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Lst>
  <p:notesMasterIdLst>
    <p:notesMasterId r:id="rId5"/>
  </p:notesMasterIdLst>
  <p:handoutMasterIdLst>
    <p:handoutMasterId r:id="rId14"/>
  </p:handoutMasterIdLst>
  <p:sldIdLst>
    <p:sldId id="340" r:id="rId4"/>
    <p:sldId id="341" r:id="rId6"/>
    <p:sldId id="342" r:id="rId7"/>
    <p:sldId id="381" r:id="rId8"/>
    <p:sldId id="426" r:id="rId9"/>
    <p:sldId id="372" r:id="rId10"/>
    <p:sldId id="408" r:id="rId11"/>
    <p:sldId id="427" r:id="rId12"/>
    <p:sldId id="393" r:id="rId13"/>
  </p:sldIdLst>
  <p:sldSz cx="12192000" cy="6858000"/>
  <p:notesSz cx="6858000" cy="9144000"/>
  <p:embeddedFontLst>
    <p:embeddedFont>
      <p:font typeface="Inter" panose="02000503000000020004" charset="0"/>
      <p:regular r:id="rId18"/>
      <p:bold r:id="rId19"/>
    </p:embeddedFont>
    <p:embeddedFont>
      <p:font typeface="Inter Black" panose="02000503000000020004" charset="0"/>
      <p:bold r:id="rId20"/>
    </p:embeddedFont>
  </p:embeddedFontLst>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BF8"/>
    <a:srgbClr val="4AC7F9"/>
    <a:srgbClr val="47B2FA"/>
    <a:srgbClr val="54A6FB"/>
    <a:srgbClr val="4589FB"/>
    <a:srgbClr val="4675FC"/>
    <a:srgbClr val="54FDED"/>
    <a:srgbClr val="4EE4F0"/>
    <a:srgbClr val="49CCF3"/>
    <a:srgbClr val="44B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gs" Target="tags/tag22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Black" panose="02000503000000020004" charset="0"/>
                <a:ea typeface="Inter Black" panose="02000503000000020004" charset="0"/>
                <a:cs typeface="Inter" panose="020005030000000200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Black" panose="02000503000000020004" charset="0"/>
                <a:ea typeface="Inter Black" panose="02000503000000020004" charset="0"/>
                <a:cs typeface="Inter" panose="020005030000000200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1pPr>
    <a:lvl2pPr marL="4572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2pPr>
    <a:lvl3pPr marL="9144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3pPr>
    <a:lvl4pPr marL="13716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4pPr>
    <a:lvl5pPr marL="18288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1" Type="http://schemas.openxmlformats.org/officeDocument/2006/relationships/notesSlide" Target="../notesSlides/notesSlide1.xml"/><Relationship Id="rId30" Type="http://schemas.openxmlformats.org/officeDocument/2006/relationships/slideLayout" Target="../slideLayouts/slideLayout12.xml"/><Relationship Id="rId3" Type="http://schemas.openxmlformats.org/officeDocument/2006/relationships/tags" Target="../tags/tag126.xml"/><Relationship Id="rId29" Type="http://schemas.openxmlformats.org/officeDocument/2006/relationships/tags" Target="../tags/tag152.xml"/><Relationship Id="rId28" Type="http://schemas.openxmlformats.org/officeDocument/2006/relationships/tags" Target="../tags/tag151.xml"/><Relationship Id="rId27" Type="http://schemas.openxmlformats.org/officeDocument/2006/relationships/tags" Target="../tags/tag150.xml"/><Relationship Id="rId26" Type="http://schemas.openxmlformats.org/officeDocument/2006/relationships/tags" Target="../tags/tag149.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8" Type="http://schemas.openxmlformats.org/officeDocument/2006/relationships/notesSlide" Target="../notesSlides/notesSlide2.xml"/><Relationship Id="rId17" Type="http://schemas.openxmlformats.org/officeDocument/2006/relationships/slideLayout" Target="../slideLayouts/slideLayout12.xml"/><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2.xml"/><Relationship Id="rId5" Type="http://schemas.openxmlformats.org/officeDocument/2006/relationships/tags" Target="../tags/tag174.xml"/><Relationship Id="rId4" Type="http://schemas.openxmlformats.org/officeDocument/2006/relationships/image" Target="../media/image4.jpeg"/><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2.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2.xml"/><Relationship Id="rId7" Type="http://schemas.openxmlformats.org/officeDocument/2006/relationships/tags" Target="../tags/tag184.xml"/><Relationship Id="rId6" Type="http://schemas.openxmlformats.org/officeDocument/2006/relationships/tags" Target="../tags/tag183.xml"/><Relationship Id="rId5" Type="http://schemas.openxmlformats.org/officeDocument/2006/relationships/tags" Target="../tags/tag182.xml"/><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2.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2.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9" Type="http://schemas.openxmlformats.org/officeDocument/2006/relationships/tags" Target="../tags/tag200.xml"/><Relationship Id="rId8" Type="http://schemas.openxmlformats.org/officeDocument/2006/relationships/tags" Target="../tags/tag199.xml"/><Relationship Id="rId7" Type="http://schemas.openxmlformats.org/officeDocument/2006/relationships/tags" Target="../tags/tag198.xml"/><Relationship Id="rId6" Type="http://schemas.openxmlformats.org/officeDocument/2006/relationships/tags" Target="../tags/tag197.xml"/><Relationship Id="rId5" Type="http://schemas.openxmlformats.org/officeDocument/2006/relationships/tags" Target="../tags/tag196.xml"/><Relationship Id="rId4" Type="http://schemas.openxmlformats.org/officeDocument/2006/relationships/tags" Target="../tags/tag195.xml"/><Relationship Id="rId31" Type="http://schemas.openxmlformats.org/officeDocument/2006/relationships/notesSlide" Target="../notesSlides/notesSlide9.xml"/><Relationship Id="rId30" Type="http://schemas.openxmlformats.org/officeDocument/2006/relationships/slideLayout" Target="../slideLayouts/slideLayout12.xml"/><Relationship Id="rId3" Type="http://schemas.openxmlformats.org/officeDocument/2006/relationships/tags" Target="../tags/tag194.xml"/><Relationship Id="rId29" Type="http://schemas.openxmlformats.org/officeDocument/2006/relationships/tags" Target="../tags/tag220.xml"/><Relationship Id="rId28" Type="http://schemas.openxmlformats.org/officeDocument/2006/relationships/tags" Target="../tags/tag219.xml"/><Relationship Id="rId27" Type="http://schemas.openxmlformats.org/officeDocument/2006/relationships/tags" Target="../tags/tag218.xml"/><Relationship Id="rId26" Type="http://schemas.openxmlformats.org/officeDocument/2006/relationships/tags" Target="../tags/tag217.xml"/><Relationship Id="rId25" Type="http://schemas.openxmlformats.org/officeDocument/2006/relationships/tags" Target="../tags/tag216.xml"/><Relationship Id="rId24" Type="http://schemas.openxmlformats.org/officeDocument/2006/relationships/tags" Target="../tags/tag215.xml"/><Relationship Id="rId23" Type="http://schemas.openxmlformats.org/officeDocument/2006/relationships/tags" Target="../tags/tag214.xml"/><Relationship Id="rId22" Type="http://schemas.openxmlformats.org/officeDocument/2006/relationships/tags" Target="../tags/tag213.xml"/><Relationship Id="rId21" Type="http://schemas.openxmlformats.org/officeDocument/2006/relationships/tags" Target="../tags/tag212.xml"/><Relationship Id="rId20" Type="http://schemas.openxmlformats.org/officeDocument/2006/relationships/tags" Target="../tags/tag211.xml"/><Relationship Id="rId2" Type="http://schemas.openxmlformats.org/officeDocument/2006/relationships/tags" Target="../tags/tag193.xml"/><Relationship Id="rId19" Type="http://schemas.openxmlformats.org/officeDocument/2006/relationships/tags" Target="../tags/tag210.xml"/><Relationship Id="rId18" Type="http://schemas.openxmlformats.org/officeDocument/2006/relationships/tags" Target="../tags/tag209.xml"/><Relationship Id="rId17" Type="http://schemas.openxmlformats.org/officeDocument/2006/relationships/tags" Target="../tags/tag208.xml"/><Relationship Id="rId16" Type="http://schemas.openxmlformats.org/officeDocument/2006/relationships/tags" Target="../tags/tag207.xml"/><Relationship Id="rId15" Type="http://schemas.openxmlformats.org/officeDocument/2006/relationships/tags" Target="../tags/tag206.xml"/><Relationship Id="rId14" Type="http://schemas.openxmlformats.org/officeDocument/2006/relationships/tags" Target="../tags/tag205.xml"/><Relationship Id="rId13" Type="http://schemas.openxmlformats.org/officeDocument/2006/relationships/tags" Target="../tags/tag204.xml"/><Relationship Id="rId12" Type="http://schemas.openxmlformats.org/officeDocument/2006/relationships/tags" Target="../tags/tag203.xml"/><Relationship Id="rId11" Type="http://schemas.openxmlformats.org/officeDocument/2006/relationships/tags" Target="../tags/tag202.xml"/><Relationship Id="rId10" Type="http://schemas.openxmlformats.org/officeDocument/2006/relationships/tags" Target="../tags/tag20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413318" y="3166110"/>
            <a:ext cx="7365365" cy="1014730"/>
          </a:xfrm>
          <a:prstGeom prst="rect">
            <a:avLst/>
          </a:prstGeom>
          <a:noFill/>
        </p:spPr>
        <p:txBody>
          <a:bodyPr wrap="square" rtlCol="0" anchor="t">
            <a:spAutoFit/>
          </a:bodyPr>
          <a:p>
            <a:pPr algn="ctr"/>
            <a:r>
              <a:rPr lang="en-US" altLang="zh-CN" sz="6000">
                <a:solidFill>
                  <a:schemeClr val="accent6"/>
                </a:solidFill>
                <a:effectLst/>
                <a:latin typeface="Inter Black" panose="02000503000000020004" charset="0"/>
                <a:ea typeface="Inter Black" panose="02000503000000020004" charset="0"/>
                <a:cs typeface="Inter Black" panose="02000503000000020004" charset="0"/>
              </a:rPr>
              <a:t>Visual</a:t>
            </a:r>
            <a:endParaRPr lang="en-US" altLang="zh-CN" sz="6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0" name="文本框 19"/>
          <p:cNvSpPr txBox="1"/>
          <p:nvPr>
            <p:custDataLst>
              <p:tags r:id="rId3"/>
            </p:custDataLst>
          </p:nvPr>
        </p:nvSpPr>
        <p:spPr>
          <a:xfrm>
            <a:off x="2413635" y="2252980"/>
            <a:ext cx="7365365" cy="1014730"/>
          </a:xfrm>
          <a:prstGeom prst="rect">
            <a:avLst/>
          </a:prstGeom>
          <a:noFill/>
        </p:spPr>
        <p:txBody>
          <a:bodyPr wrap="square" rtlCol="0" anchor="t">
            <a:spAutoFit/>
          </a:bodyPr>
          <a:p>
            <a:pPr algn="ctr"/>
            <a:r>
              <a:rPr lang="en-US" altLang="zh-CN" sz="6000">
                <a:ln>
                  <a:noFill/>
                </a:ln>
                <a:solidFill>
                  <a:schemeClr val="bg1"/>
                </a:solidFill>
                <a:effectLst/>
                <a:latin typeface="Inter Black" panose="02000503000000020004" charset="0"/>
                <a:ea typeface="Inter Black" panose="02000503000000020004" charset="0"/>
                <a:cs typeface="Inter Black" panose="02000503000000020004" charset="0"/>
              </a:rPr>
              <a:t>Pemrograman</a:t>
            </a:r>
            <a:endParaRPr lang="en-US" altLang="zh-CN" sz="6000">
              <a:ln>
                <a:noFill/>
              </a:ln>
              <a:solidFill>
                <a:schemeClr val="bg1"/>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4"/>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23" name="文本框 22"/>
          <p:cNvSpPr txBox="1"/>
          <p:nvPr>
            <p:custDataLst>
              <p:tags r:id="rId5"/>
            </p:custDataLst>
          </p:nvPr>
        </p:nvSpPr>
        <p:spPr>
          <a:xfrm>
            <a:off x="4476750" y="4907598"/>
            <a:ext cx="3238500" cy="398780"/>
          </a:xfrm>
          <a:prstGeom prst="rect">
            <a:avLst/>
          </a:prstGeom>
          <a:noFill/>
        </p:spPr>
        <p:txBody>
          <a:bodyPr wrap="square" rtlCol="0">
            <a:spAutoFit/>
          </a:bodyPr>
          <a:p>
            <a:pPr algn="ctr"/>
            <a:r>
              <a:rPr lang="en-US" sz="2000" dirty="0">
                <a:solidFill>
                  <a:schemeClr val="lt2"/>
                </a:solidFill>
                <a:latin typeface="Inter Black" panose="02000503000000020004" charset="0"/>
                <a:ea typeface="Inter Black" panose="02000503000000020004" charset="0"/>
                <a:cs typeface="Inter" panose="02000503000000020004" charset="0"/>
              </a:rPr>
              <a:t>UTS</a:t>
            </a:r>
            <a:endParaRPr lang="en-US" sz="2000" dirty="0">
              <a:solidFill>
                <a:schemeClr val="lt2"/>
              </a:solidFill>
              <a:latin typeface="Inter Black" panose="02000503000000020004" charset="0"/>
              <a:ea typeface="Inter Black" panose="02000503000000020004" charset="0"/>
              <a:cs typeface="Inter" panose="02000503000000020004" charset="0"/>
            </a:endParaRPr>
          </a:p>
        </p:txBody>
      </p:sp>
      <p:sp>
        <p:nvSpPr>
          <p:cNvPr id="41" name="任意多边形: 形状 138"/>
          <p:cNvSpPr/>
          <p:nvPr>
            <p:custDataLst>
              <p:tags r:id="rId6"/>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7"/>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8"/>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3" name="文本框 2"/>
          <p:cNvSpPr txBox="1"/>
          <p:nvPr>
            <p:custDataLst>
              <p:tags r:id="rId9"/>
            </p:custDataLst>
          </p:nvPr>
        </p:nvSpPr>
        <p:spPr>
          <a:xfrm>
            <a:off x="1214755" y="814070"/>
            <a:ext cx="1264920" cy="245110"/>
          </a:xfrm>
          <a:prstGeom prst="rect">
            <a:avLst/>
          </a:prstGeom>
          <a:noFill/>
        </p:spPr>
        <p:txBody>
          <a:bodyPr wrap="square" rtlCol="0">
            <a:spAutoFit/>
          </a:bodyPr>
          <a:p>
            <a:pPr algn="l"/>
            <a:r>
              <a:rPr lang="en-US" altLang="zh-CN" sz="1000" dirty="0">
                <a:solidFill>
                  <a:schemeClr val="lt1"/>
                </a:solidFill>
                <a:latin typeface="Inter Black" panose="02000503000000020004" charset="0"/>
                <a:ea typeface="Inter Black" panose="02000503000000020004" charset="0"/>
                <a:cs typeface="Inter" panose="02000503000000020004" charset="0"/>
              </a:rPr>
              <a:t>YOUR LOGO</a:t>
            </a:r>
            <a:endParaRPr lang="en-US" altLang="zh-CN" sz="1000" dirty="0">
              <a:solidFill>
                <a:schemeClr val="lt1"/>
              </a:solidFill>
              <a:latin typeface="Inter Black" panose="02000503000000020004" charset="0"/>
              <a:ea typeface="Inter Black" panose="02000503000000020004" charset="0"/>
              <a:cs typeface="Inter" panose="02000503000000020004" charset="0"/>
            </a:endParaRPr>
          </a:p>
        </p:txBody>
      </p:sp>
      <p:sp>
        <p:nvSpPr>
          <p:cNvPr id="5" name="任意多边形: 形状 21"/>
          <p:cNvSpPr/>
          <p:nvPr>
            <p:custDataLst>
              <p:tags r:id="rId10"/>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11"/>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12"/>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3"/>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custDataLst>
              <p:tags r:id="rId14"/>
            </p:custDataLst>
          </p:nvPr>
        </p:nvSpPr>
        <p:spPr>
          <a:xfrm>
            <a:off x="4153853" y="1996440"/>
            <a:ext cx="3869690" cy="275590"/>
          </a:xfrm>
          <a:prstGeom prst="rect">
            <a:avLst/>
          </a:prstGeom>
          <a:noFill/>
        </p:spPr>
        <p:txBody>
          <a:bodyPr wrap="square" rtlCol="0">
            <a:spAutoFit/>
          </a:bodyPr>
          <a:p>
            <a:pPr algn="dist"/>
            <a:r>
              <a:rPr lang="zh-CN" altLang="en-US" sz="1200" cap="all" dirty="0">
                <a:solidFill>
                  <a:schemeClr val="bg1"/>
                </a:solidFill>
                <a:uFillTx/>
                <a:latin typeface="Inter Black" panose="02000503000000020004" charset="0"/>
                <a:ea typeface="Inter Black" panose="02000503000000020004" charset="0"/>
                <a:cs typeface="Inter" panose="02000503000000020004" charset="0"/>
              </a:rPr>
              <a:t>science</a:t>
            </a:r>
            <a:endParaRPr lang="zh-CN" altLang="en-US" sz="1200" cap="all" dirty="0">
              <a:solidFill>
                <a:schemeClr val="bg1"/>
              </a:solidFill>
              <a:uFillTx/>
              <a:latin typeface="Inter Black" panose="02000503000000020004" charset="0"/>
              <a:ea typeface="Inter Black" panose="02000503000000020004" charset="0"/>
              <a:cs typeface="Inter" panose="02000503000000020004" charset="0"/>
            </a:endParaRPr>
          </a:p>
        </p:txBody>
      </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5"/>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6"/>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7"/>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8"/>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9"/>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20"/>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21"/>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22"/>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23"/>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4"/>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5"/>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6"/>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7"/>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8"/>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6" name="图片 45" descr="VCG211280058674"/>
          <p:cNvPicPr>
            <a:picLocks noChangeAspect="1"/>
          </p:cNvPicPr>
          <p:nvPr/>
        </p:nvPicPr>
        <p:blipFill>
          <a:blip r:embed="rId1">
            <a:alphaModFix amt="10000"/>
          </a:blip>
          <a:stretch>
            <a:fillRect/>
          </a:stretch>
        </p:blipFill>
        <p:spPr>
          <a:xfrm rot="10800000">
            <a:off x="0" y="0"/>
            <a:ext cx="12192635" cy="6858000"/>
          </a:xfrm>
          <a:prstGeom prst="rect">
            <a:avLst/>
          </a:prstGeom>
        </p:spPr>
      </p:pic>
      <p:sp>
        <p:nvSpPr>
          <p:cNvPr id="3" name="任意多边形: 形状 14"/>
          <p:cNvSpPr/>
          <p:nvPr>
            <p:custDataLst>
              <p:tags r:id="rId2"/>
            </p:custDataLst>
          </p:nvPr>
        </p:nvSpPr>
        <p:spPr>
          <a:xfrm>
            <a:off x="2376796" y="1261981"/>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19050">
            <a:gradFill>
              <a:gsLst>
                <a:gs pos="0">
                  <a:schemeClr val="accent6">
                    <a:alpha val="0"/>
                  </a:schemeClr>
                </a:gs>
                <a:gs pos="50000">
                  <a:schemeClr val="accent6"/>
                </a:gs>
                <a:gs pos="100000">
                  <a:schemeClr val="accent6">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5" name="组合 4"/>
          <p:cNvGrpSpPr/>
          <p:nvPr/>
        </p:nvGrpSpPr>
        <p:grpSpPr>
          <a:xfrm>
            <a:off x="377825" y="1706880"/>
            <a:ext cx="3560445" cy="1492250"/>
            <a:chOff x="1182" y="2068"/>
            <a:chExt cx="5607" cy="2350"/>
          </a:xfrm>
        </p:grpSpPr>
        <p:sp>
          <p:nvSpPr>
            <p:cNvPr id="8" name="文本框 7"/>
            <p:cNvSpPr txBox="1"/>
            <p:nvPr>
              <p:custDataLst>
                <p:tags r:id="rId3"/>
              </p:custDataLst>
            </p:nvPr>
          </p:nvSpPr>
          <p:spPr>
            <a:xfrm flipH="1">
              <a:off x="2248" y="2068"/>
              <a:ext cx="3927" cy="2082"/>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01</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9" name="组合 8"/>
            <p:cNvGrpSpPr/>
            <p:nvPr/>
          </p:nvGrpSpPr>
          <p:grpSpPr>
            <a:xfrm>
              <a:off x="1182" y="3211"/>
              <a:ext cx="5607" cy="1207"/>
              <a:chOff x="1279" y="3137"/>
              <a:chExt cx="5607" cy="1299"/>
            </a:xfrm>
          </p:grpSpPr>
          <p:sp>
            <p:nvSpPr>
              <p:cNvPr id="64" name="平行四边形 63"/>
              <p:cNvSpPr/>
              <p:nvPr>
                <p:custDataLst>
                  <p:tags r:id="rId4"/>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5"/>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2150" y="3429"/>
              <a:ext cx="3927" cy="725"/>
            </a:xfrm>
            <a:prstGeom prst="rect">
              <a:avLst/>
            </a:prstGeom>
            <a:noFill/>
          </p:spPr>
          <p:txBody>
            <a:bodyPr wrap="square" rtlCol="0">
              <a:spAutoFit/>
            </a:bodyPr>
            <a:p>
              <a:pPr algn="ctr"/>
              <a:r>
                <a:rPr lang="en-US" altLang="zh-CN" sz="2400" i="1" dirty="0">
                  <a:solidFill>
                    <a:schemeClr val="lt1"/>
                  </a:solidFill>
                  <a:latin typeface="Inter Black" panose="02000503000000020004" charset="0"/>
                  <a:ea typeface="Inter Black" panose="02000503000000020004" charset="0"/>
                  <a:cs typeface="Inter" panose="02000503000000020004" charset="0"/>
                </a:rPr>
                <a:t>Pendahuluan</a:t>
              </a:r>
              <a:endParaRPr lang="en-US" altLang="zh-CN" sz="2400" i="1" dirty="0">
                <a:solidFill>
                  <a:schemeClr val="lt1"/>
                </a:solidFill>
                <a:latin typeface="Inter Black" panose="02000503000000020004" charset="0"/>
                <a:ea typeface="Inter Black" panose="02000503000000020004" charset="0"/>
                <a:cs typeface="Inter" panose="02000503000000020004" charset="0"/>
              </a:endParaRPr>
            </a:p>
          </p:txBody>
        </p:sp>
      </p:grpSp>
      <p:sp>
        <p:nvSpPr>
          <p:cNvPr id="38" name="文本框 37"/>
          <p:cNvSpPr txBox="1"/>
          <p:nvPr>
            <p:custDataLst>
              <p:tags r:id="rId6"/>
            </p:custDataLst>
          </p:nvPr>
        </p:nvSpPr>
        <p:spPr>
          <a:xfrm>
            <a:off x="4150995" y="493395"/>
            <a:ext cx="3890010" cy="768350"/>
          </a:xfrm>
          <a:prstGeom prst="rect">
            <a:avLst/>
          </a:prstGeom>
          <a:noFill/>
        </p:spPr>
        <p:txBody>
          <a:bodyPr wrap="square" rtlCol="0">
            <a:spAutoFit/>
          </a:bodyPr>
          <a:p>
            <a:pPr algn="ctr">
              <a:buClrTx/>
              <a:buSzTx/>
              <a:buFontTx/>
            </a:pPr>
            <a:r>
              <a:rPr lang="en-US" altLang="zh-CN" sz="4400" i="1">
                <a:solidFill>
                  <a:schemeClr val="lt1"/>
                </a:solidFill>
                <a:latin typeface="Inter Black" panose="02000503000000020004" charset="0"/>
                <a:ea typeface="Inter Black" panose="02000503000000020004" charset="0"/>
                <a:cs typeface="Inter Black" panose="02000503000000020004" charset="0"/>
                <a:sym typeface="+mn-ea"/>
              </a:rPr>
              <a:t>CONTENTS</a:t>
            </a:r>
            <a:endParaRPr lang="en-US" altLang="zh-CN" sz="4400" i="1">
              <a:solidFill>
                <a:schemeClr val="lt1"/>
              </a:solidFill>
              <a:latin typeface="Inter Black" panose="02000503000000020004" charset="0"/>
              <a:ea typeface="Inter Black" panose="02000503000000020004" charset="0"/>
              <a:cs typeface="Inter Black" panose="02000503000000020004" charset="0"/>
              <a:sym typeface="+mn-ea"/>
            </a:endParaRPr>
          </a:p>
        </p:txBody>
      </p:sp>
      <p:sp>
        <p:nvSpPr>
          <p:cNvPr id="11" name="文本框 10"/>
          <p:cNvSpPr txBox="1"/>
          <p:nvPr>
            <p:custDataLst>
              <p:tags r:id="rId7"/>
            </p:custDataLst>
          </p:nvPr>
        </p:nvSpPr>
        <p:spPr>
          <a:xfrm flipH="1">
            <a:off x="4992370" y="17068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02</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12" name="组合 11"/>
          <p:cNvGrpSpPr/>
          <p:nvPr/>
        </p:nvGrpSpPr>
        <p:grpSpPr>
          <a:xfrm rot="0">
            <a:off x="4315460" y="2432685"/>
            <a:ext cx="3560445" cy="766445"/>
            <a:chOff x="1279" y="3137"/>
            <a:chExt cx="5607" cy="1299"/>
          </a:xfrm>
        </p:grpSpPr>
        <p:sp>
          <p:nvSpPr>
            <p:cNvPr id="13" name="平行四边形 12"/>
            <p:cNvSpPr/>
            <p:nvPr>
              <p:custDataLst>
                <p:tags r:id="rId8"/>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4" name="平行四边形 13"/>
            <p:cNvSpPr/>
            <p:nvPr>
              <p:custDataLst>
                <p:tags r:id="rId9"/>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15" name="文本框 14"/>
          <p:cNvSpPr txBox="1"/>
          <p:nvPr/>
        </p:nvSpPr>
        <p:spPr>
          <a:xfrm flipH="1">
            <a:off x="4930140" y="2571115"/>
            <a:ext cx="2493645" cy="521970"/>
          </a:xfrm>
          <a:prstGeom prst="rect">
            <a:avLst/>
          </a:prstGeom>
          <a:noFill/>
        </p:spPr>
        <p:txBody>
          <a:bodyPr wrap="square" rtlCol="0">
            <a:spAutoFit/>
          </a:bodyPr>
          <a:p>
            <a:pPr algn="ctr"/>
            <a:r>
              <a:rPr lang="en-US" altLang="zh-CN" sz="2800" i="1">
                <a:solidFill>
                  <a:schemeClr val="bg1"/>
                </a:solidFill>
                <a:latin typeface="Inter Black" panose="02000503000000020004" charset="0"/>
                <a:ea typeface="Inter Black" panose="02000503000000020004" charset="0"/>
                <a:cs typeface="Inter Black" panose="02000503000000020004" charset="0"/>
                <a:sym typeface="+mn-ea"/>
              </a:rPr>
              <a:t>Fitur</a:t>
            </a:r>
            <a:endParaRPr lang="en-US" altLang="zh-CN" sz="2800" i="1">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17" name="文本框 16"/>
          <p:cNvSpPr txBox="1"/>
          <p:nvPr>
            <p:custDataLst>
              <p:tags r:id="rId10"/>
            </p:custDataLst>
          </p:nvPr>
        </p:nvSpPr>
        <p:spPr>
          <a:xfrm flipH="1">
            <a:off x="8930005" y="17068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03</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18" name="组合 17"/>
          <p:cNvGrpSpPr/>
          <p:nvPr/>
        </p:nvGrpSpPr>
        <p:grpSpPr>
          <a:xfrm rot="0">
            <a:off x="8253095" y="2432685"/>
            <a:ext cx="3560445" cy="766445"/>
            <a:chOff x="1279" y="3137"/>
            <a:chExt cx="5607" cy="1299"/>
          </a:xfrm>
        </p:grpSpPr>
        <p:sp>
          <p:nvSpPr>
            <p:cNvPr id="19" name="平行四边形 18"/>
            <p:cNvSpPr/>
            <p:nvPr>
              <p:custDataLst>
                <p:tags r:id="rId11"/>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20" name="平行四边形 19"/>
            <p:cNvSpPr/>
            <p:nvPr>
              <p:custDataLst>
                <p:tags r:id="rId12"/>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21" name="文本框 20"/>
          <p:cNvSpPr txBox="1"/>
          <p:nvPr/>
        </p:nvSpPr>
        <p:spPr>
          <a:xfrm flipH="1">
            <a:off x="8867775" y="2571115"/>
            <a:ext cx="2493645" cy="521970"/>
          </a:xfrm>
          <a:prstGeom prst="rect">
            <a:avLst/>
          </a:prstGeom>
          <a:noFill/>
        </p:spPr>
        <p:txBody>
          <a:bodyPr wrap="square" rtlCol="0">
            <a:spAutoFit/>
          </a:bodyPr>
          <a:p>
            <a:pPr algn="ctr"/>
            <a:r>
              <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Demo</a:t>
            </a:r>
            <a:endPar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23" name="文本框 22"/>
          <p:cNvSpPr txBox="1"/>
          <p:nvPr>
            <p:custDataLst>
              <p:tags r:id="rId13"/>
            </p:custDataLst>
          </p:nvPr>
        </p:nvSpPr>
        <p:spPr>
          <a:xfrm flipH="1">
            <a:off x="1054735" y="39801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04</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24" name="组合 23"/>
          <p:cNvGrpSpPr/>
          <p:nvPr/>
        </p:nvGrpSpPr>
        <p:grpSpPr>
          <a:xfrm rot="0">
            <a:off x="377825" y="4705985"/>
            <a:ext cx="3560445" cy="766445"/>
            <a:chOff x="1279" y="3137"/>
            <a:chExt cx="5607" cy="1299"/>
          </a:xfrm>
        </p:grpSpPr>
        <p:sp>
          <p:nvSpPr>
            <p:cNvPr id="25" name="平行四边形 24"/>
            <p:cNvSpPr/>
            <p:nvPr>
              <p:custDataLst>
                <p:tags r:id="rId14"/>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26" name="平行四边形 25"/>
            <p:cNvSpPr/>
            <p:nvPr>
              <p:custDataLst>
                <p:tags r:id="rId15"/>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27" name="文本框 26"/>
          <p:cNvSpPr txBox="1"/>
          <p:nvPr/>
        </p:nvSpPr>
        <p:spPr>
          <a:xfrm flipH="1">
            <a:off x="992505" y="4844415"/>
            <a:ext cx="2493645" cy="521970"/>
          </a:xfrm>
          <a:prstGeom prst="rect">
            <a:avLst/>
          </a:prstGeom>
          <a:noFill/>
        </p:spPr>
        <p:txBody>
          <a:bodyPr wrap="square" rtlCol="0">
            <a:spAutoFit/>
          </a:bodyPr>
          <a:p>
            <a:pPr algn="ctr"/>
            <a:r>
              <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rPr>
              <a:t>Penutup</a:t>
            </a:r>
            <a:endParaRPr lang="en-US" altLang="zh-CN" sz="28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Tree>
    <p:custDataLst>
      <p:tags r:id="rId1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378" cy="4472"/>
              <a:chOff x="1999" y="3283"/>
              <a:chExt cx="14378"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8" name="文本框 7"/>
              <p:cNvSpPr txBox="1"/>
              <p:nvPr>
                <p:custDataLst>
                  <p:tags r:id="rId4"/>
                </p:custDataLst>
              </p:nvPr>
            </p:nvSpPr>
            <p:spPr>
              <a:xfrm flipH="1">
                <a:off x="492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01</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grpSp>
      </p:gr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7" name="平行四边形 6"/>
          <p:cNvSpPr/>
          <p:nvPr>
            <p:custDataLst>
              <p:tags r:id="rId3"/>
            </p:custDataLst>
          </p:nvPr>
        </p:nvSpPr>
        <p:spPr>
          <a:xfrm rot="10800000">
            <a:off x="1065213" y="2668905"/>
            <a:ext cx="4799965" cy="2927350"/>
          </a:xfrm>
          <a:prstGeom prst="parallelogram">
            <a:avLst>
              <a:gd name="adj" fmla="val 0"/>
            </a:avLst>
          </a:prstGeom>
          <a:solidFill>
            <a:schemeClr val="accent3">
              <a:alpha val="10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Pendahuluan</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1106" name="Far far away, behind the word mountains, far from the countries Vokalia and Consonantia, there live the blind texts. Separated they live in Bookmarksgrove right at the coast of the Semantics, a large language ocean."/>
          <p:cNvSpPr txBox="1"/>
          <p:nvPr/>
        </p:nvSpPr>
        <p:spPr>
          <a:xfrm>
            <a:off x="1698625" y="2668905"/>
            <a:ext cx="3533140" cy="810260"/>
          </a:xfrm>
          <a:prstGeom prst="rect">
            <a:avLst/>
          </a:prstGeom>
          <a:ln w="12700">
            <a:miter lim="400000"/>
          </a:ln>
        </p:spPr>
        <p:txBody>
          <a:bodyPr wrap="square" lIns="45719" rIns="45719">
            <a:spAutoFit/>
          </a:bodyPr>
          <a:p>
            <a:pPr algn="ctr">
              <a:lnSpc>
                <a:spcPct val="130000"/>
              </a:lnSpc>
              <a:spcBef>
                <a:spcPts val="0"/>
              </a:spcBef>
              <a:spcAft>
                <a:spcPts val="0"/>
              </a:spcAft>
            </a:pPr>
            <a:r>
              <a:rPr lang="en-US" sz="12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rPr>
              <a:t>Aplikasi sederhana dalam management bisnis (kasir) yang memiliki beberapa fitur penunjang lainnya.</a:t>
            </a:r>
            <a:endParaRPr lang="en-US" sz="1200" dirty="0">
              <a:solidFill>
                <a:schemeClr val="bg1">
                  <a:lumMod val="85000"/>
                </a:schemeClr>
              </a:solidFill>
              <a:latin typeface="Inter Black" panose="02000503000000020004" charset="0"/>
              <a:ea typeface="Inter Black" panose="02000503000000020004" charset="0"/>
              <a:cs typeface="Inter Black" panose="02000503000000020004" charset="0"/>
              <a:sym typeface="+mn-ea"/>
            </a:endParaRPr>
          </a:p>
        </p:txBody>
      </p:sp>
      <p:pic>
        <p:nvPicPr>
          <p:cNvPr id="25" name="图片 24" descr="VCG41N824002718 [转换]-01"/>
          <p:cNvPicPr>
            <a:picLocks noChangeAspect="1"/>
          </p:cNvPicPr>
          <p:nvPr/>
        </p:nvPicPr>
        <p:blipFill>
          <a:blip r:embed="rId4"/>
          <a:srcRect r="30978"/>
          <a:stretch>
            <a:fillRect/>
          </a:stretch>
        </p:blipFill>
        <p:spPr>
          <a:xfrm>
            <a:off x="6051550" y="1604010"/>
            <a:ext cx="4640580" cy="415036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378" cy="4472"/>
              <a:chOff x="1999" y="3283"/>
              <a:chExt cx="14378"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8" name="文本框 7"/>
              <p:cNvSpPr txBox="1"/>
              <p:nvPr>
                <p:custDataLst>
                  <p:tags r:id="rId4"/>
                </p:custDataLst>
              </p:nvPr>
            </p:nvSpPr>
            <p:spPr>
              <a:xfrm flipH="1">
                <a:off x="492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02</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grpSp>
      </p:gr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712210" y="305435"/>
            <a:ext cx="4768215" cy="460375"/>
          </a:xfrm>
          <a:prstGeom prst="rect">
            <a:avLst/>
          </a:prstGeom>
          <a:noFill/>
        </p:spPr>
        <p:txBody>
          <a:bodyPr wrap="square" rtlCol="0">
            <a:spAutoFit/>
          </a:bodyPr>
          <a:p>
            <a:pPr algn="ctr"/>
            <a:r>
              <a:rPr lang="en-US" altLang="zh-CN" sz="2400" b="1">
                <a:solidFill>
                  <a:schemeClr val="bg1"/>
                </a:solidFill>
                <a:latin typeface="Inter Black" panose="02000503000000020004" charset="0"/>
                <a:ea typeface="Inter Black" panose="02000503000000020004" charset="0"/>
                <a:cs typeface="Inter" panose="02000503000000020004" charset="0"/>
              </a:rPr>
              <a:t>Fitur</a:t>
            </a:r>
            <a:endParaRPr lang="en-US" altLang="zh-CN" sz="2400" b="1">
              <a:solidFill>
                <a:schemeClr val="bg1"/>
              </a:solidFill>
              <a:latin typeface="Inter Black" panose="02000503000000020004" charset="0"/>
              <a:ea typeface="Inter Black" panose="02000503000000020004" charset="0"/>
              <a:cs typeface="Inter" panose="02000503000000020004" charset="0"/>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cxnSp>
        <p:nvCxnSpPr>
          <p:cNvPr id="44" name="Straight Connector 21"/>
          <p:cNvCxnSpPr/>
          <p:nvPr/>
        </p:nvCxnSpPr>
        <p:spPr>
          <a:xfrm>
            <a:off x="2061210" y="3800475"/>
            <a:ext cx="7741285"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Oval 9"/>
          <p:cNvSpPr/>
          <p:nvPr/>
        </p:nvSpPr>
        <p:spPr>
          <a:xfrm>
            <a:off x="2012315" y="3652520"/>
            <a:ext cx="273685" cy="27368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48" name="Oval 10"/>
          <p:cNvSpPr/>
          <p:nvPr/>
        </p:nvSpPr>
        <p:spPr>
          <a:xfrm>
            <a:off x="4582160" y="3652520"/>
            <a:ext cx="273685" cy="2736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28" name="平行四边形 27"/>
          <p:cNvSpPr/>
          <p:nvPr>
            <p:custDataLst>
              <p:tags r:id="rId3"/>
            </p:custDataLst>
          </p:nvPr>
        </p:nvSpPr>
        <p:spPr>
          <a:xfrm rot="10800000">
            <a:off x="9265920" y="1530985"/>
            <a:ext cx="1443355" cy="517525"/>
          </a:xfrm>
          <a:prstGeom prst="parallelogram">
            <a:avLst>
              <a:gd name="adj" fmla="val 68862"/>
            </a:avLst>
          </a:prstGeom>
          <a:solidFill>
            <a:schemeClr val="accent3">
              <a:alpha val="15000"/>
            </a:schemeClr>
          </a:solid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26" name="Straight Connector 35"/>
          <p:cNvCxnSpPr/>
          <p:nvPr/>
        </p:nvCxnSpPr>
        <p:spPr>
          <a:xfrm>
            <a:off x="9951720" y="2033905"/>
            <a:ext cx="0" cy="181737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27" name="TextBox 25"/>
          <p:cNvSpPr txBox="1"/>
          <p:nvPr/>
        </p:nvSpPr>
        <p:spPr>
          <a:xfrm>
            <a:off x="9356725" y="1487805"/>
            <a:ext cx="1190625" cy="506730"/>
          </a:xfrm>
          <a:prstGeom prst="rect">
            <a:avLst/>
          </a:prstGeom>
          <a:noFill/>
          <a:ln cap="flat">
            <a:noFill/>
          </a:ln>
        </p:spPr>
        <p:txBody>
          <a:bodyPr vert="horz" wrap="square" lIns="91440" tIns="45720" rIns="91440" bIns="45720" anchor="t" anchorCtr="0" compatLnSpc="1">
            <a:spAutoFit/>
          </a:bodyPr>
          <a:p>
            <a:pPr algn="ctr">
              <a:lnSpc>
                <a:spcPct val="150000"/>
              </a:lnSpc>
            </a:pPr>
            <a:r>
              <a:rPr lang="en-US" dirty="0">
                <a:solidFill>
                  <a:schemeClr val="bg2"/>
                </a:solidFill>
                <a:latin typeface="Inter Black" panose="02000503000000020004" charset="0"/>
                <a:ea typeface="Inter Black" panose="02000503000000020004" charset="0"/>
                <a:cs typeface="Inter Black" panose="02000503000000020004" charset="0"/>
              </a:rPr>
              <a:t>Cashier</a:t>
            </a:r>
            <a:endParaRPr lang="en-US" dirty="0">
              <a:solidFill>
                <a:schemeClr val="bg2"/>
              </a:solidFill>
              <a:latin typeface="Inter Black" panose="02000503000000020004" charset="0"/>
              <a:ea typeface="Inter Black" panose="02000503000000020004" charset="0"/>
              <a:cs typeface="Inter Black" panose="02000503000000020004" charset="0"/>
            </a:endParaRPr>
          </a:p>
        </p:txBody>
      </p:sp>
      <p:sp>
        <p:nvSpPr>
          <p:cNvPr id="49" name="Oval 11"/>
          <p:cNvSpPr/>
          <p:nvPr/>
        </p:nvSpPr>
        <p:spPr>
          <a:xfrm>
            <a:off x="7205980" y="3652520"/>
            <a:ext cx="273685" cy="27368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50" name="Oval 12"/>
          <p:cNvSpPr/>
          <p:nvPr/>
        </p:nvSpPr>
        <p:spPr>
          <a:xfrm>
            <a:off x="9803130" y="3652520"/>
            <a:ext cx="273685" cy="2736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64" name="Oval 46"/>
          <p:cNvSpPr/>
          <p:nvPr/>
        </p:nvSpPr>
        <p:spPr>
          <a:xfrm>
            <a:off x="3299460" y="3750310"/>
            <a:ext cx="119380" cy="1193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65" name="Oval 48"/>
          <p:cNvSpPr/>
          <p:nvPr/>
        </p:nvSpPr>
        <p:spPr>
          <a:xfrm>
            <a:off x="5892800" y="3750310"/>
            <a:ext cx="119380" cy="1193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sp>
        <p:nvSpPr>
          <p:cNvPr id="66" name="Oval 49"/>
          <p:cNvSpPr/>
          <p:nvPr/>
        </p:nvSpPr>
        <p:spPr>
          <a:xfrm>
            <a:off x="8575040" y="3750310"/>
            <a:ext cx="119380" cy="1193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cs typeface="Inter" panose="02000503000000020004" charset="0"/>
            </a:endParaRPr>
          </a:p>
        </p:txBody>
      </p:sp>
      <p:grpSp>
        <p:nvGrpSpPr>
          <p:cNvPr id="18" name="组合 17"/>
          <p:cNvGrpSpPr/>
          <p:nvPr/>
        </p:nvGrpSpPr>
        <p:grpSpPr>
          <a:xfrm>
            <a:off x="1412240" y="2285365"/>
            <a:ext cx="1442085" cy="1565275"/>
            <a:chOff x="2224" y="3599"/>
            <a:chExt cx="2271" cy="2465"/>
          </a:xfrm>
        </p:grpSpPr>
        <p:sp>
          <p:nvSpPr>
            <p:cNvPr id="7" name="平行四边形 6"/>
            <p:cNvSpPr/>
            <p:nvPr>
              <p:custDataLst>
                <p:tags r:id="rId4"/>
              </p:custDataLst>
            </p:nvPr>
          </p:nvSpPr>
          <p:spPr>
            <a:xfrm rot="10800000">
              <a:off x="2224" y="3679"/>
              <a:ext cx="2271" cy="804"/>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cxnSp>
          <p:nvCxnSpPr>
            <p:cNvPr id="61" name="Straight Connector 34"/>
            <p:cNvCxnSpPr/>
            <p:nvPr/>
          </p:nvCxnSpPr>
          <p:spPr>
            <a:xfrm>
              <a:off x="3368" y="4546"/>
              <a:ext cx="0" cy="1518"/>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67" name="TextBox 25"/>
            <p:cNvSpPr txBox="1"/>
            <p:nvPr/>
          </p:nvSpPr>
          <p:spPr>
            <a:xfrm>
              <a:off x="2422" y="3599"/>
              <a:ext cx="1875" cy="652"/>
            </a:xfrm>
            <a:prstGeom prst="rect">
              <a:avLst/>
            </a:prstGeom>
            <a:noFill/>
            <a:ln cap="flat">
              <a:noFill/>
            </a:ln>
          </p:spPr>
          <p:txBody>
            <a:bodyPr vert="horz" wrap="square" lIns="91440" tIns="45720" rIns="91440" bIns="45720" anchor="t" anchorCtr="0" compatLnSpc="1">
              <a:spAutoFit/>
            </a:bodyPr>
            <a:p>
              <a:pPr algn="ctr">
                <a:lnSpc>
                  <a:spcPct val="150000"/>
                </a:lnSpc>
              </a:pPr>
              <a:r>
                <a:rPr lang="en-US" sz="1400" dirty="0">
                  <a:solidFill>
                    <a:schemeClr val="bg2"/>
                  </a:solidFill>
                  <a:latin typeface="Inter Black" panose="02000503000000020004" charset="0"/>
                  <a:ea typeface="Inter Black" panose="02000503000000020004" charset="0"/>
                  <a:cs typeface="Inter Black" panose="02000503000000020004" charset="0"/>
                </a:rPr>
                <a:t>Kehadiran</a:t>
              </a:r>
              <a:endParaRPr lang="en-US" sz="1400" dirty="0">
                <a:solidFill>
                  <a:schemeClr val="bg2"/>
                </a:solidFill>
                <a:latin typeface="Inter Black" panose="02000503000000020004" charset="0"/>
                <a:ea typeface="Inter Black" panose="02000503000000020004" charset="0"/>
                <a:cs typeface="Inter Black" panose="02000503000000020004" charset="0"/>
              </a:endParaRPr>
            </a:p>
          </p:txBody>
        </p:sp>
      </p:grpSp>
      <p:sp>
        <p:nvSpPr>
          <p:cNvPr id="9" name="平行四边形 8"/>
          <p:cNvSpPr/>
          <p:nvPr>
            <p:custDataLst>
              <p:tags r:id="rId5"/>
            </p:custDataLst>
          </p:nvPr>
        </p:nvSpPr>
        <p:spPr>
          <a:xfrm rot="10800000">
            <a:off x="4033520" y="1530985"/>
            <a:ext cx="1443355" cy="517525"/>
          </a:xfrm>
          <a:prstGeom prst="parallelogram">
            <a:avLst>
              <a:gd name="adj" fmla="val 68862"/>
            </a:avLst>
          </a:prstGeom>
          <a:solidFill>
            <a:schemeClr val="accent3">
              <a:alpha val="15000"/>
            </a:schemeClr>
          </a:solid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62" name="Straight Connector 35"/>
          <p:cNvCxnSpPr/>
          <p:nvPr/>
        </p:nvCxnSpPr>
        <p:spPr>
          <a:xfrm>
            <a:off x="4719320" y="2033905"/>
            <a:ext cx="0" cy="181737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9" name="TextBox 25"/>
          <p:cNvSpPr txBox="1"/>
          <p:nvPr/>
        </p:nvSpPr>
        <p:spPr>
          <a:xfrm>
            <a:off x="4124325" y="1487805"/>
            <a:ext cx="1190625" cy="506730"/>
          </a:xfrm>
          <a:prstGeom prst="rect">
            <a:avLst/>
          </a:prstGeom>
          <a:noFill/>
          <a:ln cap="flat">
            <a:noFill/>
          </a:ln>
        </p:spPr>
        <p:txBody>
          <a:bodyPr vert="horz" wrap="square" lIns="91440" tIns="45720" rIns="91440" bIns="45720" anchor="t" anchorCtr="0" compatLnSpc="1">
            <a:spAutoFit/>
          </a:bodyPr>
          <a:p>
            <a:pPr algn="ctr">
              <a:lnSpc>
                <a:spcPct val="150000"/>
              </a:lnSpc>
            </a:pPr>
            <a:r>
              <a:rPr lang="en-US" dirty="0">
                <a:solidFill>
                  <a:schemeClr val="bg2"/>
                </a:solidFill>
                <a:latin typeface="Inter Black" panose="02000503000000020004" charset="0"/>
                <a:ea typeface="Inter Black" panose="02000503000000020004" charset="0"/>
                <a:cs typeface="Inter Black" panose="02000503000000020004" charset="0"/>
              </a:rPr>
              <a:t>Product</a:t>
            </a:r>
            <a:endParaRPr lang="en-US" dirty="0">
              <a:solidFill>
                <a:schemeClr val="bg2"/>
              </a:solidFill>
              <a:latin typeface="Inter Black" panose="02000503000000020004" charset="0"/>
              <a:ea typeface="Inter Black" panose="02000503000000020004" charset="0"/>
              <a:cs typeface="Inter Black" panose="02000503000000020004" charset="0"/>
            </a:endParaRPr>
          </a:p>
        </p:txBody>
      </p:sp>
      <p:grpSp>
        <p:nvGrpSpPr>
          <p:cNvPr id="19" name="组合 18"/>
          <p:cNvGrpSpPr/>
          <p:nvPr/>
        </p:nvGrpSpPr>
        <p:grpSpPr>
          <a:xfrm>
            <a:off x="6631940" y="2285365"/>
            <a:ext cx="1442085" cy="1565275"/>
            <a:chOff x="2224" y="3599"/>
            <a:chExt cx="2271" cy="2465"/>
          </a:xfrm>
        </p:grpSpPr>
        <p:sp>
          <p:nvSpPr>
            <p:cNvPr id="20" name="平行四边形 19"/>
            <p:cNvSpPr/>
            <p:nvPr>
              <p:custDataLst>
                <p:tags r:id="rId6"/>
              </p:custDataLst>
            </p:nvPr>
          </p:nvSpPr>
          <p:spPr>
            <a:xfrm rot="10800000">
              <a:off x="2224" y="3679"/>
              <a:ext cx="2271" cy="804"/>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cxnSp>
          <p:nvCxnSpPr>
            <p:cNvPr id="21" name="Straight Connector 34"/>
            <p:cNvCxnSpPr/>
            <p:nvPr/>
          </p:nvCxnSpPr>
          <p:spPr>
            <a:xfrm>
              <a:off x="3368" y="4546"/>
              <a:ext cx="0" cy="1518"/>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2" name="TextBox 25"/>
            <p:cNvSpPr txBox="1"/>
            <p:nvPr/>
          </p:nvSpPr>
          <p:spPr>
            <a:xfrm>
              <a:off x="2422" y="3599"/>
              <a:ext cx="1875" cy="798"/>
            </a:xfrm>
            <a:prstGeom prst="rect">
              <a:avLst/>
            </a:prstGeom>
            <a:noFill/>
            <a:ln cap="flat">
              <a:noFill/>
            </a:ln>
          </p:spPr>
          <p:txBody>
            <a:bodyPr vert="horz" wrap="square" lIns="91440" tIns="45720" rIns="91440" bIns="45720" anchor="t" anchorCtr="0" compatLnSpc="1">
              <a:spAutoFit/>
            </a:bodyPr>
            <a:p>
              <a:pPr algn="ctr">
                <a:lnSpc>
                  <a:spcPct val="150000"/>
                </a:lnSpc>
              </a:pPr>
              <a:r>
                <a:rPr lang="en-US" dirty="0">
                  <a:solidFill>
                    <a:schemeClr val="bg2"/>
                  </a:solidFill>
                  <a:latin typeface="Inter Black" panose="02000503000000020004" charset="0"/>
                  <a:ea typeface="Inter Black" panose="02000503000000020004" charset="0"/>
                  <a:cs typeface="Inter Black" panose="02000503000000020004" charset="0"/>
                </a:rPr>
                <a:t>PO</a:t>
              </a:r>
              <a:endParaRPr lang="en-US" dirty="0">
                <a:solidFill>
                  <a:schemeClr val="bg2"/>
                </a:solidFill>
                <a:latin typeface="Inter Black" panose="02000503000000020004" charset="0"/>
                <a:ea typeface="Inter Black" panose="02000503000000020004" charset="0"/>
                <a:cs typeface="Inter Black" panose="02000503000000020004" charset="0"/>
              </a:endParaRPr>
            </a:p>
          </p:txBody>
        </p:sp>
      </p:gr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378" cy="4472"/>
              <a:chOff x="1999" y="3283"/>
              <a:chExt cx="14378"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7526" y="4535"/>
                <a:ext cx="6169" cy="1501"/>
              </a:xfrm>
              <a:prstGeom prst="rect">
                <a:avLst/>
              </a:prstGeom>
              <a:noFill/>
            </p:spPr>
            <p:txBody>
              <a:bodyPr wrap="square" rtlCol="0">
                <a:spAutoFit/>
              </a:bodyPr>
              <a:p>
                <a:pPr algn="ctr"/>
                <a:r>
                  <a:rPr lang="en-US" altLang="zh-CN" sz="5600" i="1" cap="all" dirty="0">
                    <a:solidFill>
                      <a:schemeClr val="bg2"/>
                    </a:solidFill>
                    <a:uFillTx/>
                    <a:latin typeface="Inter Black" panose="02000503000000020004" charset="0"/>
                    <a:ea typeface="Inter Black" panose="02000503000000020004" charset="0"/>
                    <a:cs typeface="Inter" panose="02000503000000020004" charset="0"/>
                  </a:rPr>
                  <a:t>DEMO</a:t>
                </a:r>
                <a:endParaRPr lang="en-US" altLang="zh-CN" sz="56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492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03</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grpSp>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381000" y="2009140"/>
            <a:ext cx="11430635" cy="2839720"/>
            <a:chOff x="264" y="3164"/>
            <a:chExt cx="18001" cy="4472"/>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164"/>
              <a:ext cx="14378" cy="4472"/>
              <a:chOff x="1999" y="3283"/>
              <a:chExt cx="14378" cy="4472"/>
            </a:xfrm>
          </p:grpSpPr>
          <p:grpSp>
            <p:nvGrpSpPr>
              <p:cNvPr id="4" name="组合 3"/>
              <p:cNvGrpSpPr/>
              <p:nvPr/>
            </p:nvGrpSpPr>
            <p:grpSpPr>
              <a:xfrm>
                <a:off x="1999" y="3283"/>
                <a:ext cx="14378" cy="4472"/>
                <a:chOff x="3417" y="3934"/>
                <a:chExt cx="11388" cy="3542"/>
              </a:xfrm>
            </p:grpSpPr>
            <p:sp>
              <p:nvSpPr>
                <p:cNvPr id="64" name="平行四边形 63"/>
                <p:cNvSpPr/>
                <p:nvPr>
                  <p:custDataLst>
                    <p:tags r:id="rId2"/>
                  </p:custDataLst>
                </p:nvPr>
              </p:nvSpPr>
              <p:spPr>
                <a:xfrm rot="10800000">
                  <a:off x="4267" y="3934"/>
                  <a:ext cx="10538" cy="3119"/>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8" name="文本框 7"/>
              <p:cNvSpPr txBox="1"/>
              <p:nvPr>
                <p:custDataLst>
                  <p:tags r:id="rId4"/>
                </p:custDataLst>
              </p:nvPr>
            </p:nvSpPr>
            <p:spPr>
              <a:xfrm flipH="1">
                <a:off x="4929" y="3998"/>
                <a:ext cx="3927" cy="2931"/>
              </a:xfrm>
              <a:prstGeom prst="rect">
                <a:avLst/>
              </a:prstGeom>
              <a:noFill/>
            </p:spPr>
            <p:txBody>
              <a:bodyPr wrap="square" rtlCol="0">
                <a:spAutoFit/>
              </a:bodyPr>
              <a:p>
                <a:pPr algn="ctr"/>
                <a:r>
                  <a:rPr lang="en-US" altLang="zh-CN" sz="11500" i="1" dirty="0">
                    <a:ln>
                      <a:solidFill>
                        <a:schemeClr val="bg1"/>
                      </a:solidFill>
                    </a:ln>
                    <a:noFill/>
                    <a:latin typeface="Inter Black" panose="02000503000000020004" charset="0"/>
                    <a:ea typeface="Inter Black" panose="02000503000000020004" charset="0"/>
                    <a:cs typeface="Inter" panose="02000503000000020004" charset="0"/>
                  </a:rPr>
                  <a:t>04</a:t>
                </a:r>
                <a:endParaRPr lang="en-US" altLang="zh-CN" sz="11500" i="1" dirty="0">
                  <a:ln>
                    <a:solidFill>
                      <a:schemeClr val="bg1"/>
                    </a:solidFill>
                  </a:ln>
                  <a:noFill/>
                  <a:latin typeface="Inter Black" panose="02000503000000020004" charset="0"/>
                  <a:ea typeface="Inter Black" panose="02000503000000020004" charset="0"/>
                  <a:cs typeface="Inter" panose="02000503000000020004" charset="0"/>
                </a:endParaRPr>
              </a:p>
            </p:txBody>
          </p:sp>
        </p:grpSp>
      </p:grpSp>
    </p:spTree>
    <p:custDataLst>
      <p:tags r:id="rId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19" name="文本框 18"/>
          <p:cNvSpPr txBox="1"/>
          <p:nvPr>
            <p:custDataLst>
              <p:tags r:id="rId2"/>
            </p:custDataLst>
          </p:nvPr>
        </p:nvSpPr>
        <p:spPr>
          <a:xfrm>
            <a:off x="2413318" y="3166110"/>
            <a:ext cx="7365365" cy="1014730"/>
          </a:xfrm>
          <a:prstGeom prst="rect">
            <a:avLst/>
          </a:prstGeom>
          <a:noFill/>
        </p:spPr>
        <p:txBody>
          <a:bodyPr wrap="square" rtlCol="0" anchor="t">
            <a:spAutoFit/>
          </a:bodyPr>
          <a:p>
            <a:pPr algn="ctr"/>
            <a:r>
              <a:rPr lang="en-US" altLang="zh-CN" sz="6000">
                <a:solidFill>
                  <a:schemeClr val="accent6"/>
                </a:solidFill>
                <a:effectLst/>
                <a:latin typeface="Inter Black" panose="02000503000000020004" charset="0"/>
                <a:ea typeface="Inter Black" panose="02000503000000020004" charset="0"/>
                <a:cs typeface="Inter Black" panose="02000503000000020004" charset="0"/>
              </a:rPr>
              <a:t>Kasih</a:t>
            </a:r>
            <a:endParaRPr lang="en-US" altLang="zh-CN" sz="6000">
              <a:solidFill>
                <a:schemeClr val="accent6"/>
              </a:solidFill>
              <a:effectLst/>
              <a:latin typeface="Inter Black" panose="02000503000000020004" charset="0"/>
              <a:ea typeface="Inter Black" panose="02000503000000020004" charset="0"/>
              <a:cs typeface="Inter Black" panose="02000503000000020004" charset="0"/>
            </a:endParaRPr>
          </a:p>
        </p:txBody>
      </p:sp>
      <p:sp>
        <p:nvSpPr>
          <p:cNvPr id="20" name="文本框 19"/>
          <p:cNvSpPr txBox="1"/>
          <p:nvPr>
            <p:custDataLst>
              <p:tags r:id="rId3"/>
            </p:custDataLst>
          </p:nvPr>
        </p:nvSpPr>
        <p:spPr>
          <a:xfrm>
            <a:off x="2413635" y="2252980"/>
            <a:ext cx="7365365" cy="1014730"/>
          </a:xfrm>
          <a:prstGeom prst="rect">
            <a:avLst/>
          </a:prstGeom>
          <a:noFill/>
        </p:spPr>
        <p:txBody>
          <a:bodyPr wrap="square" rtlCol="0" anchor="t">
            <a:spAutoFit/>
          </a:bodyPr>
          <a:p>
            <a:pPr algn="ctr"/>
            <a:r>
              <a:rPr lang="en-US" altLang="zh-CN" sz="6000">
                <a:ln>
                  <a:noFill/>
                </a:ln>
                <a:solidFill>
                  <a:schemeClr val="bg1"/>
                </a:solidFill>
                <a:effectLst/>
                <a:latin typeface="Inter Black" panose="02000503000000020004" charset="0"/>
                <a:ea typeface="Inter Black" panose="02000503000000020004" charset="0"/>
                <a:cs typeface="Inter Black" panose="02000503000000020004" charset="0"/>
              </a:rPr>
              <a:t>Terima</a:t>
            </a:r>
            <a:endParaRPr lang="en-US" altLang="zh-CN" sz="6000">
              <a:ln>
                <a:noFill/>
              </a:ln>
              <a:solidFill>
                <a:schemeClr val="bg1"/>
              </a:solidFill>
              <a:effectLst/>
              <a:latin typeface="Inter Black" panose="02000503000000020004" charset="0"/>
              <a:ea typeface="Inter Black" panose="02000503000000020004" charset="0"/>
              <a:cs typeface="Inter Black" panose="02000503000000020004" charset="0"/>
            </a:endParaRPr>
          </a:p>
        </p:txBody>
      </p:sp>
      <p:sp>
        <p:nvSpPr>
          <p:cNvPr id="22" name="任意多边形: 形状 14"/>
          <p:cNvSpPr/>
          <p:nvPr>
            <p:custDataLst>
              <p:tags r:id="rId4"/>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dirty="0">
              <a:cs typeface="Inter" panose="02000503000000020004" charset="0"/>
            </a:endParaRPr>
          </a:p>
        </p:txBody>
      </p:sp>
      <p:sp>
        <p:nvSpPr>
          <p:cNvPr id="23" name="文本框 22"/>
          <p:cNvSpPr txBox="1"/>
          <p:nvPr>
            <p:custDataLst>
              <p:tags r:id="rId5"/>
            </p:custDataLst>
          </p:nvPr>
        </p:nvSpPr>
        <p:spPr>
          <a:xfrm>
            <a:off x="4476750" y="4907598"/>
            <a:ext cx="3238500" cy="398780"/>
          </a:xfrm>
          <a:prstGeom prst="rect">
            <a:avLst/>
          </a:prstGeom>
          <a:noFill/>
        </p:spPr>
        <p:txBody>
          <a:bodyPr wrap="square" rtlCol="0">
            <a:spAutoFit/>
          </a:bodyPr>
          <a:p>
            <a:pPr algn="ctr"/>
            <a:r>
              <a:rPr lang="en-US" sz="2000" dirty="0">
                <a:solidFill>
                  <a:schemeClr val="lt2"/>
                </a:solidFill>
                <a:latin typeface="Inter Black" panose="02000503000000020004" charset="0"/>
                <a:ea typeface="Inter Black" panose="02000503000000020004" charset="0"/>
                <a:cs typeface="Inter" panose="02000503000000020004" charset="0"/>
                <a:sym typeface="+mn-ea"/>
              </a:rPr>
              <a:t>UTS</a:t>
            </a:r>
            <a:endParaRPr lang="en-US" sz="2000" dirty="0">
              <a:solidFill>
                <a:schemeClr val="lt2"/>
              </a:solidFill>
              <a:latin typeface="Inter Black" panose="02000503000000020004" charset="0"/>
              <a:ea typeface="Inter Black" panose="02000503000000020004" charset="0"/>
              <a:cs typeface="Inter" panose="02000503000000020004" charset="0"/>
            </a:endParaRPr>
          </a:p>
        </p:txBody>
      </p:sp>
      <p:sp>
        <p:nvSpPr>
          <p:cNvPr id="41" name="任意多边形: 形状 138"/>
          <p:cNvSpPr/>
          <p:nvPr>
            <p:custDataLst>
              <p:tags r:id="rId6"/>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7"/>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8"/>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3" name="文本框 2"/>
          <p:cNvSpPr txBox="1"/>
          <p:nvPr>
            <p:custDataLst>
              <p:tags r:id="rId9"/>
            </p:custDataLst>
          </p:nvPr>
        </p:nvSpPr>
        <p:spPr>
          <a:xfrm>
            <a:off x="1214755" y="814070"/>
            <a:ext cx="1264920" cy="245110"/>
          </a:xfrm>
          <a:prstGeom prst="rect">
            <a:avLst/>
          </a:prstGeom>
          <a:noFill/>
        </p:spPr>
        <p:txBody>
          <a:bodyPr wrap="square" rtlCol="0">
            <a:spAutoFit/>
          </a:bodyPr>
          <a:p>
            <a:pPr algn="l"/>
            <a:r>
              <a:rPr lang="en-US" altLang="zh-CN" sz="1000" dirty="0">
                <a:solidFill>
                  <a:schemeClr val="lt1"/>
                </a:solidFill>
                <a:latin typeface="Inter Black" panose="02000503000000020004" charset="0"/>
                <a:ea typeface="Inter Black" panose="02000503000000020004" charset="0"/>
                <a:cs typeface="Inter" panose="02000503000000020004" charset="0"/>
              </a:rPr>
              <a:t>Penutup</a:t>
            </a:r>
            <a:endParaRPr lang="en-US" altLang="zh-CN" sz="1000" dirty="0">
              <a:solidFill>
                <a:schemeClr val="lt1"/>
              </a:solidFill>
              <a:latin typeface="Inter Black" panose="02000503000000020004" charset="0"/>
              <a:ea typeface="Inter Black" panose="02000503000000020004" charset="0"/>
              <a:cs typeface="Inter" panose="02000503000000020004" charset="0"/>
            </a:endParaRPr>
          </a:p>
        </p:txBody>
      </p:sp>
      <p:sp>
        <p:nvSpPr>
          <p:cNvPr id="5" name="任意多边形: 形状 21"/>
          <p:cNvSpPr/>
          <p:nvPr>
            <p:custDataLst>
              <p:tags r:id="rId10"/>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11"/>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12"/>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3"/>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custDataLst>
              <p:tags r:id="rId14"/>
            </p:custDataLst>
          </p:nvPr>
        </p:nvSpPr>
        <p:spPr>
          <a:xfrm>
            <a:off x="4153853" y="1996440"/>
            <a:ext cx="3869690" cy="275590"/>
          </a:xfrm>
          <a:prstGeom prst="rect">
            <a:avLst/>
          </a:prstGeom>
          <a:noFill/>
        </p:spPr>
        <p:txBody>
          <a:bodyPr wrap="square" rtlCol="0">
            <a:spAutoFit/>
          </a:bodyPr>
          <a:p>
            <a:pPr algn="dist"/>
            <a:r>
              <a:rPr lang="zh-CN" altLang="en-US" sz="1200" cap="all" dirty="0">
                <a:solidFill>
                  <a:schemeClr val="bg1"/>
                </a:solidFill>
                <a:uFillTx/>
                <a:latin typeface="Inter Black" panose="02000503000000020004" charset="0"/>
                <a:ea typeface="Inter Black" panose="02000503000000020004" charset="0"/>
                <a:cs typeface="Inter" panose="02000503000000020004" charset="0"/>
              </a:rPr>
              <a:t>03</a:t>
            </a:r>
            <a:endParaRPr lang="zh-CN" altLang="en-US" sz="1200" cap="all" dirty="0">
              <a:solidFill>
                <a:schemeClr val="bg1"/>
              </a:solidFill>
              <a:uFillTx/>
              <a:latin typeface="Inter Black" panose="02000503000000020004" charset="0"/>
              <a:ea typeface="Inter Black" panose="02000503000000020004" charset="0"/>
              <a:cs typeface="Inter" panose="02000503000000020004" charset="0"/>
            </a:endParaRPr>
          </a:p>
        </p:txBody>
      </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5"/>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6"/>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7"/>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8"/>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9"/>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20"/>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21"/>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22"/>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23"/>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4"/>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5"/>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6"/>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7"/>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8"/>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9"/>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8.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12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131.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132.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13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5.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36.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37.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138.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9.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41.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42.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4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46.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4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UNIT_TEXT_FILL_FORE_SCHEMECOLOR_INDEX_BRIGHTNESS" val="-0.35"/>
  <p:tag name="KSO_WM_UNIT_TEXT_FILL_FORE_SCHEMECOLOR_INDEX" val="14"/>
  <p:tag name="KSO_WM_UNIT_TEXT_FILL_TYPE" val="1"/>
</p:tagLst>
</file>

<file path=ppt/tags/tag158.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1.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6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4.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6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7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77.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8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8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8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87.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91.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9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19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98.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199.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20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3.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04.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05.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206.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07.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08.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09.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21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3.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214.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21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1.xml><?xml version="1.0" encoding="utf-8"?>
<p:tagLst xmlns:p="http://schemas.openxmlformats.org/presentationml/2006/main">
  <p:tag name="COMMONDATA" val="eyJoZGlkIjoiMmNmYmEwOWQ4Y2Q0M2IxMGZkNjI4ZjhkZDQyNzg1OTYifQ=="/>
  <p:tag name="KSO_WPP_MARK_KEY" val="37523c5a-f9bd-4157-ab56-121979c0b78d"/>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F1423"/>
      </a:dk2>
      <a:lt2>
        <a:srgbClr val="FFFFFF"/>
      </a:lt2>
      <a:accent1>
        <a:srgbClr val="4675FC"/>
      </a:accent1>
      <a:accent2>
        <a:srgbClr val="4589FB"/>
      </a:accent2>
      <a:accent3>
        <a:srgbClr val="54A6FB"/>
      </a:accent3>
      <a:accent4>
        <a:srgbClr val="47B2FA"/>
      </a:accent4>
      <a:accent5>
        <a:srgbClr val="4AC7F9"/>
      </a:accent5>
      <a:accent6>
        <a:srgbClr val="4DDBF8"/>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Words>
  <Application>WPS Presentation</Application>
  <PresentationFormat>宽屏</PresentationFormat>
  <Paragraphs>62</Paragraphs>
  <Slides>9</Slides>
  <Notes>4</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9</vt:i4>
      </vt:variant>
    </vt:vector>
  </HeadingPairs>
  <TitlesOfParts>
    <vt:vector size="31" baseType="lpstr">
      <vt:lpstr>Arial</vt:lpstr>
      <vt:lpstr>SimSun</vt:lpstr>
      <vt:lpstr>Wingdings</vt:lpstr>
      <vt:lpstr>Inter</vt:lpstr>
      <vt:lpstr>Inter Black</vt:lpstr>
      <vt:lpstr>Wingdings</vt:lpstr>
      <vt:lpstr>Helvetica</vt:lpstr>
      <vt:lpstr>Microsoft YaHei</vt:lpstr>
      <vt:lpstr>Arial Unicode MS</vt:lpstr>
      <vt:lpstr>Lato Regular</vt:lpstr>
      <vt:lpstr>Segoe Print</vt:lpstr>
      <vt:lpstr>Roboto Slab Bold</vt:lpstr>
      <vt:lpstr>Roboto Slab Regular</vt:lpstr>
      <vt:lpstr>Montserrat-Regular</vt:lpstr>
      <vt:lpstr>Helvetica Light</vt:lpstr>
      <vt:lpstr>Roboto Medium</vt:lpstr>
      <vt:lpstr>Open Sans Light</vt:lpstr>
      <vt:lpstr>Times New Roman</vt:lpstr>
      <vt:lpstr>Cascadia Code</vt:lpstr>
      <vt:lpstr>Wide Latin</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Reven Erlangga</cp:lastModifiedBy>
  <cp:revision>164</cp:revision>
  <dcterms:created xsi:type="dcterms:W3CDTF">2019-06-19T02:08:00Z</dcterms:created>
  <dcterms:modified xsi:type="dcterms:W3CDTF">2024-12-16T03:32:55Z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7AB410F06D1247F0B5F7D1B16AA5529D_11</vt:lpwstr>
  </property>
</Properties>
</file>