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9AAF01-A8CE-4E67-BE0C-9DFBAB43E70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4FE2FE-46BD-466B-B2F5-4D1EFAAB31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Numpy</a:t>
          </a:r>
        </a:p>
      </dgm:t>
    </dgm:pt>
    <dgm:pt modelId="{60D272DB-7AA2-4E54-847B-D612832A6290}" type="parTrans" cxnId="{EA18748B-EA5D-4EF1-9D24-B007A4CA876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BD291D-1780-4E02-846C-F5D5EAA8F8CD}" type="sibTrans" cxnId="{EA18748B-EA5D-4EF1-9D24-B007A4CA876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4B178D-9B26-49D5-A0DD-2E81FDFD20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Provides multi-dimensional array objects</a:t>
          </a:r>
        </a:p>
      </dgm:t>
    </dgm:pt>
    <dgm:pt modelId="{673C268E-1EB7-48D1-982B-4F09CCE537AA}" type="parTrans" cxnId="{7E10C413-4643-4A78-9490-DF75D7C79BD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FAD113-2667-4466-B98C-808B8C7F3EA1}" type="sibTrans" cxnId="{7E10C413-4643-4A78-9490-DF75D7C79BD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261A8E-9395-4477-8526-38753CDDDE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Fast operations on arrays</a:t>
          </a:r>
        </a:p>
      </dgm:t>
    </dgm:pt>
    <dgm:pt modelId="{B5CAED6D-0580-4628-91AA-598CF13AFF97}" type="parTrans" cxnId="{09461FB4-E161-4E51-80E4-6AF24A220EF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52BAD-1FC0-42E1-84D5-2FBFD37CC427}" type="sibTrans" cxnId="{09461FB4-E161-4E51-80E4-6AF24A220EF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0E2CB3-8A9E-4C44-B9C2-7F8213BABB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Simulations</a:t>
          </a:r>
        </a:p>
      </dgm:t>
    </dgm:pt>
    <dgm:pt modelId="{D4DFCD20-9FB1-4232-A9DC-267FDACBC7D3}" type="parTrans" cxnId="{E58911CB-77B6-4492-BEC1-7629333789E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0F8DCF-EA97-4478-AD4E-F7EC55E8C0C9}" type="sibTrans" cxnId="{E58911CB-77B6-4492-BEC1-7629333789E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6C1800-440B-4B3E-8CBA-DB49F993BD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Advanced mathematical &amp; statistical operations</a:t>
          </a:r>
        </a:p>
      </dgm:t>
    </dgm:pt>
    <dgm:pt modelId="{CB9E9C8A-CAF8-4154-AD7D-6471BDE582DB}" type="parTrans" cxnId="{EE7D6A5D-9B92-4114-87A4-70EF53CDEAB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EAA85C-95EA-4582-A875-982C552ED9FE}" type="sibTrans" cxnId="{EE7D6A5D-9B92-4114-87A4-70EF53CDEAB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64175F-CBD8-4402-8549-1C15E133FCA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Core object</a:t>
          </a:r>
        </a:p>
      </dgm:t>
    </dgm:pt>
    <dgm:pt modelId="{46061B21-CCDE-44CF-8888-654C319834A5}" type="parTrans" cxnId="{3F306E74-8760-43C6-9822-8049E3A7C30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17773D-E646-49EB-9F26-70928624D010}" type="sibTrans" cxnId="{3F306E74-8760-43C6-9822-8049E3A7C30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64F479-66E7-42C4-9BA3-31BAAE0639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ndarray : n-dimensional arrays of homogenous data types</a:t>
          </a:r>
        </a:p>
      </dgm:t>
    </dgm:pt>
    <dgm:pt modelId="{65DFE8CC-AF8F-437D-8FEA-00923E312628}" type="parTrans" cxnId="{3640CDA5-CE4F-47C4-A518-E88A1F63C30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BA09A0-8C81-40C4-A537-DC75A09ABFC9}" type="sibTrans" cxnId="{3640CDA5-CE4F-47C4-A518-E88A1F63C30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AAC163-686B-45EA-9F66-65A65941BC27}" type="pres">
      <dgm:prSet presAssocID="{FC9AAF01-A8CE-4E67-BE0C-9DFBAB43E705}" presName="root" presStyleCnt="0">
        <dgm:presLayoutVars>
          <dgm:dir/>
          <dgm:resizeHandles val="exact"/>
        </dgm:presLayoutVars>
      </dgm:prSet>
      <dgm:spPr/>
    </dgm:pt>
    <dgm:pt modelId="{1215152E-9130-4229-8117-B96090CE5178}" type="pres">
      <dgm:prSet presAssocID="{7F4FE2FE-46BD-466B-B2F5-4D1EFAAB310B}" presName="compNode" presStyleCnt="0"/>
      <dgm:spPr/>
    </dgm:pt>
    <dgm:pt modelId="{9533A0D0-EF26-4AC0-8B74-EF858B90A38E}" type="pres">
      <dgm:prSet presAssocID="{7F4FE2FE-46BD-466B-B2F5-4D1EFAAB31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AC3BE20-4D10-49FC-96C7-1CDE9B3089FB}" type="pres">
      <dgm:prSet presAssocID="{7F4FE2FE-46BD-466B-B2F5-4D1EFAAB310B}" presName="iconSpace" presStyleCnt="0"/>
      <dgm:spPr/>
    </dgm:pt>
    <dgm:pt modelId="{A89B33BE-8B84-4755-937E-292C889E3384}" type="pres">
      <dgm:prSet presAssocID="{7F4FE2FE-46BD-466B-B2F5-4D1EFAAB310B}" presName="parTx" presStyleLbl="revTx" presStyleIdx="0" presStyleCnt="4">
        <dgm:presLayoutVars>
          <dgm:chMax val="0"/>
          <dgm:chPref val="0"/>
        </dgm:presLayoutVars>
      </dgm:prSet>
      <dgm:spPr/>
    </dgm:pt>
    <dgm:pt modelId="{64B5AACF-4ACD-43E7-AFA2-0ADB02CE6303}" type="pres">
      <dgm:prSet presAssocID="{7F4FE2FE-46BD-466B-B2F5-4D1EFAAB310B}" presName="txSpace" presStyleCnt="0"/>
      <dgm:spPr/>
    </dgm:pt>
    <dgm:pt modelId="{E73E6EAE-FB41-4177-992C-8D98ECA9695E}" type="pres">
      <dgm:prSet presAssocID="{7F4FE2FE-46BD-466B-B2F5-4D1EFAAB310B}" presName="desTx" presStyleLbl="revTx" presStyleIdx="1" presStyleCnt="4">
        <dgm:presLayoutVars/>
      </dgm:prSet>
      <dgm:spPr/>
    </dgm:pt>
    <dgm:pt modelId="{2C28A70D-34E1-4C91-BECD-7DFD3D886F65}" type="pres">
      <dgm:prSet presAssocID="{90BD291D-1780-4E02-846C-F5D5EAA8F8CD}" presName="sibTrans" presStyleCnt="0"/>
      <dgm:spPr/>
    </dgm:pt>
    <dgm:pt modelId="{19D5061E-F616-40C2-828B-7763D801BF63}" type="pres">
      <dgm:prSet presAssocID="{BB64175F-CBD8-4402-8549-1C15E133FCAD}" presName="compNode" presStyleCnt="0"/>
      <dgm:spPr/>
    </dgm:pt>
    <dgm:pt modelId="{076986AF-CD07-421D-AA6F-C35CFF78CE71}" type="pres">
      <dgm:prSet presAssocID="{BB64175F-CBD8-4402-8549-1C15E133FC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5318473-6A60-4745-9382-EA01DF436DA2}" type="pres">
      <dgm:prSet presAssocID="{BB64175F-CBD8-4402-8549-1C15E133FCAD}" presName="iconSpace" presStyleCnt="0"/>
      <dgm:spPr/>
    </dgm:pt>
    <dgm:pt modelId="{5B4070C9-CA85-4504-9C5B-2FEDCDA25837}" type="pres">
      <dgm:prSet presAssocID="{BB64175F-CBD8-4402-8549-1C15E133FCAD}" presName="parTx" presStyleLbl="revTx" presStyleIdx="2" presStyleCnt="4">
        <dgm:presLayoutVars>
          <dgm:chMax val="0"/>
          <dgm:chPref val="0"/>
        </dgm:presLayoutVars>
      </dgm:prSet>
      <dgm:spPr/>
    </dgm:pt>
    <dgm:pt modelId="{07D834F6-2EA2-4123-8630-8B40DE5179F1}" type="pres">
      <dgm:prSet presAssocID="{BB64175F-CBD8-4402-8549-1C15E133FCAD}" presName="txSpace" presStyleCnt="0"/>
      <dgm:spPr/>
    </dgm:pt>
    <dgm:pt modelId="{50CFD409-28B0-40F8-B272-318FD7C7AF3B}" type="pres">
      <dgm:prSet presAssocID="{BB64175F-CBD8-4402-8549-1C15E133FCAD}" presName="desTx" presStyleLbl="revTx" presStyleIdx="3" presStyleCnt="4">
        <dgm:presLayoutVars/>
      </dgm:prSet>
      <dgm:spPr/>
    </dgm:pt>
  </dgm:ptLst>
  <dgm:cxnLst>
    <dgm:cxn modelId="{7E10C413-4643-4A78-9490-DF75D7C79BD9}" srcId="{7F4FE2FE-46BD-466B-B2F5-4D1EFAAB310B}" destId="{124B178D-9B26-49D5-A0DD-2E81FDFD20A2}" srcOrd="0" destOrd="0" parTransId="{673C268E-1EB7-48D1-982B-4F09CCE537AA}" sibTransId="{E6FAD113-2667-4466-B98C-808B8C7F3EA1}"/>
    <dgm:cxn modelId="{EE7D6A5D-9B92-4114-87A4-70EF53CDEAB2}" srcId="{7F4FE2FE-46BD-466B-B2F5-4D1EFAAB310B}" destId="{306C1800-440B-4B3E-8CBA-DB49F993BD85}" srcOrd="3" destOrd="0" parTransId="{CB9E9C8A-CAF8-4154-AD7D-6471BDE582DB}" sibTransId="{4EEAA85C-95EA-4582-A875-982C552ED9FE}"/>
    <dgm:cxn modelId="{30853561-D568-4283-A5E0-E87EE01E2427}" type="presOf" srcId="{BB64175F-CBD8-4402-8549-1C15E133FCAD}" destId="{5B4070C9-CA85-4504-9C5B-2FEDCDA25837}" srcOrd="0" destOrd="0" presId="urn:microsoft.com/office/officeart/2018/5/layout/CenteredIconLabelDescriptionList"/>
    <dgm:cxn modelId="{3F306E74-8760-43C6-9822-8049E3A7C306}" srcId="{FC9AAF01-A8CE-4E67-BE0C-9DFBAB43E705}" destId="{BB64175F-CBD8-4402-8549-1C15E133FCAD}" srcOrd="1" destOrd="0" parTransId="{46061B21-CCDE-44CF-8888-654C319834A5}" sibTransId="{9517773D-E646-49EB-9F26-70928624D010}"/>
    <dgm:cxn modelId="{BAD04B55-7289-4833-A7CD-2501BE2A4F87}" type="presOf" srcId="{124B178D-9B26-49D5-A0DD-2E81FDFD20A2}" destId="{E73E6EAE-FB41-4177-992C-8D98ECA9695E}" srcOrd="0" destOrd="0" presId="urn:microsoft.com/office/officeart/2018/5/layout/CenteredIconLabelDescriptionList"/>
    <dgm:cxn modelId="{2E65F159-7FDD-44AC-A615-F86CFF18A0C8}" type="presOf" srcId="{7F4FE2FE-46BD-466B-B2F5-4D1EFAAB310B}" destId="{A89B33BE-8B84-4755-937E-292C889E3384}" srcOrd="0" destOrd="0" presId="urn:microsoft.com/office/officeart/2018/5/layout/CenteredIconLabelDescriptionList"/>
    <dgm:cxn modelId="{221EFC59-4635-4D2E-A66D-7C0085DF7DFF}" type="presOf" srcId="{FC9AAF01-A8CE-4E67-BE0C-9DFBAB43E705}" destId="{D7AAC163-686B-45EA-9F66-65A65941BC27}" srcOrd="0" destOrd="0" presId="urn:microsoft.com/office/officeart/2018/5/layout/CenteredIconLabelDescriptionList"/>
    <dgm:cxn modelId="{15DD9182-23E8-4473-8685-E9D4974DC941}" type="presOf" srcId="{7B0E2CB3-8A9E-4C44-B9C2-7F8213BABBF0}" destId="{E73E6EAE-FB41-4177-992C-8D98ECA9695E}" srcOrd="0" destOrd="2" presId="urn:microsoft.com/office/officeart/2018/5/layout/CenteredIconLabelDescriptionList"/>
    <dgm:cxn modelId="{EA18748B-EA5D-4EF1-9D24-B007A4CA876E}" srcId="{FC9AAF01-A8CE-4E67-BE0C-9DFBAB43E705}" destId="{7F4FE2FE-46BD-466B-B2F5-4D1EFAAB310B}" srcOrd="0" destOrd="0" parTransId="{60D272DB-7AA2-4E54-847B-D612832A6290}" sibTransId="{90BD291D-1780-4E02-846C-F5D5EAA8F8CD}"/>
    <dgm:cxn modelId="{E6340792-9283-462F-A62B-6B64A15BE864}" type="presOf" srcId="{6364F479-66E7-42C4-9BA3-31BAAE06396C}" destId="{50CFD409-28B0-40F8-B272-318FD7C7AF3B}" srcOrd="0" destOrd="0" presId="urn:microsoft.com/office/officeart/2018/5/layout/CenteredIconLabelDescriptionList"/>
    <dgm:cxn modelId="{2F1E6CA1-97FD-4185-B314-2F08DD67EC23}" type="presOf" srcId="{2E261A8E-9395-4477-8526-38753CDDDEB4}" destId="{E73E6EAE-FB41-4177-992C-8D98ECA9695E}" srcOrd="0" destOrd="1" presId="urn:microsoft.com/office/officeart/2018/5/layout/CenteredIconLabelDescriptionList"/>
    <dgm:cxn modelId="{3640CDA5-CE4F-47C4-A518-E88A1F63C301}" srcId="{BB64175F-CBD8-4402-8549-1C15E133FCAD}" destId="{6364F479-66E7-42C4-9BA3-31BAAE06396C}" srcOrd="0" destOrd="0" parTransId="{65DFE8CC-AF8F-437D-8FEA-00923E312628}" sibTransId="{39BA09A0-8C81-40C4-A537-DC75A09ABFC9}"/>
    <dgm:cxn modelId="{9D26C5AD-B1C1-4F5A-965F-E1B59FF1AEED}" type="presOf" srcId="{306C1800-440B-4B3E-8CBA-DB49F993BD85}" destId="{E73E6EAE-FB41-4177-992C-8D98ECA9695E}" srcOrd="0" destOrd="3" presId="urn:microsoft.com/office/officeart/2018/5/layout/CenteredIconLabelDescriptionList"/>
    <dgm:cxn modelId="{09461FB4-E161-4E51-80E4-6AF24A220EF8}" srcId="{7F4FE2FE-46BD-466B-B2F5-4D1EFAAB310B}" destId="{2E261A8E-9395-4477-8526-38753CDDDEB4}" srcOrd="1" destOrd="0" parTransId="{B5CAED6D-0580-4628-91AA-598CF13AFF97}" sibTransId="{29C52BAD-1FC0-42E1-84D5-2FBFD37CC427}"/>
    <dgm:cxn modelId="{E58911CB-77B6-4492-BEC1-7629333789EC}" srcId="{7F4FE2FE-46BD-466B-B2F5-4D1EFAAB310B}" destId="{7B0E2CB3-8A9E-4C44-B9C2-7F8213BABBF0}" srcOrd="2" destOrd="0" parTransId="{D4DFCD20-9FB1-4232-A9DC-267FDACBC7D3}" sibTransId="{410F8DCF-EA97-4478-AD4E-F7EC55E8C0C9}"/>
    <dgm:cxn modelId="{1C78AE27-8EFF-4689-8991-B032B0E2DC80}" type="presParOf" srcId="{D7AAC163-686B-45EA-9F66-65A65941BC27}" destId="{1215152E-9130-4229-8117-B96090CE5178}" srcOrd="0" destOrd="0" presId="urn:microsoft.com/office/officeart/2018/5/layout/CenteredIconLabelDescriptionList"/>
    <dgm:cxn modelId="{8AAFBF92-6BB9-4D86-BE02-5CC10F62D479}" type="presParOf" srcId="{1215152E-9130-4229-8117-B96090CE5178}" destId="{9533A0D0-EF26-4AC0-8B74-EF858B90A38E}" srcOrd="0" destOrd="0" presId="urn:microsoft.com/office/officeart/2018/5/layout/CenteredIconLabelDescriptionList"/>
    <dgm:cxn modelId="{A060A4AD-2D00-4FBF-AA6A-BC163C9265A0}" type="presParOf" srcId="{1215152E-9130-4229-8117-B96090CE5178}" destId="{7AC3BE20-4D10-49FC-96C7-1CDE9B3089FB}" srcOrd="1" destOrd="0" presId="urn:microsoft.com/office/officeart/2018/5/layout/CenteredIconLabelDescriptionList"/>
    <dgm:cxn modelId="{829CD698-6663-49E4-98EA-214D46522C0A}" type="presParOf" srcId="{1215152E-9130-4229-8117-B96090CE5178}" destId="{A89B33BE-8B84-4755-937E-292C889E3384}" srcOrd="2" destOrd="0" presId="urn:microsoft.com/office/officeart/2018/5/layout/CenteredIconLabelDescriptionList"/>
    <dgm:cxn modelId="{41524809-D3E9-4BAA-B4DC-EC8D7B8BB037}" type="presParOf" srcId="{1215152E-9130-4229-8117-B96090CE5178}" destId="{64B5AACF-4ACD-43E7-AFA2-0ADB02CE6303}" srcOrd="3" destOrd="0" presId="urn:microsoft.com/office/officeart/2018/5/layout/CenteredIconLabelDescriptionList"/>
    <dgm:cxn modelId="{B14A78DC-3CDA-42F5-A047-6F57F46AECDA}" type="presParOf" srcId="{1215152E-9130-4229-8117-B96090CE5178}" destId="{E73E6EAE-FB41-4177-992C-8D98ECA9695E}" srcOrd="4" destOrd="0" presId="urn:microsoft.com/office/officeart/2018/5/layout/CenteredIconLabelDescriptionList"/>
    <dgm:cxn modelId="{A078D13B-E9A0-433B-9610-981F6A4E6497}" type="presParOf" srcId="{D7AAC163-686B-45EA-9F66-65A65941BC27}" destId="{2C28A70D-34E1-4C91-BECD-7DFD3D886F65}" srcOrd="1" destOrd="0" presId="urn:microsoft.com/office/officeart/2018/5/layout/CenteredIconLabelDescriptionList"/>
    <dgm:cxn modelId="{B2C40DAF-9A38-45DA-987E-4CEFF392B693}" type="presParOf" srcId="{D7AAC163-686B-45EA-9F66-65A65941BC27}" destId="{19D5061E-F616-40C2-828B-7763D801BF63}" srcOrd="2" destOrd="0" presId="urn:microsoft.com/office/officeart/2018/5/layout/CenteredIconLabelDescriptionList"/>
    <dgm:cxn modelId="{75B361B6-8626-41B4-A0FE-62E5252F24F3}" type="presParOf" srcId="{19D5061E-F616-40C2-828B-7763D801BF63}" destId="{076986AF-CD07-421D-AA6F-C35CFF78CE71}" srcOrd="0" destOrd="0" presId="urn:microsoft.com/office/officeart/2018/5/layout/CenteredIconLabelDescriptionList"/>
    <dgm:cxn modelId="{2D4E3DE1-B4E4-4621-814E-E4D72DBBA8F4}" type="presParOf" srcId="{19D5061E-F616-40C2-828B-7763D801BF63}" destId="{55318473-6A60-4745-9382-EA01DF436DA2}" srcOrd="1" destOrd="0" presId="urn:microsoft.com/office/officeart/2018/5/layout/CenteredIconLabelDescriptionList"/>
    <dgm:cxn modelId="{C57873F3-FF9B-4D5A-9DB2-891AE7C102A1}" type="presParOf" srcId="{19D5061E-F616-40C2-828B-7763D801BF63}" destId="{5B4070C9-CA85-4504-9C5B-2FEDCDA25837}" srcOrd="2" destOrd="0" presId="urn:microsoft.com/office/officeart/2018/5/layout/CenteredIconLabelDescriptionList"/>
    <dgm:cxn modelId="{F8BFA3D8-E8B4-4969-BA55-48B8F4F6DE65}" type="presParOf" srcId="{19D5061E-F616-40C2-828B-7763D801BF63}" destId="{07D834F6-2EA2-4123-8630-8B40DE5179F1}" srcOrd="3" destOrd="0" presId="urn:microsoft.com/office/officeart/2018/5/layout/CenteredIconLabelDescriptionList"/>
    <dgm:cxn modelId="{04CA991C-E880-420E-987B-1B12E400F4DF}" type="presParOf" srcId="{19D5061E-F616-40C2-828B-7763D801BF63}" destId="{50CFD409-28B0-40F8-B272-318FD7C7AF3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3A0D0-EF26-4AC0-8B74-EF858B90A38E}">
      <dsp:nvSpPr>
        <dsp:cNvPr id="0" name=""/>
        <dsp:cNvSpPr/>
      </dsp:nvSpPr>
      <dsp:spPr>
        <a:xfrm>
          <a:off x="2169914" y="26307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B33BE-8B84-4755-937E-292C889E3384}">
      <dsp:nvSpPr>
        <dsp:cNvPr id="0" name=""/>
        <dsp:cNvSpPr/>
      </dsp:nvSpPr>
      <dsp:spPr>
        <a:xfrm>
          <a:off x="765914" y="19327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Numpy</a:t>
          </a:r>
        </a:p>
      </dsp:txBody>
      <dsp:txXfrm>
        <a:off x="765914" y="1932740"/>
        <a:ext cx="4320000" cy="648000"/>
      </dsp:txXfrm>
    </dsp:sp>
    <dsp:sp modelId="{E73E6EAE-FB41-4177-992C-8D98ECA9695E}">
      <dsp:nvSpPr>
        <dsp:cNvPr id="0" name=""/>
        <dsp:cNvSpPr/>
      </dsp:nvSpPr>
      <dsp:spPr>
        <a:xfrm>
          <a:off x="765914" y="2654073"/>
          <a:ext cx="4320000" cy="127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Provides multi-dimensional array objects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Fast operations on arrays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Simulations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Advanced mathematical &amp; statistical operations</a:t>
          </a:r>
        </a:p>
      </dsp:txBody>
      <dsp:txXfrm>
        <a:off x="765914" y="2654073"/>
        <a:ext cx="4320000" cy="1275657"/>
      </dsp:txXfrm>
    </dsp:sp>
    <dsp:sp modelId="{076986AF-CD07-421D-AA6F-C35CFF78CE71}">
      <dsp:nvSpPr>
        <dsp:cNvPr id="0" name=""/>
        <dsp:cNvSpPr/>
      </dsp:nvSpPr>
      <dsp:spPr>
        <a:xfrm>
          <a:off x="7245914" y="26307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070C9-CA85-4504-9C5B-2FEDCDA25837}">
      <dsp:nvSpPr>
        <dsp:cNvPr id="0" name=""/>
        <dsp:cNvSpPr/>
      </dsp:nvSpPr>
      <dsp:spPr>
        <a:xfrm>
          <a:off x="5841914" y="19327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Core object</a:t>
          </a:r>
        </a:p>
      </dsp:txBody>
      <dsp:txXfrm>
        <a:off x="5841914" y="1932740"/>
        <a:ext cx="4320000" cy="648000"/>
      </dsp:txXfrm>
    </dsp:sp>
    <dsp:sp modelId="{50CFD409-28B0-40F8-B272-318FD7C7AF3B}">
      <dsp:nvSpPr>
        <dsp:cNvPr id="0" name=""/>
        <dsp:cNvSpPr/>
      </dsp:nvSpPr>
      <dsp:spPr>
        <a:xfrm>
          <a:off x="5841914" y="2654073"/>
          <a:ext cx="4320000" cy="127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ndarray : n-dimensional arrays of homogenous data types</a:t>
          </a:r>
        </a:p>
      </dsp:txBody>
      <dsp:txXfrm>
        <a:off x="5841914" y="2654073"/>
        <a:ext cx="4320000" cy="1275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A47A-C911-40C9-A20A-3BB4E891E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3C71C-B2E8-49D6-A8DE-88242EBC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DE9D-30AB-4EB8-975B-65C66D71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42A-726E-446B-9686-13A3E4D689D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58B2-4488-430C-AFEF-273F7F3A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15856-B22A-4A5E-8875-B8B6AFC0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89D3-88F5-48B0-923C-4B49F8CF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AC57-6943-4598-9C69-1DC17999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A951-31FC-4E13-9BB3-11B53FF35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1F3B-393F-46EB-B918-481B535B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42A-726E-446B-9686-13A3E4D689D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2E8F8-4B0A-4A7A-A8E2-9AB68259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56C2B-88B4-4099-A1EA-316EB5C7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89D3-88F5-48B0-923C-4B49F8CF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FE046-E1BB-4738-B8A0-DC4DDB20B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C8659-8CB9-4462-808D-2AE10AF18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9739E-84F0-49AC-946C-A86B6AC0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42A-726E-446B-9686-13A3E4D689D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7858-260E-4D9C-8B6D-B491CE13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0C511-7E7A-4651-B990-DF41E5AC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89D3-88F5-48B0-923C-4B49F8CF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DF8D-928F-424A-A844-C5EE65BA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96DE-611B-43C8-B940-2EFC7ABA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2A3A4-E0B9-461B-8FB3-6BD668BF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42A-726E-446B-9686-13A3E4D689D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414E-7882-42DE-8C1E-3902B4E7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DEF4-ACE3-4067-B6F3-7F381686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89D3-88F5-48B0-923C-4B49F8CF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B567-CBB1-44F4-B979-927A5251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6F2D-1FDC-4E72-88CA-64E5A9085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91384-F63C-4CF2-9E60-2010D20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42A-726E-446B-9686-13A3E4D689D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5E9A-A654-4833-8676-564117DD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01E1-97A8-4F88-8CFE-F33E9CED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89D3-88F5-48B0-923C-4B49F8CF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9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F3C4-F07C-4D83-8FC5-3C59E598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1943-11CB-4BC2-A666-EFB050EBA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3B53-3266-4DB8-BD1F-BF5E3EE0E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587E5-A075-41C2-AC46-CA435184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42A-726E-446B-9686-13A3E4D689D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08137-C7CE-450B-91CE-D3ADC68E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90D95-241D-4F80-8972-A35F1BC7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89D3-88F5-48B0-923C-4B49F8CF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9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AEFB-5623-4625-85D5-D600AD75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C2581-54C0-4E5D-8B43-01ADDF8BD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43C1-2060-485D-ABD5-30DE82B3E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5A995-1E48-440B-A8D6-6665FE1A5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1D3CF-DB0C-47FC-BABF-26E88D981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2F26A-DD85-4665-825F-135C3811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42A-726E-446B-9686-13A3E4D689D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141B7-D22B-4916-8255-2E01214F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8CB1A-7178-4354-A1D9-9802FCD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89D3-88F5-48B0-923C-4B49F8CF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587B-3B16-40E9-8924-676E87D0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D45CF-8087-4B3B-854E-BD80F7BB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42A-726E-446B-9686-13A3E4D689D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80EF0-F532-4CBF-9F27-C3332948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93D05-6960-4A36-AF50-60D94E0D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89D3-88F5-48B0-923C-4B49F8CF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0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B91BF-5792-4A34-AF96-44FA88AB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42A-726E-446B-9686-13A3E4D689D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D5AC6-919B-4C24-8C90-4AE7D023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871F8-2588-44B3-B660-9C5D13B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89D3-88F5-48B0-923C-4B49F8CF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8283-AE86-49C2-B2AE-BFC7A10D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7B9A-5C45-43F8-98A9-26D79603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96C8C-9108-4701-9DFE-C232BEFD0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1E650-A56B-45EB-843E-32C2ED74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42A-726E-446B-9686-13A3E4D689D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DB5B2-849E-48C3-8B84-59DF2635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B7609-71C3-4B04-8EB7-60BFC4DA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89D3-88F5-48B0-923C-4B49F8CF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3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78BD-2FA6-4422-A110-C2E7BBFB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026E4-4A48-491C-BD05-4664DEC9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BC7D7-66E7-4BCD-A467-E740F584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18B93-8A78-46A8-B154-EF5FFCF1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442A-726E-446B-9686-13A3E4D689D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1752-A4BB-418A-8D6B-57EB6B86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8C43-CBC1-456A-B335-D55B4F73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89D3-88F5-48B0-923C-4B49F8CF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2CD19-C2A5-475C-8E69-245883EA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8B45-CDDE-44FC-8FFD-BED3F2B80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D306A-76AF-4CD5-9745-AE993FE13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442A-726E-446B-9686-13A3E4D689D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430C1-F5C9-49A8-B298-5FDF25547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9CFB7-A6A9-451A-8AF6-5EE31F09D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589D3-88F5-48B0-923C-4B49F8CF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1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A0731-BF52-4866-9269-3B1E397EE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4400" kern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44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Scientific Computing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0BD88CA-68E5-484A-B613-C21294797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Revendranath 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AA3F0-02CE-4E08-9CCB-2F5FD7A5521C}"/>
              </a:ext>
            </a:extLst>
          </p:cNvPr>
          <p:cNvSpPr txBox="1"/>
          <p:nvPr/>
        </p:nvSpPr>
        <p:spPr>
          <a:xfrm>
            <a:off x="4976030" y="5682435"/>
            <a:ext cx="6250940" cy="85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https://numpy.org/doc/stable/user/whatisnumpy.html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0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5451C-BFCB-49DC-94E0-BFD32A6C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Scientific Computing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5E54AA-6716-427E-BDED-C4B36053A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8409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0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AA350-803F-4CA9-B6F1-355D0E52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Properties &amp;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7596C9-333B-48D6-90E2-22470379F4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5062" y="2239374"/>
            <a:ext cx="10417127" cy="2549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arrays have a fixed size at creation, unlike Python lists (which can grow dynamically).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size of an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create a new array and delete the original.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in a NumPy array are all required to be of the same data type, and thus will be the same size in memory.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arrays facilitate advanced mathematical and other types of operations on large numbers of data.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happen at a speed of C-language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37C71-C743-4E7D-99EB-220881300F20}"/>
              </a:ext>
            </a:extLst>
          </p:cNvPr>
          <p:cNvSpPr txBox="1"/>
          <p:nvPr/>
        </p:nvSpPr>
        <p:spPr>
          <a:xfrm>
            <a:off x="140919" y="1752723"/>
            <a:ext cx="1544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0F5316-7A4C-44A6-883E-BEF4CD863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50" y="5117241"/>
            <a:ext cx="10417127" cy="18462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66215E-DC14-4F0E-8D7A-A59BEA64A008}"/>
              </a:ext>
            </a:extLst>
          </p:cNvPr>
          <p:cNvSpPr txBox="1"/>
          <p:nvPr/>
        </p:nvSpPr>
        <p:spPr>
          <a:xfrm>
            <a:off x="125370" y="475766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72A62223-C6F0-44A5-A745-31DF31C3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62" y="5204186"/>
            <a:ext cx="10417127" cy="15061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NumPy’s main object is the homogeneous multidimensional array.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table of numbers, all of the same type, indexed by a tuple of non-negative integers.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NumPy dimensions are called axes.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2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AA350-803F-4CA9-B6F1-355D0E52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Attributes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7596C9-333B-48D6-90E2-22470379F4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9490" y="1622745"/>
            <a:ext cx="11535508" cy="49407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ndarray.ndim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the number of axes (dimensions) of the array.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ndarray.shape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dimensions of the array.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a tuple containing the size of the array in each dimension. For a matrix with n rows and m columns, shape will be 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 length of the shape tuple is therefore the number of axes,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ndarray.size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the total number of elements of the array. This is equal to the product of the elements of shape.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ndarray.dtype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an object describing the type of the elements in the array.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ndarray.itemsize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size in bytes of each element of the array. For example, an array of elements of type float64 has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(=64/8), while one of type complex32 has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(=32/8). It is equivalent to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ndarray.dtype.itemsize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buffer containing the actual elements of the array. Normally, we won’t need to use this attribute because we will access the elements in an array using indexing facilities.</a:t>
            </a:r>
          </a:p>
        </p:txBody>
      </p:sp>
    </p:spTree>
    <p:extLst>
      <p:ext uri="{BB962C8B-B14F-4D97-AF65-F5344CB8AC3E}">
        <p14:creationId xmlns:p14="http://schemas.microsoft.com/office/powerpoint/2010/main" val="266811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F298-088A-4274-8AD6-6AA290E1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AE4A5-2B41-40A5-BBF3-AB1D0F83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30" y="2309811"/>
            <a:ext cx="7832628" cy="42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0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389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Introduction to Numpy for Scientific Computing</vt:lpstr>
      <vt:lpstr>Numpy: Scientific Computing</vt:lpstr>
      <vt:lpstr>ndarray: Properties &amp; Basics</vt:lpstr>
      <vt:lpstr>ndarray: Attributes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Numpy for Scientific Computing</dc:title>
  <dc:creator>Revendranath Tirumalsety</dc:creator>
  <cp:lastModifiedBy>Revendranath Tirumalsety</cp:lastModifiedBy>
  <cp:revision>6</cp:revision>
  <dcterms:created xsi:type="dcterms:W3CDTF">2021-11-19T11:39:43Z</dcterms:created>
  <dcterms:modified xsi:type="dcterms:W3CDTF">2021-11-19T20:49:38Z</dcterms:modified>
</cp:coreProperties>
</file>