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8" r:id="rId2"/>
    <p:sldId id="267" r:id="rId3"/>
    <p:sldId id="281" r:id="rId4"/>
    <p:sldId id="268" r:id="rId5"/>
    <p:sldId id="287" r:id="rId6"/>
    <p:sldId id="257" r:id="rId7"/>
    <p:sldId id="288" r:id="rId8"/>
    <p:sldId id="259" r:id="rId9"/>
    <p:sldId id="295" r:id="rId10"/>
    <p:sldId id="261" r:id="rId11"/>
    <p:sldId id="282" r:id="rId12"/>
    <p:sldId id="269" r:id="rId13"/>
    <p:sldId id="289" r:id="rId14"/>
    <p:sldId id="283" r:id="rId15"/>
    <p:sldId id="270" r:id="rId16"/>
    <p:sldId id="284" r:id="rId17"/>
    <p:sldId id="292" r:id="rId18"/>
    <p:sldId id="285" r:id="rId19"/>
    <p:sldId id="291" r:id="rId20"/>
    <p:sldId id="271" r:id="rId21"/>
    <p:sldId id="293" r:id="rId22"/>
    <p:sldId id="294" r:id="rId23"/>
    <p:sldId id="266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66FF"/>
    <a:srgbClr val="000000"/>
    <a:srgbClr val="006600"/>
    <a:srgbClr val="0099CC"/>
    <a:srgbClr val="6600CC"/>
    <a:srgbClr val="99FF66"/>
    <a:srgbClr val="FF00FF"/>
    <a:srgbClr val="33CC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706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99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31B3FE-1CD9-44DA-856F-1BABB2199774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4FB6D-1E47-4023-9C87-A79E2C5D4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833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A25B32-F57C-426D-8D5F-95D33B316A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66975" y="3046412"/>
            <a:ext cx="7258050" cy="766763"/>
          </a:xfrm>
        </p:spPr>
        <p:txBody>
          <a:bodyPr>
            <a:noAutofit/>
          </a:bodyPr>
          <a:lstStyle>
            <a:lvl1pPr marL="0" indent="0" algn="ctr">
              <a:buNone/>
              <a:defRPr sz="5400">
                <a:latin typeface="-윤고딕350" panose="02030504000101010101" pitchFamily="18" charset="-127"/>
                <a:ea typeface="-윤고딕350" panose="02030504000101010101" pitchFamily="18" charset="-127"/>
              </a:defRPr>
            </a:lvl1pPr>
          </a:lstStyle>
          <a:p>
            <a:pPr lvl="0"/>
            <a:r>
              <a:rPr lang="ko-KR" altLang="en-US" dirty="0" err="1"/>
              <a:t>모노톤</a:t>
            </a:r>
            <a:r>
              <a:rPr lang="ko-KR" altLang="en-US" dirty="0"/>
              <a:t> 템플릿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ECC2C759-30E0-4850-90B0-71A0A1D329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04640" y="3811588"/>
            <a:ext cx="3972560" cy="322262"/>
          </a:xfrm>
        </p:spPr>
        <p:txBody>
          <a:bodyPr>
            <a:noAutofit/>
          </a:bodyPr>
          <a:lstStyle>
            <a:lvl1pPr marL="0" indent="0" algn="dist">
              <a:buNone/>
              <a:defRPr sz="1800">
                <a:latin typeface="-윤고딕320" panose="02030504000101010101" pitchFamily="18" charset="-127"/>
                <a:ea typeface="-윤고딕320" panose="02030504000101010101" pitchFamily="18" charset="-127"/>
              </a:defRPr>
            </a:lvl1pPr>
          </a:lstStyle>
          <a:p>
            <a:pPr lvl="0"/>
            <a:r>
              <a:rPr lang="en-US" altLang="ko-KR" dirty="0"/>
              <a:t>INTELLIGRAPHIC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343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853A81E-1C30-43B2-8102-A8C9104A49F2}"/>
              </a:ext>
            </a:extLst>
          </p:cNvPr>
          <p:cNvSpPr/>
          <p:nvPr userDrawn="1"/>
        </p:nvSpPr>
        <p:spPr>
          <a:xfrm>
            <a:off x="5273276" y="653892"/>
            <a:ext cx="1645443" cy="7131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sz="4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목차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CB3352A-FB30-4C7C-97CD-F0361B5EAA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9510" y="1966370"/>
            <a:ext cx="4752974" cy="459105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pPr marL="514350" indent="-514350" algn="ctr">
              <a:buAutoNum type="arabicPeriod"/>
            </a:pPr>
            <a:r>
              <a:rPr lang="ko-KR" altLang="en-US" sz="2800" dirty="0" err="1"/>
              <a:t>모노톤이란</a:t>
            </a:r>
            <a:r>
              <a:rPr lang="en-US" altLang="ko-KR" sz="2800" dirty="0"/>
              <a:t>?</a:t>
            </a:r>
          </a:p>
          <a:p>
            <a:pPr algn="ctr"/>
            <a:r>
              <a:rPr lang="en-US" altLang="ko-KR" sz="28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-</a:t>
            </a:r>
            <a:endParaRPr lang="en-US" altLang="ko-KR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 algn="ctr">
              <a:buAutoNum type="arabicPeriod"/>
            </a:pPr>
            <a:endParaRPr lang="en-US" altLang="ko-KR" dirty="0"/>
          </a:p>
          <a:p>
            <a:pPr algn="ctr"/>
            <a:r>
              <a:rPr lang="en-US" altLang="ko-KR" sz="2800" dirty="0"/>
              <a:t>2. </a:t>
            </a:r>
            <a:r>
              <a:rPr lang="ko-KR" altLang="en-US" sz="2800" dirty="0"/>
              <a:t>그래프와 분석</a:t>
            </a:r>
            <a:endParaRPr lang="en-US" altLang="ko-KR" sz="2800" dirty="0"/>
          </a:p>
          <a:p>
            <a:pPr algn="ctr"/>
            <a:r>
              <a:rPr lang="en-US" altLang="ko-KR" dirty="0"/>
              <a:t> </a:t>
            </a:r>
            <a:r>
              <a:rPr lang="en-US" altLang="ko-KR" sz="28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-</a:t>
            </a:r>
            <a:endParaRPr lang="en-US" altLang="ko-KR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endParaRPr lang="en-US" altLang="ko-KR" dirty="0"/>
          </a:p>
          <a:p>
            <a:pPr algn="ctr"/>
            <a:r>
              <a:rPr lang="en-US" altLang="ko-KR" sz="2800" dirty="0"/>
              <a:t>3. </a:t>
            </a:r>
            <a:r>
              <a:rPr lang="ko-KR" altLang="en-US" sz="2800" dirty="0"/>
              <a:t>결론</a:t>
            </a:r>
            <a:endParaRPr lang="en-US" altLang="ko-KR" sz="2800" dirty="0"/>
          </a:p>
          <a:p>
            <a:pPr algn="ctr"/>
            <a:r>
              <a:rPr lang="en-US" altLang="ko-KR" dirty="0"/>
              <a:t> </a:t>
            </a:r>
            <a:r>
              <a:rPr lang="en-US" altLang="ko-KR" sz="28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-</a:t>
            </a:r>
            <a:endParaRPr lang="en-US" altLang="ko-KR" dirty="0"/>
          </a:p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7798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1045CA4-2B1D-43A5-9335-BF513DD551C6}"/>
              </a:ext>
            </a:extLst>
          </p:cNvPr>
          <p:cNvSpPr/>
          <p:nvPr userDrawn="1"/>
        </p:nvSpPr>
        <p:spPr>
          <a:xfrm>
            <a:off x="0" y="380473"/>
            <a:ext cx="172720" cy="8008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ko-KR" altLang="en-US" sz="4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7939F07-3AB7-4562-AB03-F71D877011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2720" y="380472"/>
            <a:ext cx="2580640" cy="45751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7ED51454-6FB7-4FDA-8CFF-96B1F41D74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2720" y="840476"/>
            <a:ext cx="2580640" cy="340890"/>
          </a:xfrm>
        </p:spPr>
        <p:txBody>
          <a:bodyPr>
            <a:normAutofit/>
          </a:bodyPr>
          <a:lstStyle>
            <a:lvl1pPr marL="0" indent="0" algn="dist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defRPr>
            </a:lvl1pPr>
          </a:lstStyle>
          <a:p>
            <a:pPr lvl="0"/>
            <a:r>
              <a:rPr lang="ko-KR" altLang="en-US" dirty="0"/>
              <a:t>소제목을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25032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3CB1D13-ABD2-4AC5-8767-1A565C475291}"/>
              </a:ext>
            </a:extLst>
          </p:cNvPr>
          <p:cNvSpPr/>
          <p:nvPr userDrawn="1"/>
        </p:nvSpPr>
        <p:spPr>
          <a:xfrm>
            <a:off x="0" y="380473"/>
            <a:ext cx="172720" cy="8008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ko-KR" altLang="en-US" sz="4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863296FB-5A90-4889-8F58-9BB1F5CD77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2720" y="380472"/>
            <a:ext cx="2580640" cy="45751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4A5A4CF-E778-456D-A483-AE1EE4C9190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2720" y="840476"/>
            <a:ext cx="2580640" cy="340890"/>
          </a:xfrm>
        </p:spPr>
        <p:txBody>
          <a:bodyPr>
            <a:normAutofit/>
          </a:bodyPr>
          <a:lstStyle>
            <a:lvl1pPr marL="0" indent="0" algn="dist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defRPr>
            </a:lvl1pPr>
          </a:lstStyle>
          <a:p>
            <a:pPr lvl="0"/>
            <a:r>
              <a:rPr lang="ko-KR" altLang="en-US" dirty="0"/>
              <a:t>소제목을 입력하세요</a:t>
            </a:r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0B0FA120-38A5-4CF7-961C-EB3E69DA7E6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234417" y="1631201"/>
            <a:ext cx="3722687" cy="4584404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BE2F371B-C3DC-460E-81FE-C039EFFD3A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61274" y="1607851"/>
            <a:ext cx="3722687" cy="649212"/>
          </a:xfrm>
        </p:spPr>
        <p:txBody>
          <a:bodyPr>
            <a:noAutofit/>
          </a:bodyPr>
          <a:lstStyle>
            <a:lvl1pPr marL="0" indent="0">
              <a:buNone/>
              <a:defRPr sz="4000">
                <a:latin typeface="-윤고딕350" panose="02030504000101010101" pitchFamily="18" charset="-127"/>
                <a:ea typeface="-윤고딕350" panose="02030504000101010101" pitchFamily="18" charset="-127"/>
              </a:defRPr>
            </a:lvl1pPr>
          </a:lstStyle>
          <a:p>
            <a:pPr lvl="0"/>
            <a:r>
              <a:rPr lang="en-US" altLang="ko-KR" dirty="0"/>
              <a:t>Monotone</a:t>
            </a:r>
            <a:endParaRPr lang="ko-KR" altLang="en-US" dirty="0"/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31A06AC6-7028-45B7-B1EC-9051A6DB2E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61275" y="2257063"/>
            <a:ext cx="3722686" cy="3958542"/>
          </a:xfrm>
        </p:spPr>
        <p:txBody>
          <a:bodyPr>
            <a:noAutofit/>
          </a:bodyPr>
          <a:lstStyle>
            <a:lvl1pPr marL="0" indent="0">
              <a:buNone/>
              <a:defRPr lang="en-US" altLang="ko-KR" sz="1800" b="0" i="0" smtClean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defRPr>
            </a:lvl1pPr>
          </a:lstStyle>
          <a:p>
            <a:pPr lvl="0"/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Lorem ipsum dolor sit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amet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consectetur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adipiscing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elit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, sed do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eiusmod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tempor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incididunt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ut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labore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et dolore magna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aliqua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.</a:t>
            </a:r>
          </a:p>
          <a:p>
            <a:pPr lvl="0"/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Ut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enim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ad minim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veniam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quis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nostrud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exercitation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ullamco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laboris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nisi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ut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aliquip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ex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ea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commodo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consequat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. </a:t>
            </a:r>
          </a:p>
          <a:p>
            <a:pPr lvl="0"/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Duis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aute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irure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dolor in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reprehenderit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in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voluptate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velit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esse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cillum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dolore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eu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fugiat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nulla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pariatur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5950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08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7B5CCB-9533-49B7-AD75-A30808026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ACEC-89C4-4B9B-9ADF-E0B1F777D1A7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BD0965-A6DF-4C4D-BB31-0A30307E2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9CE30D-B159-44A8-82CF-DBFC4626C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FFF6-AA0B-4DC3-A206-E07A30C6F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978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51F22E-A068-4097-B5CF-F4D58F085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30AA50-63AA-48E8-A98C-37443DB69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D28372-B96B-48CA-BF50-75B850D2A0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E2FDB-DD2C-48FF-AF67-9AEE53B60BE9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800AE2-C750-4A49-9354-D6531E7B8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79015C-0A63-4C21-A735-B973B4D7C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B2C4F-A823-4772-A50B-89705F95F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7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5B06C5-8075-4CCC-B382-B969C830CF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6975" y="2662237"/>
            <a:ext cx="7258050" cy="766763"/>
          </a:xfrm>
        </p:spPr>
        <p:txBody>
          <a:bodyPr/>
          <a:lstStyle/>
          <a:p>
            <a:r>
              <a:rPr lang="ko-KR" altLang="en-US" dirty="0"/>
              <a:t>기계학습과 응용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718F62-DF5D-4AFE-A60B-D1C80B3086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02539" y="3653856"/>
            <a:ext cx="1986922" cy="322262"/>
          </a:xfrm>
        </p:spPr>
        <p:txBody>
          <a:bodyPr/>
          <a:lstStyle/>
          <a:p>
            <a:r>
              <a:rPr lang="en-US" altLang="ko-KR" dirty="0"/>
              <a:t>Group 10</a:t>
            </a:r>
            <a:endParaRPr lang="ko-KR" altLang="en-US" dirty="0"/>
          </a:p>
        </p:txBody>
      </p:sp>
      <p:pic>
        <p:nvPicPr>
          <p:cNvPr id="3" name="그래픽 2" descr="단일 톱니바퀴">
            <a:extLst>
              <a:ext uri="{FF2B5EF4-FFF2-40B4-BE49-F238E27FC236}">
                <a16:creationId xmlns:a16="http://schemas.microsoft.com/office/drawing/2014/main" id="{2D15CC97-88C7-4885-A666-53E5C50CD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7272" y="2026535"/>
            <a:ext cx="1271404" cy="1271404"/>
          </a:xfrm>
          <a:prstGeom prst="rect">
            <a:avLst/>
          </a:prstGeom>
        </p:spPr>
      </p:pic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9511D553-428D-490D-A5F3-D5AA51C0974A}"/>
              </a:ext>
            </a:extLst>
          </p:cNvPr>
          <p:cNvSpPr txBox="1">
            <a:spLocks/>
          </p:cNvSpPr>
          <p:nvPr/>
        </p:nvSpPr>
        <p:spPr>
          <a:xfrm>
            <a:off x="6626021" y="5390606"/>
            <a:ext cx="4615543" cy="879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kern="1200">
                <a:solidFill>
                  <a:schemeClr val="tx1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000" spc="300" dirty="0"/>
              <a:t>김상훈 변상준 </a:t>
            </a:r>
            <a:r>
              <a:rPr lang="ko-KR" altLang="en-US" sz="2000" spc="300" dirty="0" err="1"/>
              <a:t>심재헌</a:t>
            </a:r>
            <a:r>
              <a:rPr lang="ko-KR" altLang="en-US" sz="2000" spc="300" dirty="0"/>
              <a:t> </a:t>
            </a:r>
            <a:r>
              <a:rPr lang="ko-KR" altLang="en-US" sz="2000" spc="300" dirty="0" err="1"/>
              <a:t>정희명</a:t>
            </a:r>
            <a:endParaRPr lang="en-US" altLang="ko-KR" sz="2000" spc="300" dirty="0"/>
          </a:p>
        </p:txBody>
      </p:sp>
    </p:spTree>
    <p:extLst>
      <p:ext uri="{BB962C8B-B14F-4D97-AF65-F5344CB8AC3E}">
        <p14:creationId xmlns:p14="http://schemas.microsoft.com/office/powerpoint/2010/main" val="1428811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4D1C647-A0D5-4DBE-8248-D4155C1395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20" t="23231" r="11159" b="19175"/>
          <a:stretch/>
        </p:blipFill>
        <p:spPr>
          <a:xfrm>
            <a:off x="1289140" y="812834"/>
            <a:ext cx="4166646" cy="216603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B0CC504-7D96-40E3-80E1-4FF734A010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226" t="25566" r="11676" b="19726"/>
          <a:stretch/>
        </p:blipFill>
        <p:spPr>
          <a:xfrm>
            <a:off x="3560999" y="1745973"/>
            <a:ext cx="4735397" cy="246579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D7CDB77-5C8C-42DD-B745-6ACAC8279D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140" t="23917" r="14793" b="19450"/>
          <a:stretch/>
        </p:blipFill>
        <p:spPr>
          <a:xfrm>
            <a:off x="5241423" y="2978870"/>
            <a:ext cx="5326832" cy="292230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2F0A609-C0E8-4578-91E7-8F047D9C221C}"/>
              </a:ext>
            </a:extLst>
          </p:cNvPr>
          <p:cNvCxnSpPr>
            <a:cxnSpLocks/>
          </p:cNvCxnSpPr>
          <p:nvPr/>
        </p:nvCxnSpPr>
        <p:spPr>
          <a:xfrm>
            <a:off x="1487103" y="3429000"/>
            <a:ext cx="3459637" cy="2472179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237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5B06C5-8075-4CCC-B382-B969C830CF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6975" y="3045619"/>
            <a:ext cx="7258050" cy="766763"/>
          </a:xfrm>
        </p:spPr>
        <p:txBody>
          <a:bodyPr/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pic>
        <p:nvPicPr>
          <p:cNvPr id="3" name="그래픽 2" descr="문서">
            <a:extLst>
              <a:ext uri="{FF2B5EF4-FFF2-40B4-BE49-F238E27FC236}">
                <a16:creationId xmlns:a16="http://schemas.microsoft.com/office/drawing/2014/main" id="{87D645FE-A948-4B61-AE29-00876F3EF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30073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596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EC8786-EBAD-4452-B1FA-CBD6ADE8C9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A2FE37-E9EF-4415-8A7C-070D34FD0B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719" y="840475"/>
            <a:ext cx="5636954" cy="628107"/>
          </a:xfrm>
        </p:spPr>
        <p:txBody>
          <a:bodyPr>
            <a:noAutofit/>
          </a:bodyPr>
          <a:lstStyle/>
          <a:p>
            <a:pPr algn="l"/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Convolutional Neural Network (CNN)</a:t>
            </a:r>
            <a:endParaRPr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48733D-5D4C-469B-AF01-8B8A6513D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56" y="1867653"/>
            <a:ext cx="6299058" cy="3699021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4587AAAF-097D-48FB-8A89-785C87239FAA}"/>
              </a:ext>
            </a:extLst>
          </p:cNvPr>
          <p:cNvGrpSpPr/>
          <p:nvPr/>
        </p:nvGrpSpPr>
        <p:grpSpPr>
          <a:xfrm>
            <a:off x="7971286" y="750382"/>
            <a:ext cx="2183483" cy="5357236"/>
            <a:chOff x="7593782" y="935048"/>
            <a:chExt cx="2183483" cy="535723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8D621F3-DDB0-4021-BE7A-90BEE10BDC1F}"/>
                </a:ext>
              </a:extLst>
            </p:cNvPr>
            <p:cNvSpPr txBox="1"/>
            <p:nvPr/>
          </p:nvSpPr>
          <p:spPr>
            <a:xfrm>
              <a:off x="7938077" y="935048"/>
              <a:ext cx="1494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Convolution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A57DCC-6BA0-4D30-BFC6-C5EE2AD1964C}"/>
                </a:ext>
              </a:extLst>
            </p:cNvPr>
            <p:cNvSpPr txBox="1"/>
            <p:nvPr/>
          </p:nvSpPr>
          <p:spPr>
            <a:xfrm>
              <a:off x="7771812" y="5210396"/>
              <a:ext cx="1827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Fully connected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224B434-1101-456C-9F3C-58ECEB93EC83}"/>
                </a:ext>
              </a:extLst>
            </p:cNvPr>
            <p:cNvSpPr txBox="1"/>
            <p:nvPr/>
          </p:nvSpPr>
          <p:spPr>
            <a:xfrm>
              <a:off x="7933554" y="1647606"/>
              <a:ext cx="1503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Max pooling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6C207AD-4EA8-4401-ADA3-6536AE1CDE42}"/>
                </a:ext>
              </a:extLst>
            </p:cNvPr>
            <p:cNvSpPr txBox="1"/>
            <p:nvPr/>
          </p:nvSpPr>
          <p:spPr>
            <a:xfrm>
              <a:off x="7593782" y="5922952"/>
              <a:ext cx="2183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Softmax</a:t>
              </a:r>
              <a:r>
                <a:rPr lang="en-US" altLang="ko-KR" dirty="0"/>
                <a:t> regression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E2EA0C-4BEE-48A5-B708-3EC7EC9A0C0F}"/>
                </a:ext>
              </a:extLst>
            </p:cNvPr>
            <p:cNvSpPr txBox="1"/>
            <p:nvPr/>
          </p:nvSpPr>
          <p:spPr>
            <a:xfrm>
              <a:off x="7938077" y="3785280"/>
              <a:ext cx="1494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Convolution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54B607E-94A1-4206-8D6C-8116855BC60F}"/>
                </a:ext>
              </a:extLst>
            </p:cNvPr>
            <p:cNvSpPr txBox="1"/>
            <p:nvPr/>
          </p:nvSpPr>
          <p:spPr>
            <a:xfrm>
              <a:off x="7938077" y="2360164"/>
              <a:ext cx="1494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Convolution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D53281A-EB80-447A-85AB-A39F457E41A4}"/>
                </a:ext>
              </a:extLst>
            </p:cNvPr>
            <p:cNvSpPr txBox="1"/>
            <p:nvPr/>
          </p:nvSpPr>
          <p:spPr>
            <a:xfrm>
              <a:off x="7933554" y="3072722"/>
              <a:ext cx="1503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Max pooling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64AA706-4E80-4AA6-B0F2-3C5A20D05D81}"/>
                </a:ext>
              </a:extLst>
            </p:cNvPr>
            <p:cNvSpPr txBox="1"/>
            <p:nvPr/>
          </p:nvSpPr>
          <p:spPr>
            <a:xfrm>
              <a:off x="7933554" y="4497838"/>
              <a:ext cx="1503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Max pooling</a:t>
              </a: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39181D0B-F9A3-42A7-8B0F-1C7419212643}"/>
                </a:ext>
              </a:extLst>
            </p:cNvPr>
            <p:cNvCxnSpPr/>
            <p:nvPr/>
          </p:nvCxnSpPr>
          <p:spPr>
            <a:xfrm>
              <a:off x="8685523" y="1304380"/>
              <a:ext cx="0" cy="343226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3537ECD5-4BC2-41F6-93AB-775F90096E09}"/>
                </a:ext>
              </a:extLst>
            </p:cNvPr>
            <p:cNvCxnSpPr/>
            <p:nvPr/>
          </p:nvCxnSpPr>
          <p:spPr>
            <a:xfrm>
              <a:off x="8685523" y="2016938"/>
              <a:ext cx="0" cy="343226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80E290E0-6D91-4703-AEAA-86A8DCB3E57E}"/>
                </a:ext>
              </a:extLst>
            </p:cNvPr>
            <p:cNvCxnSpPr/>
            <p:nvPr/>
          </p:nvCxnSpPr>
          <p:spPr>
            <a:xfrm>
              <a:off x="8685523" y="2729496"/>
              <a:ext cx="0" cy="343226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4D14AC8D-78B3-43DF-8BF1-4A205AAE94D3}"/>
                </a:ext>
              </a:extLst>
            </p:cNvPr>
            <p:cNvCxnSpPr/>
            <p:nvPr/>
          </p:nvCxnSpPr>
          <p:spPr>
            <a:xfrm>
              <a:off x="8685523" y="3442054"/>
              <a:ext cx="0" cy="343226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B0FF0538-0619-42F2-92E6-2D32475DF020}"/>
                </a:ext>
              </a:extLst>
            </p:cNvPr>
            <p:cNvCxnSpPr>
              <a:cxnSpLocks/>
            </p:cNvCxnSpPr>
            <p:nvPr/>
          </p:nvCxnSpPr>
          <p:spPr>
            <a:xfrm>
              <a:off x="8685523" y="4154612"/>
              <a:ext cx="0" cy="343226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2A02B0B0-B54E-4D72-A312-B7CF590D28B5}"/>
                </a:ext>
              </a:extLst>
            </p:cNvPr>
            <p:cNvCxnSpPr/>
            <p:nvPr/>
          </p:nvCxnSpPr>
          <p:spPr>
            <a:xfrm>
              <a:off x="8685523" y="4867170"/>
              <a:ext cx="1" cy="343226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F8ACCB89-0788-42BB-B5DE-3EB746AD25F8}"/>
                </a:ext>
              </a:extLst>
            </p:cNvPr>
            <p:cNvCxnSpPr/>
            <p:nvPr/>
          </p:nvCxnSpPr>
          <p:spPr>
            <a:xfrm>
              <a:off x="8685523" y="5579728"/>
              <a:ext cx="0" cy="343224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6843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17365BCE-E3B4-422C-939F-0507E64FE8A5}"/>
              </a:ext>
            </a:extLst>
          </p:cNvPr>
          <p:cNvGrpSpPr/>
          <p:nvPr/>
        </p:nvGrpSpPr>
        <p:grpSpPr>
          <a:xfrm>
            <a:off x="2221167" y="1993486"/>
            <a:ext cx="7095325" cy="4419437"/>
            <a:chOff x="510299" y="216815"/>
            <a:chExt cx="9914866" cy="6202839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1FA38DBC-76BA-4BF3-BF11-196CF6ACCC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600" t="17608" r="19404" b="13441"/>
            <a:stretch/>
          </p:blipFill>
          <p:spPr>
            <a:xfrm>
              <a:off x="510299" y="216815"/>
              <a:ext cx="9914866" cy="6202839"/>
            </a:xfrm>
            <a:prstGeom prst="rect">
              <a:avLst/>
            </a:prstGeom>
          </p:spPr>
        </p:pic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B5118939-BA02-42EC-AEA1-EED9BE7385A4}"/>
                </a:ext>
              </a:extLst>
            </p:cNvPr>
            <p:cNvSpPr/>
            <p:nvPr/>
          </p:nvSpPr>
          <p:spPr>
            <a:xfrm rot="19690409">
              <a:off x="3598391" y="3560525"/>
              <a:ext cx="928055" cy="29100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742E5336-5AE5-45EA-BAFC-AA9FE092BAAC}"/>
                </a:ext>
              </a:extLst>
            </p:cNvPr>
            <p:cNvSpPr/>
            <p:nvPr/>
          </p:nvSpPr>
          <p:spPr>
            <a:xfrm rot="19690409">
              <a:off x="4208233" y="3602023"/>
              <a:ext cx="1087812" cy="299307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1A7A60AF-2D75-4523-8C18-F84469BC1FA2}"/>
                </a:ext>
              </a:extLst>
            </p:cNvPr>
            <p:cNvSpPr/>
            <p:nvPr/>
          </p:nvSpPr>
          <p:spPr>
            <a:xfrm>
              <a:off x="6212264" y="645735"/>
              <a:ext cx="942681" cy="235671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F482DECC-A894-47D5-BCD3-706E76D3C088}"/>
                </a:ext>
              </a:extLst>
            </p:cNvPr>
            <p:cNvSpPr/>
            <p:nvPr/>
          </p:nvSpPr>
          <p:spPr>
            <a:xfrm>
              <a:off x="5979737" y="881406"/>
              <a:ext cx="942681" cy="235671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119054F-C58D-4D0D-B1BA-EB6B37975B1C}"/>
              </a:ext>
            </a:extLst>
          </p:cNvPr>
          <p:cNvSpPr txBox="1"/>
          <p:nvPr/>
        </p:nvSpPr>
        <p:spPr>
          <a:xfrm>
            <a:off x="617540" y="533390"/>
            <a:ext cx="5110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CNN Algorithm Comparison</a:t>
            </a:r>
            <a:endParaRPr lang="ko-KR" altLang="en-US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67A3EE-E883-469C-85E4-1043C5AD1701}"/>
              </a:ext>
            </a:extLst>
          </p:cNvPr>
          <p:cNvSpPr txBox="1"/>
          <p:nvPr/>
        </p:nvSpPr>
        <p:spPr>
          <a:xfrm>
            <a:off x="979714" y="1340382"/>
            <a:ext cx="1023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There are many algorithm models: </a:t>
            </a:r>
            <a:r>
              <a:rPr lang="en-US" altLang="ko-KR" b="1" dirty="0" err="1"/>
              <a:t>ResNet</a:t>
            </a:r>
            <a:r>
              <a:rPr lang="en-US" altLang="ko-KR" dirty="0"/>
              <a:t>, </a:t>
            </a:r>
            <a:r>
              <a:rPr lang="en-US" altLang="ko-KR" b="1" dirty="0"/>
              <a:t>InceptionV3</a:t>
            </a:r>
            <a:r>
              <a:rPr lang="en-US" altLang="ko-KR" dirty="0"/>
              <a:t>, </a:t>
            </a:r>
            <a:r>
              <a:rPr lang="en-US" altLang="ko-KR" dirty="0" err="1"/>
              <a:t>DenseNet</a:t>
            </a:r>
            <a:r>
              <a:rPr lang="en-US" altLang="ko-KR" dirty="0"/>
              <a:t>, </a:t>
            </a:r>
            <a:r>
              <a:rPr lang="en-US" altLang="ko-KR" dirty="0" err="1"/>
              <a:t>SqueezeNet</a:t>
            </a:r>
            <a:r>
              <a:rPr lang="en-US" altLang="ko-KR" dirty="0"/>
              <a:t> etc.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3423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5B06C5-8075-4CCC-B382-B969C830CF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6975" y="3045619"/>
            <a:ext cx="7258050" cy="766763"/>
          </a:xfrm>
        </p:spPr>
        <p:txBody>
          <a:bodyPr/>
          <a:lstStyle/>
          <a:p>
            <a:r>
              <a:rPr lang="en-US" altLang="ko-KR" dirty="0"/>
              <a:t>Modeling</a:t>
            </a:r>
            <a:endParaRPr lang="ko-KR" altLang="en-US" dirty="0"/>
          </a:p>
        </p:txBody>
      </p:sp>
      <p:pic>
        <p:nvPicPr>
          <p:cNvPr id="3" name="그래픽 2" descr="머리와 톱니바퀴">
            <a:extLst>
              <a:ext uri="{FF2B5EF4-FFF2-40B4-BE49-F238E27FC236}">
                <a16:creationId xmlns:a16="http://schemas.microsoft.com/office/drawing/2014/main" id="{4A4D2DEB-4283-4164-B0C6-C08B7C5C0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84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548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EC8786-EBAD-4452-B1FA-CBD6ADE8C9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Modeling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A2FE37-E9EF-4415-8A7C-070D34FD0B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719" y="840476"/>
            <a:ext cx="3050771" cy="729706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Training Dataset</a:t>
            </a:r>
            <a:endParaRPr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2DC2DED-2161-4A42-A1C9-29163A4FB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370" y="2367943"/>
            <a:ext cx="3470276" cy="3420537"/>
          </a:xfrm>
          <a:prstGeom prst="rect">
            <a:avLst/>
          </a:prstGeom>
        </p:spPr>
      </p:pic>
      <p:sp>
        <p:nvSpPr>
          <p:cNvPr id="7" name="텍스트 개체 틀 10">
            <a:extLst>
              <a:ext uri="{FF2B5EF4-FFF2-40B4-BE49-F238E27FC236}">
                <a16:creationId xmlns:a16="http://schemas.microsoft.com/office/drawing/2014/main" id="{94C37463-1057-4691-80EA-0632554707B2}"/>
              </a:ext>
            </a:extLst>
          </p:cNvPr>
          <p:cNvSpPr txBox="1">
            <a:spLocks/>
          </p:cNvSpPr>
          <p:nvPr/>
        </p:nvSpPr>
        <p:spPr>
          <a:xfrm>
            <a:off x="823547" y="1758540"/>
            <a:ext cx="3494416" cy="6094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7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-윤고딕320" panose="02030504000101010101" pitchFamily="18" charset="-127"/>
              </a:rPr>
              <a:t>CIFAR-10 Datasets</a:t>
            </a:r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-윤고딕320" panose="02030504000101010101" pitchFamily="18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BFCD3D60-FFD7-4BD7-AC15-FB60193BAA0F}"/>
              </a:ext>
            </a:extLst>
          </p:cNvPr>
          <p:cNvSpPr/>
          <p:nvPr/>
        </p:nvSpPr>
        <p:spPr>
          <a:xfrm>
            <a:off x="4501785" y="3809881"/>
            <a:ext cx="862620" cy="507023"/>
          </a:xfrm>
          <a:prstGeom prst="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텍스트 개체 틀 10">
            <a:extLst>
              <a:ext uri="{FF2B5EF4-FFF2-40B4-BE49-F238E27FC236}">
                <a16:creationId xmlns:a16="http://schemas.microsoft.com/office/drawing/2014/main" id="{EB85568A-EBA0-402F-803F-35A1DE9B41AF}"/>
              </a:ext>
            </a:extLst>
          </p:cNvPr>
          <p:cNvSpPr txBox="1">
            <a:spLocks/>
          </p:cNvSpPr>
          <p:nvPr/>
        </p:nvSpPr>
        <p:spPr>
          <a:xfrm>
            <a:off x="9082823" y="3311103"/>
            <a:ext cx="2543175" cy="6492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-윤고딕320" panose="02030504000101010101" pitchFamily="18" charset="-127"/>
              </a:rPr>
              <a:t>Training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-윤고딕320" panose="020305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D19FFB-40AE-401D-9CC4-DD3A95380507}"/>
              </a:ext>
            </a:extLst>
          </p:cNvPr>
          <p:cNvSpPr txBox="1"/>
          <p:nvPr/>
        </p:nvSpPr>
        <p:spPr>
          <a:xfrm>
            <a:off x="5575545" y="3618440"/>
            <a:ext cx="2222379" cy="86979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/>
              <a:t>Dog(200)</a:t>
            </a:r>
          </a:p>
          <a:p>
            <a:pPr algn="ctr">
              <a:lnSpc>
                <a:spcPct val="150000"/>
              </a:lnSpc>
            </a:pPr>
            <a:r>
              <a:rPr lang="en-US" altLang="ko-KR" dirty="0"/>
              <a:t>Cat(200)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6FD5ED9F-77DA-4A97-B81E-5C612C2C15CE}"/>
              </a:ext>
            </a:extLst>
          </p:cNvPr>
          <p:cNvSpPr/>
          <p:nvPr/>
        </p:nvSpPr>
        <p:spPr>
          <a:xfrm>
            <a:off x="8120196" y="3809880"/>
            <a:ext cx="862620" cy="507023"/>
          </a:xfrm>
          <a:prstGeom prst="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4D40CC-8BE1-4B99-910D-1207B6B08D42}"/>
              </a:ext>
            </a:extLst>
          </p:cNvPr>
          <p:cNvSpPr txBox="1"/>
          <p:nvPr/>
        </p:nvSpPr>
        <p:spPr>
          <a:xfrm>
            <a:off x="9435542" y="3904039"/>
            <a:ext cx="1430200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ResNet-50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InceptionV3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0413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EC8786-EBAD-4452-B1FA-CBD6ADE8C9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Modeling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A2FE37-E9EF-4415-8A7C-070D34FD0B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719" y="840476"/>
            <a:ext cx="6500797" cy="729706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Training Models(</a:t>
            </a:r>
            <a:r>
              <a:rPr lang="en-US" altLang="ko-K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ResNet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Inception-V3)</a:t>
            </a:r>
            <a:endParaRPr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E6D7500-6F06-4C82-BFDD-D904DD11ED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9"/>
          <a:stretch/>
        </p:blipFill>
        <p:spPr>
          <a:xfrm>
            <a:off x="568170" y="1662824"/>
            <a:ext cx="10457435" cy="173073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F514AD8-8C16-48CA-862C-0DA60078D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69" y="4125752"/>
            <a:ext cx="10377997" cy="1911364"/>
          </a:xfrm>
          <a:prstGeom prst="rect">
            <a:avLst/>
          </a:prstGeom>
          <a:ln w="19050">
            <a:solidFill>
              <a:srgbClr val="00000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8A9B99-D700-4B12-A153-C7E3A8EC3D2B}"/>
              </a:ext>
            </a:extLst>
          </p:cNvPr>
          <p:cNvSpPr txBox="1"/>
          <p:nvPr/>
        </p:nvSpPr>
        <p:spPr>
          <a:xfrm>
            <a:off x="8072995" y="2297358"/>
            <a:ext cx="2355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ResNet</a:t>
            </a:r>
            <a:endParaRPr lang="ko-KR" alt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7AD9EC-E874-4694-A1DF-487D1C9C7F4B}"/>
              </a:ext>
            </a:extLst>
          </p:cNvPr>
          <p:cNvSpPr txBox="1"/>
          <p:nvPr/>
        </p:nvSpPr>
        <p:spPr>
          <a:xfrm>
            <a:off x="7803473" y="4852928"/>
            <a:ext cx="2148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Inception-V3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39746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EC8786-EBAD-4452-B1FA-CBD6ADE8C9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Modeling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A2FE37-E9EF-4415-8A7C-070D34FD0B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719" y="840476"/>
            <a:ext cx="3050771" cy="729706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Training</a:t>
            </a:r>
            <a:endParaRPr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E80E53-BEE3-42CA-AC39-0E55398D5A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9" t="17651" r="12249" b="8698"/>
          <a:stretch/>
        </p:blipFill>
        <p:spPr>
          <a:xfrm>
            <a:off x="1164684" y="1490282"/>
            <a:ext cx="8355436" cy="480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265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5B06C5-8075-4CCC-B382-B969C830CF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6975" y="3045619"/>
            <a:ext cx="7258050" cy="766763"/>
          </a:xfrm>
        </p:spPr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pic>
        <p:nvPicPr>
          <p:cNvPr id="3" name="그래픽 2" descr="가로 막대형 차트">
            <a:extLst>
              <a:ext uri="{FF2B5EF4-FFF2-40B4-BE49-F238E27FC236}">
                <a16:creationId xmlns:a16="http://schemas.microsoft.com/office/drawing/2014/main" id="{96855B7C-312E-4641-8564-82090743E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8254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765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EC8786-EBAD-4452-B1FA-CBD6ADE8C9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A2FE37-E9EF-4415-8A7C-070D34FD0B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720" y="840475"/>
            <a:ext cx="3023062" cy="563451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ResNet-50</a:t>
            </a:r>
            <a:endParaRPr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텍스트 개체 틀 10">
            <a:extLst>
              <a:ext uri="{FF2B5EF4-FFF2-40B4-BE49-F238E27FC236}">
                <a16:creationId xmlns:a16="http://schemas.microsoft.com/office/drawing/2014/main" id="{890D09FA-57BD-4F14-A181-65A37D6C9B99}"/>
              </a:ext>
            </a:extLst>
          </p:cNvPr>
          <p:cNvSpPr txBox="1">
            <a:spLocks/>
          </p:cNvSpPr>
          <p:nvPr/>
        </p:nvSpPr>
        <p:spPr>
          <a:xfrm>
            <a:off x="585788" y="1477350"/>
            <a:ext cx="2357437" cy="6492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30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-윤고딕320" panose="020305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C73F20E-9363-4A65-9D4E-07FB7E854D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26" t="59587" r="22230" b="1873"/>
          <a:stretch/>
        </p:blipFill>
        <p:spPr>
          <a:xfrm>
            <a:off x="969554" y="1884784"/>
            <a:ext cx="9853660" cy="369927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FE257E1-0821-4F07-9CAA-4E9AA125D087}"/>
              </a:ext>
            </a:extLst>
          </p:cNvPr>
          <p:cNvSpPr/>
          <p:nvPr/>
        </p:nvSpPr>
        <p:spPr>
          <a:xfrm>
            <a:off x="9152876" y="5220069"/>
            <a:ext cx="1340529" cy="3639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4AD2A2-E41A-42A3-A88C-AE417667761F}"/>
              </a:ext>
            </a:extLst>
          </p:cNvPr>
          <p:cNvSpPr/>
          <p:nvPr/>
        </p:nvSpPr>
        <p:spPr>
          <a:xfrm>
            <a:off x="6587231" y="5299969"/>
            <a:ext cx="967666" cy="28408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991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3CACEF8-8C63-496A-A5C0-AD9035876D0B}"/>
              </a:ext>
            </a:extLst>
          </p:cNvPr>
          <p:cNvSpPr/>
          <p:nvPr/>
        </p:nvSpPr>
        <p:spPr>
          <a:xfrm>
            <a:off x="5076099" y="1985521"/>
            <a:ext cx="2030272" cy="6432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30" panose="02030504000101010101" pitchFamily="18" charset="-127"/>
                <a:ea typeface="-윤고딕330" panose="02030504000101010101" pitchFamily="18" charset="-127"/>
              </a:rPr>
              <a:t>Index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텍스트 개체 틀 1">
            <a:extLst>
              <a:ext uri="{FF2B5EF4-FFF2-40B4-BE49-F238E27FC236}">
                <a16:creationId xmlns:a16="http://schemas.microsoft.com/office/drawing/2014/main" id="{4180AB89-C96F-4143-A1A8-17AA9D49A4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14748" y="2709420"/>
            <a:ext cx="4752974" cy="459105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altLang="ko-KR" sz="20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Idea</a:t>
            </a:r>
          </a:p>
          <a:p>
            <a:pPr algn="ctr">
              <a:lnSpc>
                <a:spcPct val="150000"/>
              </a:lnSpc>
            </a:pPr>
            <a:r>
              <a:rPr lang="en-US" altLang="ko-KR" sz="20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</a:p>
          <a:p>
            <a:pPr algn="ctr">
              <a:lnSpc>
                <a:spcPct val="150000"/>
              </a:lnSpc>
            </a:pPr>
            <a:r>
              <a:rPr lang="en-US" altLang="ko-KR" sz="20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Modeling</a:t>
            </a:r>
          </a:p>
          <a:p>
            <a:pPr algn="ctr">
              <a:lnSpc>
                <a:spcPct val="150000"/>
              </a:lnSpc>
            </a:pPr>
            <a:r>
              <a:rPr lang="en-US" altLang="ko-KR" sz="20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639C48-9F5D-4E62-9965-449F1B8E5F6B}"/>
              </a:ext>
            </a:extLst>
          </p:cNvPr>
          <p:cNvSpPr/>
          <p:nvPr/>
        </p:nvSpPr>
        <p:spPr>
          <a:xfrm>
            <a:off x="4624387" y="1695311"/>
            <a:ext cx="2943226" cy="346737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4278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EC8786-EBAD-4452-B1FA-CBD6ADE8C9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A2FE37-E9EF-4415-8A7C-070D34FD0B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720" y="840475"/>
            <a:ext cx="3023062" cy="563451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InceptionV3</a:t>
            </a:r>
            <a:endParaRPr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텍스트 개체 틀 10">
            <a:extLst>
              <a:ext uri="{FF2B5EF4-FFF2-40B4-BE49-F238E27FC236}">
                <a16:creationId xmlns:a16="http://schemas.microsoft.com/office/drawing/2014/main" id="{890D09FA-57BD-4F14-A181-65A37D6C9B99}"/>
              </a:ext>
            </a:extLst>
          </p:cNvPr>
          <p:cNvSpPr txBox="1">
            <a:spLocks/>
          </p:cNvSpPr>
          <p:nvPr/>
        </p:nvSpPr>
        <p:spPr>
          <a:xfrm>
            <a:off x="585788" y="1477350"/>
            <a:ext cx="2357437" cy="6492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30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-윤고딕320" panose="02030504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6CF858-E1DC-4A07-BC1F-A38A7C2D59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97" t="47211" r="22092" b="14558"/>
          <a:stretch/>
        </p:blipFill>
        <p:spPr>
          <a:xfrm>
            <a:off x="870012" y="1849273"/>
            <a:ext cx="10030663" cy="369927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C05A365-B333-457C-972E-F08021AC79BF}"/>
              </a:ext>
            </a:extLst>
          </p:cNvPr>
          <p:cNvSpPr/>
          <p:nvPr/>
        </p:nvSpPr>
        <p:spPr>
          <a:xfrm>
            <a:off x="9374819" y="5273336"/>
            <a:ext cx="1340529" cy="3639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611916-0B2A-4A86-8FEE-D87E24044C0D}"/>
              </a:ext>
            </a:extLst>
          </p:cNvPr>
          <p:cNvSpPr/>
          <p:nvPr/>
        </p:nvSpPr>
        <p:spPr>
          <a:xfrm>
            <a:off x="6791418" y="5299970"/>
            <a:ext cx="967666" cy="28408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165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EC8786-EBAD-4452-B1FA-CBD6ADE8C9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A2FE37-E9EF-4415-8A7C-070D34FD0B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720" y="840475"/>
            <a:ext cx="3023062" cy="563451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InceptionV3</a:t>
            </a:r>
            <a:endParaRPr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텍스트 개체 틀 10">
            <a:extLst>
              <a:ext uri="{FF2B5EF4-FFF2-40B4-BE49-F238E27FC236}">
                <a16:creationId xmlns:a16="http://schemas.microsoft.com/office/drawing/2014/main" id="{890D09FA-57BD-4F14-A181-65A37D6C9B99}"/>
              </a:ext>
            </a:extLst>
          </p:cNvPr>
          <p:cNvSpPr txBox="1">
            <a:spLocks/>
          </p:cNvSpPr>
          <p:nvPr/>
        </p:nvSpPr>
        <p:spPr>
          <a:xfrm>
            <a:off x="585788" y="1477350"/>
            <a:ext cx="2357437" cy="6492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30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-윤고딕320" panose="02030504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148F1D9-597D-43D9-94BB-6C69941C4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53" y="1801956"/>
            <a:ext cx="2857500" cy="41052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3C1B8D7-C7CA-4033-8659-AA2D401590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47"/>
          <a:stretch/>
        </p:blipFill>
        <p:spPr>
          <a:xfrm>
            <a:off x="4018313" y="2027623"/>
            <a:ext cx="7418634" cy="340643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9892BCE-4E5E-4A2E-9D74-66F549783B50}"/>
              </a:ext>
            </a:extLst>
          </p:cNvPr>
          <p:cNvSpPr/>
          <p:nvPr/>
        </p:nvSpPr>
        <p:spPr>
          <a:xfrm>
            <a:off x="4145872" y="5015883"/>
            <a:ext cx="2050742" cy="418175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110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EC8786-EBAD-4452-B1FA-CBD6ADE8C9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A2FE37-E9EF-4415-8A7C-070D34FD0B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720" y="840475"/>
            <a:ext cx="3023062" cy="563451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InceptionV3</a:t>
            </a:r>
            <a:endParaRPr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텍스트 개체 틀 10">
            <a:extLst>
              <a:ext uri="{FF2B5EF4-FFF2-40B4-BE49-F238E27FC236}">
                <a16:creationId xmlns:a16="http://schemas.microsoft.com/office/drawing/2014/main" id="{890D09FA-57BD-4F14-A181-65A37D6C9B99}"/>
              </a:ext>
            </a:extLst>
          </p:cNvPr>
          <p:cNvSpPr txBox="1">
            <a:spLocks/>
          </p:cNvSpPr>
          <p:nvPr/>
        </p:nvSpPr>
        <p:spPr>
          <a:xfrm>
            <a:off x="585788" y="1477350"/>
            <a:ext cx="2357437" cy="6492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30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-윤고딕320" panose="02030504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24A3E95-77CE-4286-B762-C3ABE9D71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49" y="2286361"/>
            <a:ext cx="2619375" cy="17430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8F54538-3078-4D6A-8278-5C5987E608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36"/>
          <a:stretch/>
        </p:blipFill>
        <p:spPr>
          <a:xfrm>
            <a:off x="4080377" y="2041651"/>
            <a:ext cx="7371818" cy="334547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9D4F0827-DA1F-4173-9AF8-736C11A608D9}"/>
              </a:ext>
            </a:extLst>
          </p:cNvPr>
          <p:cNvSpPr/>
          <p:nvPr/>
        </p:nvSpPr>
        <p:spPr>
          <a:xfrm>
            <a:off x="4074848" y="5015883"/>
            <a:ext cx="2050742" cy="418175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917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4142B0-7B6A-42A8-B871-102677724D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0011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5B06C5-8075-4CCC-B382-B969C830CF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6975" y="3045619"/>
            <a:ext cx="7258050" cy="766763"/>
          </a:xfrm>
        </p:spPr>
        <p:txBody>
          <a:bodyPr/>
          <a:lstStyle/>
          <a:p>
            <a:r>
              <a:rPr lang="en-US" altLang="ko-KR" dirty="0"/>
              <a:t>Idea</a:t>
            </a:r>
            <a:endParaRPr lang="ko-KR" altLang="en-US" dirty="0"/>
          </a:p>
        </p:txBody>
      </p:sp>
      <p:pic>
        <p:nvPicPr>
          <p:cNvPr id="20" name="그래픽 19" descr="전구">
            <a:extLst>
              <a:ext uri="{FF2B5EF4-FFF2-40B4-BE49-F238E27FC236}">
                <a16:creationId xmlns:a16="http://schemas.microsoft.com/office/drawing/2014/main" id="{A7429515-A115-45D9-A096-F01794CC0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4255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37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EC8786-EBAD-4452-B1FA-CBD6ADE8C9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720" y="380472"/>
            <a:ext cx="2580640" cy="457517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Idea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A2FE37-E9EF-4415-8A7C-070D34FD0B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719" y="840475"/>
            <a:ext cx="2856231" cy="672861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What’s our goal?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C0B632-A6C6-4380-9352-596FC0B07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950" y="1913572"/>
            <a:ext cx="6134100" cy="37623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B24BF9D-74C8-40E2-9E99-5908A342A977}"/>
              </a:ext>
            </a:extLst>
          </p:cNvPr>
          <p:cNvSpPr/>
          <p:nvPr/>
        </p:nvSpPr>
        <p:spPr>
          <a:xfrm>
            <a:off x="3117669" y="2551612"/>
            <a:ext cx="1010194" cy="22032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B442DB-1100-4DB0-AE28-24934D1F29B4}"/>
              </a:ext>
            </a:extLst>
          </p:cNvPr>
          <p:cNvSpPr/>
          <p:nvPr/>
        </p:nvSpPr>
        <p:spPr>
          <a:xfrm>
            <a:off x="7062653" y="2693125"/>
            <a:ext cx="1615440" cy="22032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123CF1-F238-4DBF-87B7-37A2867203D4}"/>
              </a:ext>
            </a:extLst>
          </p:cNvPr>
          <p:cNvSpPr/>
          <p:nvPr/>
        </p:nvSpPr>
        <p:spPr>
          <a:xfrm>
            <a:off x="5342709" y="3021874"/>
            <a:ext cx="1010194" cy="13324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301FB2F-F9C1-4CC4-86F8-7700FFE09AA8}"/>
              </a:ext>
            </a:extLst>
          </p:cNvPr>
          <p:cNvSpPr/>
          <p:nvPr/>
        </p:nvSpPr>
        <p:spPr>
          <a:xfrm>
            <a:off x="8161566" y="3788228"/>
            <a:ext cx="1001483" cy="1887717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B0C2F3F-DF19-49C9-AD0C-26DD20374FC6}"/>
              </a:ext>
            </a:extLst>
          </p:cNvPr>
          <p:cNvSpPr/>
          <p:nvPr/>
        </p:nvSpPr>
        <p:spPr>
          <a:xfrm>
            <a:off x="4310744" y="3857897"/>
            <a:ext cx="3056708" cy="1818048"/>
          </a:xfrm>
          <a:prstGeom prst="rect">
            <a:avLst/>
          </a:prstGeom>
          <a:noFill/>
          <a:ln w="19050">
            <a:solidFill>
              <a:srgbClr val="33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4113AE3-6A1C-4DE3-A872-59CF7E216580}"/>
              </a:ext>
            </a:extLst>
          </p:cNvPr>
          <p:cNvSpPr/>
          <p:nvPr/>
        </p:nvSpPr>
        <p:spPr>
          <a:xfrm>
            <a:off x="4837613" y="3535679"/>
            <a:ext cx="2129243" cy="844943"/>
          </a:xfrm>
          <a:prstGeom prst="rect">
            <a:avLst/>
          </a:prstGeom>
          <a:noFill/>
          <a:ln w="190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37C7211-AFA1-4C5A-BE81-22BFD73D2088}"/>
              </a:ext>
            </a:extLst>
          </p:cNvPr>
          <p:cNvSpPr/>
          <p:nvPr/>
        </p:nvSpPr>
        <p:spPr>
          <a:xfrm>
            <a:off x="3219995" y="2960914"/>
            <a:ext cx="2457994" cy="1332412"/>
          </a:xfrm>
          <a:prstGeom prst="rect">
            <a:avLst/>
          </a:prstGeom>
          <a:noFill/>
          <a:ln w="1905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B7AFF03-8D01-42F7-9C13-E9550532BDF4}"/>
              </a:ext>
            </a:extLst>
          </p:cNvPr>
          <p:cNvSpPr/>
          <p:nvPr/>
        </p:nvSpPr>
        <p:spPr>
          <a:xfrm>
            <a:off x="7984127" y="3936275"/>
            <a:ext cx="872490" cy="444348"/>
          </a:xfrm>
          <a:prstGeom prst="rect">
            <a:avLst/>
          </a:prstGeom>
          <a:noFill/>
          <a:ln w="19050">
            <a:solidFill>
              <a:srgbClr val="00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6FDD7F2-8938-4084-8B71-CB6741364D95}"/>
              </a:ext>
            </a:extLst>
          </p:cNvPr>
          <p:cNvSpPr/>
          <p:nvPr/>
        </p:nvSpPr>
        <p:spPr>
          <a:xfrm>
            <a:off x="3592285" y="3235814"/>
            <a:ext cx="637904" cy="622081"/>
          </a:xfrm>
          <a:prstGeom prst="rect">
            <a:avLst/>
          </a:prstGeom>
          <a:noFill/>
          <a:ln w="19050">
            <a:solidFill>
              <a:srgbClr val="66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5B0E8AC-073D-4D91-A0DA-2199F1334C88}"/>
              </a:ext>
            </a:extLst>
          </p:cNvPr>
          <p:cNvCxnSpPr>
            <a:stCxn id="6" idx="1"/>
          </p:cNvCxnSpPr>
          <p:nvPr/>
        </p:nvCxnSpPr>
        <p:spPr>
          <a:xfrm flipH="1">
            <a:off x="2290354" y="3653246"/>
            <a:ext cx="82731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4CCA597-A396-4BF1-96BC-453E5E306A5F}"/>
              </a:ext>
            </a:extLst>
          </p:cNvPr>
          <p:cNvSpPr txBox="1"/>
          <p:nvPr/>
        </p:nvSpPr>
        <p:spPr>
          <a:xfrm>
            <a:off x="1835331" y="3468969"/>
            <a:ext cx="557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cat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FBB2E0-7F00-46CA-BC6B-164D3C6ED1D5}"/>
              </a:ext>
            </a:extLst>
          </p:cNvPr>
          <p:cNvSpPr txBox="1"/>
          <p:nvPr/>
        </p:nvSpPr>
        <p:spPr>
          <a:xfrm>
            <a:off x="7591698" y="1221580"/>
            <a:ext cx="557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cat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343399-8941-49E2-ADBF-F4CBABC4F834}"/>
              </a:ext>
            </a:extLst>
          </p:cNvPr>
          <p:cNvSpPr txBox="1"/>
          <p:nvPr/>
        </p:nvSpPr>
        <p:spPr>
          <a:xfrm>
            <a:off x="5569131" y="1198465"/>
            <a:ext cx="557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cat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4A7C50C-1FA5-4D8E-A627-0C1CAB68BAAB}"/>
              </a:ext>
            </a:extLst>
          </p:cNvPr>
          <p:cNvCxnSpPr>
            <a:stCxn id="8" idx="0"/>
          </p:cNvCxnSpPr>
          <p:nvPr/>
        </p:nvCxnSpPr>
        <p:spPr>
          <a:xfrm flipV="1">
            <a:off x="5847806" y="1571131"/>
            <a:ext cx="0" cy="14507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2EF6331-12D0-4BFC-B048-62EA451E8CF8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7870373" y="1567797"/>
            <a:ext cx="12518" cy="11253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8F634AE-34B1-4011-A648-FDD963BBA762}"/>
              </a:ext>
            </a:extLst>
          </p:cNvPr>
          <p:cNvCxnSpPr>
            <a:stCxn id="9" idx="3"/>
          </p:cNvCxnSpPr>
          <p:nvPr/>
        </p:nvCxnSpPr>
        <p:spPr>
          <a:xfrm flipV="1">
            <a:off x="9163049" y="4732086"/>
            <a:ext cx="320585" cy="1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471FABC-F351-4439-9E63-8FCAE99C0E6D}"/>
              </a:ext>
            </a:extLst>
          </p:cNvPr>
          <p:cNvSpPr txBox="1"/>
          <p:nvPr/>
        </p:nvSpPr>
        <p:spPr>
          <a:xfrm>
            <a:off x="9492199" y="4527061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piano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5F85F35-57B3-4074-834D-4D53C84B29F9}"/>
              </a:ext>
            </a:extLst>
          </p:cNvPr>
          <p:cNvCxnSpPr/>
          <p:nvPr/>
        </p:nvCxnSpPr>
        <p:spPr>
          <a:xfrm flipH="1">
            <a:off x="2392680" y="4075611"/>
            <a:ext cx="827315" cy="451450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ED36BBF-C63B-4232-A30F-8A3AA8EE9FD0}"/>
              </a:ext>
            </a:extLst>
          </p:cNvPr>
          <p:cNvSpPr txBox="1"/>
          <p:nvPr/>
        </p:nvSpPr>
        <p:spPr>
          <a:xfrm>
            <a:off x="1723376" y="4456695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9900"/>
                </a:solidFill>
              </a:rPr>
              <a:t>guitar</a:t>
            </a:r>
            <a:endParaRPr lang="ko-KR" altLang="en-US" b="1" dirty="0">
              <a:solidFill>
                <a:srgbClr val="FF9900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01A80BA-A7FA-434F-970C-5A93F07BBAF1}"/>
              </a:ext>
            </a:extLst>
          </p:cNvPr>
          <p:cNvCxnSpPr>
            <a:stCxn id="10" idx="2"/>
          </p:cNvCxnSpPr>
          <p:nvPr/>
        </p:nvCxnSpPr>
        <p:spPr>
          <a:xfrm>
            <a:off x="5839098" y="5675945"/>
            <a:ext cx="8708" cy="272009"/>
          </a:xfrm>
          <a:prstGeom prst="straightConnector1">
            <a:avLst/>
          </a:prstGeom>
          <a:ln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1DCA250-E235-4A03-8D20-9D461033CE11}"/>
              </a:ext>
            </a:extLst>
          </p:cNvPr>
          <p:cNvSpPr txBox="1"/>
          <p:nvPr/>
        </p:nvSpPr>
        <p:spPr>
          <a:xfrm>
            <a:off x="5467842" y="5900583"/>
            <a:ext cx="775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6600"/>
                </a:solidFill>
              </a:rPr>
              <a:t>drum</a:t>
            </a:r>
            <a:endParaRPr lang="ko-KR" altLang="en-US" b="1" dirty="0">
              <a:solidFill>
                <a:srgbClr val="006600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0B459BD-120B-473E-8C50-E8989F5F957F}"/>
              </a:ext>
            </a:extLst>
          </p:cNvPr>
          <p:cNvCxnSpPr>
            <a:stCxn id="13" idx="0"/>
          </p:cNvCxnSpPr>
          <p:nvPr/>
        </p:nvCxnSpPr>
        <p:spPr>
          <a:xfrm flipV="1">
            <a:off x="8420372" y="3235814"/>
            <a:ext cx="1071827" cy="700461"/>
          </a:xfrm>
          <a:prstGeom prst="straightConnector1">
            <a:avLst/>
          </a:prstGeom>
          <a:ln>
            <a:solidFill>
              <a:srgbClr val="0099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EC063D5-86A3-4EAC-88B2-D9B78557B2F5}"/>
              </a:ext>
            </a:extLst>
          </p:cNvPr>
          <p:cNvSpPr txBox="1"/>
          <p:nvPr/>
        </p:nvSpPr>
        <p:spPr>
          <a:xfrm>
            <a:off x="9501722" y="3021874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99CC"/>
                </a:solidFill>
              </a:rPr>
              <a:t>playing</a:t>
            </a:r>
            <a:endParaRPr lang="ko-KR" altLang="en-US" b="1" dirty="0">
              <a:solidFill>
                <a:srgbClr val="0099CC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E4B7AB9-9696-4E27-8EDC-CD5971457DAE}"/>
              </a:ext>
            </a:extLst>
          </p:cNvPr>
          <p:cNvCxnSpPr/>
          <p:nvPr/>
        </p:nvCxnSpPr>
        <p:spPr>
          <a:xfrm>
            <a:off x="6609806" y="4380622"/>
            <a:ext cx="452847" cy="1519961"/>
          </a:xfrm>
          <a:prstGeom prst="straightConnector1">
            <a:avLst/>
          </a:prstGeom>
          <a:ln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7C72956-68BB-4984-B29B-01CF855BABB1}"/>
              </a:ext>
            </a:extLst>
          </p:cNvPr>
          <p:cNvSpPr txBox="1"/>
          <p:nvPr/>
        </p:nvSpPr>
        <p:spPr>
          <a:xfrm>
            <a:off x="7062653" y="5947954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FF"/>
                </a:solidFill>
              </a:rPr>
              <a:t>playing</a:t>
            </a:r>
            <a:endParaRPr lang="ko-KR" altLang="en-US" b="1" dirty="0">
              <a:solidFill>
                <a:srgbClr val="FF00FF"/>
              </a:solidFill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B633D72-077C-4DA7-89B1-A9476FEA5B81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2510245" y="2361988"/>
            <a:ext cx="1400992" cy="873826"/>
          </a:xfrm>
          <a:prstGeom prst="straightConnector1">
            <a:avLst/>
          </a:prstGeom>
          <a:ln>
            <a:solidFill>
              <a:srgbClr val="66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F6A8A29-100C-413F-8C61-CB65825F242E}"/>
              </a:ext>
            </a:extLst>
          </p:cNvPr>
          <p:cNvSpPr txBox="1"/>
          <p:nvPr/>
        </p:nvSpPr>
        <p:spPr>
          <a:xfrm>
            <a:off x="1592095" y="2135417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6600CC"/>
                </a:solidFill>
              </a:rPr>
              <a:t>playing</a:t>
            </a:r>
            <a:endParaRPr lang="ko-KR" altLang="en-US" b="1" dirty="0">
              <a:solidFill>
                <a:srgbClr val="66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646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84700FC-2919-4E2F-B289-86F036FBD1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" r="65230"/>
          <a:stretch/>
        </p:blipFill>
        <p:spPr>
          <a:xfrm>
            <a:off x="1233455" y="1075947"/>
            <a:ext cx="5418726" cy="4706106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B50C4F81-5636-47B9-A740-72BF9F845ECB}"/>
              </a:ext>
            </a:extLst>
          </p:cNvPr>
          <p:cNvGrpSpPr/>
          <p:nvPr/>
        </p:nvGrpSpPr>
        <p:grpSpPr>
          <a:xfrm>
            <a:off x="862187" y="390017"/>
            <a:ext cx="2635157" cy="3644656"/>
            <a:chOff x="862187" y="390017"/>
            <a:chExt cx="2635157" cy="364465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D475809-A1E2-46E2-A9C2-135CC50C1AFB}"/>
                </a:ext>
              </a:extLst>
            </p:cNvPr>
            <p:cNvSpPr/>
            <p:nvPr/>
          </p:nvSpPr>
          <p:spPr>
            <a:xfrm>
              <a:off x="1470581" y="1423449"/>
              <a:ext cx="2026763" cy="261122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38D1246-AF83-4875-8C4B-A9C5F82C9754}"/>
                </a:ext>
              </a:extLst>
            </p:cNvPr>
            <p:cNvGrpSpPr/>
            <p:nvPr/>
          </p:nvGrpSpPr>
          <p:grpSpPr>
            <a:xfrm>
              <a:off x="862187" y="390017"/>
              <a:ext cx="1216787" cy="1033431"/>
              <a:chOff x="862187" y="390017"/>
              <a:chExt cx="1216787" cy="1033431"/>
            </a:xfrm>
          </p:grpSpPr>
          <p:cxnSp>
            <p:nvCxnSpPr>
              <p:cNvPr id="7" name="연결선: 꺾임 6">
                <a:extLst>
                  <a:ext uri="{FF2B5EF4-FFF2-40B4-BE49-F238E27FC236}">
                    <a16:creationId xmlns:a16="http://schemas.microsoft.com/office/drawing/2014/main" id="{4063C634-14C3-43D5-89A4-DF51676F690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200460" y="900262"/>
                <a:ext cx="556181" cy="490192"/>
              </a:xfrm>
              <a:prstGeom prst="bentConnector3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9C5BA1-A578-4F45-ABA4-7CF421F421E4}"/>
                  </a:ext>
                </a:extLst>
              </p:cNvPr>
              <p:cNvSpPr txBox="1"/>
              <p:nvPr/>
            </p:nvSpPr>
            <p:spPr>
              <a:xfrm>
                <a:off x="862187" y="390017"/>
                <a:ext cx="12167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rgbClr val="C00000"/>
                    </a:solidFill>
                  </a:rPr>
                  <a:t>Man</a:t>
                </a:r>
                <a:endParaRPr lang="ko-KR" altLang="en-US" sz="2800" b="1" dirty="0">
                  <a:solidFill>
                    <a:srgbClr val="C00000"/>
                  </a:solidFill>
                </a:endParaRPr>
              </a:p>
            </p:txBody>
          </p:sp>
        </p:grp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629EEB1-11CA-497C-902E-579C0A9892FF}"/>
              </a:ext>
            </a:extLst>
          </p:cNvPr>
          <p:cNvGrpSpPr/>
          <p:nvPr/>
        </p:nvGrpSpPr>
        <p:grpSpPr>
          <a:xfrm>
            <a:off x="4243633" y="4188921"/>
            <a:ext cx="3300412" cy="1336757"/>
            <a:chOff x="4243633" y="4034673"/>
            <a:chExt cx="3300412" cy="149100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7D0E5FA-385A-46F0-BB5E-BB20C541CEDB}"/>
                </a:ext>
              </a:extLst>
            </p:cNvPr>
            <p:cNvSpPr/>
            <p:nvPr/>
          </p:nvSpPr>
          <p:spPr>
            <a:xfrm>
              <a:off x="4243633" y="4034673"/>
              <a:ext cx="2026763" cy="149100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52C3231B-D0C3-4E14-8A9A-F703A35B2A0D}"/>
                </a:ext>
              </a:extLst>
            </p:cNvPr>
            <p:cNvCxnSpPr/>
            <p:nvPr/>
          </p:nvCxnSpPr>
          <p:spPr>
            <a:xfrm>
              <a:off x="6270396" y="4449452"/>
              <a:ext cx="611171" cy="546754"/>
            </a:xfrm>
            <a:prstGeom prst="bentConnector3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D8793FC-94A4-45B6-A3F7-829FCE43D3E3}"/>
                </a:ext>
              </a:extLst>
            </p:cNvPr>
            <p:cNvSpPr txBox="1"/>
            <p:nvPr/>
          </p:nvSpPr>
          <p:spPr>
            <a:xfrm>
              <a:off x="6796725" y="4734596"/>
              <a:ext cx="7473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rgbClr val="C00000"/>
                  </a:solidFill>
                </a:rPr>
                <a:t>Cat</a:t>
              </a:r>
              <a:endParaRPr lang="ko-KR" altLang="en-US" sz="28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BA2C988-1DFC-480F-9E7E-47EA8EF021F7}"/>
              </a:ext>
            </a:extLst>
          </p:cNvPr>
          <p:cNvGrpSpPr/>
          <p:nvPr/>
        </p:nvGrpSpPr>
        <p:grpSpPr>
          <a:xfrm>
            <a:off x="3957687" y="1683795"/>
            <a:ext cx="4130511" cy="2258177"/>
            <a:chOff x="3957687" y="1683795"/>
            <a:chExt cx="4130511" cy="2258177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C0D4D7E-9EFB-4B7A-9C8B-5625AED71AB3}"/>
                </a:ext>
              </a:extLst>
            </p:cNvPr>
            <p:cNvSpPr/>
            <p:nvPr/>
          </p:nvSpPr>
          <p:spPr>
            <a:xfrm>
              <a:off x="3957687" y="2605215"/>
              <a:ext cx="1844511" cy="1336757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F5ED1B68-F776-45A2-898A-31962901B5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71796" y="2026760"/>
              <a:ext cx="1160282" cy="578456"/>
            </a:xfrm>
            <a:prstGeom prst="bentConnector3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82511C3-1E03-4E80-8B09-F2DA13F56B17}"/>
                </a:ext>
              </a:extLst>
            </p:cNvPr>
            <p:cNvSpPr txBox="1"/>
            <p:nvPr/>
          </p:nvSpPr>
          <p:spPr>
            <a:xfrm>
              <a:off x="6796725" y="1683795"/>
              <a:ext cx="12914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rgbClr val="C00000"/>
                  </a:solidFill>
                </a:rPr>
                <a:t>Cereal</a:t>
              </a:r>
              <a:endParaRPr lang="ko-KR" altLang="en-US" sz="28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1D71A78-4BF1-46C4-8635-474A4DB48ACC}"/>
              </a:ext>
            </a:extLst>
          </p:cNvPr>
          <p:cNvGrpSpPr/>
          <p:nvPr/>
        </p:nvGrpSpPr>
        <p:grpSpPr>
          <a:xfrm>
            <a:off x="8366290" y="1683795"/>
            <a:ext cx="3074881" cy="3173504"/>
            <a:chOff x="8366290" y="1683795"/>
            <a:chExt cx="3074881" cy="317350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3F2A80D-00AB-4517-8284-28455466DF10}"/>
                </a:ext>
              </a:extLst>
            </p:cNvPr>
            <p:cNvSpPr txBox="1"/>
            <p:nvPr/>
          </p:nvSpPr>
          <p:spPr>
            <a:xfrm>
              <a:off x="9139803" y="2610530"/>
              <a:ext cx="1670522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/>
                <a:t>1. Man</a:t>
              </a:r>
            </a:p>
            <a:p>
              <a:endParaRPr lang="en-US" altLang="ko-KR" sz="2800" b="1" dirty="0"/>
            </a:p>
            <a:p>
              <a:r>
                <a:rPr lang="en-US" altLang="ko-KR" sz="2800" b="1" dirty="0"/>
                <a:t>2. Cereal</a:t>
              </a:r>
            </a:p>
            <a:p>
              <a:endParaRPr lang="en-US" altLang="ko-KR" sz="2800" b="1" dirty="0"/>
            </a:p>
            <a:p>
              <a:r>
                <a:rPr lang="en-US" altLang="ko-KR" sz="2800" b="1" dirty="0"/>
                <a:t>3. Cat</a:t>
              </a:r>
              <a:endParaRPr lang="ko-KR" altLang="en-US" sz="2800" b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0F46AAD-AC3F-4B97-9518-FF119846795B}"/>
                </a:ext>
              </a:extLst>
            </p:cNvPr>
            <p:cNvSpPr txBox="1"/>
            <p:nvPr/>
          </p:nvSpPr>
          <p:spPr>
            <a:xfrm>
              <a:off x="8366290" y="1683795"/>
              <a:ext cx="30748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/>
                <a:t>Object Detection</a:t>
              </a:r>
              <a:endParaRPr lang="ko-KR" alt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71008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84700FC-2919-4E2F-B289-86F036FBD1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" r="65230"/>
          <a:stretch/>
        </p:blipFill>
        <p:spPr>
          <a:xfrm>
            <a:off x="1233455" y="1075947"/>
            <a:ext cx="5418726" cy="4706106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947D6B1C-3602-46E0-88A2-A516911FCFDA}"/>
              </a:ext>
            </a:extLst>
          </p:cNvPr>
          <p:cNvGrpSpPr/>
          <p:nvPr/>
        </p:nvGrpSpPr>
        <p:grpSpPr>
          <a:xfrm>
            <a:off x="4262487" y="2698406"/>
            <a:ext cx="4183930" cy="2798991"/>
            <a:chOff x="4262487" y="2698406"/>
            <a:chExt cx="4183930" cy="2798991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BA5D938-D1FD-4F07-AEC4-6A0E9B0FACF2}"/>
                </a:ext>
              </a:extLst>
            </p:cNvPr>
            <p:cNvSpPr/>
            <p:nvPr/>
          </p:nvSpPr>
          <p:spPr>
            <a:xfrm>
              <a:off x="4262487" y="3318234"/>
              <a:ext cx="2026763" cy="2179163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E57506EC-6DED-409C-8ABA-876C211710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60016"/>
              <a:ext cx="1058944" cy="358219"/>
            </a:xfrm>
            <a:prstGeom prst="bentConnector3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10AB06F-F3F1-4C24-BD62-B68E59C5C054}"/>
                </a:ext>
              </a:extLst>
            </p:cNvPr>
            <p:cNvSpPr txBox="1"/>
            <p:nvPr/>
          </p:nvSpPr>
          <p:spPr>
            <a:xfrm>
              <a:off x="7154944" y="2698406"/>
              <a:ext cx="12914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rgbClr val="0070C0"/>
                  </a:solidFill>
                </a:rPr>
                <a:t>Eating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142ECAE-0E44-423F-A194-C4075B87D963}"/>
              </a:ext>
            </a:extLst>
          </p:cNvPr>
          <p:cNvGrpSpPr/>
          <p:nvPr/>
        </p:nvGrpSpPr>
        <p:grpSpPr>
          <a:xfrm>
            <a:off x="8366290" y="1683795"/>
            <a:ext cx="3065263" cy="1449955"/>
            <a:chOff x="8366290" y="1683795"/>
            <a:chExt cx="3065263" cy="144995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A100E39-2853-4DF8-8E28-60B3A67D192D}"/>
                </a:ext>
              </a:extLst>
            </p:cNvPr>
            <p:cNvSpPr txBox="1"/>
            <p:nvPr/>
          </p:nvSpPr>
          <p:spPr>
            <a:xfrm>
              <a:off x="9139803" y="2610530"/>
              <a:ext cx="16818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/>
                <a:t>1. Eating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2DF392B-F4F6-4712-AFC7-87D4EA8FC511}"/>
                </a:ext>
              </a:extLst>
            </p:cNvPr>
            <p:cNvSpPr txBox="1"/>
            <p:nvPr/>
          </p:nvSpPr>
          <p:spPr>
            <a:xfrm>
              <a:off x="8366290" y="1683795"/>
              <a:ext cx="30652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/>
                <a:t>Action Detection</a:t>
              </a:r>
              <a:endParaRPr lang="ko-KR" alt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75275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84700FC-2919-4E2F-B289-86F036FBD1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" r="65230"/>
          <a:stretch/>
        </p:blipFill>
        <p:spPr>
          <a:xfrm>
            <a:off x="1233455" y="1075947"/>
            <a:ext cx="5418726" cy="4706106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B50C4F81-5636-47B9-A740-72BF9F845ECB}"/>
              </a:ext>
            </a:extLst>
          </p:cNvPr>
          <p:cNvGrpSpPr/>
          <p:nvPr/>
        </p:nvGrpSpPr>
        <p:grpSpPr>
          <a:xfrm>
            <a:off x="862187" y="390017"/>
            <a:ext cx="2635157" cy="3644656"/>
            <a:chOff x="862187" y="390017"/>
            <a:chExt cx="2635157" cy="364465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D475809-A1E2-46E2-A9C2-135CC50C1AFB}"/>
                </a:ext>
              </a:extLst>
            </p:cNvPr>
            <p:cNvSpPr/>
            <p:nvPr/>
          </p:nvSpPr>
          <p:spPr>
            <a:xfrm>
              <a:off x="1470581" y="1423449"/>
              <a:ext cx="2026763" cy="261122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38D1246-AF83-4875-8C4B-A9C5F82C9754}"/>
                </a:ext>
              </a:extLst>
            </p:cNvPr>
            <p:cNvGrpSpPr/>
            <p:nvPr/>
          </p:nvGrpSpPr>
          <p:grpSpPr>
            <a:xfrm>
              <a:off x="862187" y="390017"/>
              <a:ext cx="1216787" cy="1033431"/>
              <a:chOff x="862187" y="390017"/>
              <a:chExt cx="1216787" cy="1033431"/>
            </a:xfrm>
          </p:grpSpPr>
          <p:cxnSp>
            <p:nvCxnSpPr>
              <p:cNvPr id="7" name="연결선: 꺾임 6">
                <a:extLst>
                  <a:ext uri="{FF2B5EF4-FFF2-40B4-BE49-F238E27FC236}">
                    <a16:creationId xmlns:a16="http://schemas.microsoft.com/office/drawing/2014/main" id="{4063C634-14C3-43D5-89A4-DF51676F690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200460" y="900262"/>
                <a:ext cx="556181" cy="490192"/>
              </a:xfrm>
              <a:prstGeom prst="bentConnector3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9C5BA1-A578-4F45-ABA4-7CF421F421E4}"/>
                  </a:ext>
                </a:extLst>
              </p:cNvPr>
              <p:cNvSpPr txBox="1"/>
              <p:nvPr/>
            </p:nvSpPr>
            <p:spPr>
              <a:xfrm>
                <a:off x="862187" y="390017"/>
                <a:ext cx="12167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rgbClr val="C00000"/>
                    </a:solidFill>
                  </a:rPr>
                  <a:t>Man</a:t>
                </a:r>
                <a:endParaRPr lang="ko-KR" altLang="en-US" sz="2800" b="1" dirty="0">
                  <a:solidFill>
                    <a:srgbClr val="C00000"/>
                  </a:solidFill>
                </a:endParaRPr>
              </a:p>
            </p:txBody>
          </p:sp>
        </p:grp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629EEB1-11CA-497C-902E-579C0A9892FF}"/>
              </a:ext>
            </a:extLst>
          </p:cNvPr>
          <p:cNvGrpSpPr/>
          <p:nvPr/>
        </p:nvGrpSpPr>
        <p:grpSpPr>
          <a:xfrm>
            <a:off x="4243633" y="4188921"/>
            <a:ext cx="3300412" cy="1336757"/>
            <a:chOff x="4243633" y="4034673"/>
            <a:chExt cx="3300412" cy="149100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7D0E5FA-385A-46F0-BB5E-BB20C541CEDB}"/>
                </a:ext>
              </a:extLst>
            </p:cNvPr>
            <p:cNvSpPr/>
            <p:nvPr/>
          </p:nvSpPr>
          <p:spPr>
            <a:xfrm>
              <a:off x="4243633" y="4034673"/>
              <a:ext cx="2026763" cy="149100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52C3231B-D0C3-4E14-8A9A-F703A35B2A0D}"/>
                </a:ext>
              </a:extLst>
            </p:cNvPr>
            <p:cNvCxnSpPr/>
            <p:nvPr/>
          </p:nvCxnSpPr>
          <p:spPr>
            <a:xfrm>
              <a:off x="6270396" y="4449452"/>
              <a:ext cx="611171" cy="546754"/>
            </a:xfrm>
            <a:prstGeom prst="bentConnector3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D8793FC-94A4-45B6-A3F7-829FCE43D3E3}"/>
                </a:ext>
              </a:extLst>
            </p:cNvPr>
            <p:cNvSpPr txBox="1"/>
            <p:nvPr/>
          </p:nvSpPr>
          <p:spPr>
            <a:xfrm>
              <a:off x="6796725" y="4734596"/>
              <a:ext cx="7473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rgbClr val="C00000"/>
                  </a:solidFill>
                </a:rPr>
                <a:t>Cat</a:t>
              </a:r>
              <a:endParaRPr lang="ko-KR" altLang="en-US" sz="28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BA2C988-1DFC-480F-9E7E-47EA8EF021F7}"/>
              </a:ext>
            </a:extLst>
          </p:cNvPr>
          <p:cNvGrpSpPr/>
          <p:nvPr/>
        </p:nvGrpSpPr>
        <p:grpSpPr>
          <a:xfrm>
            <a:off x="3957687" y="1683795"/>
            <a:ext cx="4130511" cy="2258177"/>
            <a:chOff x="3957687" y="1683795"/>
            <a:chExt cx="4130511" cy="2258177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C0D4D7E-9EFB-4B7A-9C8B-5625AED71AB3}"/>
                </a:ext>
              </a:extLst>
            </p:cNvPr>
            <p:cNvSpPr/>
            <p:nvPr/>
          </p:nvSpPr>
          <p:spPr>
            <a:xfrm>
              <a:off x="3957687" y="2605215"/>
              <a:ext cx="1844511" cy="1336757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F5ED1B68-F776-45A2-898A-31962901B5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71796" y="2026760"/>
              <a:ext cx="1160282" cy="578456"/>
            </a:xfrm>
            <a:prstGeom prst="bentConnector3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82511C3-1E03-4E80-8B09-F2DA13F56B17}"/>
                </a:ext>
              </a:extLst>
            </p:cNvPr>
            <p:cNvSpPr txBox="1"/>
            <p:nvPr/>
          </p:nvSpPr>
          <p:spPr>
            <a:xfrm>
              <a:off x="6796725" y="1683795"/>
              <a:ext cx="12914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rgbClr val="C00000"/>
                  </a:solidFill>
                </a:rPr>
                <a:t>Cereal</a:t>
              </a:r>
              <a:endParaRPr lang="ko-KR" altLang="en-US" sz="28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4975711-6CB8-4632-A4A7-13EB69CA3893}"/>
              </a:ext>
            </a:extLst>
          </p:cNvPr>
          <p:cNvGrpSpPr/>
          <p:nvPr/>
        </p:nvGrpSpPr>
        <p:grpSpPr>
          <a:xfrm>
            <a:off x="4262487" y="2698406"/>
            <a:ext cx="4183930" cy="2798991"/>
            <a:chOff x="4262487" y="2698406"/>
            <a:chExt cx="4183930" cy="2798991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4568CE8-99C6-446D-93AD-20E2F2574F04}"/>
                </a:ext>
              </a:extLst>
            </p:cNvPr>
            <p:cNvSpPr/>
            <p:nvPr/>
          </p:nvSpPr>
          <p:spPr>
            <a:xfrm>
              <a:off x="4262487" y="3318234"/>
              <a:ext cx="2026763" cy="2179163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2" name="연결선: 꺾임 21">
              <a:extLst>
                <a:ext uri="{FF2B5EF4-FFF2-40B4-BE49-F238E27FC236}">
                  <a16:creationId xmlns:a16="http://schemas.microsoft.com/office/drawing/2014/main" id="{3CB13B37-D3D8-45CD-961B-34934704A5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60016"/>
              <a:ext cx="1058944" cy="358219"/>
            </a:xfrm>
            <a:prstGeom prst="bentConnector3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38CC523-F5C9-4090-A272-4C0DE9ACFA57}"/>
                </a:ext>
              </a:extLst>
            </p:cNvPr>
            <p:cNvSpPr txBox="1"/>
            <p:nvPr/>
          </p:nvSpPr>
          <p:spPr>
            <a:xfrm>
              <a:off x="7154944" y="2698406"/>
              <a:ext cx="12914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rgbClr val="0070C0"/>
                  </a:solidFill>
                </a:rPr>
                <a:t>Eating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00595AB-ED8B-43EC-A460-CD55B9C7E040}"/>
              </a:ext>
            </a:extLst>
          </p:cNvPr>
          <p:cNvGrpSpPr/>
          <p:nvPr/>
        </p:nvGrpSpPr>
        <p:grpSpPr>
          <a:xfrm>
            <a:off x="9139803" y="1683795"/>
            <a:ext cx="1681871" cy="4035278"/>
            <a:chOff x="9139803" y="1683795"/>
            <a:chExt cx="1681871" cy="403527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4BA6B49-D171-44AF-A04A-E7EED69DC3A7}"/>
                </a:ext>
              </a:extLst>
            </p:cNvPr>
            <p:cNvSpPr txBox="1"/>
            <p:nvPr/>
          </p:nvSpPr>
          <p:spPr>
            <a:xfrm>
              <a:off x="9139803" y="2610530"/>
              <a:ext cx="1681871" cy="31085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/>
                <a:t>1. Man</a:t>
              </a:r>
            </a:p>
            <a:p>
              <a:endParaRPr lang="en-US" altLang="ko-KR" sz="2800" b="1" dirty="0"/>
            </a:p>
            <a:p>
              <a:r>
                <a:rPr lang="en-US" altLang="ko-KR" sz="2800" b="1" dirty="0"/>
                <a:t>2. Cereal</a:t>
              </a:r>
            </a:p>
            <a:p>
              <a:endParaRPr lang="en-US" altLang="ko-KR" sz="2800" b="1" dirty="0"/>
            </a:p>
            <a:p>
              <a:r>
                <a:rPr lang="en-US" altLang="ko-KR" sz="2800" b="1" dirty="0"/>
                <a:t>3. Cat</a:t>
              </a:r>
            </a:p>
            <a:p>
              <a:endParaRPr lang="en-US" altLang="ko-KR" sz="2800" b="1" dirty="0"/>
            </a:p>
            <a:p>
              <a:r>
                <a:rPr lang="en-US" altLang="ko-KR" sz="2800" b="1" dirty="0"/>
                <a:t>4. Eating</a:t>
              </a:r>
              <a:endParaRPr lang="ko-KR" altLang="en-US" sz="2800" b="1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485F5F2-8BBB-426D-B69E-7A27EB474B82}"/>
                </a:ext>
              </a:extLst>
            </p:cNvPr>
            <p:cNvSpPr txBox="1"/>
            <p:nvPr/>
          </p:nvSpPr>
          <p:spPr>
            <a:xfrm>
              <a:off x="9368327" y="1683795"/>
              <a:ext cx="12248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/>
                <a:t>Result</a:t>
              </a:r>
              <a:endParaRPr lang="ko-KR" alt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69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그룹 60">
            <a:extLst>
              <a:ext uri="{FF2B5EF4-FFF2-40B4-BE49-F238E27FC236}">
                <a16:creationId xmlns:a16="http://schemas.microsoft.com/office/drawing/2014/main" id="{4E6674DE-9EE0-4C05-B95F-C99ADE912B43}"/>
              </a:ext>
            </a:extLst>
          </p:cNvPr>
          <p:cNvGrpSpPr/>
          <p:nvPr/>
        </p:nvGrpSpPr>
        <p:grpSpPr>
          <a:xfrm>
            <a:off x="862187" y="390017"/>
            <a:ext cx="9959487" cy="5392036"/>
            <a:chOff x="862187" y="390017"/>
            <a:chExt cx="9959487" cy="5392036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100595AB-ED8B-43EC-A460-CD55B9C7E040}"/>
                </a:ext>
              </a:extLst>
            </p:cNvPr>
            <p:cNvGrpSpPr/>
            <p:nvPr/>
          </p:nvGrpSpPr>
          <p:grpSpPr>
            <a:xfrm>
              <a:off x="9139803" y="1683795"/>
              <a:ext cx="1681871" cy="4035278"/>
              <a:chOff x="9139803" y="1683795"/>
              <a:chExt cx="1681871" cy="4035278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4BA6B49-D171-44AF-A04A-E7EED69DC3A7}"/>
                  </a:ext>
                </a:extLst>
              </p:cNvPr>
              <p:cNvSpPr txBox="1"/>
              <p:nvPr/>
            </p:nvSpPr>
            <p:spPr>
              <a:xfrm>
                <a:off x="9139803" y="2610530"/>
                <a:ext cx="1681871" cy="31085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/>
                  <a:t>1. Man</a:t>
                </a:r>
              </a:p>
              <a:p>
                <a:endParaRPr lang="en-US" altLang="ko-KR" sz="2800" b="1" dirty="0"/>
              </a:p>
              <a:p>
                <a:r>
                  <a:rPr lang="en-US" altLang="ko-KR" sz="2800" b="1" dirty="0"/>
                  <a:t>2. Cereal</a:t>
                </a:r>
              </a:p>
              <a:p>
                <a:endParaRPr lang="en-US" altLang="ko-KR" sz="2800" b="1" dirty="0"/>
              </a:p>
              <a:p>
                <a:r>
                  <a:rPr lang="en-US" altLang="ko-KR" sz="2800" b="1" dirty="0"/>
                  <a:t>3. Cat</a:t>
                </a:r>
              </a:p>
              <a:p>
                <a:endParaRPr lang="en-US" altLang="ko-KR" sz="2800" b="1" dirty="0"/>
              </a:p>
              <a:p>
                <a:r>
                  <a:rPr lang="en-US" altLang="ko-KR" sz="2800" b="1" dirty="0"/>
                  <a:t>4. Eating</a:t>
                </a:r>
                <a:endParaRPr lang="ko-KR" altLang="en-US" sz="2800" b="1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485F5F2-8BBB-426D-B69E-7A27EB474B82}"/>
                  </a:ext>
                </a:extLst>
              </p:cNvPr>
              <p:cNvSpPr txBox="1"/>
              <p:nvPr/>
            </p:nvSpPr>
            <p:spPr>
              <a:xfrm>
                <a:off x="9368327" y="1683795"/>
                <a:ext cx="1847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800" b="1" dirty="0"/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A86E885F-2D1B-4C9A-B9B4-58403C8DF5B9}"/>
                </a:ext>
              </a:extLst>
            </p:cNvPr>
            <p:cNvGrpSpPr/>
            <p:nvPr/>
          </p:nvGrpSpPr>
          <p:grpSpPr>
            <a:xfrm>
              <a:off x="862187" y="390017"/>
              <a:ext cx="7584230" cy="5392036"/>
              <a:chOff x="862187" y="390017"/>
              <a:chExt cx="7584230" cy="5392036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9629EEB1-11CA-497C-902E-579C0A9892FF}"/>
                  </a:ext>
                </a:extLst>
              </p:cNvPr>
              <p:cNvGrpSpPr/>
              <p:nvPr/>
            </p:nvGrpSpPr>
            <p:grpSpPr>
              <a:xfrm>
                <a:off x="4243633" y="4188921"/>
                <a:ext cx="3300412" cy="1336757"/>
                <a:chOff x="4243633" y="4034673"/>
                <a:chExt cx="3300412" cy="1491006"/>
              </a:xfrm>
            </p:grpSpPr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47D0E5FA-385A-46F0-BB5E-BB20C541CEDB}"/>
                    </a:ext>
                  </a:extLst>
                </p:cNvPr>
                <p:cNvSpPr/>
                <p:nvPr/>
              </p:nvSpPr>
              <p:spPr>
                <a:xfrm>
                  <a:off x="4243633" y="4034673"/>
                  <a:ext cx="2026763" cy="1491006"/>
                </a:xfrm>
                <a:prstGeom prst="rect">
                  <a:avLst/>
                </a:prstGeom>
                <a:noFill/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D8793FC-94A4-45B6-A3F7-829FCE43D3E3}"/>
                    </a:ext>
                  </a:extLst>
                </p:cNvPr>
                <p:cNvSpPr txBox="1"/>
                <p:nvPr/>
              </p:nvSpPr>
              <p:spPr>
                <a:xfrm>
                  <a:off x="6796725" y="4734596"/>
                  <a:ext cx="74732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800" b="1" dirty="0">
                      <a:solidFill>
                        <a:srgbClr val="C00000"/>
                      </a:solidFill>
                    </a:rPr>
                    <a:t>Cat</a:t>
                  </a:r>
                  <a:endParaRPr lang="ko-KR" altLang="en-US" sz="2800" b="1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11" name="연결선: 꺾임 10">
                  <a:extLst>
                    <a:ext uri="{FF2B5EF4-FFF2-40B4-BE49-F238E27FC236}">
                      <a16:creationId xmlns:a16="http://schemas.microsoft.com/office/drawing/2014/main" id="{52C3231B-D0C3-4E14-8A9A-F703A35B2A0D}"/>
                    </a:ext>
                  </a:extLst>
                </p:cNvPr>
                <p:cNvCxnSpPr/>
                <p:nvPr/>
              </p:nvCxnSpPr>
              <p:spPr>
                <a:xfrm>
                  <a:off x="6270396" y="4449452"/>
                  <a:ext cx="611171" cy="546754"/>
                </a:xfrm>
                <a:prstGeom prst="bentConnector3">
                  <a:avLst/>
                </a:prstGeom>
                <a:ln w="571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A7AC6167-0582-4E78-A1FC-69D8513DEBF8}"/>
                  </a:ext>
                </a:extLst>
              </p:cNvPr>
              <p:cNvGrpSpPr/>
              <p:nvPr/>
            </p:nvGrpSpPr>
            <p:grpSpPr>
              <a:xfrm>
                <a:off x="862187" y="390017"/>
                <a:ext cx="7584230" cy="5392036"/>
                <a:chOff x="862187" y="390017"/>
                <a:chExt cx="7584230" cy="5392036"/>
              </a:xfrm>
            </p:grpSpPr>
            <p:pic>
              <p:nvPicPr>
                <p:cNvPr id="3" name="그림 2">
                  <a:extLst>
                    <a:ext uri="{FF2B5EF4-FFF2-40B4-BE49-F238E27FC236}">
                      <a16:creationId xmlns:a16="http://schemas.microsoft.com/office/drawing/2014/main" id="{284700FC-2919-4E2F-B289-86F036FBD1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74" r="65230"/>
                <a:stretch/>
              </p:blipFill>
              <p:spPr>
                <a:xfrm>
                  <a:off x="1233455" y="1075947"/>
                  <a:ext cx="5418726" cy="4706106"/>
                </a:xfrm>
                <a:prstGeom prst="rect">
                  <a:avLst/>
                </a:prstGeom>
              </p:spPr>
            </p:pic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id="{B50C4F81-5636-47B9-A740-72BF9F845ECB}"/>
                    </a:ext>
                  </a:extLst>
                </p:cNvPr>
                <p:cNvGrpSpPr/>
                <p:nvPr/>
              </p:nvGrpSpPr>
              <p:grpSpPr>
                <a:xfrm>
                  <a:off x="862187" y="390017"/>
                  <a:ext cx="2635157" cy="3644656"/>
                  <a:chOff x="862187" y="390017"/>
                  <a:chExt cx="2635157" cy="3644656"/>
                </a:xfrm>
              </p:grpSpPr>
              <p:sp>
                <p:nvSpPr>
                  <p:cNvPr id="4" name="직사각형 3">
                    <a:extLst>
                      <a:ext uri="{FF2B5EF4-FFF2-40B4-BE49-F238E27FC236}">
                        <a16:creationId xmlns:a16="http://schemas.microsoft.com/office/drawing/2014/main" id="{3D475809-A1E2-46E2-A9C2-135CC50C1AFB}"/>
                      </a:ext>
                    </a:extLst>
                  </p:cNvPr>
                  <p:cNvSpPr/>
                  <p:nvPr/>
                </p:nvSpPr>
                <p:spPr>
                  <a:xfrm>
                    <a:off x="1470581" y="1423449"/>
                    <a:ext cx="2026763" cy="2611224"/>
                  </a:xfrm>
                  <a:prstGeom prst="rect">
                    <a:avLst/>
                  </a:prstGeom>
                  <a:noFill/>
                  <a:ln w="571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3" name="그룹 12">
                    <a:extLst>
                      <a:ext uri="{FF2B5EF4-FFF2-40B4-BE49-F238E27FC236}">
                        <a16:creationId xmlns:a16="http://schemas.microsoft.com/office/drawing/2014/main" id="{338D1246-AF83-4875-8C4B-A9C5F82C9754}"/>
                      </a:ext>
                    </a:extLst>
                  </p:cNvPr>
                  <p:cNvGrpSpPr/>
                  <p:nvPr/>
                </p:nvGrpSpPr>
                <p:grpSpPr>
                  <a:xfrm>
                    <a:off x="862187" y="390017"/>
                    <a:ext cx="1216787" cy="1033431"/>
                    <a:chOff x="862187" y="390017"/>
                    <a:chExt cx="1216787" cy="1033431"/>
                  </a:xfrm>
                </p:grpSpPr>
                <p:cxnSp>
                  <p:nvCxnSpPr>
                    <p:cNvPr id="7" name="연결선: 꺾임 6">
                      <a:extLst>
                        <a:ext uri="{FF2B5EF4-FFF2-40B4-BE49-F238E27FC236}">
                          <a16:creationId xmlns:a16="http://schemas.microsoft.com/office/drawing/2014/main" id="{4063C634-14C3-43D5-89A4-DF51676F690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 flipV="1">
                      <a:off x="1200460" y="900262"/>
                      <a:ext cx="556181" cy="490192"/>
                    </a:xfrm>
                    <a:prstGeom prst="bentConnector3">
                      <a:avLst/>
                    </a:prstGeom>
                    <a:ln w="5715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FE9C5BA1-A578-4F45-ABA4-7CF421F421E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62187" y="390017"/>
                      <a:ext cx="1216787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2800" b="1" dirty="0">
                          <a:solidFill>
                            <a:srgbClr val="C00000"/>
                          </a:solidFill>
                        </a:rPr>
                        <a:t>Man</a:t>
                      </a:r>
                      <a:endParaRPr lang="ko-KR" altLang="en-US" sz="2800" b="1" dirty="0">
                        <a:solidFill>
                          <a:srgbClr val="C00000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id="{8BA2C988-1DFC-480F-9E7E-47EA8EF021F7}"/>
                    </a:ext>
                  </a:extLst>
                </p:cNvPr>
                <p:cNvGrpSpPr/>
                <p:nvPr/>
              </p:nvGrpSpPr>
              <p:grpSpPr>
                <a:xfrm>
                  <a:off x="3957687" y="1683795"/>
                  <a:ext cx="4130511" cy="2258177"/>
                  <a:chOff x="3957687" y="1683795"/>
                  <a:chExt cx="4130511" cy="2258177"/>
                </a:xfrm>
              </p:grpSpPr>
              <p:sp>
                <p:nvSpPr>
                  <p:cNvPr id="16" name="직사각형 15">
                    <a:extLst>
                      <a:ext uri="{FF2B5EF4-FFF2-40B4-BE49-F238E27FC236}">
                        <a16:creationId xmlns:a16="http://schemas.microsoft.com/office/drawing/2014/main" id="{9C0D4D7E-9EFB-4B7A-9C8B-5625AED71AB3}"/>
                      </a:ext>
                    </a:extLst>
                  </p:cNvPr>
                  <p:cNvSpPr/>
                  <p:nvPr/>
                </p:nvSpPr>
                <p:spPr>
                  <a:xfrm>
                    <a:off x="3957687" y="2605215"/>
                    <a:ext cx="1844511" cy="1336757"/>
                  </a:xfrm>
                  <a:prstGeom prst="rect">
                    <a:avLst/>
                  </a:prstGeom>
                  <a:noFill/>
                  <a:ln w="571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7" name="연결선: 꺾임 16">
                    <a:extLst>
                      <a:ext uri="{FF2B5EF4-FFF2-40B4-BE49-F238E27FC236}">
                        <a16:creationId xmlns:a16="http://schemas.microsoft.com/office/drawing/2014/main" id="{F5ED1B68-F776-45A2-898A-31962901B5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671796" y="2026760"/>
                    <a:ext cx="1160282" cy="578456"/>
                  </a:xfrm>
                  <a:prstGeom prst="bentConnector3">
                    <a:avLst/>
                  </a:prstGeom>
                  <a:ln w="5715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282511C3-1E03-4E80-8B09-F2DA13F56B17}"/>
                      </a:ext>
                    </a:extLst>
                  </p:cNvPr>
                  <p:cNvSpPr txBox="1"/>
                  <p:nvPr/>
                </p:nvSpPr>
                <p:spPr>
                  <a:xfrm>
                    <a:off x="6796725" y="1683795"/>
                    <a:ext cx="1291473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2800" b="1" dirty="0">
                        <a:solidFill>
                          <a:srgbClr val="C00000"/>
                        </a:solidFill>
                      </a:rPr>
                      <a:t>Cereal</a:t>
                    </a:r>
                    <a:endParaRPr lang="ko-KR" altLang="en-US" sz="2800" b="1" dirty="0">
                      <a:solidFill>
                        <a:srgbClr val="C00000"/>
                      </a:solidFill>
                    </a:endParaRPr>
                  </a:p>
                </p:txBody>
              </p:sp>
            </p:grpSp>
            <p:grpSp>
              <p:nvGrpSpPr>
                <p:cNvPr id="18" name="그룹 17">
                  <a:extLst>
                    <a:ext uri="{FF2B5EF4-FFF2-40B4-BE49-F238E27FC236}">
                      <a16:creationId xmlns:a16="http://schemas.microsoft.com/office/drawing/2014/main" id="{04975711-6CB8-4632-A4A7-13EB69CA3893}"/>
                    </a:ext>
                  </a:extLst>
                </p:cNvPr>
                <p:cNvGrpSpPr/>
                <p:nvPr/>
              </p:nvGrpSpPr>
              <p:grpSpPr>
                <a:xfrm>
                  <a:off x="4262487" y="2698406"/>
                  <a:ext cx="4183930" cy="2798991"/>
                  <a:chOff x="4262487" y="2698406"/>
                  <a:chExt cx="4183930" cy="2798991"/>
                </a:xfrm>
              </p:grpSpPr>
              <p:sp>
                <p:nvSpPr>
                  <p:cNvPr id="21" name="직사각형 20">
                    <a:extLst>
                      <a:ext uri="{FF2B5EF4-FFF2-40B4-BE49-F238E27FC236}">
                        <a16:creationId xmlns:a16="http://schemas.microsoft.com/office/drawing/2014/main" id="{34568CE8-99C6-446D-93AD-20E2F2574F04}"/>
                      </a:ext>
                    </a:extLst>
                  </p:cNvPr>
                  <p:cNvSpPr/>
                  <p:nvPr/>
                </p:nvSpPr>
                <p:spPr>
                  <a:xfrm>
                    <a:off x="4262487" y="3318234"/>
                    <a:ext cx="2026763" cy="2179163"/>
                  </a:xfrm>
                  <a:prstGeom prst="rect">
                    <a:avLst/>
                  </a:prstGeom>
                  <a:noFill/>
                  <a:ln w="5715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cxnSp>
                <p:nvCxnSpPr>
                  <p:cNvPr id="22" name="연결선: 꺾임 21">
                    <a:extLst>
                      <a:ext uri="{FF2B5EF4-FFF2-40B4-BE49-F238E27FC236}">
                        <a16:creationId xmlns:a16="http://schemas.microsoft.com/office/drawing/2014/main" id="{3CB13B37-D3D8-45CD-961B-34934704A5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096000" y="2960016"/>
                    <a:ext cx="1058944" cy="358219"/>
                  </a:xfrm>
                  <a:prstGeom prst="bentConnector3">
                    <a:avLst/>
                  </a:prstGeom>
                  <a:ln w="57150">
                    <a:solidFill>
                      <a:srgbClr val="0070C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F38CC523-F5C9-4090-A272-4C0DE9ACFA57}"/>
                      </a:ext>
                    </a:extLst>
                  </p:cNvPr>
                  <p:cNvSpPr txBox="1"/>
                  <p:nvPr/>
                </p:nvSpPr>
                <p:spPr>
                  <a:xfrm>
                    <a:off x="7154944" y="2698406"/>
                    <a:ext cx="1291473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2800" b="1" dirty="0">
                        <a:solidFill>
                          <a:srgbClr val="0070C0"/>
                        </a:solidFill>
                      </a:rPr>
                      <a:t>Eating</a:t>
                    </a:r>
                  </a:p>
                </p:txBody>
              </p:sp>
            </p:grpSp>
            <p:cxnSp>
              <p:nvCxnSpPr>
                <p:cNvPr id="30" name="직선 연결선 29">
                  <a:extLst>
                    <a:ext uri="{FF2B5EF4-FFF2-40B4-BE49-F238E27FC236}">
                      <a16:creationId xmlns:a16="http://schemas.microsoft.com/office/drawing/2014/main" id="{23B65C45-9D24-4054-9267-9632321A00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57687" y="2605216"/>
                  <a:ext cx="1858651" cy="1336756"/>
                </a:xfrm>
                <a:prstGeom prst="line">
                  <a:avLst/>
                </a:prstGeom>
                <a:ln w="28575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직선 연결선 31">
                  <a:extLst>
                    <a:ext uri="{FF2B5EF4-FFF2-40B4-BE49-F238E27FC236}">
                      <a16:creationId xmlns:a16="http://schemas.microsoft.com/office/drawing/2014/main" id="{DCBE883B-5A04-4D6B-B5B6-4C977D96C3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7687" y="2605215"/>
                  <a:ext cx="1844511" cy="1336757"/>
                </a:xfrm>
                <a:prstGeom prst="line">
                  <a:avLst/>
                </a:prstGeom>
                <a:ln w="28575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>
                  <a:extLst>
                    <a:ext uri="{FF2B5EF4-FFF2-40B4-BE49-F238E27FC236}">
                      <a16:creationId xmlns:a16="http://schemas.microsoft.com/office/drawing/2014/main" id="{EC84382C-1B3F-4A19-A672-CAFD29421E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70581" y="1423449"/>
                  <a:ext cx="2026763" cy="2611224"/>
                </a:xfrm>
                <a:prstGeom prst="line">
                  <a:avLst/>
                </a:prstGeom>
                <a:ln w="28575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>
                  <a:extLst>
                    <a:ext uri="{FF2B5EF4-FFF2-40B4-BE49-F238E27FC236}">
                      <a16:creationId xmlns:a16="http://schemas.microsoft.com/office/drawing/2014/main" id="{3ABE502B-EA0A-46B9-AD98-6F89A289E7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70581" y="1423449"/>
                  <a:ext cx="2026763" cy="2611224"/>
                </a:xfrm>
                <a:prstGeom prst="line">
                  <a:avLst/>
                </a:prstGeom>
                <a:ln w="28575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>
                  <a:extLst>
                    <a:ext uri="{FF2B5EF4-FFF2-40B4-BE49-F238E27FC236}">
                      <a16:creationId xmlns:a16="http://schemas.microsoft.com/office/drawing/2014/main" id="{A0120485-980C-49F6-B6E5-32E6B47E55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62487" y="3318234"/>
                  <a:ext cx="2026763" cy="2179163"/>
                </a:xfrm>
                <a:prstGeom prst="line">
                  <a:avLst/>
                </a:prstGeom>
                <a:ln w="28575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BAEB7187-7AE8-4D74-8DAD-E4C71ED96D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262487" y="3318234"/>
                  <a:ext cx="2007909" cy="2179163"/>
                </a:xfrm>
                <a:prstGeom prst="line">
                  <a:avLst/>
                </a:prstGeom>
                <a:ln w="28575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직선 연결선 48">
                  <a:extLst>
                    <a:ext uri="{FF2B5EF4-FFF2-40B4-BE49-F238E27FC236}">
                      <a16:creationId xmlns:a16="http://schemas.microsoft.com/office/drawing/2014/main" id="{E044FFC8-8C38-4935-AF25-667B066F54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43633" y="4188921"/>
                  <a:ext cx="2026763" cy="1336757"/>
                </a:xfrm>
                <a:prstGeom prst="line">
                  <a:avLst/>
                </a:prstGeom>
                <a:ln w="28575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>
                  <a:extLst>
                    <a:ext uri="{FF2B5EF4-FFF2-40B4-BE49-F238E27FC236}">
                      <a16:creationId xmlns:a16="http://schemas.microsoft.com/office/drawing/2014/main" id="{168FB168-A7F5-4C5F-AB97-A5C97FE3CA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243633" y="4188921"/>
                  <a:ext cx="2026763" cy="1336757"/>
                </a:xfrm>
                <a:prstGeom prst="line">
                  <a:avLst/>
                </a:prstGeom>
                <a:ln w="28575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55" name="타원 54">
            <a:extLst>
              <a:ext uri="{FF2B5EF4-FFF2-40B4-BE49-F238E27FC236}">
                <a16:creationId xmlns:a16="http://schemas.microsoft.com/office/drawing/2014/main" id="{A18A2225-8FB4-4E88-A76E-1F8A58AFC41B}"/>
              </a:ext>
            </a:extLst>
          </p:cNvPr>
          <p:cNvSpPr/>
          <p:nvPr/>
        </p:nvSpPr>
        <p:spPr>
          <a:xfrm>
            <a:off x="2422687" y="2631266"/>
            <a:ext cx="183822" cy="19559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D80F303-DD1B-447C-944F-657FFA12C41C}"/>
              </a:ext>
            </a:extLst>
          </p:cNvPr>
          <p:cNvSpPr/>
          <p:nvPr/>
        </p:nvSpPr>
        <p:spPr>
          <a:xfrm>
            <a:off x="4795099" y="3150923"/>
            <a:ext cx="183822" cy="19559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2E45B8BB-080D-46E9-8AE3-A566B58EF8C1}"/>
              </a:ext>
            </a:extLst>
          </p:cNvPr>
          <p:cNvSpPr/>
          <p:nvPr/>
        </p:nvSpPr>
        <p:spPr>
          <a:xfrm>
            <a:off x="5165103" y="4304799"/>
            <a:ext cx="183822" cy="19559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AC94C814-A044-44CE-8452-67EA4C6A61DA}"/>
              </a:ext>
            </a:extLst>
          </p:cNvPr>
          <p:cNvSpPr/>
          <p:nvPr/>
        </p:nvSpPr>
        <p:spPr>
          <a:xfrm>
            <a:off x="5177144" y="4747338"/>
            <a:ext cx="183822" cy="19559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3DF0EED-1F64-4478-9470-9ABDC7B04EDF}"/>
              </a:ext>
            </a:extLst>
          </p:cNvPr>
          <p:cNvSpPr/>
          <p:nvPr/>
        </p:nvSpPr>
        <p:spPr>
          <a:xfrm>
            <a:off x="8871438" y="3318234"/>
            <a:ext cx="2400300" cy="2607781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6EF2004-A97B-48AF-95EE-59E6C7B08284}"/>
              </a:ext>
            </a:extLst>
          </p:cNvPr>
          <p:cNvSpPr txBox="1"/>
          <p:nvPr/>
        </p:nvSpPr>
        <p:spPr>
          <a:xfrm>
            <a:off x="9113346" y="1683795"/>
            <a:ext cx="1789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Grouping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56779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EC8786-EBAD-4452-B1FA-CBD6ADE8C9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A2FE37-E9EF-4415-8A7C-070D34FD0B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720" y="837989"/>
            <a:ext cx="4094481" cy="464449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K-Nearest Neighbor(KNN)</a:t>
            </a:r>
            <a:endParaRPr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4830868-7856-4634-8E91-F1C05EEFBF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75" t="32577" r="35142" b="57034"/>
          <a:stretch/>
        </p:blipFill>
        <p:spPr>
          <a:xfrm>
            <a:off x="5785852" y="1819731"/>
            <a:ext cx="6052797" cy="11528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78236A3-A993-4060-93E4-5AAF082F74D0}"/>
              </a:ext>
            </a:extLst>
          </p:cNvPr>
          <p:cNvGrpSpPr/>
          <p:nvPr/>
        </p:nvGrpSpPr>
        <p:grpSpPr>
          <a:xfrm>
            <a:off x="1830827" y="2913967"/>
            <a:ext cx="4386170" cy="3233757"/>
            <a:chOff x="1653292" y="1629609"/>
            <a:chExt cx="6011594" cy="4111314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48DF4938-6EFE-466D-B22E-1A1C00C1958F}"/>
                </a:ext>
              </a:extLst>
            </p:cNvPr>
            <p:cNvSpPr/>
            <p:nvPr/>
          </p:nvSpPr>
          <p:spPr>
            <a:xfrm>
              <a:off x="3871051" y="2384951"/>
              <a:ext cx="2771925" cy="3355972"/>
            </a:xfrm>
            <a:custGeom>
              <a:avLst/>
              <a:gdLst>
                <a:gd name="connsiteX0" fmla="*/ 801279 w 2771925"/>
                <a:gd name="connsiteY0" fmla="*/ 28310 h 3355972"/>
                <a:gd name="connsiteX1" fmla="*/ 801279 w 2771925"/>
                <a:gd name="connsiteY1" fmla="*/ 28310 h 3355972"/>
                <a:gd name="connsiteX2" fmla="*/ 707011 w 2771925"/>
                <a:gd name="connsiteY2" fmla="*/ 30 h 3355972"/>
                <a:gd name="connsiteX3" fmla="*/ 480767 w 2771925"/>
                <a:gd name="connsiteY3" fmla="*/ 28310 h 3355972"/>
                <a:gd name="connsiteX4" fmla="*/ 414780 w 2771925"/>
                <a:gd name="connsiteY4" fmla="*/ 56591 h 3355972"/>
                <a:gd name="connsiteX5" fmla="*/ 348792 w 2771925"/>
                <a:gd name="connsiteY5" fmla="*/ 66017 h 3355972"/>
                <a:gd name="connsiteX6" fmla="*/ 282804 w 2771925"/>
                <a:gd name="connsiteY6" fmla="*/ 84871 h 3355972"/>
                <a:gd name="connsiteX7" fmla="*/ 226244 w 2771925"/>
                <a:gd name="connsiteY7" fmla="*/ 122578 h 3355972"/>
                <a:gd name="connsiteX8" fmla="*/ 169683 w 2771925"/>
                <a:gd name="connsiteY8" fmla="*/ 141432 h 3355972"/>
                <a:gd name="connsiteX9" fmla="*/ 141402 w 2771925"/>
                <a:gd name="connsiteY9" fmla="*/ 179139 h 3355972"/>
                <a:gd name="connsiteX10" fmla="*/ 94268 w 2771925"/>
                <a:gd name="connsiteY10" fmla="*/ 273407 h 3355972"/>
                <a:gd name="connsiteX11" fmla="*/ 75415 w 2771925"/>
                <a:gd name="connsiteY11" fmla="*/ 301687 h 3355972"/>
                <a:gd name="connsiteX12" fmla="*/ 65988 w 2771925"/>
                <a:gd name="connsiteY12" fmla="*/ 329968 h 3355972"/>
                <a:gd name="connsiteX13" fmla="*/ 28281 w 2771925"/>
                <a:gd name="connsiteY13" fmla="*/ 395955 h 3355972"/>
                <a:gd name="connsiteX14" fmla="*/ 18854 w 2771925"/>
                <a:gd name="connsiteY14" fmla="*/ 433663 h 3355972"/>
                <a:gd name="connsiteX15" fmla="*/ 0 w 2771925"/>
                <a:gd name="connsiteY15" fmla="*/ 556211 h 3355972"/>
                <a:gd name="connsiteX16" fmla="*/ 18854 w 2771925"/>
                <a:gd name="connsiteY16" fmla="*/ 716467 h 3355972"/>
                <a:gd name="connsiteX17" fmla="*/ 47134 w 2771925"/>
                <a:gd name="connsiteY17" fmla="*/ 810735 h 3355972"/>
                <a:gd name="connsiteX18" fmla="*/ 75415 w 2771925"/>
                <a:gd name="connsiteY18" fmla="*/ 886149 h 3355972"/>
                <a:gd name="connsiteX19" fmla="*/ 94268 w 2771925"/>
                <a:gd name="connsiteY19" fmla="*/ 914430 h 3355972"/>
                <a:gd name="connsiteX20" fmla="*/ 113122 w 2771925"/>
                <a:gd name="connsiteY20" fmla="*/ 980417 h 3355972"/>
                <a:gd name="connsiteX21" fmla="*/ 131976 w 2771925"/>
                <a:gd name="connsiteY21" fmla="*/ 1008698 h 3355972"/>
                <a:gd name="connsiteX22" fmla="*/ 188536 w 2771925"/>
                <a:gd name="connsiteY22" fmla="*/ 1084112 h 3355972"/>
                <a:gd name="connsiteX23" fmla="*/ 226244 w 2771925"/>
                <a:gd name="connsiteY23" fmla="*/ 1131246 h 3355972"/>
                <a:gd name="connsiteX24" fmla="*/ 254524 w 2771925"/>
                <a:gd name="connsiteY24" fmla="*/ 1178380 h 3355972"/>
                <a:gd name="connsiteX25" fmla="*/ 301658 w 2771925"/>
                <a:gd name="connsiteY25" fmla="*/ 1244368 h 3355972"/>
                <a:gd name="connsiteX26" fmla="*/ 311085 w 2771925"/>
                <a:gd name="connsiteY26" fmla="*/ 1272648 h 3355972"/>
                <a:gd name="connsiteX27" fmla="*/ 339365 w 2771925"/>
                <a:gd name="connsiteY27" fmla="*/ 1291502 h 3355972"/>
                <a:gd name="connsiteX28" fmla="*/ 367646 w 2771925"/>
                <a:gd name="connsiteY28" fmla="*/ 1319782 h 3355972"/>
                <a:gd name="connsiteX29" fmla="*/ 386499 w 2771925"/>
                <a:gd name="connsiteY29" fmla="*/ 1357489 h 3355972"/>
                <a:gd name="connsiteX30" fmla="*/ 414780 w 2771925"/>
                <a:gd name="connsiteY30" fmla="*/ 1385770 h 3355972"/>
                <a:gd name="connsiteX31" fmla="*/ 433633 w 2771925"/>
                <a:gd name="connsiteY31" fmla="*/ 1489465 h 3355972"/>
                <a:gd name="connsiteX32" fmla="*/ 443060 w 2771925"/>
                <a:gd name="connsiteY32" fmla="*/ 1527172 h 3355972"/>
                <a:gd name="connsiteX33" fmla="*/ 461914 w 2771925"/>
                <a:gd name="connsiteY33" fmla="*/ 1602586 h 3355972"/>
                <a:gd name="connsiteX34" fmla="*/ 480767 w 2771925"/>
                <a:gd name="connsiteY34" fmla="*/ 1630867 h 3355972"/>
                <a:gd name="connsiteX35" fmla="*/ 471340 w 2771925"/>
                <a:gd name="connsiteY35" fmla="*/ 2215329 h 3355972"/>
                <a:gd name="connsiteX36" fmla="*/ 461914 w 2771925"/>
                <a:gd name="connsiteY36" fmla="*/ 2253036 h 3355972"/>
                <a:gd name="connsiteX37" fmla="*/ 452487 w 2771925"/>
                <a:gd name="connsiteY37" fmla="*/ 2300170 h 3355972"/>
                <a:gd name="connsiteX38" fmla="*/ 405353 w 2771925"/>
                <a:gd name="connsiteY38" fmla="*/ 2366158 h 3355972"/>
                <a:gd name="connsiteX39" fmla="*/ 367646 w 2771925"/>
                <a:gd name="connsiteY39" fmla="*/ 2450999 h 3355972"/>
                <a:gd name="connsiteX40" fmla="*/ 320512 w 2771925"/>
                <a:gd name="connsiteY40" fmla="*/ 2507560 h 3355972"/>
                <a:gd name="connsiteX41" fmla="*/ 273378 w 2771925"/>
                <a:gd name="connsiteY41" fmla="*/ 2601828 h 3355972"/>
                <a:gd name="connsiteX42" fmla="*/ 263951 w 2771925"/>
                <a:gd name="connsiteY42" fmla="*/ 2648962 h 3355972"/>
                <a:gd name="connsiteX43" fmla="*/ 254524 w 2771925"/>
                <a:gd name="connsiteY43" fmla="*/ 2677242 h 3355972"/>
                <a:gd name="connsiteX44" fmla="*/ 263951 w 2771925"/>
                <a:gd name="connsiteY44" fmla="*/ 2809217 h 3355972"/>
                <a:gd name="connsiteX45" fmla="*/ 320512 w 2771925"/>
                <a:gd name="connsiteY45" fmla="*/ 2912912 h 3355972"/>
                <a:gd name="connsiteX46" fmla="*/ 358219 w 2771925"/>
                <a:gd name="connsiteY46" fmla="*/ 2988327 h 3355972"/>
                <a:gd name="connsiteX47" fmla="*/ 405353 w 2771925"/>
                <a:gd name="connsiteY47" fmla="*/ 3026034 h 3355972"/>
                <a:gd name="connsiteX48" fmla="*/ 499621 w 2771925"/>
                <a:gd name="connsiteY48" fmla="*/ 3092021 h 3355972"/>
                <a:gd name="connsiteX49" fmla="*/ 575035 w 2771925"/>
                <a:gd name="connsiteY49" fmla="*/ 3129729 h 3355972"/>
                <a:gd name="connsiteX50" fmla="*/ 631596 w 2771925"/>
                <a:gd name="connsiteY50" fmla="*/ 3139155 h 3355972"/>
                <a:gd name="connsiteX51" fmla="*/ 707011 w 2771925"/>
                <a:gd name="connsiteY51" fmla="*/ 3167436 h 3355972"/>
                <a:gd name="connsiteX52" fmla="*/ 772998 w 2771925"/>
                <a:gd name="connsiteY52" fmla="*/ 3186289 h 3355972"/>
                <a:gd name="connsiteX53" fmla="*/ 989815 w 2771925"/>
                <a:gd name="connsiteY53" fmla="*/ 3223997 h 3355972"/>
                <a:gd name="connsiteX54" fmla="*/ 1206631 w 2771925"/>
                <a:gd name="connsiteY54" fmla="*/ 3271131 h 3355972"/>
                <a:gd name="connsiteX55" fmla="*/ 1414021 w 2771925"/>
                <a:gd name="connsiteY55" fmla="*/ 3308838 h 3355972"/>
                <a:gd name="connsiteX56" fmla="*/ 1508289 w 2771925"/>
                <a:gd name="connsiteY56" fmla="*/ 3337118 h 3355972"/>
                <a:gd name="connsiteX57" fmla="*/ 1593130 w 2771925"/>
                <a:gd name="connsiteY57" fmla="*/ 3346545 h 3355972"/>
                <a:gd name="connsiteX58" fmla="*/ 1659118 w 2771925"/>
                <a:gd name="connsiteY58" fmla="*/ 3355972 h 3355972"/>
                <a:gd name="connsiteX59" fmla="*/ 1828800 w 2771925"/>
                <a:gd name="connsiteY59" fmla="*/ 3346545 h 3355972"/>
                <a:gd name="connsiteX60" fmla="*/ 1866507 w 2771925"/>
                <a:gd name="connsiteY60" fmla="*/ 3327692 h 3355972"/>
                <a:gd name="connsiteX61" fmla="*/ 1913642 w 2771925"/>
                <a:gd name="connsiteY61" fmla="*/ 3308838 h 3355972"/>
                <a:gd name="connsiteX62" fmla="*/ 1970202 w 2771925"/>
                <a:gd name="connsiteY62" fmla="*/ 3289984 h 3355972"/>
                <a:gd name="connsiteX63" fmla="*/ 2073897 w 2771925"/>
                <a:gd name="connsiteY63" fmla="*/ 3242850 h 3355972"/>
                <a:gd name="connsiteX64" fmla="*/ 2158738 w 2771925"/>
                <a:gd name="connsiteY64" fmla="*/ 3223997 h 3355972"/>
                <a:gd name="connsiteX65" fmla="*/ 2196446 w 2771925"/>
                <a:gd name="connsiteY65" fmla="*/ 3205143 h 3355972"/>
                <a:gd name="connsiteX66" fmla="*/ 2290714 w 2771925"/>
                <a:gd name="connsiteY66" fmla="*/ 3176863 h 3355972"/>
                <a:gd name="connsiteX67" fmla="*/ 2422689 w 2771925"/>
                <a:gd name="connsiteY67" fmla="*/ 3082595 h 3355972"/>
                <a:gd name="connsiteX68" fmla="*/ 2488677 w 2771925"/>
                <a:gd name="connsiteY68" fmla="*/ 3054314 h 3355972"/>
                <a:gd name="connsiteX69" fmla="*/ 2620652 w 2771925"/>
                <a:gd name="connsiteY69" fmla="*/ 2969473 h 3355972"/>
                <a:gd name="connsiteX70" fmla="*/ 2696066 w 2771925"/>
                <a:gd name="connsiteY70" fmla="*/ 2809217 h 3355972"/>
                <a:gd name="connsiteX71" fmla="*/ 2743200 w 2771925"/>
                <a:gd name="connsiteY71" fmla="*/ 2630108 h 3355972"/>
                <a:gd name="connsiteX72" fmla="*/ 2771481 w 2771925"/>
                <a:gd name="connsiteY72" fmla="*/ 2337877 h 3355972"/>
                <a:gd name="connsiteX73" fmla="*/ 2733773 w 2771925"/>
                <a:gd name="connsiteY73" fmla="*/ 1734562 h 3355972"/>
                <a:gd name="connsiteX74" fmla="*/ 2705493 w 2771925"/>
                <a:gd name="connsiteY74" fmla="*/ 1621440 h 3355972"/>
                <a:gd name="connsiteX75" fmla="*/ 2630079 w 2771925"/>
                <a:gd name="connsiteY75" fmla="*/ 1404623 h 3355972"/>
                <a:gd name="connsiteX76" fmla="*/ 2592371 w 2771925"/>
                <a:gd name="connsiteY76" fmla="*/ 1319782 h 3355972"/>
                <a:gd name="connsiteX77" fmla="*/ 2545237 w 2771925"/>
                <a:gd name="connsiteY77" fmla="*/ 1244368 h 3355972"/>
                <a:gd name="connsiteX78" fmla="*/ 2516957 w 2771925"/>
                <a:gd name="connsiteY78" fmla="*/ 1178380 h 3355972"/>
                <a:gd name="connsiteX79" fmla="*/ 2469823 w 2771925"/>
                <a:gd name="connsiteY79" fmla="*/ 1102966 h 3355972"/>
                <a:gd name="connsiteX80" fmla="*/ 2450969 w 2771925"/>
                <a:gd name="connsiteY80" fmla="*/ 1055832 h 3355972"/>
                <a:gd name="connsiteX81" fmla="*/ 2347275 w 2771925"/>
                <a:gd name="connsiteY81" fmla="*/ 914430 h 3355972"/>
                <a:gd name="connsiteX82" fmla="*/ 2262433 w 2771925"/>
                <a:gd name="connsiteY82" fmla="*/ 773028 h 3355972"/>
                <a:gd name="connsiteX83" fmla="*/ 2234153 w 2771925"/>
                <a:gd name="connsiteY83" fmla="*/ 744747 h 3355972"/>
                <a:gd name="connsiteX84" fmla="*/ 2158738 w 2771925"/>
                <a:gd name="connsiteY84" fmla="*/ 659906 h 3355972"/>
                <a:gd name="connsiteX85" fmla="*/ 2130458 w 2771925"/>
                <a:gd name="connsiteY85" fmla="*/ 612772 h 3355972"/>
                <a:gd name="connsiteX86" fmla="*/ 2111604 w 2771925"/>
                <a:gd name="connsiteY86" fmla="*/ 584492 h 3355972"/>
                <a:gd name="connsiteX87" fmla="*/ 2055044 w 2771925"/>
                <a:gd name="connsiteY87" fmla="*/ 537358 h 3355972"/>
                <a:gd name="connsiteX88" fmla="*/ 2026763 w 2771925"/>
                <a:gd name="connsiteY88" fmla="*/ 499650 h 3355972"/>
                <a:gd name="connsiteX89" fmla="*/ 1979629 w 2771925"/>
                <a:gd name="connsiteY89" fmla="*/ 471370 h 3355972"/>
                <a:gd name="connsiteX90" fmla="*/ 1923068 w 2771925"/>
                <a:gd name="connsiteY90" fmla="*/ 424236 h 3355972"/>
                <a:gd name="connsiteX91" fmla="*/ 1894788 w 2771925"/>
                <a:gd name="connsiteY91" fmla="*/ 386529 h 3355972"/>
                <a:gd name="connsiteX92" fmla="*/ 1857081 w 2771925"/>
                <a:gd name="connsiteY92" fmla="*/ 367675 h 3355972"/>
                <a:gd name="connsiteX93" fmla="*/ 1762813 w 2771925"/>
                <a:gd name="connsiteY93" fmla="*/ 311114 h 3355972"/>
                <a:gd name="connsiteX94" fmla="*/ 1640264 w 2771925"/>
                <a:gd name="connsiteY94" fmla="*/ 245127 h 3355972"/>
                <a:gd name="connsiteX95" fmla="*/ 1545996 w 2771925"/>
                <a:gd name="connsiteY95" fmla="*/ 207419 h 3355972"/>
                <a:gd name="connsiteX96" fmla="*/ 1461155 w 2771925"/>
                <a:gd name="connsiteY96" fmla="*/ 188566 h 3355972"/>
                <a:gd name="connsiteX97" fmla="*/ 1357460 w 2771925"/>
                <a:gd name="connsiteY97" fmla="*/ 160285 h 3355972"/>
                <a:gd name="connsiteX98" fmla="*/ 1225485 w 2771925"/>
                <a:gd name="connsiteY98" fmla="*/ 122578 h 3355972"/>
                <a:gd name="connsiteX99" fmla="*/ 1178351 w 2771925"/>
                <a:gd name="connsiteY99" fmla="*/ 84871 h 3355972"/>
                <a:gd name="connsiteX100" fmla="*/ 1065229 w 2771925"/>
                <a:gd name="connsiteY100" fmla="*/ 75444 h 3355972"/>
                <a:gd name="connsiteX101" fmla="*/ 1036949 w 2771925"/>
                <a:gd name="connsiteY101" fmla="*/ 66017 h 3355972"/>
                <a:gd name="connsiteX102" fmla="*/ 876693 w 2771925"/>
                <a:gd name="connsiteY102" fmla="*/ 56591 h 3355972"/>
                <a:gd name="connsiteX103" fmla="*/ 848413 w 2771925"/>
                <a:gd name="connsiteY103" fmla="*/ 47164 h 3355972"/>
                <a:gd name="connsiteX104" fmla="*/ 801279 w 2771925"/>
                <a:gd name="connsiteY104" fmla="*/ 28310 h 3355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2771925" h="3355972">
                  <a:moveTo>
                    <a:pt x="801279" y="28310"/>
                  </a:moveTo>
                  <a:lnTo>
                    <a:pt x="801279" y="28310"/>
                  </a:lnTo>
                  <a:cubicBezTo>
                    <a:pt x="769856" y="18883"/>
                    <a:pt x="739795" y="1244"/>
                    <a:pt x="707011" y="30"/>
                  </a:cubicBezTo>
                  <a:cubicBezTo>
                    <a:pt x="681455" y="-917"/>
                    <a:pt x="535241" y="20528"/>
                    <a:pt x="480767" y="28310"/>
                  </a:cubicBezTo>
                  <a:cubicBezTo>
                    <a:pt x="458771" y="37737"/>
                    <a:pt x="437790" y="50017"/>
                    <a:pt x="414780" y="56591"/>
                  </a:cubicBezTo>
                  <a:cubicBezTo>
                    <a:pt x="393416" y="62695"/>
                    <a:pt x="370518" y="61362"/>
                    <a:pt x="348792" y="66017"/>
                  </a:cubicBezTo>
                  <a:cubicBezTo>
                    <a:pt x="326424" y="70810"/>
                    <a:pt x="304800" y="78586"/>
                    <a:pt x="282804" y="84871"/>
                  </a:cubicBezTo>
                  <a:cubicBezTo>
                    <a:pt x="263951" y="97440"/>
                    <a:pt x="246511" y="112445"/>
                    <a:pt x="226244" y="122578"/>
                  </a:cubicBezTo>
                  <a:cubicBezTo>
                    <a:pt x="208469" y="131466"/>
                    <a:pt x="186219" y="130408"/>
                    <a:pt x="169683" y="141432"/>
                  </a:cubicBezTo>
                  <a:cubicBezTo>
                    <a:pt x="156610" y="150147"/>
                    <a:pt x="150534" y="166354"/>
                    <a:pt x="141402" y="179139"/>
                  </a:cubicBezTo>
                  <a:cubicBezTo>
                    <a:pt x="106020" y="228673"/>
                    <a:pt x="133886" y="194171"/>
                    <a:pt x="94268" y="273407"/>
                  </a:cubicBezTo>
                  <a:cubicBezTo>
                    <a:pt x="89201" y="283540"/>
                    <a:pt x="80482" y="291554"/>
                    <a:pt x="75415" y="301687"/>
                  </a:cubicBezTo>
                  <a:cubicBezTo>
                    <a:pt x="70971" y="310575"/>
                    <a:pt x="70432" y="321080"/>
                    <a:pt x="65988" y="329968"/>
                  </a:cubicBezTo>
                  <a:cubicBezTo>
                    <a:pt x="38636" y="384670"/>
                    <a:pt x="53072" y="329844"/>
                    <a:pt x="28281" y="395955"/>
                  </a:cubicBezTo>
                  <a:cubicBezTo>
                    <a:pt x="23732" y="408086"/>
                    <a:pt x="21665" y="421015"/>
                    <a:pt x="18854" y="433663"/>
                  </a:cubicBezTo>
                  <a:cubicBezTo>
                    <a:pt x="6515" y="489188"/>
                    <a:pt x="8163" y="490909"/>
                    <a:pt x="0" y="556211"/>
                  </a:cubicBezTo>
                  <a:cubicBezTo>
                    <a:pt x="6285" y="609630"/>
                    <a:pt x="11247" y="663221"/>
                    <a:pt x="18854" y="716467"/>
                  </a:cubicBezTo>
                  <a:cubicBezTo>
                    <a:pt x="22415" y="741395"/>
                    <a:pt x="40576" y="791060"/>
                    <a:pt x="47134" y="810735"/>
                  </a:cubicBezTo>
                  <a:cubicBezTo>
                    <a:pt x="55292" y="835210"/>
                    <a:pt x="64144" y="863608"/>
                    <a:pt x="75415" y="886149"/>
                  </a:cubicBezTo>
                  <a:cubicBezTo>
                    <a:pt x="80482" y="896283"/>
                    <a:pt x="87984" y="905003"/>
                    <a:pt x="94268" y="914430"/>
                  </a:cubicBezTo>
                  <a:cubicBezTo>
                    <a:pt x="100553" y="936426"/>
                    <a:pt x="104626" y="959177"/>
                    <a:pt x="113122" y="980417"/>
                  </a:cubicBezTo>
                  <a:cubicBezTo>
                    <a:pt x="117330" y="990936"/>
                    <a:pt x="125312" y="999535"/>
                    <a:pt x="131976" y="1008698"/>
                  </a:cubicBezTo>
                  <a:cubicBezTo>
                    <a:pt x="150458" y="1034110"/>
                    <a:pt x="169377" y="1059206"/>
                    <a:pt x="188536" y="1084112"/>
                  </a:cubicBezTo>
                  <a:cubicBezTo>
                    <a:pt x="200804" y="1100060"/>
                    <a:pt x="215892" y="1113993"/>
                    <a:pt x="226244" y="1131246"/>
                  </a:cubicBezTo>
                  <a:cubicBezTo>
                    <a:pt x="235671" y="1146957"/>
                    <a:pt x="244361" y="1163135"/>
                    <a:pt x="254524" y="1178380"/>
                  </a:cubicBezTo>
                  <a:cubicBezTo>
                    <a:pt x="263065" y="1191191"/>
                    <a:pt x="293226" y="1227504"/>
                    <a:pt x="301658" y="1244368"/>
                  </a:cubicBezTo>
                  <a:cubicBezTo>
                    <a:pt x="306102" y="1253256"/>
                    <a:pt x="304878" y="1264889"/>
                    <a:pt x="311085" y="1272648"/>
                  </a:cubicBezTo>
                  <a:cubicBezTo>
                    <a:pt x="318163" y="1281495"/>
                    <a:pt x="330661" y="1284249"/>
                    <a:pt x="339365" y="1291502"/>
                  </a:cubicBezTo>
                  <a:cubicBezTo>
                    <a:pt x="349607" y="1300037"/>
                    <a:pt x="358219" y="1310355"/>
                    <a:pt x="367646" y="1319782"/>
                  </a:cubicBezTo>
                  <a:cubicBezTo>
                    <a:pt x="373930" y="1332351"/>
                    <a:pt x="378331" y="1346054"/>
                    <a:pt x="386499" y="1357489"/>
                  </a:cubicBezTo>
                  <a:cubicBezTo>
                    <a:pt x="394248" y="1368338"/>
                    <a:pt x="408818" y="1373846"/>
                    <a:pt x="414780" y="1385770"/>
                  </a:cubicBezTo>
                  <a:cubicBezTo>
                    <a:pt x="418148" y="1392506"/>
                    <a:pt x="433270" y="1487651"/>
                    <a:pt x="433633" y="1489465"/>
                  </a:cubicBezTo>
                  <a:cubicBezTo>
                    <a:pt x="436174" y="1502169"/>
                    <a:pt x="440249" y="1514525"/>
                    <a:pt x="443060" y="1527172"/>
                  </a:cubicBezTo>
                  <a:cubicBezTo>
                    <a:pt x="447363" y="1546537"/>
                    <a:pt x="451806" y="1582370"/>
                    <a:pt x="461914" y="1602586"/>
                  </a:cubicBezTo>
                  <a:cubicBezTo>
                    <a:pt x="466981" y="1612720"/>
                    <a:pt x="474483" y="1621440"/>
                    <a:pt x="480767" y="1630867"/>
                  </a:cubicBezTo>
                  <a:cubicBezTo>
                    <a:pt x="477625" y="1825688"/>
                    <a:pt x="477242" y="2020572"/>
                    <a:pt x="471340" y="2215329"/>
                  </a:cubicBezTo>
                  <a:cubicBezTo>
                    <a:pt x="470948" y="2228279"/>
                    <a:pt x="464724" y="2240389"/>
                    <a:pt x="461914" y="2253036"/>
                  </a:cubicBezTo>
                  <a:cubicBezTo>
                    <a:pt x="458438" y="2268677"/>
                    <a:pt x="457554" y="2284970"/>
                    <a:pt x="452487" y="2300170"/>
                  </a:cubicBezTo>
                  <a:cubicBezTo>
                    <a:pt x="433111" y="2358298"/>
                    <a:pt x="438409" y="2319880"/>
                    <a:pt x="405353" y="2366158"/>
                  </a:cubicBezTo>
                  <a:cubicBezTo>
                    <a:pt x="363108" y="2425301"/>
                    <a:pt x="410771" y="2383230"/>
                    <a:pt x="367646" y="2450999"/>
                  </a:cubicBezTo>
                  <a:cubicBezTo>
                    <a:pt x="354470" y="2471704"/>
                    <a:pt x="333519" y="2486748"/>
                    <a:pt x="320512" y="2507560"/>
                  </a:cubicBezTo>
                  <a:cubicBezTo>
                    <a:pt x="301892" y="2537352"/>
                    <a:pt x="273378" y="2601828"/>
                    <a:pt x="273378" y="2601828"/>
                  </a:cubicBezTo>
                  <a:cubicBezTo>
                    <a:pt x="270236" y="2617539"/>
                    <a:pt x="267837" y="2633418"/>
                    <a:pt x="263951" y="2648962"/>
                  </a:cubicBezTo>
                  <a:cubicBezTo>
                    <a:pt x="261541" y="2658602"/>
                    <a:pt x="254524" y="2667305"/>
                    <a:pt x="254524" y="2677242"/>
                  </a:cubicBezTo>
                  <a:cubicBezTo>
                    <a:pt x="254524" y="2721346"/>
                    <a:pt x="257073" y="2765653"/>
                    <a:pt x="263951" y="2809217"/>
                  </a:cubicBezTo>
                  <a:cubicBezTo>
                    <a:pt x="273127" y="2867329"/>
                    <a:pt x="297645" y="2855743"/>
                    <a:pt x="320512" y="2912912"/>
                  </a:cubicBezTo>
                  <a:cubicBezTo>
                    <a:pt x="329514" y="2935418"/>
                    <a:pt x="339392" y="2969500"/>
                    <a:pt x="358219" y="2988327"/>
                  </a:cubicBezTo>
                  <a:cubicBezTo>
                    <a:pt x="372446" y="3002554"/>
                    <a:pt x="391126" y="3011807"/>
                    <a:pt x="405353" y="3026034"/>
                  </a:cubicBezTo>
                  <a:cubicBezTo>
                    <a:pt x="477092" y="3097773"/>
                    <a:pt x="419054" y="3075909"/>
                    <a:pt x="499621" y="3092021"/>
                  </a:cubicBezTo>
                  <a:cubicBezTo>
                    <a:pt x="529509" y="3111947"/>
                    <a:pt x="536009" y="3119086"/>
                    <a:pt x="575035" y="3129729"/>
                  </a:cubicBezTo>
                  <a:cubicBezTo>
                    <a:pt x="593475" y="3134758"/>
                    <a:pt x="612742" y="3136013"/>
                    <a:pt x="631596" y="3139155"/>
                  </a:cubicBezTo>
                  <a:cubicBezTo>
                    <a:pt x="686458" y="3166587"/>
                    <a:pt x="650537" y="3152034"/>
                    <a:pt x="707011" y="3167436"/>
                  </a:cubicBezTo>
                  <a:cubicBezTo>
                    <a:pt x="729081" y="3173455"/>
                    <a:pt x="750691" y="3181219"/>
                    <a:pt x="772998" y="3186289"/>
                  </a:cubicBezTo>
                  <a:cubicBezTo>
                    <a:pt x="894916" y="3213998"/>
                    <a:pt x="890066" y="3211528"/>
                    <a:pt x="989815" y="3223997"/>
                  </a:cubicBezTo>
                  <a:cubicBezTo>
                    <a:pt x="1257937" y="3297120"/>
                    <a:pt x="922080" y="3209272"/>
                    <a:pt x="1206631" y="3271131"/>
                  </a:cubicBezTo>
                  <a:cubicBezTo>
                    <a:pt x="1403822" y="3313999"/>
                    <a:pt x="1216510" y="3290882"/>
                    <a:pt x="1414021" y="3308838"/>
                  </a:cubicBezTo>
                  <a:cubicBezTo>
                    <a:pt x="1445444" y="3318265"/>
                    <a:pt x="1476187" y="3330360"/>
                    <a:pt x="1508289" y="3337118"/>
                  </a:cubicBezTo>
                  <a:cubicBezTo>
                    <a:pt x="1536133" y="3342980"/>
                    <a:pt x="1564895" y="3343016"/>
                    <a:pt x="1593130" y="3346545"/>
                  </a:cubicBezTo>
                  <a:cubicBezTo>
                    <a:pt x="1615178" y="3349301"/>
                    <a:pt x="1637122" y="3352830"/>
                    <a:pt x="1659118" y="3355972"/>
                  </a:cubicBezTo>
                  <a:cubicBezTo>
                    <a:pt x="1715679" y="3352830"/>
                    <a:pt x="1772672" y="3354199"/>
                    <a:pt x="1828800" y="3346545"/>
                  </a:cubicBezTo>
                  <a:cubicBezTo>
                    <a:pt x="1842724" y="3344646"/>
                    <a:pt x="1853666" y="3333399"/>
                    <a:pt x="1866507" y="3327692"/>
                  </a:cubicBezTo>
                  <a:cubicBezTo>
                    <a:pt x="1881971" y="3320819"/>
                    <a:pt x="1897739" y="3314621"/>
                    <a:pt x="1913642" y="3308838"/>
                  </a:cubicBezTo>
                  <a:cubicBezTo>
                    <a:pt x="1932319" y="3302046"/>
                    <a:pt x="1951750" y="3297365"/>
                    <a:pt x="1970202" y="3289984"/>
                  </a:cubicBezTo>
                  <a:cubicBezTo>
                    <a:pt x="2035385" y="3263911"/>
                    <a:pt x="1984655" y="3270738"/>
                    <a:pt x="2073897" y="3242850"/>
                  </a:cubicBezTo>
                  <a:cubicBezTo>
                    <a:pt x="2101548" y="3234209"/>
                    <a:pt x="2130458" y="3230281"/>
                    <a:pt x="2158738" y="3223997"/>
                  </a:cubicBezTo>
                  <a:cubicBezTo>
                    <a:pt x="2171307" y="3217712"/>
                    <a:pt x="2183398" y="3210362"/>
                    <a:pt x="2196446" y="3205143"/>
                  </a:cubicBezTo>
                  <a:cubicBezTo>
                    <a:pt x="2234705" y="3189839"/>
                    <a:pt x="2253670" y="3186123"/>
                    <a:pt x="2290714" y="3176863"/>
                  </a:cubicBezTo>
                  <a:cubicBezTo>
                    <a:pt x="2402638" y="3120900"/>
                    <a:pt x="2207989" y="3221518"/>
                    <a:pt x="2422689" y="3082595"/>
                  </a:cubicBezTo>
                  <a:cubicBezTo>
                    <a:pt x="2442781" y="3069594"/>
                    <a:pt x="2467527" y="3065511"/>
                    <a:pt x="2488677" y="3054314"/>
                  </a:cubicBezTo>
                  <a:cubicBezTo>
                    <a:pt x="2561940" y="3015528"/>
                    <a:pt x="2568411" y="3008653"/>
                    <a:pt x="2620652" y="2969473"/>
                  </a:cubicBezTo>
                  <a:cubicBezTo>
                    <a:pt x="2654996" y="2909370"/>
                    <a:pt x="2675873" y="2879891"/>
                    <a:pt x="2696066" y="2809217"/>
                  </a:cubicBezTo>
                  <a:cubicBezTo>
                    <a:pt x="2776498" y="2527705"/>
                    <a:pt x="2659197" y="2854118"/>
                    <a:pt x="2743200" y="2630108"/>
                  </a:cubicBezTo>
                  <a:cubicBezTo>
                    <a:pt x="2756686" y="2535708"/>
                    <a:pt x="2775021" y="2433460"/>
                    <a:pt x="2771481" y="2337877"/>
                  </a:cubicBezTo>
                  <a:cubicBezTo>
                    <a:pt x="2764023" y="2136518"/>
                    <a:pt x="2752254" y="1935210"/>
                    <a:pt x="2733773" y="1734562"/>
                  </a:cubicBezTo>
                  <a:cubicBezTo>
                    <a:pt x="2730208" y="1695858"/>
                    <a:pt x="2715973" y="1658868"/>
                    <a:pt x="2705493" y="1621440"/>
                  </a:cubicBezTo>
                  <a:cubicBezTo>
                    <a:pt x="2677710" y="1522213"/>
                    <a:pt x="2667919" y="1494494"/>
                    <a:pt x="2630079" y="1404623"/>
                  </a:cubicBezTo>
                  <a:cubicBezTo>
                    <a:pt x="2618069" y="1376100"/>
                    <a:pt x="2606851" y="1347133"/>
                    <a:pt x="2592371" y="1319782"/>
                  </a:cubicBezTo>
                  <a:cubicBezTo>
                    <a:pt x="2578501" y="1293583"/>
                    <a:pt x="2559187" y="1270524"/>
                    <a:pt x="2545237" y="1244368"/>
                  </a:cubicBezTo>
                  <a:cubicBezTo>
                    <a:pt x="2533975" y="1223253"/>
                    <a:pt x="2528219" y="1199495"/>
                    <a:pt x="2516957" y="1178380"/>
                  </a:cubicBezTo>
                  <a:cubicBezTo>
                    <a:pt x="2503007" y="1152224"/>
                    <a:pt x="2483877" y="1129067"/>
                    <a:pt x="2469823" y="1102966"/>
                  </a:cubicBezTo>
                  <a:cubicBezTo>
                    <a:pt x="2461800" y="1088067"/>
                    <a:pt x="2460120" y="1070066"/>
                    <a:pt x="2450969" y="1055832"/>
                  </a:cubicBezTo>
                  <a:cubicBezTo>
                    <a:pt x="2358143" y="911436"/>
                    <a:pt x="2413031" y="1027155"/>
                    <a:pt x="2347275" y="914430"/>
                  </a:cubicBezTo>
                  <a:cubicBezTo>
                    <a:pt x="2289703" y="815735"/>
                    <a:pt x="2353407" y="894328"/>
                    <a:pt x="2262433" y="773028"/>
                  </a:cubicBezTo>
                  <a:cubicBezTo>
                    <a:pt x="2254434" y="762363"/>
                    <a:pt x="2243161" y="754574"/>
                    <a:pt x="2234153" y="744747"/>
                  </a:cubicBezTo>
                  <a:cubicBezTo>
                    <a:pt x="2208585" y="716855"/>
                    <a:pt x="2182115" y="689659"/>
                    <a:pt x="2158738" y="659906"/>
                  </a:cubicBezTo>
                  <a:cubicBezTo>
                    <a:pt x="2147418" y="645499"/>
                    <a:pt x="2140169" y="628309"/>
                    <a:pt x="2130458" y="612772"/>
                  </a:cubicBezTo>
                  <a:cubicBezTo>
                    <a:pt x="2124453" y="603165"/>
                    <a:pt x="2119615" y="592503"/>
                    <a:pt x="2111604" y="584492"/>
                  </a:cubicBezTo>
                  <a:cubicBezTo>
                    <a:pt x="2094250" y="567138"/>
                    <a:pt x="2072397" y="554712"/>
                    <a:pt x="2055044" y="537358"/>
                  </a:cubicBezTo>
                  <a:cubicBezTo>
                    <a:pt x="2043934" y="526248"/>
                    <a:pt x="2038587" y="509996"/>
                    <a:pt x="2026763" y="499650"/>
                  </a:cubicBezTo>
                  <a:cubicBezTo>
                    <a:pt x="2012974" y="487585"/>
                    <a:pt x="1994287" y="482363"/>
                    <a:pt x="1979629" y="471370"/>
                  </a:cubicBezTo>
                  <a:cubicBezTo>
                    <a:pt x="1834507" y="362527"/>
                    <a:pt x="2054930" y="512140"/>
                    <a:pt x="1923068" y="424236"/>
                  </a:cubicBezTo>
                  <a:cubicBezTo>
                    <a:pt x="1913641" y="411667"/>
                    <a:pt x="1906717" y="396754"/>
                    <a:pt x="1894788" y="386529"/>
                  </a:cubicBezTo>
                  <a:cubicBezTo>
                    <a:pt x="1884118" y="377384"/>
                    <a:pt x="1868773" y="375470"/>
                    <a:pt x="1857081" y="367675"/>
                  </a:cubicBezTo>
                  <a:cubicBezTo>
                    <a:pt x="1701511" y="263961"/>
                    <a:pt x="1908713" y="384064"/>
                    <a:pt x="1762813" y="311114"/>
                  </a:cubicBezTo>
                  <a:cubicBezTo>
                    <a:pt x="1677396" y="268405"/>
                    <a:pt x="1720423" y="280197"/>
                    <a:pt x="1640264" y="245127"/>
                  </a:cubicBezTo>
                  <a:cubicBezTo>
                    <a:pt x="1609258" y="231562"/>
                    <a:pt x="1578268" y="217610"/>
                    <a:pt x="1545996" y="207419"/>
                  </a:cubicBezTo>
                  <a:cubicBezTo>
                    <a:pt x="1518371" y="198695"/>
                    <a:pt x="1489260" y="195592"/>
                    <a:pt x="1461155" y="188566"/>
                  </a:cubicBezTo>
                  <a:cubicBezTo>
                    <a:pt x="1426397" y="179877"/>
                    <a:pt x="1391776" y="170580"/>
                    <a:pt x="1357460" y="160285"/>
                  </a:cubicBezTo>
                  <a:cubicBezTo>
                    <a:pt x="1224076" y="120270"/>
                    <a:pt x="1319772" y="141436"/>
                    <a:pt x="1225485" y="122578"/>
                  </a:cubicBezTo>
                  <a:cubicBezTo>
                    <a:pt x="1209774" y="110009"/>
                    <a:pt x="1197654" y="90548"/>
                    <a:pt x="1178351" y="84871"/>
                  </a:cubicBezTo>
                  <a:cubicBezTo>
                    <a:pt x="1142050" y="74194"/>
                    <a:pt x="1102735" y="80445"/>
                    <a:pt x="1065229" y="75444"/>
                  </a:cubicBezTo>
                  <a:cubicBezTo>
                    <a:pt x="1055380" y="74131"/>
                    <a:pt x="1046836" y="67006"/>
                    <a:pt x="1036949" y="66017"/>
                  </a:cubicBezTo>
                  <a:cubicBezTo>
                    <a:pt x="983704" y="60693"/>
                    <a:pt x="930112" y="59733"/>
                    <a:pt x="876693" y="56591"/>
                  </a:cubicBezTo>
                  <a:cubicBezTo>
                    <a:pt x="867266" y="53449"/>
                    <a:pt x="857967" y="49894"/>
                    <a:pt x="848413" y="47164"/>
                  </a:cubicBezTo>
                  <a:cubicBezTo>
                    <a:pt x="804293" y="34558"/>
                    <a:pt x="809135" y="31452"/>
                    <a:pt x="801279" y="28310"/>
                  </a:cubicBezTo>
                  <a:close/>
                </a:path>
              </a:pathLst>
            </a:custGeom>
            <a:solidFill>
              <a:srgbClr val="FFC000">
                <a:alpha val="30196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97FB42-5ACD-4F46-B546-0B21B6FBD95F}"/>
                </a:ext>
              </a:extLst>
            </p:cNvPr>
            <p:cNvSpPr/>
            <p:nvPr/>
          </p:nvSpPr>
          <p:spPr>
            <a:xfrm>
              <a:off x="2422687" y="2631266"/>
              <a:ext cx="183822" cy="19559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1434A4D-9D74-43CA-A5CF-927AE1F93EA9}"/>
                </a:ext>
              </a:extLst>
            </p:cNvPr>
            <p:cNvSpPr/>
            <p:nvPr/>
          </p:nvSpPr>
          <p:spPr>
            <a:xfrm>
              <a:off x="4795099" y="3150923"/>
              <a:ext cx="183822" cy="19559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FE0B6AC-867B-4B92-8CC5-3516268C584D}"/>
                </a:ext>
              </a:extLst>
            </p:cNvPr>
            <p:cNvSpPr/>
            <p:nvPr/>
          </p:nvSpPr>
          <p:spPr>
            <a:xfrm>
              <a:off x="5165103" y="4304799"/>
              <a:ext cx="183822" cy="19559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C4755CC-3831-4D77-8238-3088B87BBBAB}"/>
                </a:ext>
              </a:extLst>
            </p:cNvPr>
            <p:cNvSpPr/>
            <p:nvPr/>
          </p:nvSpPr>
          <p:spPr>
            <a:xfrm>
              <a:off x="5177144" y="4747338"/>
              <a:ext cx="183822" cy="19559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연결선: 꺾임 11">
              <a:extLst>
                <a:ext uri="{FF2B5EF4-FFF2-40B4-BE49-F238E27FC236}">
                  <a16:creationId xmlns:a16="http://schemas.microsoft.com/office/drawing/2014/main" id="{C6BE96D3-F7AD-4694-9E8D-6327FB38D96F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991565" y="2139854"/>
              <a:ext cx="556181" cy="490192"/>
            </a:xfrm>
            <a:prstGeom prst="bentConnector3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8DDED62-4284-42BC-A8A7-E2AB697E598E}"/>
                </a:ext>
              </a:extLst>
            </p:cNvPr>
            <p:cNvSpPr txBox="1"/>
            <p:nvPr/>
          </p:nvSpPr>
          <p:spPr>
            <a:xfrm>
              <a:off x="1653292" y="1629609"/>
              <a:ext cx="12167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C00000"/>
                  </a:solidFill>
                </a:rPr>
                <a:t>Man</a:t>
              </a:r>
              <a:endParaRPr lang="ko-KR" altLang="en-US" sz="20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BE9581A4-8039-4670-9410-C6DA3905B4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78921" y="2671137"/>
              <a:ext cx="1160282" cy="578456"/>
            </a:xfrm>
            <a:prstGeom prst="bentConnector3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451526C-B7C6-433B-AD58-C6F4297D7603}"/>
                </a:ext>
              </a:extLst>
            </p:cNvPr>
            <p:cNvSpPr txBox="1"/>
            <p:nvPr/>
          </p:nvSpPr>
          <p:spPr>
            <a:xfrm>
              <a:off x="6103850" y="2328172"/>
              <a:ext cx="12914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C00000"/>
                  </a:solidFill>
                </a:rPr>
                <a:t>Cereal</a:t>
              </a:r>
              <a:endParaRPr lang="ko-KR" altLang="en-US" sz="20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72E04326-D5CC-4005-8BD3-871267B4B1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4469" y="4006234"/>
              <a:ext cx="1058944" cy="358219"/>
            </a:xfrm>
            <a:prstGeom prst="bentConnector3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C0C3800-A1FC-46EC-81E0-B09B7E1CB336}"/>
                </a:ext>
              </a:extLst>
            </p:cNvPr>
            <p:cNvSpPr txBox="1"/>
            <p:nvPr/>
          </p:nvSpPr>
          <p:spPr>
            <a:xfrm>
              <a:off x="6373413" y="3744624"/>
              <a:ext cx="12914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0070C0"/>
                  </a:solidFill>
                </a:rPr>
                <a:t>Eating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734F4ED-62CC-4341-A151-CABC28DF58BB}"/>
                </a:ext>
              </a:extLst>
            </p:cNvPr>
            <p:cNvSpPr txBox="1"/>
            <p:nvPr/>
          </p:nvSpPr>
          <p:spPr>
            <a:xfrm>
              <a:off x="5887295" y="5131642"/>
              <a:ext cx="794154" cy="503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rgbClr val="C00000"/>
                  </a:solidFill>
                </a:rPr>
                <a:t>Cat</a:t>
              </a:r>
              <a:endParaRPr lang="ko-KR" altLang="en-US" sz="20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19" name="연결선: 꺾임 18">
              <a:extLst>
                <a:ext uri="{FF2B5EF4-FFF2-40B4-BE49-F238E27FC236}">
                  <a16:creationId xmlns:a16="http://schemas.microsoft.com/office/drawing/2014/main" id="{37B25C3A-05D7-4037-8475-4E2A0689D1E8}"/>
                </a:ext>
              </a:extLst>
            </p:cNvPr>
            <p:cNvCxnSpPr/>
            <p:nvPr/>
          </p:nvCxnSpPr>
          <p:spPr>
            <a:xfrm>
              <a:off x="5360966" y="4875998"/>
              <a:ext cx="611171" cy="490191"/>
            </a:xfrm>
            <a:prstGeom prst="bentConnector3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9DC06E56-8BB6-428F-914A-8741AA9243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" r="65230"/>
          <a:stretch/>
        </p:blipFill>
        <p:spPr>
          <a:xfrm>
            <a:off x="531827" y="1584564"/>
            <a:ext cx="5363306" cy="465797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2562544-EAA4-42C3-AC4E-D1737BAEA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771" y="3381039"/>
            <a:ext cx="3884240" cy="263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182354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3160</TotalTime>
  <Words>171</Words>
  <Application>Microsoft Office PowerPoint</Application>
  <PresentationFormat>와이드스크린</PresentationFormat>
  <Paragraphs>100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Open Sans</vt:lpstr>
      <vt:lpstr>맑은 고딕</vt:lpstr>
      <vt:lpstr>-윤고딕310</vt:lpstr>
      <vt:lpstr>-윤고딕320</vt:lpstr>
      <vt:lpstr>-윤고딕330</vt:lpstr>
      <vt:lpstr>-윤고딕350</vt:lpstr>
      <vt:lpstr>Arial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박희규</dc:creator>
  <cp:lastModifiedBy>희명 정</cp:lastModifiedBy>
  <cp:revision>81</cp:revision>
  <dcterms:created xsi:type="dcterms:W3CDTF">2018-09-18T07:49:43Z</dcterms:created>
  <dcterms:modified xsi:type="dcterms:W3CDTF">2018-12-13T03:49:55Z</dcterms:modified>
</cp:coreProperties>
</file>