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3" r:id="rId5"/>
    <p:sldId id="278" r:id="rId6"/>
    <p:sldId id="260" r:id="rId7"/>
    <p:sldId id="277" r:id="rId8"/>
    <p:sldId id="275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175"/>
    <a:srgbClr val="4358F7"/>
    <a:srgbClr val="16F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49" autoAdjust="0"/>
  </p:normalViewPr>
  <p:slideViewPr>
    <p:cSldViewPr>
      <p:cViewPr varScale="1">
        <p:scale>
          <a:sx n="60" d="100"/>
          <a:sy n="60" d="100"/>
        </p:scale>
        <p:origin x="1267" y="6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6966D-AB00-42B0-BE7F-33008A8DFBD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FDB5-2144-418E-A194-8E8E7C6CC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2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FDB5-2144-418E-A194-8E8E7C6CCF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0FDB5-2144-418E-A194-8E8E7C6CCF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1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963" y="6719144"/>
            <a:ext cx="3447619" cy="4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6658" y="9435285"/>
            <a:ext cx="8495238" cy="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28693" y="5431676"/>
            <a:ext cx="4228329" cy="1054774"/>
            <a:chOff x="7028693" y="5431676"/>
            <a:chExt cx="4228329" cy="10547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09947" y="5431676"/>
              <a:ext cx="3547074" cy="946484"/>
              <a:chOff x="7709947" y="5431676"/>
              <a:chExt cx="3547074" cy="94648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91637" y="5313365"/>
                <a:ext cx="4019048" cy="1419048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10112170" y="5935110"/>
                <a:ext cx="598231" cy="184159"/>
                <a:chOff x="10112170" y="5935110"/>
                <a:chExt cx="598231" cy="184159"/>
              </a:xfrm>
            </p:grpSpPr>
            <p:grpSp>
              <p:nvGrpSpPr>
                <p:cNvPr id="1004" name="그룹 1004"/>
                <p:cNvGrpSpPr/>
                <p:nvPr/>
              </p:nvGrpSpPr>
              <p:grpSpPr>
                <a:xfrm>
                  <a:off x="10140390" y="5938638"/>
                  <a:ext cx="541791" cy="180632"/>
                  <a:chOff x="10140390" y="5938638"/>
                  <a:chExt cx="541791" cy="180632"/>
                </a:xfrm>
              </p:grpSpPr>
              <p:pic>
                <p:nvPicPr>
                  <p:cNvPr id="9" name="Object 8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0140390" y="5938638"/>
                    <a:ext cx="541791" cy="1806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095239" y="5918179"/>
                  <a:ext cx="571429" cy="20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7028693" y="5649052"/>
              <a:ext cx="740849" cy="837398"/>
              <a:chOff x="7028693" y="5649052"/>
              <a:chExt cx="740849" cy="83739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81442" y="5254183"/>
                <a:ext cx="1485714" cy="1676190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8693" y="5649052"/>
                <a:ext cx="740849" cy="83739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7342620" y="968199"/>
            <a:ext cx="3600474" cy="4204933"/>
            <a:chOff x="7342620" y="968199"/>
            <a:chExt cx="3600474" cy="42049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2620" y="968199"/>
              <a:ext cx="3600474" cy="420493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2095500"/>
            <a:ext cx="4000000" cy="6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4117" y="3200180"/>
            <a:ext cx="6662672" cy="11682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4117" y="4033451"/>
            <a:ext cx="6662672" cy="11682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74117" y="4889666"/>
            <a:ext cx="6662672" cy="1168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455" y="517212"/>
            <a:ext cx="2238095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1213" y="1733238"/>
            <a:ext cx="2914307" cy="3743955"/>
            <a:chOff x="1131213" y="1733238"/>
            <a:chExt cx="2914307" cy="37439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1213" y="1733238"/>
              <a:ext cx="2914307" cy="374395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26473" y="1733238"/>
            <a:ext cx="3022896" cy="37060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3634" y="1733238"/>
            <a:ext cx="3193777" cy="370604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92648" y="1733238"/>
            <a:ext cx="3004964" cy="371556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04800" y="6192157"/>
            <a:ext cx="3235873" cy="289560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93120" y="6204857"/>
            <a:ext cx="3235873" cy="289560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020447" y="6192157"/>
            <a:ext cx="3235873" cy="289560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594927" y="6204857"/>
            <a:ext cx="3235873" cy="2895600"/>
          </a:xfrm>
          <a:prstGeom prst="roundRect">
            <a:avLst>
              <a:gd name="adj" fmla="val 51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5905500"/>
            <a:ext cx="2286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26497" y="5905500"/>
            <a:ext cx="2286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511411" y="5839733"/>
            <a:ext cx="2286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099731" y="5839733"/>
            <a:ext cx="2286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1616" y="601756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팀장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윤예준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064" y="7112768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프론트엔드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700" y="7652657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-Jira, </a:t>
            </a:r>
            <a:r>
              <a:rPr lang="en-US" altLang="ko-KR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Gitlab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276" y="60252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이원회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3780" y="7069225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프론트엔드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91416" y="7609114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UCC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제작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350260" y="1733238"/>
            <a:ext cx="3317740" cy="7354519"/>
            <a:chOff x="7350260" y="1733238"/>
            <a:chExt cx="3317740" cy="73545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0260" y="1733238"/>
              <a:ext cx="3095238" cy="3706042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432127" y="6192157"/>
              <a:ext cx="3235873" cy="2895600"/>
            </a:xfrm>
            <a:prstGeom prst="roundRect">
              <a:avLst>
                <a:gd name="adj" fmla="val 51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31720" y="5849257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41772" y="5974024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팀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원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이은지</a:t>
              </a:r>
              <a:endPara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2220" y="7069225"/>
              <a:ext cx="2556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sz="2000" dirty="0" err="1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백엔드</a:t>
              </a:r>
              <a:r>
                <a: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</a:t>
              </a:r>
              <a:r>
                <a: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Django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9856" y="7609114"/>
              <a:ext cx="2556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REST API </a:t>
              </a:r>
              <a:r>
                <a:rPr lang="ko-KR" altLang="en-US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구축</a:t>
              </a:r>
              <a:endPara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1860007" y="596132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이창근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11411" y="6941916"/>
            <a:ext cx="2744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블록체인네트워크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하이퍼레저패브릭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409531" y="597402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이혜지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079979" y="7069225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프론트엔드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67615" y="7609114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동영상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PPT)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decel="1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이누야사 퇴사짤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91553" y="7757488"/>
            <a:ext cx="2773138" cy="907740"/>
          </a:xfrm>
          <a:prstGeom prst="rect">
            <a:avLst/>
          </a:prstGeom>
          <a:solidFill>
            <a:srgbClr val="16F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10910" y="7842537"/>
            <a:ext cx="2773138" cy="567668"/>
          </a:xfrm>
          <a:prstGeom prst="rect">
            <a:avLst/>
          </a:prstGeom>
          <a:solidFill>
            <a:srgbClr val="16F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455" y="517212"/>
            <a:ext cx="2238095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5926" y="1533801"/>
            <a:ext cx="2914307" cy="3743955"/>
            <a:chOff x="1131213" y="1733238"/>
            <a:chExt cx="2914307" cy="37439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213" y="1733238"/>
              <a:ext cx="2914307" cy="37439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0768" y="1526067"/>
            <a:ext cx="3022896" cy="3706042"/>
            <a:chOff x="4226473" y="1733238"/>
            <a:chExt cx="3022896" cy="37060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473" y="1733238"/>
              <a:ext cx="3022896" cy="3706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8275" y="1485900"/>
            <a:ext cx="3193777" cy="3706042"/>
            <a:chOff x="10603634" y="1733238"/>
            <a:chExt cx="3193777" cy="37060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3634" y="1733238"/>
              <a:ext cx="3193777" cy="37060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537826" y="1516543"/>
            <a:ext cx="3004964" cy="3715566"/>
            <a:chOff x="13892648" y="1733238"/>
            <a:chExt cx="3004964" cy="37155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2648" y="1733238"/>
              <a:ext cx="3004964" cy="3715566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2412880" y="5845176"/>
            <a:ext cx="6820342" cy="3237740"/>
            <a:chOff x="304800" y="5905500"/>
            <a:chExt cx="6820342" cy="3237740"/>
          </a:xfrm>
        </p:grpSpPr>
        <p:sp>
          <p:nvSpPr>
            <p:cNvPr id="8" name="직사각형 7"/>
            <p:cNvSpPr/>
            <p:nvPr/>
          </p:nvSpPr>
          <p:spPr>
            <a:xfrm>
              <a:off x="762000" y="5905500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26497" y="5905500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04800" y="6009366"/>
              <a:ext cx="6820342" cy="3133874"/>
              <a:chOff x="304800" y="6009366"/>
              <a:chExt cx="6820342" cy="313387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304800" y="6192157"/>
                <a:ext cx="3235873" cy="2895600"/>
              </a:xfrm>
              <a:prstGeom prst="roundRect">
                <a:avLst>
                  <a:gd name="adj" fmla="val 513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3889269" y="6247640"/>
                <a:ext cx="3235873" cy="2895600"/>
              </a:xfrm>
              <a:prstGeom prst="roundRect">
                <a:avLst>
                  <a:gd name="adj" fmla="val 513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719700" y="6009366"/>
                <a:ext cx="6240745" cy="2043401"/>
                <a:chOff x="719700" y="6009366"/>
                <a:chExt cx="6240745" cy="2043401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061616" y="6017567"/>
                  <a:ext cx="2057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팀장</a:t>
                  </a:r>
                  <a:r>
                    <a:rPr lang="en-US" altLang="ko-KR" sz="2400" dirty="0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: </a:t>
                  </a:r>
                  <a:r>
                    <a:rPr lang="ko-KR" altLang="en-US" sz="2400" dirty="0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윤예준</a:t>
                  </a:r>
                  <a:endParaRPr lang="ko-KR" altLang="en-US" sz="24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32064" y="7112768"/>
                  <a:ext cx="25566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- </a:t>
                  </a:r>
                  <a:r>
                    <a:rPr lang="ko-KR" altLang="en-US" sz="2000" dirty="0" err="1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프론트엔드</a:t>
                  </a:r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: </a:t>
                  </a:r>
                  <a:r>
                    <a:rPr lang="en-US" altLang="ko-KR" sz="2000" dirty="0" err="1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Vue</a:t>
                  </a:r>
                  <a:endPara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19700" y="7652657"/>
                  <a:ext cx="28306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- </a:t>
                  </a:r>
                  <a:r>
                    <a:rPr lang="ko-KR" altLang="en-US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배포</a:t>
                  </a:r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,Jira, </a:t>
                  </a:r>
                  <a:r>
                    <a:rPr lang="en-US" altLang="ko-KR" sz="2000" dirty="0" err="1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Gitlab</a:t>
                  </a:r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r>
                    <a:rPr lang="ko-KR" altLang="en-US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관리</a:t>
                  </a:r>
                  <a:endPara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673720" y="6009366"/>
                  <a:ext cx="2057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dirty="0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팀원</a:t>
                  </a:r>
                  <a:r>
                    <a:rPr lang="en-US" altLang="ko-KR" sz="2400" dirty="0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: </a:t>
                  </a:r>
                  <a:r>
                    <a:rPr lang="ko-KR" altLang="en-US" sz="2400" dirty="0" err="1" smtClean="0">
                      <a:solidFill>
                        <a:schemeClr val="bg1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이원회</a:t>
                  </a:r>
                  <a:endParaRPr lang="ko-KR" altLang="en-US" sz="2400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403780" y="7069225"/>
                  <a:ext cx="25566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- </a:t>
                  </a:r>
                  <a:r>
                    <a:rPr lang="ko-KR" altLang="en-US" sz="2000" dirty="0" err="1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프론트엔드</a:t>
                  </a:r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: </a:t>
                  </a:r>
                  <a:r>
                    <a:rPr lang="en-US" altLang="ko-KR" sz="2000" dirty="0" err="1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Vue</a:t>
                  </a:r>
                  <a:endPara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380942" y="7176971"/>
                  <a:ext cx="25566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r>
                    <a:rPr lang="en-US" altLang="ko-KR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- UCC</a:t>
                  </a:r>
                  <a:r>
                    <a:rPr lang="ko-KR" altLang="en-US" sz="2000" dirty="0" smtClean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제작</a:t>
                  </a:r>
                  <a:endParaRPr lang="ko-KR" altLang="en-US" sz="20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9601200" y="5845176"/>
            <a:ext cx="6810353" cy="3260724"/>
            <a:chOff x="11020447" y="5839733"/>
            <a:chExt cx="6810353" cy="3260724"/>
          </a:xfrm>
        </p:grpSpPr>
        <p:sp>
          <p:nvSpPr>
            <p:cNvPr id="23" name="직사각형 22"/>
            <p:cNvSpPr/>
            <p:nvPr/>
          </p:nvSpPr>
          <p:spPr>
            <a:xfrm>
              <a:off x="11511411" y="5839733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5099731" y="5839733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1020447" y="5961324"/>
              <a:ext cx="6810353" cy="3139133"/>
              <a:chOff x="11020447" y="5961324"/>
              <a:chExt cx="6810353" cy="3139133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11020447" y="6192157"/>
                <a:ext cx="3235873" cy="2895600"/>
              </a:xfrm>
              <a:prstGeom prst="roundRect">
                <a:avLst>
                  <a:gd name="adj" fmla="val 513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4594927" y="6204857"/>
                <a:ext cx="3235873" cy="2895600"/>
              </a:xfrm>
              <a:prstGeom prst="roundRect">
                <a:avLst>
                  <a:gd name="adj" fmla="val 513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860007" y="5961324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팀원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sz="2400" dirty="0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이창근</a:t>
                </a:r>
                <a:endParaRPr lang="ko-KR" altLang="en-US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74303" y="6753923"/>
                <a:ext cx="28769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2000" dirty="0" err="1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백엔드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</a:p>
              <a:p>
                <a:pPr algn="ctr"/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블록체인네트워크</a:t>
                </a:r>
                <a:endParaRPr lang="en-US" altLang="ko-KR" sz="20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sz="2000" dirty="0" err="1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하이퍼레저패브릭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구축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409531" y="5974024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팀원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sz="2400" dirty="0" err="1" smtClean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이혜지</a:t>
                </a:r>
                <a:endParaRPr lang="ko-KR" altLang="en-US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79979" y="7069225"/>
                <a:ext cx="25566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2000" dirty="0" err="1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프론트엔드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en-US" altLang="ko-KR" sz="2000" dirty="0" err="1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Vue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067615" y="7609114"/>
                <a:ext cx="25566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기획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동영상</a:t>
                </a:r>
                <a:r>
                  <a:rPr lang="en-US" altLang="ko-KR" sz="20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PPT)</a:t>
                </a:r>
                <a:endParaRPr lang="ko-KR" altLang="en-US" sz="2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6489021" y="7867590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41495" y="7814612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백엔드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24210" y="8265118"/>
            <a:ext cx="2556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REST API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793758" y="5471354"/>
            <a:ext cx="7295564" cy="396240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435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846163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B117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개발진행상황에 따라 </a:t>
            </a:r>
            <a:endParaRPr lang="en-US" altLang="ko-KR" b="1" dirty="0" smtClean="0">
              <a:solidFill>
                <a:srgbClr val="FB117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FB117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유동적으로 작업할 예정</a:t>
            </a:r>
            <a:endParaRPr lang="ko-KR" altLang="en-US" b="1" dirty="0">
              <a:solidFill>
                <a:srgbClr val="FB117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1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552575"/>
            <a:ext cx="12611100" cy="71818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019" y="221593"/>
            <a:ext cx="2533333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019" y="221593"/>
            <a:ext cx="2533333" cy="1457143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3505200" y="2933700"/>
            <a:ext cx="11430000" cy="5181600"/>
            <a:chOff x="2819009" y="2981848"/>
            <a:chExt cx="11430000" cy="5181600"/>
          </a:xfrm>
        </p:grpSpPr>
        <p:sp>
          <p:nvSpPr>
            <p:cNvPr id="54" name="직사각형 53"/>
            <p:cNvSpPr/>
            <p:nvPr/>
          </p:nvSpPr>
          <p:spPr>
            <a:xfrm>
              <a:off x="2819009" y="2981848"/>
              <a:ext cx="5715000" cy="5181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34009" y="2981848"/>
              <a:ext cx="5715000" cy="5181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37123" y="3650482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544895" y="7048500"/>
              <a:ext cx="22860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3964" y="4810423"/>
              <a:ext cx="3055650" cy="292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회원관리</a:t>
              </a:r>
              <a:endParaRPr lang="en-US" altLang="ko-KR" sz="4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endParaRPr lang="en-US" altLang="ko-KR" sz="4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회원가입</a:t>
              </a:r>
              <a:endPara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로그인</a:t>
              </a:r>
              <a:endPara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SMS </a:t>
              </a:r>
              <a:r>
                <a:rPr lang="ko-KR" alt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본인인증</a:t>
              </a:r>
              <a:endPara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53207" y="3387334"/>
              <a:ext cx="495682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4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UI </a:t>
              </a:r>
              <a:r>
                <a:rPr lang="ko-KR" altLang="en-US" sz="4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디자인 작업 위주</a:t>
              </a:r>
              <a:endParaRPr lang="en-US" altLang="ko-KR" sz="4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r"/>
              <a:endParaRPr lang="en-US" altLang="ko-KR" sz="4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285750" indent="-285750" algn="r">
                <a:buFontTx/>
                <a:buChar char="-"/>
              </a:pPr>
              <a:r>
                <a:rPr lang="en-US" altLang="ko-KR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Main</a:t>
              </a:r>
            </a:p>
            <a:p>
              <a:pPr marL="285750" indent="-285750" algn="r">
                <a:buFontTx/>
                <a:buChar char="-"/>
              </a:pPr>
              <a:r>
                <a:rPr lang="en-US" altLang="ko-KR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Home</a:t>
              </a:r>
            </a:p>
            <a:p>
              <a:pPr marL="285750" indent="-285750" algn="r">
                <a:buFontTx/>
                <a:buChar char="-"/>
              </a:pPr>
              <a:r>
                <a:rPr lang="ko-KR" alt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게시판</a:t>
              </a:r>
              <a:r>
                <a:rPr lang="en-US" altLang="ko-KR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CRU</a:t>
              </a:r>
            </a:p>
            <a:p>
              <a:pPr marL="285750" indent="-285750" algn="r">
                <a:buFontTx/>
                <a:buChar char="-"/>
              </a:pPr>
              <a:r>
                <a:rPr lang="ko-KR" alt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회원관리 </a:t>
              </a:r>
              <a:r>
                <a:rPr lang="en-US" altLang="ko-KR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Form</a:t>
              </a:r>
              <a:endPara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086600" y="364432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Back-End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372600" y="70485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Front-End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651936" y="4112464"/>
            <a:ext cx="1741714" cy="192836"/>
          </a:xfrm>
          <a:prstGeom prst="rect">
            <a:avLst/>
          </a:prstGeom>
          <a:solidFill>
            <a:srgbClr val="FB1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82686" y="5524500"/>
            <a:ext cx="1741714" cy="192836"/>
          </a:xfrm>
          <a:prstGeom prst="rect">
            <a:avLst/>
          </a:prstGeom>
          <a:solidFill>
            <a:srgbClr val="435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50164"/>
            <a:ext cx="6553200" cy="75436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950164"/>
            <a:ext cx="3661410" cy="7517492"/>
          </a:xfrm>
          <a:prstGeom prst="rect">
            <a:avLst/>
          </a:prstGeom>
        </p:spPr>
      </p:pic>
      <p:pic>
        <p:nvPicPr>
          <p:cNvPr id="4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3019" y="221593"/>
            <a:ext cx="2533333" cy="14571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29200" y="8744655"/>
            <a:ext cx="9144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  <a:endParaRPr lang="en-US" altLang="ko-KR" dirty="0">
              <a:solidFill>
                <a:srgbClr val="FB117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</a:t>
            </a:r>
            <a:endParaRPr lang="en-US" altLang="ko-KR" dirty="0">
              <a:solidFill>
                <a:srgbClr val="FB117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SMS </a:t>
            </a:r>
            <a:r>
              <a:rPr lang="ko-KR" altLang="en-US" dirty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본인인증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954000" y="9021654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SMS </a:t>
            </a:r>
            <a:r>
              <a:rPr lang="ko-KR" altLang="en-US" dirty="0">
                <a:solidFill>
                  <a:srgbClr val="FB117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2301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3009900"/>
            <a:ext cx="2933333" cy="14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0" y="3738471"/>
            <a:ext cx="1791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2000" b="1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프론트엔드</a:t>
            </a:r>
            <a:r>
              <a:rPr lang="en-US" altLang="ko-KR" sz="2000" b="1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ko-KR" altLang="en-US" sz="2000" b="1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2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0" y="3390900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6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154</Words>
  <Application>Microsoft Office PowerPoint</Application>
  <PresentationFormat>사용자 지정</PresentationFormat>
  <Paragraphs>56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?? ??</vt:lpstr>
      <vt:lpstr>나눔스퀘어_ac Bold</vt:lpstr>
      <vt:lpstr>나눔스퀘어_ac ExtraBold</vt:lpstr>
      <vt:lpstr>나눔스퀘어_ac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20</cp:revision>
  <dcterms:created xsi:type="dcterms:W3CDTF">2021-03-26T01:31:53Z</dcterms:created>
  <dcterms:modified xsi:type="dcterms:W3CDTF">2021-03-26T05:22:15Z</dcterms:modified>
</cp:coreProperties>
</file>