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9" r:id="rId2"/>
    <p:sldId id="268" r:id="rId3"/>
    <p:sldId id="273" r:id="rId4"/>
    <p:sldId id="272" r:id="rId5"/>
    <p:sldId id="27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3" userDrawn="1">
          <p15:clr>
            <a:srgbClr val="A4A3A4"/>
          </p15:clr>
        </p15:guide>
        <p15:guide id="4" pos="6947" userDrawn="1">
          <p15:clr>
            <a:srgbClr val="A4A3A4"/>
          </p15:clr>
        </p15:guide>
        <p15:guide id="5" orient="horz" pos="1207" userDrawn="1">
          <p15:clr>
            <a:srgbClr val="A4A3A4"/>
          </p15:clr>
        </p15:guide>
        <p15:guide id="6" orient="horz" pos="1865" userDrawn="1">
          <p15:clr>
            <a:srgbClr val="A4A3A4"/>
          </p15:clr>
        </p15:guide>
        <p15:guide id="7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07C"/>
    <a:srgbClr val="FF0066"/>
    <a:srgbClr val="A9D18E"/>
    <a:srgbClr val="B7F8B8"/>
    <a:srgbClr val="C5E0B4"/>
    <a:srgbClr val="E4F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08" autoAdjust="0"/>
    <p:restoredTop sz="96429" autoAdjust="0"/>
  </p:normalViewPr>
  <p:slideViewPr>
    <p:cSldViewPr snapToGrid="0" showGuides="1">
      <p:cViewPr varScale="1">
        <p:scale>
          <a:sx n="87" d="100"/>
          <a:sy n="87" d="100"/>
        </p:scale>
        <p:origin x="523" y="77"/>
      </p:cViewPr>
      <p:guideLst>
        <p:guide orient="horz" pos="2183"/>
        <p:guide pos="3840"/>
        <p:guide pos="733"/>
        <p:guide pos="6947"/>
        <p:guide orient="horz" pos="1207"/>
        <p:guide orient="horz" pos="1865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E79AA-ED65-4529-8A7E-5E3F6023F7CD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B0850-4FCF-4EE2-B0F1-CA38F1722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579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학기는 자기주도형으로 프로젝트가 진행됩니다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자기주도형이란 뜻은 프로젝트에 필요한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등 필요한 부분을 강사님이 아닌 </a:t>
            </a:r>
            <a:endParaRPr lang="en-US" altLang="ko-KR" dirty="0" smtClean="0"/>
          </a:p>
          <a:p>
            <a:r>
              <a:rPr lang="ko-KR" altLang="en-US" dirty="0" smtClean="0"/>
              <a:t>본인 스스로 찾아보고 학습하는 형태이지 시간을 자유롭게 사용하는 것은 아니다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정규 수업 시간은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~18</a:t>
            </a:r>
            <a:r>
              <a:rPr lang="ko-KR" altLang="en-US" dirty="0" smtClean="0"/>
              <a:t>시 이며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수업 시간 중 학습공간을 이탈하는 것은 안됩니다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부득이하게 학습공간을 이탈할 경우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담당프로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컨설턴트님에게 공유해주시기 바랍니다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온라인 학습이지만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싸피</a:t>
            </a:r>
            <a:r>
              <a:rPr lang="ko-KR" altLang="en-US" baseline="0" dirty="0" smtClean="0"/>
              <a:t> 학사규정은 동일하게 적용됩니다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매주 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금 오전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시에 라이브 강의가 진행 되면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err="1" smtClean="0"/>
              <a:t>에듀싸피</a:t>
            </a:r>
            <a:r>
              <a:rPr lang="ko-KR" altLang="en-US" baseline="0" dirty="0" smtClean="0"/>
              <a:t> 팝업을 통해 접속해주시기 바랍니다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자기주도 프로젝트이지만 프로젝트 진행에 필요한 내용 또는 도움이 되는 내용으로 강의가 진행 되니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필수 참석입니다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라이브 강의가 있는 날은 종료 후 프로젝트 미팅이 진행됩니다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오전 프로젝트 </a:t>
            </a:r>
            <a:r>
              <a:rPr lang="ko-KR" altLang="en-US" baseline="0" dirty="0" err="1" smtClean="0"/>
              <a:t>반미팅을</a:t>
            </a:r>
            <a:r>
              <a:rPr lang="ko-KR" altLang="en-US" baseline="0" dirty="0" smtClean="0"/>
              <a:t> 시작으로 하루 일과가 시작됩니다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데일리</a:t>
            </a:r>
            <a:r>
              <a:rPr lang="ko-KR" altLang="en-US" baseline="0" dirty="0" smtClean="0"/>
              <a:t> 세부 시간을 기준으로 면담 등 학사활동이 진행되니 점심시간은 최대한 지켜주시기 바랍니다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948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학기는 자기주도형으로 프로젝트가 진행됩니다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자기주도형이란 뜻은 프로젝트에 필요한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등 필요한 부분을 강사님이 아닌 </a:t>
            </a:r>
            <a:endParaRPr lang="en-US" altLang="ko-KR" dirty="0" smtClean="0"/>
          </a:p>
          <a:p>
            <a:r>
              <a:rPr lang="ko-KR" altLang="en-US" dirty="0" smtClean="0"/>
              <a:t>본인 스스로 찾아보고 학습하는 형태이지 시간을 자유롭게 사용하는 것은 아니다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정규 수업 시간은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~18</a:t>
            </a:r>
            <a:r>
              <a:rPr lang="ko-KR" altLang="en-US" dirty="0" smtClean="0"/>
              <a:t>시 이며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수업 시간 중 학습공간을 이탈하는 것은 안됩니다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부득이하게 학습공간을 이탈할 경우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담당프로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컨설턴트님에게 공유해주시기 바랍니다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온라인 학습이지만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싸피</a:t>
            </a:r>
            <a:r>
              <a:rPr lang="ko-KR" altLang="en-US" baseline="0" dirty="0" smtClean="0"/>
              <a:t> 학사규정은 동일하게 적용됩니다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매주 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금 오전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시에 라이브 강의가 진행 되면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err="1" smtClean="0"/>
              <a:t>에듀싸피</a:t>
            </a:r>
            <a:r>
              <a:rPr lang="ko-KR" altLang="en-US" baseline="0" dirty="0" smtClean="0"/>
              <a:t> 팝업을 통해 접속해주시기 바랍니다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자기주도 프로젝트이지만 프로젝트 진행에 필요한 내용 또는 도움이 되는 내용으로 강의가 진행 되니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필수 참석입니다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라이브 강의가 있는 날은 종료 후 프로젝트 미팅이 진행됩니다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오전 프로젝트 </a:t>
            </a:r>
            <a:r>
              <a:rPr lang="ko-KR" altLang="en-US" baseline="0" dirty="0" err="1" smtClean="0"/>
              <a:t>반미팅을</a:t>
            </a:r>
            <a:r>
              <a:rPr lang="ko-KR" altLang="en-US" baseline="0" dirty="0" smtClean="0"/>
              <a:t> 시작으로 하루 일과가 시작됩니다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데일리</a:t>
            </a:r>
            <a:r>
              <a:rPr lang="ko-KR" altLang="en-US" baseline="0" dirty="0" smtClean="0"/>
              <a:t> 세부 시간을 기준으로 면담 등 학사활동이 진행되니 점심시간은 최대한 지켜주시기 바랍니다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82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학기는 자기주도형으로 프로젝트가 진행됩니다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자기주도형이란 뜻은 프로젝트에 필요한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등 필요한 부분을 강사님이 아닌 </a:t>
            </a:r>
            <a:endParaRPr lang="en-US" altLang="ko-KR" dirty="0" smtClean="0"/>
          </a:p>
          <a:p>
            <a:r>
              <a:rPr lang="ko-KR" altLang="en-US" dirty="0" smtClean="0"/>
              <a:t>본인 스스로 찾아보고 학습하는 형태이지 시간을 자유롭게 사용하는 것은 아니다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정규 수업 시간은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~18</a:t>
            </a:r>
            <a:r>
              <a:rPr lang="ko-KR" altLang="en-US" dirty="0" smtClean="0"/>
              <a:t>시 이며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수업 시간 중 학습공간을 이탈하는 것은 안됩니다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부득이하게 학습공간을 이탈할 경우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담당프로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컨설턴트님에게 공유해주시기 바랍니다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온라인 학습이지만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싸피</a:t>
            </a:r>
            <a:r>
              <a:rPr lang="ko-KR" altLang="en-US" baseline="0" dirty="0" smtClean="0"/>
              <a:t> 학사규정은 동일하게 적용됩니다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매주 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금 오전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시에 라이브 강의가 진행 되면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err="1" smtClean="0"/>
              <a:t>에듀싸피</a:t>
            </a:r>
            <a:r>
              <a:rPr lang="ko-KR" altLang="en-US" baseline="0" dirty="0" smtClean="0"/>
              <a:t> 팝업을 통해 접속해주시기 바랍니다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자기주도 프로젝트이지만 프로젝트 진행에 필요한 내용 또는 도움이 되는 내용으로 강의가 진행 되니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필수 참석입니다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라이브 강의가 있는 날은 종료 후 프로젝트 미팅이 진행됩니다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오전 프로젝트 </a:t>
            </a:r>
            <a:r>
              <a:rPr lang="ko-KR" altLang="en-US" baseline="0" dirty="0" err="1" smtClean="0"/>
              <a:t>반미팅을</a:t>
            </a:r>
            <a:r>
              <a:rPr lang="ko-KR" altLang="en-US" baseline="0" dirty="0" smtClean="0"/>
              <a:t> 시작으로 하루 일과가 시작됩니다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데일리</a:t>
            </a:r>
            <a:r>
              <a:rPr lang="ko-KR" altLang="en-US" baseline="0" dirty="0" smtClean="0"/>
              <a:t> 세부 시간을 기준으로 면담 등 학사활동이 진행되니 점심시간은 최대한 지켜주시기 바랍니다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10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학기는 자기주도형으로 프로젝트가 진행됩니다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자기주도형이란 뜻은 프로젝트에 필요한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등 필요한 부분을 강사님이 아닌 </a:t>
            </a:r>
            <a:endParaRPr lang="en-US" altLang="ko-KR" dirty="0" smtClean="0"/>
          </a:p>
          <a:p>
            <a:r>
              <a:rPr lang="ko-KR" altLang="en-US" dirty="0" smtClean="0"/>
              <a:t>본인 스스로 찾아보고 학습하는 형태이지 시간을 자유롭게 사용하는 것은 아니다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정규 수업 시간은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~18</a:t>
            </a:r>
            <a:r>
              <a:rPr lang="ko-KR" altLang="en-US" dirty="0" smtClean="0"/>
              <a:t>시 이며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수업 시간 중 학습공간을 이탈하는 것은 안됩니다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부득이하게 학습공간을 이탈할 경우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담당프로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컨설턴트님에게 공유해주시기 바랍니다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온라인 학습이지만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싸피</a:t>
            </a:r>
            <a:r>
              <a:rPr lang="ko-KR" altLang="en-US" baseline="0" dirty="0" smtClean="0"/>
              <a:t> 학사규정은 동일하게 적용됩니다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매주 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금 오전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시에 라이브 강의가 진행 되면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err="1" smtClean="0"/>
              <a:t>에듀싸피</a:t>
            </a:r>
            <a:r>
              <a:rPr lang="ko-KR" altLang="en-US" baseline="0" dirty="0" smtClean="0"/>
              <a:t> 팝업을 통해 접속해주시기 바랍니다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자기주도 프로젝트이지만 프로젝트 진행에 필요한 내용 또는 도움이 되는 내용으로 강의가 진행 되니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필수 참석입니다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라이브 강의가 있는 날은 종료 후 프로젝트 미팅이 진행됩니다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오전 프로젝트 </a:t>
            </a:r>
            <a:r>
              <a:rPr lang="ko-KR" altLang="en-US" baseline="0" dirty="0" err="1" smtClean="0"/>
              <a:t>반미팅을</a:t>
            </a:r>
            <a:r>
              <a:rPr lang="ko-KR" altLang="en-US" baseline="0" dirty="0" smtClean="0"/>
              <a:t> 시작으로 하루 일과가 시작됩니다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데일리</a:t>
            </a:r>
            <a:r>
              <a:rPr lang="ko-KR" altLang="en-US" baseline="0" dirty="0" smtClean="0"/>
              <a:t> 세부 시간을 기준으로 면담 등 학사활동이 진행되니 점심시간은 최대한 지켜주시기 바랍니다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82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학기는 자기주도형으로 프로젝트가 진행됩니다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자기주도형이란 뜻은 프로젝트에 필요한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 등 필요한 부분을 강사님이 아닌 </a:t>
            </a:r>
            <a:endParaRPr lang="en-US" altLang="ko-KR" dirty="0" smtClean="0"/>
          </a:p>
          <a:p>
            <a:r>
              <a:rPr lang="ko-KR" altLang="en-US" dirty="0" smtClean="0"/>
              <a:t>본인 스스로 찾아보고 학습하는 형태이지 시간을 자유롭게 사용하는 것은 아니다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정규 수업 시간은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~18</a:t>
            </a:r>
            <a:r>
              <a:rPr lang="ko-KR" altLang="en-US" dirty="0" smtClean="0"/>
              <a:t>시 이며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해당 수업 시간 중 학습공간을 이탈하는 것은 안됩니다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부득이하게 학습공간을 이탈할 경우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담당프로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컨설턴트님에게 공유해주시기 바랍니다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온라인 학습이지만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싸피</a:t>
            </a:r>
            <a:r>
              <a:rPr lang="ko-KR" altLang="en-US" baseline="0" dirty="0" smtClean="0"/>
              <a:t> 학사규정은 동일하게 적용됩니다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매주 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금 오전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시에 라이브 강의가 진행 되면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err="1" smtClean="0"/>
              <a:t>에듀싸피</a:t>
            </a:r>
            <a:r>
              <a:rPr lang="ko-KR" altLang="en-US" baseline="0" dirty="0" smtClean="0"/>
              <a:t> 팝업을 통해 접속해주시기 바랍니다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자기주도 프로젝트이지만 프로젝트 진행에 필요한 내용 또는 도움이 되는 내용으로 강의가 진행 되니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필수 참석입니다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라이브 강의가 있는 날은 종료 후 프로젝트 미팅이 진행됩니다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오전 프로젝트 </a:t>
            </a:r>
            <a:r>
              <a:rPr lang="ko-KR" altLang="en-US" baseline="0" dirty="0" err="1" smtClean="0"/>
              <a:t>반미팅을</a:t>
            </a:r>
            <a:r>
              <a:rPr lang="ko-KR" altLang="en-US" baseline="0" dirty="0" smtClean="0"/>
              <a:t> 시작으로 하루 일과가 시작됩니다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데일리</a:t>
            </a:r>
            <a:r>
              <a:rPr lang="ko-KR" altLang="en-US" baseline="0" dirty="0" smtClean="0"/>
              <a:t> 세부 시간을 기준으로 면담 등 학사활동이 진행되니 점심시간은 최대한 지켜주시기 바랍니다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B0850-4FCF-4EE2-B0F1-CA38F172204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11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533" y="438647"/>
            <a:ext cx="1371600" cy="4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7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8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032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357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7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 preserve="1">
  <p:cSld name="1_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 hasCustomPrompt="1"/>
          </p:nvPr>
        </p:nvSpPr>
        <p:spPr>
          <a:xfrm>
            <a:off x="1418444" y="782706"/>
            <a:ext cx="75731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ko-KR" altLang="en-US" dirty="0" smtClean="0"/>
              <a:t>제목</a:t>
            </a:r>
            <a:endParaRPr dirty="0"/>
          </a:p>
        </p:txBody>
      </p:sp>
      <p:pic>
        <p:nvPicPr>
          <p:cNvPr id="7" name="Google Shape;72;p16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449251" y="349250"/>
            <a:ext cx="832015" cy="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438" y="644071"/>
            <a:ext cx="1371600" cy="4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2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707" y="314870"/>
            <a:ext cx="1371600" cy="440239"/>
          </a:xfrm>
          <a:prstGeom prst="rect">
            <a:avLst/>
          </a:prstGeom>
        </p:spPr>
      </p:pic>
      <p:grpSp>
        <p:nvGrpSpPr>
          <p:cNvPr id="3" name="Google Shape;109;p2"/>
          <p:cNvGrpSpPr/>
          <p:nvPr userDrawn="1"/>
        </p:nvGrpSpPr>
        <p:grpSpPr>
          <a:xfrm>
            <a:off x="1823525" y="873732"/>
            <a:ext cx="10368475" cy="1120824"/>
            <a:chOff x="1367644" y="396259"/>
            <a:chExt cx="7776356" cy="944004"/>
          </a:xfrm>
        </p:grpSpPr>
        <p:sp>
          <p:nvSpPr>
            <p:cNvPr id="4" name="Google Shape;110;p2"/>
            <p:cNvSpPr/>
            <p:nvPr/>
          </p:nvSpPr>
          <p:spPr>
            <a:xfrm>
              <a:off x="1367644" y="396259"/>
              <a:ext cx="1764196" cy="94400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5" name="Google Shape;111;p2"/>
            <p:cNvSpPr/>
            <p:nvPr/>
          </p:nvSpPr>
          <p:spPr>
            <a:xfrm>
              <a:off x="2951820" y="396259"/>
              <a:ext cx="6192180" cy="944004"/>
            </a:xfrm>
            <a:prstGeom prst="roundRect">
              <a:avLst>
                <a:gd name="adj" fmla="val 0"/>
              </a:avLst>
            </a:prstGeom>
            <a:solidFill>
              <a:srgbClr val="B7F8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삼성긴고딕OTF Regular" panose="020B0600000101010101" pitchFamily="34" charset="-127"/>
                <a:ea typeface="삼성긴고딕OTF Regular" panose="020B0600000101010101" pitchFamily="34" charset="-127"/>
                <a:cs typeface="Malgun Gothic"/>
                <a:sym typeface="Malgun Gothic"/>
              </a:endParaRPr>
            </a:p>
          </p:txBody>
        </p:sp>
      </p:grpSp>
      <p:sp>
        <p:nvSpPr>
          <p:cNvPr id="7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760" y="873730"/>
            <a:ext cx="8256240" cy="11208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삼성긴고딕OTF Medium" panose="020B0600000101010101" pitchFamily="34" charset="-127"/>
                <a:ea typeface="삼성긴고딕OTF Medium" panose="020B0600000101010101" pitchFamily="34" charset="-127"/>
              </a:defRPr>
            </a:lvl1pPr>
          </a:lstStyle>
          <a:p>
            <a:pPr lvl="0"/>
            <a:r>
              <a:rPr lang="ko-KR" altLang="en-US" dirty="0" smtClean="0"/>
              <a:t>제목을 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55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2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76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22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5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E02C-68E1-4A8C-8C14-81B47282B09C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4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0E02C-68E1-4A8C-8C14-81B47282B09C}" type="datetimeFigureOut">
              <a:rPr lang="ko-KR" altLang="en-US" smtClean="0"/>
              <a:t>2021-03-24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95C8-9A30-4361-9D65-FA42E8B225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7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ko-KR" altLang="en-US" dirty="0" err="1" smtClean="0"/>
              <a:t>팀코드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팀 소개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56" name="그룹 55"/>
          <p:cNvGrpSpPr/>
          <p:nvPr/>
        </p:nvGrpSpPr>
        <p:grpSpPr>
          <a:xfrm>
            <a:off x="612013" y="1755227"/>
            <a:ext cx="10967456" cy="4478520"/>
            <a:chOff x="1131213" y="1733238"/>
            <a:chExt cx="15766399" cy="6862736"/>
          </a:xfrm>
        </p:grpSpPr>
        <p:grpSp>
          <p:nvGrpSpPr>
            <p:cNvPr id="57" name="그룹 1001"/>
            <p:cNvGrpSpPr/>
            <p:nvPr/>
          </p:nvGrpSpPr>
          <p:grpSpPr>
            <a:xfrm>
              <a:off x="1719344" y="6033311"/>
              <a:ext cx="8598064" cy="2400168"/>
              <a:chOff x="1719344" y="6033311"/>
              <a:chExt cx="8598064" cy="2400168"/>
            </a:xfrm>
          </p:grpSpPr>
          <p:grpSp>
            <p:nvGrpSpPr>
              <p:cNvPr id="90" name="그룹 1002"/>
              <p:cNvGrpSpPr/>
              <p:nvPr/>
            </p:nvGrpSpPr>
            <p:grpSpPr>
              <a:xfrm>
                <a:off x="7938430" y="6054501"/>
                <a:ext cx="2205651" cy="2552305"/>
                <a:chOff x="7938430" y="6054501"/>
                <a:chExt cx="2205651" cy="2552305"/>
              </a:xfrm>
            </p:grpSpPr>
            <p:pic>
              <p:nvPicPr>
                <p:cNvPr id="106" name="Object 3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 rot="5400000">
                  <a:off x="6833668" y="4863144"/>
                  <a:ext cx="4419048" cy="5104762"/>
                </a:xfrm>
                <a:prstGeom prst="rect">
                  <a:avLst/>
                </a:prstGeom>
              </p:spPr>
            </p:pic>
            <p:pic>
              <p:nvPicPr>
                <p:cNvPr id="107" name="Object 4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5400000">
                  <a:off x="7938430" y="6054501"/>
                  <a:ext cx="2205651" cy="2552305"/>
                </a:xfrm>
                <a:prstGeom prst="rect">
                  <a:avLst/>
                </a:prstGeom>
              </p:spPr>
            </p:pic>
          </p:grpSp>
          <p:grpSp>
            <p:nvGrpSpPr>
              <p:cNvPr id="91" name="그룹 1003"/>
              <p:cNvGrpSpPr/>
              <p:nvPr/>
            </p:nvGrpSpPr>
            <p:grpSpPr>
              <a:xfrm>
                <a:off x="4925375" y="6054501"/>
                <a:ext cx="2205651" cy="2552305"/>
                <a:chOff x="4925375" y="6054501"/>
                <a:chExt cx="2205651" cy="2552305"/>
              </a:xfrm>
            </p:grpSpPr>
            <p:pic>
              <p:nvPicPr>
                <p:cNvPr id="104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 rot="5400000">
                  <a:off x="3820613" y="4863144"/>
                  <a:ext cx="4419048" cy="5104762"/>
                </a:xfrm>
                <a:prstGeom prst="rect">
                  <a:avLst/>
                </a:prstGeom>
              </p:spPr>
            </p:pic>
            <p:pic>
              <p:nvPicPr>
                <p:cNvPr id="105" name="Object 8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5400000">
                  <a:off x="4925375" y="6054501"/>
                  <a:ext cx="2205651" cy="2552305"/>
                </a:xfrm>
                <a:prstGeom prst="rect">
                  <a:avLst/>
                </a:prstGeom>
              </p:spPr>
            </p:pic>
          </p:grpSp>
          <p:grpSp>
            <p:nvGrpSpPr>
              <p:cNvPr id="92" name="그룹 1004"/>
              <p:cNvGrpSpPr/>
              <p:nvPr/>
            </p:nvGrpSpPr>
            <p:grpSpPr>
              <a:xfrm>
                <a:off x="1892671" y="6054501"/>
                <a:ext cx="2205651" cy="2552305"/>
                <a:chOff x="1892671" y="6054501"/>
                <a:chExt cx="2205651" cy="2552305"/>
              </a:xfrm>
            </p:grpSpPr>
            <p:pic>
              <p:nvPicPr>
                <p:cNvPr id="102" name="Object 11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 rot="5400000">
                  <a:off x="787909" y="4863144"/>
                  <a:ext cx="4419048" cy="5104762"/>
                </a:xfrm>
                <a:prstGeom prst="rect">
                  <a:avLst/>
                </a:prstGeom>
              </p:spPr>
            </p:pic>
            <p:pic>
              <p:nvPicPr>
                <p:cNvPr id="103" name="Object 12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5400000">
                  <a:off x="1892671" y="6054501"/>
                  <a:ext cx="2205651" cy="2552305"/>
                </a:xfrm>
                <a:prstGeom prst="rect">
                  <a:avLst/>
                </a:prstGeom>
              </p:spPr>
            </p:pic>
          </p:grpSp>
          <p:grpSp>
            <p:nvGrpSpPr>
              <p:cNvPr id="93" name="그룹 1005"/>
              <p:cNvGrpSpPr/>
              <p:nvPr/>
            </p:nvGrpSpPr>
            <p:grpSpPr>
              <a:xfrm>
                <a:off x="2059794" y="6033311"/>
                <a:ext cx="1894982" cy="518713"/>
                <a:chOff x="2059794" y="6033311"/>
                <a:chExt cx="1894982" cy="518713"/>
              </a:xfrm>
            </p:grpSpPr>
            <p:pic>
              <p:nvPicPr>
                <p:cNvPr id="101" name="Object 15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2059794" y="6033311"/>
                  <a:ext cx="1894982" cy="518713"/>
                </a:xfrm>
                <a:prstGeom prst="rect">
                  <a:avLst/>
                </a:prstGeom>
              </p:spPr>
            </p:pic>
          </p:grpSp>
          <p:pic>
            <p:nvPicPr>
              <p:cNvPr id="94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219162" y="6073918"/>
                <a:ext cx="1523810" cy="476190"/>
              </a:xfrm>
              <a:prstGeom prst="rect">
                <a:avLst/>
              </a:prstGeom>
            </p:spPr>
          </p:pic>
          <p:grpSp>
            <p:nvGrpSpPr>
              <p:cNvPr id="95" name="그룹 1006"/>
              <p:cNvGrpSpPr/>
              <p:nvPr/>
            </p:nvGrpSpPr>
            <p:grpSpPr>
              <a:xfrm>
                <a:off x="5080709" y="6033311"/>
                <a:ext cx="1894982" cy="518713"/>
                <a:chOff x="5080709" y="6033311"/>
                <a:chExt cx="1894982" cy="518713"/>
              </a:xfrm>
            </p:grpSpPr>
            <p:pic>
              <p:nvPicPr>
                <p:cNvPr id="100" name="Object 19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5080709" y="6033311"/>
                  <a:ext cx="1894982" cy="518713"/>
                </a:xfrm>
                <a:prstGeom prst="rect">
                  <a:avLst/>
                </a:prstGeom>
              </p:spPr>
            </p:pic>
          </p:grpSp>
          <p:pic>
            <p:nvPicPr>
              <p:cNvPr id="96" name="Object 2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240077" y="6073918"/>
                <a:ext cx="1523810" cy="476190"/>
              </a:xfrm>
              <a:prstGeom prst="rect">
                <a:avLst/>
              </a:prstGeom>
            </p:spPr>
          </p:pic>
          <p:grpSp>
            <p:nvGrpSpPr>
              <p:cNvPr id="97" name="그룹 1007"/>
              <p:cNvGrpSpPr/>
              <p:nvPr/>
            </p:nvGrpSpPr>
            <p:grpSpPr>
              <a:xfrm>
                <a:off x="8101624" y="6033311"/>
                <a:ext cx="1894982" cy="518713"/>
                <a:chOff x="8101624" y="6033311"/>
                <a:chExt cx="1894982" cy="518713"/>
              </a:xfrm>
            </p:grpSpPr>
            <p:pic>
              <p:nvPicPr>
                <p:cNvPr id="99" name="Object 23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8101624" y="6033311"/>
                  <a:ext cx="1894982" cy="518713"/>
                </a:xfrm>
                <a:prstGeom prst="rect">
                  <a:avLst/>
                </a:prstGeom>
              </p:spPr>
            </p:pic>
          </p:grpSp>
          <p:pic>
            <p:nvPicPr>
              <p:cNvPr id="98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260991" y="6079813"/>
                <a:ext cx="1514286" cy="476190"/>
              </a:xfrm>
              <a:prstGeom prst="rect">
                <a:avLst/>
              </a:prstGeom>
            </p:spPr>
          </p:pic>
        </p:grpSp>
        <p:grpSp>
          <p:nvGrpSpPr>
            <p:cNvPr id="58" name="그룹 1008"/>
            <p:cNvGrpSpPr/>
            <p:nvPr/>
          </p:nvGrpSpPr>
          <p:grpSpPr>
            <a:xfrm>
              <a:off x="13970737" y="6043669"/>
              <a:ext cx="2205651" cy="2552305"/>
              <a:chOff x="13970737" y="6043669"/>
              <a:chExt cx="2205651" cy="2552305"/>
            </a:xfrm>
          </p:grpSpPr>
          <p:pic>
            <p:nvPicPr>
              <p:cNvPr id="88" name="Object 2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5400000">
                <a:off x="12865975" y="4852311"/>
                <a:ext cx="4419048" cy="5104762"/>
              </a:xfrm>
              <a:prstGeom prst="rect">
                <a:avLst/>
              </a:prstGeom>
            </p:spPr>
          </p:pic>
          <p:pic>
            <p:nvPicPr>
              <p:cNvPr id="89" name="Object 2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5400000">
                <a:off x="13970737" y="6043669"/>
                <a:ext cx="2205651" cy="2552305"/>
              </a:xfrm>
              <a:prstGeom prst="rect">
                <a:avLst/>
              </a:prstGeom>
            </p:spPr>
          </p:pic>
        </p:grpSp>
        <p:grpSp>
          <p:nvGrpSpPr>
            <p:cNvPr id="59" name="그룹 1009"/>
            <p:cNvGrpSpPr/>
            <p:nvPr/>
          </p:nvGrpSpPr>
          <p:grpSpPr>
            <a:xfrm>
              <a:off x="10959699" y="6043669"/>
              <a:ext cx="2205651" cy="2552305"/>
              <a:chOff x="10959699" y="6043669"/>
              <a:chExt cx="2205651" cy="2552305"/>
            </a:xfrm>
          </p:grpSpPr>
          <p:pic>
            <p:nvPicPr>
              <p:cNvPr id="86" name="Object 3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5400000">
                <a:off x="9854937" y="4852311"/>
                <a:ext cx="4419048" cy="5104762"/>
              </a:xfrm>
              <a:prstGeom prst="rect">
                <a:avLst/>
              </a:prstGeom>
            </p:spPr>
          </p:pic>
          <p:pic>
            <p:nvPicPr>
              <p:cNvPr id="87" name="Object 3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5400000">
                <a:off x="10959699" y="6043669"/>
                <a:ext cx="2205651" cy="2552305"/>
              </a:xfrm>
              <a:prstGeom prst="rect">
                <a:avLst/>
              </a:prstGeom>
            </p:spPr>
          </p:pic>
        </p:grpSp>
        <p:grpSp>
          <p:nvGrpSpPr>
            <p:cNvPr id="60" name="그룹 1010"/>
            <p:cNvGrpSpPr/>
            <p:nvPr/>
          </p:nvGrpSpPr>
          <p:grpSpPr>
            <a:xfrm>
              <a:off x="11126822" y="6022478"/>
              <a:ext cx="1894982" cy="518713"/>
              <a:chOff x="11126822" y="6022478"/>
              <a:chExt cx="1894982" cy="518713"/>
            </a:xfrm>
          </p:grpSpPr>
          <p:pic>
            <p:nvPicPr>
              <p:cNvPr id="85" name="Object 3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1126822" y="6022478"/>
                <a:ext cx="1894982" cy="518713"/>
              </a:xfrm>
              <a:prstGeom prst="rect">
                <a:avLst/>
              </a:prstGeom>
            </p:spPr>
          </p:pic>
        </p:grpSp>
        <p:pic>
          <p:nvPicPr>
            <p:cNvPr id="61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64543" y="6063089"/>
              <a:ext cx="1523810" cy="476190"/>
            </a:xfrm>
            <a:prstGeom prst="rect">
              <a:avLst/>
            </a:prstGeom>
          </p:spPr>
        </p:pic>
        <p:grpSp>
          <p:nvGrpSpPr>
            <p:cNvPr id="62" name="그룹 1011"/>
            <p:cNvGrpSpPr/>
            <p:nvPr/>
          </p:nvGrpSpPr>
          <p:grpSpPr>
            <a:xfrm>
              <a:off x="14126071" y="6022478"/>
              <a:ext cx="1894982" cy="518713"/>
              <a:chOff x="14126071" y="6022478"/>
              <a:chExt cx="1894982" cy="518713"/>
            </a:xfrm>
          </p:grpSpPr>
          <p:pic>
            <p:nvPicPr>
              <p:cNvPr id="84" name="Object 4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126071" y="6022478"/>
                <a:ext cx="1894982" cy="518713"/>
              </a:xfrm>
              <a:prstGeom prst="rect">
                <a:avLst/>
              </a:prstGeom>
            </p:spPr>
          </p:pic>
        </p:grpSp>
        <p:pic>
          <p:nvPicPr>
            <p:cNvPr id="63" name="Object 4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285401" y="6063089"/>
              <a:ext cx="1533333" cy="476190"/>
            </a:xfrm>
            <a:prstGeom prst="rect">
              <a:avLst/>
            </a:prstGeom>
          </p:spPr>
        </p:pic>
        <p:pic>
          <p:nvPicPr>
            <p:cNvPr id="64" name="Object 4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40063" y="6849882"/>
              <a:ext cx="2314286" cy="1057143"/>
            </a:xfrm>
            <a:prstGeom prst="rect">
              <a:avLst/>
            </a:prstGeom>
          </p:spPr>
        </p:pic>
        <p:pic>
          <p:nvPicPr>
            <p:cNvPr id="6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038253" y="6709434"/>
              <a:ext cx="2000000" cy="419048"/>
            </a:xfrm>
            <a:prstGeom prst="rect">
              <a:avLst/>
            </a:prstGeom>
          </p:spPr>
        </p:pic>
        <p:pic>
          <p:nvPicPr>
            <p:cNvPr id="66" name="Object 4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095407" y="7036614"/>
              <a:ext cx="2047619" cy="419048"/>
            </a:xfrm>
            <a:prstGeom prst="rect">
              <a:avLst/>
            </a:prstGeom>
          </p:spPr>
        </p:pic>
        <p:pic>
          <p:nvPicPr>
            <p:cNvPr id="67" name="Object 4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28914" y="6871545"/>
              <a:ext cx="2000000" cy="419048"/>
            </a:xfrm>
            <a:prstGeom prst="rect">
              <a:avLst/>
            </a:prstGeom>
          </p:spPr>
        </p:pic>
        <p:pic>
          <p:nvPicPr>
            <p:cNvPr id="68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81589" y="6871545"/>
              <a:ext cx="2000000" cy="419048"/>
            </a:xfrm>
            <a:prstGeom prst="rect">
              <a:avLst/>
            </a:prstGeom>
          </p:spPr>
        </p:pic>
        <p:pic>
          <p:nvPicPr>
            <p:cNvPr id="69" name="Object 4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00634" y="7198025"/>
              <a:ext cx="2028571" cy="419048"/>
            </a:xfrm>
            <a:prstGeom prst="rect">
              <a:avLst/>
            </a:prstGeom>
          </p:spPr>
        </p:pic>
        <p:pic>
          <p:nvPicPr>
            <p:cNvPr id="7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68815" y="7255882"/>
              <a:ext cx="1723810" cy="419048"/>
            </a:xfrm>
            <a:prstGeom prst="rect">
              <a:avLst/>
            </a:prstGeom>
          </p:spPr>
        </p:pic>
        <p:pic>
          <p:nvPicPr>
            <p:cNvPr id="7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99231" y="6893961"/>
              <a:ext cx="2057143" cy="752381"/>
            </a:xfrm>
            <a:prstGeom prst="rect">
              <a:avLst/>
            </a:prstGeom>
          </p:spPr>
        </p:pic>
        <p:grpSp>
          <p:nvGrpSpPr>
            <p:cNvPr id="72" name="그룹 1012"/>
            <p:cNvGrpSpPr/>
            <p:nvPr/>
          </p:nvGrpSpPr>
          <p:grpSpPr>
            <a:xfrm>
              <a:off x="1131213" y="1733238"/>
              <a:ext cx="2914307" cy="3743955"/>
              <a:chOff x="1131213" y="1733238"/>
              <a:chExt cx="2914307" cy="3743955"/>
            </a:xfrm>
          </p:grpSpPr>
          <p:pic>
            <p:nvPicPr>
              <p:cNvPr id="83" name="Object 5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131213" y="1733238"/>
                <a:ext cx="2914307" cy="3743955"/>
              </a:xfrm>
              <a:prstGeom prst="rect">
                <a:avLst/>
              </a:prstGeom>
            </p:spPr>
          </p:pic>
        </p:grpSp>
        <p:grpSp>
          <p:nvGrpSpPr>
            <p:cNvPr id="73" name="그룹 1013"/>
            <p:cNvGrpSpPr/>
            <p:nvPr/>
          </p:nvGrpSpPr>
          <p:grpSpPr>
            <a:xfrm>
              <a:off x="4226473" y="1733238"/>
              <a:ext cx="3022896" cy="3706042"/>
              <a:chOff x="4226473" y="1733238"/>
              <a:chExt cx="3022896" cy="3706042"/>
            </a:xfrm>
          </p:grpSpPr>
          <p:pic>
            <p:nvPicPr>
              <p:cNvPr id="82" name="Object 5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4226473" y="1733238"/>
                <a:ext cx="3022896" cy="3706042"/>
              </a:xfrm>
              <a:prstGeom prst="rect">
                <a:avLst/>
              </a:prstGeom>
            </p:spPr>
          </p:pic>
        </p:grpSp>
        <p:grpSp>
          <p:nvGrpSpPr>
            <p:cNvPr id="74" name="그룹 1014"/>
            <p:cNvGrpSpPr/>
            <p:nvPr/>
          </p:nvGrpSpPr>
          <p:grpSpPr>
            <a:xfrm>
              <a:off x="7350260" y="1733238"/>
              <a:ext cx="3095238" cy="3706042"/>
              <a:chOff x="7350260" y="1733238"/>
              <a:chExt cx="3095238" cy="3706042"/>
            </a:xfrm>
          </p:grpSpPr>
          <p:pic>
            <p:nvPicPr>
              <p:cNvPr id="81" name="Object 5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7350260" y="1733238"/>
                <a:ext cx="3095238" cy="3706042"/>
              </a:xfrm>
              <a:prstGeom prst="rect">
                <a:avLst/>
              </a:prstGeom>
            </p:spPr>
          </p:pic>
        </p:grpSp>
        <p:grpSp>
          <p:nvGrpSpPr>
            <p:cNvPr id="75" name="그룹 1015"/>
            <p:cNvGrpSpPr/>
            <p:nvPr/>
          </p:nvGrpSpPr>
          <p:grpSpPr>
            <a:xfrm>
              <a:off x="10603634" y="1733238"/>
              <a:ext cx="3193777" cy="3706042"/>
              <a:chOff x="10603634" y="1733238"/>
              <a:chExt cx="3193777" cy="3706042"/>
            </a:xfrm>
          </p:grpSpPr>
          <p:pic>
            <p:nvPicPr>
              <p:cNvPr id="80" name="Object 6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0603634" y="1733238"/>
                <a:ext cx="3193777" cy="3706042"/>
              </a:xfrm>
              <a:prstGeom prst="rect">
                <a:avLst/>
              </a:prstGeom>
            </p:spPr>
          </p:pic>
        </p:grpSp>
        <p:grpSp>
          <p:nvGrpSpPr>
            <p:cNvPr id="76" name="그룹 1016"/>
            <p:cNvGrpSpPr/>
            <p:nvPr/>
          </p:nvGrpSpPr>
          <p:grpSpPr>
            <a:xfrm>
              <a:off x="13892648" y="1733238"/>
              <a:ext cx="3004964" cy="3715566"/>
              <a:chOff x="13892648" y="1733238"/>
              <a:chExt cx="3004964" cy="3715566"/>
            </a:xfrm>
          </p:grpSpPr>
          <p:pic>
            <p:nvPicPr>
              <p:cNvPr id="79" name="Object 6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3892648" y="1733238"/>
                <a:ext cx="3004964" cy="371556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8453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17502" y="3052966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프로젝트 주제</a:t>
            </a:r>
            <a:endParaRPr lang="ko-KR" altLang="en-US" sz="16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17502" y="4238320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기획의도</a:t>
            </a:r>
            <a:endParaRPr lang="ko-KR" altLang="en-US" sz="1600" b="1" dirty="0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02" y="1691652"/>
            <a:ext cx="4370614" cy="10515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16824" y="3067439"/>
            <a:ext cx="8933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rgbClr val="13007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블록체인</a:t>
            </a:r>
            <a:r>
              <a:rPr lang="ko-KR" altLang="en-US" sz="2000" b="1" dirty="0" smtClean="0">
                <a:solidFill>
                  <a:srgbClr val="13007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기술을 활용한 한정판 정품 보증 및 구매권 응모</a:t>
            </a:r>
            <a:r>
              <a:rPr lang="en-US" altLang="ko-KR" sz="2000" b="1" dirty="0" smtClean="0">
                <a:solidFill>
                  <a:srgbClr val="13007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2000" b="1" dirty="0" err="1" smtClean="0">
                <a:solidFill>
                  <a:srgbClr val="13007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래플</a:t>
            </a:r>
            <a:r>
              <a:rPr lang="en-US" altLang="ko-KR" sz="2000" b="1" dirty="0" smtClean="0">
                <a:solidFill>
                  <a:srgbClr val="13007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sz="2000" b="1" dirty="0">
                <a:solidFill>
                  <a:srgbClr val="13007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000" b="1" dirty="0" smtClean="0">
                <a:solidFill>
                  <a:srgbClr val="13007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중개 서비스</a:t>
            </a:r>
            <a:endParaRPr lang="ko-KR" altLang="en-US" sz="2000" b="1" dirty="0">
              <a:solidFill>
                <a:srgbClr val="13007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716824" y="4238320"/>
            <a:ext cx="90236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13007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기존 </a:t>
            </a:r>
            <a:r>
              <a:rPr lang="ko-KR" altLang="en-US" sz="2000" b="1" dirty="0" err="1" smtClean="0">
                <a:solidFill>
                  <a:srgbClr val="13007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래플</a:t>
            </a:r>
            <a:r>
              <a:rPr lang="ko-KR" altLang="en-US" sz="2000" b="1" dirty="0" smtClean="0">
                <a:solidFill>
                  <a:srgbClr val="13007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서비스가 가지는 공정성</a:t>
            </a:r>
            <a:r>
              <a:rPr lang="en-US" altLang="ko-KR" sz="2000" b="1" dirty="0" smtClean="0">
                <a:solidFill>
                  <a:srgbClr val="13007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lang="ko-KR" altLang="en-US" sz="2000" b="1" dirty="0" smtClean="0">
                <a:solidFill>
                  <a:srgbClr val="13007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흥미와 함께 한정판 제품에 </a:t>
            </a:r>
            <a:r>
              <a:rPr lang="ko-KR" altLang="en-US" sz="2000" b="1" dirty="0" err="1" smtClean="0">
                <a:solidFill>
                  <a:srgbClr val="13007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블록체인</a:t>
            </a:r>
            <a:r>
              <a:rPr lang="ko-KR" altLang="en-US" sz="2000" b="1" dirty="0" smtClean="0">
                <a:solidFill>
                  <a:srgbClr val="13007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기술을</a:t>
            </a:r>
            <a:endParaRPr lang="en-US" altLang="ko-KR" sz="2000" b="1" dirty="0" smtClean="0">
              <a:solidFill>
                <a:srgbClr val="13007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000" b="1" dirty="0" smtClean="0">
                <a:solidFill>
                  <a:srgbClr val="13007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접목시켜 신뢰성 있는 </a:t>
            </a:r>
            <a:r>
              <a:rPr lang="ko-KR" altLang="en-US" sz="2000" b="1" dirty="0" err="1" smtClean="0">
                <a:solidFill>
                  <a:srgbClr val="13007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래플</a:t>
            </a:r>
            <a:r>
              <a:rPr lang="ko-KR" altLang="en-US" sz="2000" b="1" dirty="0" smtClean="0">
                <a:solidFill>
                  <a:srgbClr val="13007C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서비스 구축</a:t>
            </a:r>
            <a:endParaRPr lang="en-US" altLang="ko-KR" sz="2000" b="1" dirty="0" smtClean="0">
              <a:solidFill>
                <a:srgbClr val="13007C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18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58308" y="1486393"/>
            <a:ext cx="12120500" cy="5001832"/>
            <a:chOff x="3307310" y="1672086"/>
            <a:chExt cx="17199454" cy="8409003"/>
          </a:xfrm>
        </p:grpSpPr>
        <p:grpSp>
          <p:nvGrpSpPr>
            <p:cNvPr id="5" name="그룹 1001"/>
            <p:cNvGrpSpPr/>
            <p:nvPr/>
          </p:nvGrpSpPr>
          <p:grpSpPr>
            <a:xfrm>
              <a:off x="3307310" y="5355935"/>
              <a:ext cx="1484717" cy="1433805"/>
              <a:chOff x="1104038" y="5006427"/>
              <a:chExt cx="1484717" cy="1433805"/>
            </a:xfrm>
          </p:grpSpPr>
          <p:pic>
            <p:nvPicPr>
              <p:cNvPr id="6" name="Object 2"/>
              <p:cNvPicPr>
                <a:picLocks noChangeAspect="1"/>
              </p:cNvPicPr>
              <p:nvPr/>
            </p:nvPicPr>
            <p:blipFill rotWithShape="1">
              <a:blip r:embed="rId3" cstate="print"/>
              <a:srcRect l="15176" t="9597" r="13704" b="11260"/>
              <a:stretch/>
            </p:blipFill>
            <p:spPr>
              <a:xfrm>
                <a:off x="1104038" y="5006427"/>
                <a:ext cx="1484717" cy="1433805"/>
              </a:xfrm>
              <a:prstGeom prst="rect">
                <a:avLst/>
              </a:prstGeom>
            </p:spPr>
          </p:pic>
        </p:grpSp>
        <p:grpSp>
          <p:nvGrpSpPr>
            <p:cNvPr id="7" name="그룹 1002"/>
            <p:cNvGrpSpPr/>
            <p:nvPr/>
          </p:nvGrpSpPr>
          <p:grpSpPr>
            <a:xfrm>
              <a:off x="4819869" y="1672086"/>
              <a:ext cx="15686895" cy="8409003"/>
              <a:chOff x="2498582" y="2035477"/>
              <a:chExt cx="15132924" cy="7392756"/>
            </a:xfrm>
          </p:grpSpPr>
          <p:pic>
            <p:nvPicPr>
              <p:cNvPr id="8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498582" y="2035477"/>
                <a:ext cx="15132924" cy="7392756"/>
              </a:xfrm>
              <a:prstGeom prst="rect">
                <a:avLst/>
              </a:prstGeom>
            </p:spPr>
          </p:pic>
        </p:grpSp>
        <p:grpSp>
          <p:nvGrpSpPr>
            <p:cNvPr id="12" name="그룹 11"/>
            <p:cNvGrpSpPr/>
            <p:nvPr/>
          </p:nvGrpSpPr>
          <p:grpSpPr>
            <a:xfrm>
              <a:off x="4338273" y="1839271"/>
              <a:ext cx="15403589" cy="7730249"/>
              <a:chOff x="1716388" y="791743"/>
              <a:chExt cx="15403589" cy="7730249"/>
            </a:xfrm>
          </p:grpSpPr>
          <p:grpSp>
            <p:nvGrpSpPr>
              <p:cNvPr id="13" name="그룹 1003"/>
              <p:cNvGrpSpPr/>
              <p:nvPr/>
            </p:nvGrpSpPr>
            <p:grpSpPr>
              <a:xfrm>
                <a:off x="2632254" y="791743"/>
                <a:ext cx="1054966" cy="715870"/>
                <a:chOff x="2632254" y="791743"/>
                <a:chExt cx="1054966" cy="715870"/>
              </a:xfrm>
            </p:grpSpPr>
            <p:pic>
              <p:nvPicPr>
                <p:cNvPr id="63" name="Object 8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632254" y="791743"/>
                  <a:ext cx="1054966" cy="715870"/>
                </a:xfrm>
                <a:prstGeom prst="rect">
                  <a:avLst/>
                </a:prstGeom>
              </p:spPr>
            </p:pic>
          </p:grpSp>
          <p:grpSp>
            <p:nvGrpSpPr>
              <p:cNvPr id="14" name="그룹 1004"/>
              <p:cNvGrpSpPr/>
              <p:nvPr/>
            </p:nvGrpSpPr>
            <p:grpSpPr>
              <a:xfrm>
                <a:off x="3288396" y="3288368"/>
                <a:ext cx="2464084" cy="5233624"/>
                <a:chOff x="3288396" y="3288368"/>
                <a:chExt cx="2464084" cy="5233624"/>
              </a:xfrm>
            </p:grpSpPr>
            <p:pic>
              <p:nvPicPr>
                <p:cNvPr id="62" name="Object 11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288396" y="3288368"/>
                  <a:ext cx="2464084" cy="5233624"/>
                </a:xfrm>
                <a:prstGeom prst="rect">
                  <a:avLst/>
                </a:prstGeom>
              </p:spPr>
            </p:pic>
          </p:grpSp>
          <p:grpSp>
            <p:nvGrpSpPr>
              <p:cNvPr id="15" name="그룹 1005"/>
              <p:cNvGrpSpPr/>
              <p:nvPr/>
            </p:nvGrpSpPr>
            <p:grpSpPr>
              <a:xfrm>
                <a:off x="6695881" y="3237574"/>
                <a:ext cx="2446976" cy="2141666"/>
                <a:chOff x="6695881" y="3237574"/>
                <a:chExt cx="2446976" cy="2141666"/>
              </a:xfrm>
            </p:grpSpPr>
            <p:pic>
              <p:nvPicPr>
                <p:cNvPr id="61" name="Object 14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6695881" y="3237574"/>
                  <a:ext cx="2446976" cy="2141666"/>
                </a:xfrm>
                <a:prstGeom prst="rect">
                  <a:avLst/>
                </a:prstGeom>
              </p:spPr>
            </p:pic>
          </p:grpSp>
          <p:grpSp>
            <p:nvGrpSpPr>
              <p:cNvPr id="16" name="그룹 1006"/>
              <p:cNvGrpSpPr/>
              <p:nvPr/>
            </p:nvGrpSpPr>
            <p:grpSpPr>
              <a:xfrm>
                <a:off x="3624016" y="3565871"/>
                <a:ext cx="845724" cy="4704013"/>
                <a:chOff x="3624016" y="3565871"/>
                <a:chExt cx="845724" cy="4704013"/>
              </a:xfrm>
            </p:grpSpPr>
            <p:pic>
              <p:nvPicPr>
                <p:cNvPr id="60" name="Object 17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3624016" y="3565871"/>
                  <a:ext cx="845724" cy="4704013"/>
                </a:xfrm>
                <a:prstGeom prst="rect">
                  <a:avLst/>
                </a:prstGeom>
              </p:spPr>
            </p:pic>
          </p:grpSp>
          <p:grpSp>
            <p:nvGrpSpPr>
              <p:cNvPr id="17" name="그룹 1007"/>
              <p:cNvGrpSpPr/>
              <p:nvPr/>
            </p:nvGrpSpPr>
            <p:grpSpPr>
              <a:xfrm>
                <a:off x="4644906" y="3553173"/>
                <a:ext cx="801813" cy="801813"/>
                <a:chOff x="4644906" y="3553173"/>
                <a:chExt cx="801813" cy="801813"/>
              </a:xfrm>
            </p:grpSpPr>
            <p:pic>
              <p:nvPicPr>
                <p:cNvPr id="59" name="Object 2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4644906" y="3553173"/>
                  <a:ext cx="801813" cy="801813"/>
                </a:xfrm>
                <a:prstGeom prst="rect">
                  <a:avLst/>
                </a:prstGeom>
              </p:spPr>
            </p:pic>
          </p:grpSp>
          <p:grpSp>
            <p:nvGrpSpPr>
              <p:cNvPr id="18" name="그룹 1008"/>
              <p:cNvGrpSpPr/>
              <p:nvPr/>
            </p:nvGrpSpPr>
            <p:grpSpPr>
              <a:xfrm>
                <a:off x="7110182" y="3953329"/>
                <a:ext cx="1618375" cy="659362"/>
                <a:chOff x="7110182" y="3953329"/>
                <a:chExt cx="1618375" cy="659362"/>
              </a:xfrm>
            </p:grpSpPr>
            <p:pic>
              <p:nvPicPr>
                <p:cNvPr id="58" name="Object 23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7110182" y="3953329"/>
                  <a:ext cx="1618375" cy="659362"/>
                </a:xfrm>
                <a:prstGeom prst="rect">
                  <a:avLst/>
                </a:prstGeom>
              </p:spPr>
            </p:pic>
          </p:grpSp>
          <p:grpSp>
            <p:nvGrpSpPr>
              <p:cNvPr id="19" name="그룹 1009"/>
              <p:cNvGrpSpPr/>
              <p:nvPr/>
            </p:nvGrpSpPr>
            <p:grpSpPr>
              <a:xfrm>
                <a:off x="13520813" y="4215833"/>
                <a:ext cx="3599164" cy="2748244"/>
                <a:chOff x="13520813" y="4215833"/>
                <a:chExt cx="3599164" cy="2748244"/>
              </a:xfrm>
            </p:grpSpPr>
            <p:pic>
              <p:nvPicPr>
                <p:cNvPr id="57" name="Object 26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3520813" y="4215833"/>
                  <a:ext cx="3599164" cy="2748244"/>
                </a:xfrm>
                <a:prstGeom prst="rect">
                  <a:avLst/>
                </a:prstGeom>
              </p:spPr>
            </p:pic>
          </p:grpSp>
          <p:grpSp>
            <p:nvGrpSpPr>
              <p:cNvPr id="20" name="그룹 1010"/>
              <p:cNvGrpSpPr/>
              <p:nvPr/>
            </p:nvGrpSpPr>
            <p:grpSpPr>
              <a:xfrm>
                <a:off x="14026249" y="5227818"/>
                <a:ext cx="2690601" cy="749671"/>
                <a:chOff x="14026249" y="5227818"/>
                <a:chExt cx="2690601" cy="749671"/>
              </a:xfrm>
            </p:grpSpPr>
            <p:pic>
              <p:nvPicPr>
                <p:cNvPr id="56" name="Object 29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14026249" y="5227818"/>
                  <a:ext cx="2690601" cy="749671"/>
                </a:xfrm>
                <a:prstGeom prst="rect">
                  <a:avLst/>
                </a:prstGeom>
              </p:spPr>
            </p:pic>
          </p:grpSp>
          <p:grpSp>
            <p:nvGrpSpPr>
              <p:cNvPr id="21" name="그룹 1011"/>
              <p:cNvGrpSpPr/>
              <p:nvPr/>
            </p:nvGrpSpPr>
            <p:grpSpPr>
              <a:xfrm>
                <a:off x="5143328" y="5430033"/>
                <a:ext cx="943859" cy="824727"/>
                <a:chOff x="5143328" y="5430033"/>
                <a:chExt cx="943859" cy="824727"/>
              </a:xfrm>
            </p:grpSpPr>
            <p:pic>
              <p:nvPicPr>
                <p:cNvPr id="55" name="Object 32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5143328" y="5430033"/>
                  <a:ext cx="943859" cy="824727"/>
                </a:xfrm>
                <a:prstGeom prst="rect">
                  <a:avLst/>
                </a:prstGeom>
              </p:spPr>
            </p:pic>
          </p:grpSp>
          <p:grpSp>
            <p:nvGrpSpPr>
              <p:cNvPr id="22" name="그룹 1012"/>
              <p:cNvGrpSpPr/>
              <p:nvPr/>
            </p:nvGrpSpPr>
            <p:grpSpPr>
              <a:xfrm>
                <a:off x="6685049" y="6369493"/>
                <a:ext cx="2457809" cy="2141666"/>
                <a:chOff x="6685049" y="6369493"/>
                <a:chExt cx="2457809" cy="2141666"/>
              </a:xfrm>
            </p:grpSpPr>
            <p:pic>
              <p:nvPicPr>
                <p:cNvPr id="54" name="Object 35"/>
                <p:cNvPicPr>
                  <a:picLocks noChangeAspect="1"/>
                </p:cNvPicPr>
                <p:nvPr/>
              </p:nvPicPr>
              <p:blipFill>
                <a:blip r:embed="rId14" cstate="print"/>
                <a:stretch>
                  <a:fillRect/>
                </a:stretch>
              </p:blipFill>
              <p:spPr>
                <a:xfrm>
                  <a:off x="6685049" y="6369493"/>
                  <a:ext cx="2457809" cy="2141666"/>
                </a:xfrm>
                <a:prstGeom prst="rect">
                  <a:avLst/>
                </a:prstGeom>
              </p:spPr>
            </p:pic>
          </p:grpSp>
          <p:grpSp>
            <p:nvGrpSpPr>
              <p:cNvPr id="23" name="그룹 1013"/>
              <p:cNvGrpSpPr/>
              <p:nvPr/>
            </p:nvGrpSpPr>
            <p:grpSpPr>
              <a:xfrm>
                <a:off x="10065044" y="3237574"/>
                <a:ext cx="2402934" cy="5266122"/>
                <a:chOff x="10065044" y="3237574"/>
                <a:chExt cx="2402934" cy="5266122"/>
              </a:xfrm>
            </p:grpSpPr>
            <p:grpSp>
              <p:nvGrpSpPr>
                <p:cNvPr id="50" name="그룹 1014"/>
                <p:cNvGrpSpPr/>
                <p:nvPr/>
              </p:nvGrpSpPr>
              <p:grpSpPr>
                <a:xfrm>
                  <a:off x="10065044" y="3237574"/>
                  <a:ext cx="2402934" cy="5266122"/>
                  <a:chOff x="10065044" y="3237574"/>
                  <a:chExt cx="2402934" cy="5266122"/>
                </a:xfrm>
              </p:grpSpPr>
              <p:pic>
                <p:nvPicPr>
                  <p:cNvPr id="53" name="Object 39"/>
                  <p:cNvPicPr>
                    <a:picLocks noChangeAspect="1"/>
                  </p:cNvPicPr>
                  <p:nvPr/>
                </p:nvPicPr>
                <p:blipFill>
                  <a:blip r:embed="rId15" cstate="print"/>
                  <a:stretch>
                    <a:fillRect/>
                  </a:stretch>
                </p:blipFill>
                <p:spPr>
                  <a:xfrm>
                    <a:off x="10065044" y="3237574"/>
                    <a:ext cx="2402934" cy="526612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" name="그룹 1015"/>
                <p:cNvGrpSpPr/>
                <p:nvPr/>
              </p:nvGrpSpPr>
              <p:grpSpPr>
                <a:xfrm>
                  <a:off x="10417435" y="4759604"/>
                  <a:ext cx="1698153" cy="803793"/>
                  <a:chOff x="10417435" y="4759604"/>
                  <a:chExt cx="1698153" cy="803793"/>
                </a:xfrm>
              </p:grpSpPr>
              <p:pic>
                <p:nvPicPr>
                  <p:cNvPr id="52" name="Object 42"/>
                  <p:cNvPicPr>
                    <a:picLocks noChangeAspect="1"/>
                  </p:cNvPicPr>
                  <p:nvPr/>
                </p:nvPicPr>
                <p:blipFill>
                  <a:blip r:embed="rId16" cstate="print"/>
                  <a:stretch>
                    <a:fillRect/>
                  </a:stretch>
                </p:blipFill>
                <p:spPr>
                  <a:xfrm>
                    <a:off x="10417435" y="4759604"/>
                    <a:ext cx="1698153" cy="80379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4" name="그룹 1016"/>
              <p:cNvGrpSpPr/>
              <p:nvPr/>
            </p:nvGrpSpPr>
            <p:grpSpPr>
              <a:xfrm>
                <a:off x="10794838" y="7049416"/>
                <a:ext cx="943347" cy="963855"/>
                <a:chOff x="10794838" y="7049416"/>
                <a:chExt cx="943347" cy="963855"/>
              </a:xfrm>
            </p:grpSpPr>
            <p:pic>
              <p:nvPicPr>
                <p:cNvPr id="49" name="Object 46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10794838" y="7049416"/>
                  <a:ext cx="943347" cy="963855"/>
                </a:xfrm>
                <a:prstGeom prst="rect">
                  <a:avLst/>
                </a:prstGeom>
              </p:spPr>
            </p:pic>
          </p:grpSp>
          <p:grpSp>
            <p:nvGrpSpPr>
              <p:cNvPr id="25" name="그룹 1017"/>
              <p:cNvGrpSpPr/>
              <p:nvPr/>
            </p:nvGrpSpPr>
            <p:grpSpPr>
              <a:xfrm>
                <a:off x="7445584" y="6533889"/>
                <a:ext cx="972966" cy="1031054"/>
                <a:chOff x="7445584" y="6533889"/>
                <a:chExt cx="972966" cy="1031054"/>
              </a:xfrm>
            </p:grpSpPr>
            <p:pic>
              <p:nvPicPr>
                <p:cNvPr id="48" name="Object 49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7445584" y="6533889"/>
                  <a:ext cx="972966" cy="1031054"/>
                </a:xfrm>
                <a:prstGeom prst="rect">
                  <a:avLst/>
                </a:prstGeom>
              </p:spPr>
            </p:pic>
          </p:grpSp>
          <p:pic>
            <p:nvPicPr>
              <p:cNvPr id="26" name="Object 5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4409490" y="4285398"/>
                <a:ext cx="1247619" cy="590476"/>
              </a:xfrm>
              <a:prstGeom prst="rect">
                <a:avLst/>
              </a:prstGeom>
            </p:spPr>
          </p:pic>
          <p:grpSp>
            <p:nvGrpSpPr>
              <p:cNvPr id="27" name="그룹 1018"/>
              <p:cNvGrpSpPr/>
              <p:nvPr/>
            </p:nvGrpSpPr>
            <p:grpSpPr>
              <a:xfrm>
                <a:off x="7063117" y="7641285"/>
                <a:ext cx="1712505" cy="615901"/>
                <a:chOff x="7063117" y="7641285"/>
                <a:chExt cx="1712505" cy="615901"/>
              </a:xfrm>
            </p:grpSpPr>
            <p:pic>
              <p:nvPicPr>
                <p:cNvPr id="47" name="Object 53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7063117" y="7641285"/>
                  <a:ext cx="1712505" cy="615901"/>
                </a:xfrm>
                <a:prstGeom prst="rect">
                  <a:avLst/>
                </a:prstGeom>
              </p:spPr>
            </p:pic>
          </p:grpSp>
          <p:cxnSp>
            <p:nvCxnSpPr>
              <p:cNvPr id="28" name="직선 화살표 연결선 27"/>
              <p:cNvCxnSpPr/>
              <p:nvPr/>
            </p:nvCxnSpPr>
            <p:spPr>
              <a:xfrm>
                <a:off x="5443377" y="4215833"/>
                <a:ext cx="1287619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rot="5400000">
                <a:off x="6801774" y="5977489"/>
                <a:ext cx="1287619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/>
              <p:nvPr/>
            </p:nvCxnSpPr>
            <p:spPr>
              <a:xfrm rot="16200000" flipV="1">
                <a:off x="7638226" y="5937528"/>
                <a:ext cx="1287619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 flipV="1">
                <a:off x="8991599" y="3953329"/>
                <a:ext cx="1287619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 flipH="1" flipV="1">
                <a:off x="8991598" y="4745051"/>
                <a:ext cx="1287619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/>
              <p:nvPr/>
            </p:nvCxnSpPr>
            <p:spPr>
              <a:xfrm flipH="1">
                <a:off x="5143328" y="7738162"/>
                <a:ext cx="1287619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/>
              <p:cNvCxnSpPr/>
              <p:nvPr/>
            </p:nvCxnSpPr>
            <p:spPr>
              <a:xfrm flipV="1">
                <a:off x="2681578" y="1590870"/>
                <a:ext cx="10476" cy="2624963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465467" y="5331158"/>
                <a:ext cx="11778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</a:rPr>
                  <a:t>Web Browser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6" name="그룹 35"/>
              <p:cNvGrpSpPr/>
              <p:nvPr/>
            </p:nvGrpSpPr>
            <p:grpSpPr>
              <a:xfrm>
                <a:off x="7891830" y="2373006"/>
                <a:ext cx="7382648" cy="1679540"/>
                <a:chOff x="3801250" y="1009675"/>
                <a:chExt cx="4319493" cy="1679540"/>
              </a:xfrm>
            </p:grpSpPr>
            <p:cxnSp>
              <p:nvCxnSpPr>
                <p:cNvPr id="45" name="직선 화살표 연결선 44"/>
                <p:cNvCxnSpPr/>
                <p:nvPr/>
              </p:nvCxnSpPr>
              <p:spPr>
                <a:xfrm>
                  <a:off x="8110583" y="1009675"/>
                  <a:ext cx="10160" cy="1679540"/>
                </a:xfrm>
                <a:prstGeom prst="straightConnector1">
                  <a:avLst/>
                </a:prstGeom>
                <a:ln w="762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꺾인 연결선 45"/>
                <p:cNvCxnSpPr/>
                <p:nvPr/>
              </p:nvCxnSpPr>
              <p:spPr>
                <a:xfrm flipV="1">
                  <a:off x="3801250" y="1019835"/>
                  <a:ext cx="4319493" cy="825021"/>
                </a:xfrm>
                <a:prstGeom prst="bentConnector3">
                  <a:avLst>
                    <a:gd name="adj1" fmla="val 269"/>
                  </a:avLst>
                </a:prstGeom>
                <a:ln w="762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/>
              <p:cNvGrpSpPr/>
              <p:nvPr/>
            </p:nvGrpSpPr>
            <p:grpSpPr>
              <a:xfrm flipH="1">
                <a:off x="8248979" y="2575106"/>
                <a:ext cx="6610021" cy="586126"/>
                <a:chOff x="3672906" y="1054958"/>
                <a:chExt cx="4319493" cy="849431"/>
              </a:xfrm>
            </p:grpSpPr>
            <p:cxnSp>
              <p:nvCxnSpPr>
                <p:cNvPr id="42" name="직선 화살표 연결선 41"/>
                <p:cNvCxnSpPr/>
                <p:nvPr/>
              </p:nvCxnSpPr>
              <p:spPr>
                <a:xfrm flipH="1">
                  <a:off x="7971678" y="1054958"/>
                  <a:ext cx="10561" cy="733848"/>
                </a:xfrm>
                <a:prstGeom prst="straightConnector1">
                  <a:avLst/>
                </a:prstGeom>
                <a:ln w="762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꺾인 연결선 43"/>
                <p:cNvCxnSpPr/>
                <p:nvPr/>
              </p:nvCxnSpPr>
              <p:spPr>
                <a:xfrm rot="10800000" flipH="1">
                  <a:off x="3672906" y="1079367"/>
                  <a:ext cx="4319493" cy="825022"/>
                </a:xfrm>
                <a:prstGeom prst="bentConnector3">
                  <a:avLst>
                    <a:gd name="adj1" fmla="val 346"/>
                  </a:avLst>
                </a:prstGeom>
                <a:ln w="762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직선 연결선 37"/>
              <p:cNvCxnSpPr/>
              <p:nvPr/>
            </p:nvCxnSpPr>
            <p:spPr>
              <a:xfrm>
                <a:off x="14839952" y="3009900"/>
                <a:ext cx="0" cy="988896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/>
              <p:nvPr/>
            </p:nvCxnSpPr>
            <p:spPr>
              <a:xfrm flipH="1">
                <a:off x="1716388" y="5379240"/>
                <a:ext cx="1793525" cy="0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/>
              <p:nvPr/>
            </p:nvCxnSpPr>
            <p:spPr>
              <a:xfrm>
                <a:off x="1738261" y="4737661"/>
                <a:ext cx="1774115" cy="21943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직사각형 63"/>
            <p:cNvSpPr/>
            <p:nvPr/>
          </p:nvSpPr>
          <p:spPr>
            <a:xfrm>
              <a:off x="5647765" y="2985865"/>
              <a:ext cx="14554200" cy="6790425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6305838" y="2660099"/>
              <a:ext cx="1928074" cy="601404"/>
              <a:chOff x="3246544" y="1484657"/>
              <a:chExt cx="2506480" cy="754190"/>
            </a:xfrm>
          </p:grpSpPr>
          <p:sp>
            <p:nvSpPr>
              <p:cNvPr id="66" name="직사각형 65"/>
              <p:cNvSpPr/>
              <p:nvPr/>
            </p:nvSpPr>
            <p:spPr>
              <a:xfrm>
                <a:off x="3246544" y="1484657"/>
                <a:ext cx="2368713" cy="72680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349093" y="1525077"/>
                <a:ext cx="2403931" cy="71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chemeClr val="bg1"/>
                    </a:solidFill>
                  </a:rPr>
                  <a:t>Front-End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11488650" y="2672748"/>
              <a:ext cx="1974024" cy="579563"/>
              <a:chOff x="3246544" y="1484657"/>
              <a:chExt cx="2566214" cy="726800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3246544" y="1484657"/>
                <a:ext cx="2368713" cy="72680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408827" y="1497661"/>
                <a:ext cx="2403931" cy="713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>
                    <a:solidFill>
                      <a:schemeClr val="bg1"/>
                    </a:solidFill>
                  </a:rPr>
                  <a:t>Back-End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15808641" y="2629925"/>
              <a:ext cx="3344486" cy="591101"/>
              <a:chOff x="13361276" y="2340535"/>
              <a:chExt cx="3344486" cy="591101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13466797" y="2340535"/>
                <a:ext cx="3133445" cy="552602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3361276" y="2362464"/>
                <a:ext cx="3344486" cy="569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b="1" dirty="0" err="1" smtClean="0">
                    <a:solidFill>
                      <a:schemeClr val="bg1"/>
                    </a:solidFill>
                  </a:rPr>
                  <a:t>BlockChain</a:t>
                </a:r>
                <a:r>
                  <a:rPr lang="en-US" altLang="ko-KR" sz="1600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ko-KR" sz="1600" b="1" dirty="0" smtClean="0">
                    <a:solidFill>
                      <a:schemeClr val="bg1"/>
                    </a:solidFill>
                  </a:rPr>
                  <a:t>Network</a:t>
                </a:r>
                <a:endParaRPr lang="ko-KR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4" name="직선 화살표 연결선 73"/>
            <p:cNvCxnSpPr/>
            <p:nvPr/>
          </p:nvCxnSpPr>
          <p:spPr>
            <a:xfrm>
              <a:off x="6317889" y="2171160"/>
              <a:ext cx="3978076" cy="521172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070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grpSp>
        <p:nvGrpSpPr>
          <p:cNvPr id="48" name="그룹 47"/>
          <p:cNvGrpSpPr/>
          <p:nvPr/>
        </p:nvGrpSpPr>
        <p:grpSpPr>
          <a:xfrm>
            <a:off x="940776" y="1589254"/>
            <a:ext cx="9399448" cy="4687392"/>
            <a:chOff x="-107936" y="152917"/>
            <a:chExt cx="16266667" cy="8997425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4446565" y="2171700"/>
              <a:ext cx="3244670" cy="2334171"/>
            </a:xfrm>
            <a:prstGeom prst="roundRect">
              <a:avLst>
                <a:gd name="adj" fmla="val 8750"/>
              </a:avLst>
            </a:prstGeom>
            <a:solidFill>
              <a:srgbClr val="FEFC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1001"/>
            <p:cNvGrpSpPr/>
            <p:nvPr/>
          </p:nvGrpSpPr>
          <p:grpSpPr>
            <a:xfrm>
              <a:off x="3841270" y="3390091"/>
              <a:ext cx="12152381" cy="248955"/>
              <a:chOff x="3841270" y="3390091"/>
              <a:chExt cx="12152381" cy="248955"/>
            </a:xfrm>
          </p:grpSpPr>
          <p:grpSp>
            <p:nvGrpSpPr>
              <p:cNvPr id="83" name="그룹 1002"/>
              <p:cNvGrpSpPr/>
              <p:nvPr/>
            </p:nvGrpSpPr>
            <p:grpSpPr>
              <a:xfrm>
                <a:off x="3841270" y="3390091"/>
                <a:ext cx="6171429" cy="248955"/>
                <a:chOff x="3841270" y="3390091"/>
                <a:chExt cx="6171429" cy="248955"/>
              </a:xfrm>
            </p:grpSpPr>
            <p:pic>
              <p:nvPicPr>
                <p:cNvPr id="86" name="Object 4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3841270" y="3390091"/>
                  <a:ext cx="6171429" cy="248955"/>
                </a:xfrm>
                <a:prstGeom prst="rect">
                  <a:avLst/>
                </a:prstGeom>
              </p:spPr>
            </p:pic>
          </p:grpSp>
          <p:grpSp>
            <p:nvGrpSpPr>
              <p:cNvPr id="84" name="그룹 1003"/>
              <p:cNvGrpSpPr/>
              <p:nvPr/>
            </p:nvGrpSpPr>
            <p:grpSpPr>
              <a:xfrm>
                <a:off x="9822222" y="3390091"/>
                <a:ext cx="6171429" cy="248955"/>
                <a:chOff x="9822222" y="3390091"/>
                <a:chExt cx="6171429" cy="248955"/>
              </a:xfrm>
            </p:grpSpPr>
            <p:pic>
              <p:nvPicPr>
                <p:cNvPr id="85" name="Object 7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9822222" y="3390091"/>
                  <a:ext cx="6171429" cy="248955"/>
                </a:xfrm>
                <a:prstGeom prst="rect">
                  <a:avLst/>
                </a:prstGeom>
              </p:spPr>
            </p:pic>
          </p:grpSp>
        </p:grpSp>
        <p:pic>
          <p:nvPicPr>
            <p:cNvPr id="5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38405" y="2452988"/>
              <a:ext cx="2857143" cy="942857"/>
            </a:xfrm>
            <a:prstGeom prst="rect">
              <a:avLst/>
            </a:prstGeom>
          </p:spPr>
        </p:pic>
        <p:pic>
          <p:nvPicPr>
            <p:cNvPr id="5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1223" y="2452988"/>
              <a:ext cx="2961905" cy="942857"/>
            </a:xfrm>
            <a:prstGeom prst="rect">
              <a:avLst/>
            </a:prstGeom>
          </p:spPr>
        </p:pic>
        <p:pic>
          <p:nvPicPr>
            <p:cNvPr id="5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33263" y="2424204"/>
              <a:ext cx="2390476" cy="542857"/>
            </a:xfrm>
            <a:prstGeom prst="rect">
              <a:avLst/>
            </a:prstGeom>
          </p:spPr>
        </p:pic>
        <p:grpSp>
          <p:nvGrpSpPr>
            <p:cNvPr id="54" name="그룹 1004"/>
            <p:cNvGrpSpPr/>
            <p:nvPr/>
          </p:nvGrpSpPr>
          <p:grpSpPr>
            <a:xfrm>
              <a:off x="361844" y="152917"/>
              <a:ext cx="2806350" cy="1776419"/>
              <a:chOff x="361844" y="152917"/>
              <a:chExt cx="2806350" cy="1776419"/>
            </a:xfrm>
          </p:grpSpPr>
          <p:pic>
            <p:nvPicPr>
              <p:cNvPr id="82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61844" y="152917"/>
                <a:ext cx="2806350" cy="1776419"/>
              </a:xfrm>
              <a:prstGeom prst="rect">
                <a:avLst/>
              </a:prstGeom>
            </p:spPr>
          </p:pic>
        </p:grpSp>
        <p:pic>
          <p:nvPicPr>
            <p:cNvPr id="55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15455" y="741913"/>
              <a:ext cx="3133333" cy="714286"/>
            </a:xfrm>
            <a:prstGeom prst="rect">
              <a:avLst/>
            </a:prstGeom>
          </p:spPr>
        </p:pic>
        <p:pic>
          <p:nvPicPr>
            <p:cNvPr id="56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60525" y="2452988"/>
              <a:ext cx="2380952" cy="542857"/>
            </a:xfrm>
            <a:prstGeom prst="rect">
              <a:avLst/>
            </a:prstGeom>
          </p:spPr>
        </p:pic>
        <p:grpSp>
          <p:nvGrpSpPr>
            <p:cNvPr id="57" name="그룹 1005"/>
            <p:cNvGrpSpPr/>
            <p:nvPr/>
          </p:nvGrpSpPr>
          <p:grpSpPr>
            <a:xfrm>
              <a:off x="3650537" y="3819084"/>
              <a:ext cx="3567121" cy="457766"/>
              <a:chOff x="3650537" y="3819084"/>
              <a:chExt cx="3567121" cy="457766"/>
            </a:xfrm>
          </p:grpSpPr>
          <p:pic>
            <p:nvPicPr>
              <p:cNvPr id="81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623871" y="3792418"/>
                <a:ext cx="3685714" cy="561905"/>
              </a:xfrm>
              <a:prstGeom prst="rect">
                <a:avLst/>
              </a:prstGeom>
            </p:spPr>
          </p:pic>
        </p:grpSp>
        <p:grpSp>
          <p:nvGrpSpPr>
            <p:cNvPr id="58" name="그룹 1006"/>
            <p:cNvGrpSpPr/>
            <p:nvPr/>
          </p:nvGrpSpPr>
          <p:grpSpPr>
            <a:xfrm>
              <a:off x="512149" y="3732086"/>
              <a:ext cx="3567121" cy="833313"/>
              <a:chOff x="512149" y="3732086"/>
              <a:chExt cx="3567121" cy="833313"/>
            </a:xfrm>
          </p:grpSpPr>
          <p:pic>
            <p:nvPicPr>
              <p:cNvPr id="80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85483" y="3670976"/>
                <a:ext cx="3685714" cy="1038095"/>
              </a:xfrm>
              <a:prstGeom prst="rect">
                <a:avLst/>
              </a:prstGeom>
            </p:spPr>
          </p:pic>
        </p:grpSp>
        <p:pic>
          <p:nvPicPr>
            <p:cNvPr id="59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776573" y="2452992"/>
              <a:ext cx="2380952" cy="542857"/>
            </a:xfrm>
            <a:prstGeom prst="rect">
              <a:avLst/>
            </a:prstGeom>
          </p:spPr>
        </p:pic>
        <p:grpSp>
          <p:nvGrpSpPr>
            <p:cNvPr id="60" name="그룹 1007"/>
            <p:cNvGrpSpPr/>
            <p:nvPr/>
          </p:nvGrpSpPr>
          <p:grpSpPr>
            <a:xfrm>
              <a:off x="9601905" y="3917538"/>
              <a:ext cx="3567121" cy="213328"/>
              <a:chOff x="9601905" y="3917538"/>
              <a:chExt cx="3567121" cy="213328"/>
            </a:xfrm>
          </p:grpSpPr>
          <p:pic>
            <p:nvPicPr>
              <p:cNvPr id="79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575239" y="3890872"/>
                <a:ext cx="3685714" cy="323810"/>
              </a:xfrm>
              <a:prstGeom prst="rect">
                <a:avLst/>
              </a:prstGeom>
            </p:spPr>
          </p:pic>
        </p:grpSp>
        <p:grpSp>
          <p:nvGrpSpPr>
            <p:cNvPr id="61" name="그룹 1008"/>
            <p:cNvGrpSpPr/>
            <p:nvPr/>
          </p:nvGrpSpPr>
          <p:grpSpPr>
            <a:xfrm>
              <a:off x="-107936" y="5295238"/>
              <a:ext cx="4114286" cy="1776419"/>
              <a:chOff x="-107936" y="5295238"/>
              <a:chExt cx="4114286" cy="1776419"/>
            </a:xfrm>
          </p:grpSpPr>
          <p:grpSp>
            <p:nvGrpSpPr>
              <p:cNvPr id="76" name="그룹 1009"/>
              <p:cNvGrpSpPr/>
              <p:nvPr/>
            </p:nvGrpSpPr>
            <p:grpSpPr>
              <a:xfrm>
                <a:off x="314235" y="5295238"/>
                <a:ext cx="2806350" cy="1776419"/>
                <a:chOff x="314235" y="5295238"/>
                <a:chExt cx="2806350" cy="1776419"/>
              </a:xfrm>
            </p:grpSpPr>
            <p:pic>
              <p:nvPicPr>
                <p:cNvPr id="78" name="Object 30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314235" y="5295238"/>
                  <a:ext cx="2806350" cy="1776419"/>
                </a:xfrm>
                <a:prstGeom prst="rect">
                  <a:avLst/>
                </a:prstGeom>
              </p:spPr>
            </p:pic>
          </p:grpSp>
          <p:pic>
            <p:nvPicPr>
              <p:cNvPr id="77" name="Object 32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-167778" y="5867375"/>
                <a:ext cx="3295238" cy="714286"/>
              </a:xfrm>
              <a:prstGeom prst="rect">
                <a:avLst/>
              </a:prstGeom>
            </p:spPr>
          </p:pic>
        </p:grpSp>
        <p:grpSp>
          <p:nvGrpSpPr>
            <p:cNvPr id="62" name="그룹 1010"/>
            <p:cNvGrpSpPr/>
            <p:nvPr/>
          </p:nvGrpSpPr>
          <p:grpSpPr>
            <a:xfrm>
              <a:off x="4006350" y="8326425"/>
              <a:ext cx="12152381" cy="248955"/>
              <a:chOff x="4006350" y="8326425"/>
              <a:chExt cx="12152381" cy="248955"/>
            </a:xfrm>
          </p:grpSpPr>
          <p:grpSp>
            <p:nvGrpSpPr>
              <p:cNvPr id="72" name="그룹 1011"/>
              <p:cNvGrpSpPr/>
              <p:nvPr/>
            </p:nvGrpSpPr>
            <p:grpSpPr>
              <a:xfrm>
                <a:off x="4006350" y="8326425"/>
                <a:ext cx="6171429" cy="248955"/>
                <a:chOff x="4006350" y="8326425"/>
                <a:chExt cx="6171429" cy="248955"/>
              </a:xfrm>
            </p:grpSpPr>
            <p:pic>
              <p:nvPicPr>
                <p:cNvPr id="75" name="Object 36"/>
                <p:cNvPicPr>
                  <a:picLocks noChangeAspect="1"/>
                </p:cNvPicPr>
                <p:nvPr/>
              </p:nvPicPr>
              <p:blipFill>
                <a:blip r:embed="rId15" cstate="print"/>
                <a:stretch>
                  <a:fillRect/>
                </a:stretch>
              </p:blipFill>
              <p:spPr>
                <a:xfrm>
                  <a:off x="4006350" y="8326425"/>
                  <a:ext cx="6171429" cy="248955"/>
                </a:xfrm>
                <a:prstGeom prst="rect">
                  <a:avLst/>
                </a:prstGeom>
              </p:spPr>
            </p:pic>
          </p:grpSp>
          <p:grpSp>
            <p:nvGrpSpPr>
              <p:cNvPr id="73" name="그룹 1012"/>
              <p:cNvGrpSpPr/>
              <p:nvPr/>
            </p:nvGrpSpPr>
            <p:grpSpPr>
              <a:xfrm>
                <a:off x="9987302" y="8326425"/>
                <a:ext cx="6171429" cy="248955"/>
                <a:chOff x="9987302" y="8326425"/>
                <a:chExt cx="6171429" cy="248955"/>
              </a:xfrm>
            </p:grpSpPr>
            <p:pic>
              <p:nvPicPr>
                <p:cNvPr id="74" name="Object 39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9987302" y="8326425"/>
                  <a:ext cx="6171429" cy="248955"/>
                </a:xfrm>
                <a:prstGeom prst="rect">
                  <a:avLst/>
                </a:prstGeom>
              </p:spPr>
            </p:pic>
          </p:grpSp>
        </p:grpSp>
        <p:pic>
          <p:nvPicPr>
            <p:cNvPr id="6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71594" y="7249655"/>
              <a:ext cx="2942857" cy="942857"/>
            </a:xfrm>
            <a:prstGeom prst="rect">
              <a:avLst/>
            </a:prstGeom>
          </p:spPr>
        </p:pic>
        <p:pic>
          <p:nvPicPr>
            <p:cNvPr id="6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681223" y="7249655"/>
              <a:ext cx="3123810" cy="942857"/>
            </a:xfrm>
            <a:prstGeom prst="rect">
              <a:avLst/>
            </a:prstGeom>
          </p:spPr>
        </p:pic>
        <p:pic>
          <p:nvPicPr>
            <p:cNvPr id="6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893906" y="7224258"/>
              <a:ext cx="2409524" cy="942857"/>
            </a:xfrm>
            <a:prstGeom prst="rect">
              <a:avLst/>
            </a:prstGeom>
          </p:spPr>
        </p:pic>
        <p:pic>
          <p:nvPicPr>
            <p:cNvPr id="66" name="Object 4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55817" y="7284598"/>
              <a:ext cx="2380952" cy="542857"/>
            </a:xfrm>
            <a:prstGeom prst="rect">
              <a:avLst/>
            </a:prstGeom>
          </p:spPr>
        </p:pic>
        <p:pic>
          <p:nvPicPr>
            <p:cNvPr id="67" name="Object 4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776573" y="7311884"/>
              <a:ext cx="2352381" cy="542857"/>
            </a:xfrm>
            <a:prstGeom prst="rect">
              <a:avLst/>
            </a:prstGeom>
          </p:spPr>
        </p:pic>
        <p:grpSp>
          <p:nvGrpSpPr>
            <p:cNvPr id="68" name="그룹 1013"/>
            <p:cNvGrpSpPr/>
            <p:nvPr/>
          </p:nvGrpSpPr>
          <p:grpSpPr>
            <a:xfrm>
              <a:off x="791511" y="8728130"/>
              <a:ext cx="3567121" cy="422212"/>
              <a:chOff x="791511" y="8728130"/>
              <a:chExt cx="3567121" cy="422212"/>
            </a:xfrm>
          </p:grpSpPr>
          <p:pic>
            <p:nvPicPr>
              <p:cNvPr id="71" name="Object 48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764845" y="8701464"/>
                <a:ext cx="3685714" cy="523810"/>
              </a:xfrm>
              <a:prstGeom prst="rect">
                <a:avLst/>
              </a:prstGeom>
            </p:spPr>
          </p:pic>
        </p:grpSp>
        <p:grpSp>
          <p:nvGrpSpPr>
            <p:cNvPr id="69" name="그룹 1014"/>
            <p:cNvGrpSpPr/>
            <p:nvPr/>
          </p:nvGrpSpPr>
          <p:grpSpPr>
            <a:xfrm>
              <a:off x="9724850" y="8729394"/>
              <a:ext cx="3567121" cy="213328"/>
              <a:chOff x="9724850" y="8729394"/>
              <a:chExt cx="3567121" cy="213328"/>
            </a:xfrm>
          </p:grpSpPr>
          <p:pic>
            <p:nvPicPr>
              <p:cNvPr id="70" name="Object 51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698184" y="8702728"/>
                <a:ext cx="3685714" cy="32381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3722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404589" y="782706"/>
            <a:ext cx="7573156" cy="584735"/>
          </a:xfrm>
        </p:spPr>
        <p:txBody>
          <a:bodyPr/>
          <a:lstStyle/>
          <a:p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40829" y="1409678"/>
            <a:ext cx="1884219" cy="42949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세부 내용</a:t>
            </a:r>
            <a:endParaRPr lang="ko-KR" altLang="en-US" sz="1600" b="1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049" y="1559148"/>
            <a:ext cx="9412446" cy="493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8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731</Words>
  <Application>Microsoft Office PowerPoint</Application>
  <PresentationFormat>와이드스크린</PresentationFormat>
  <Paragraphs>115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돋움</vt:lpstr>
      <vt:lpstr>맑은 고딕</vt:lpstr>
      <vt:lpstr>맑은 고딕</vt:lpstr>
      <vt:lpstr>삼성긴고딕OTF Medium</vt:lpstr>
      <vt:lpstr>삼성긴고딕OTF Regular</vt:lpstr>
      <vt:lpstr>Arial</vt:lpstr>
      <vt:lpstr>Office 테마</vt:lpstr>
      <vt:lpstr>팀코드(팀 소개)</vt:lpstr>
      <vt:lpstr>프로젝트 소개</vt:lpstr>
      <vt:lpstr>프로젝트 소개</vt:lpstr>
      <vt:lpstr>프로젝트 소개</vt:lpstr>
      <vt:lpstr>프로젝트 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최미정</dc:creator>
  <cp:lastModifiedBy>multicampus</cp:lastModifiedBy>
  <cp:revision>58</cp:revision>
  <dcterms:created xsi:type="dcterms:W3CDTF">2020-12-09T04:38:54Z</dcterms:created>
  <dcterms:modified xsi:type="dcterms:W3CDTF">2021-03-23T15:38:20Z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E:\Ch.MJ\4기\4기_방송자료_템플릿.pptx</vt:lpwstr>
  </property>
</Properties>
</file>