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6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054-0F15-4FE1-8965-7CB83EF0997C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2E5A-A7BB-4A4B-B02B-21DD10A2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7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</cp:revision>
  <dcterms:created xsi:type="dcterms:W3CDTF">2021-03-25T15:01:07Z</dcterms:created>
  <dcterms:modified xsi:type="dcterms:W3CDTF">2021-03-25T15:40:36Z</dcterms:modified>
</cp:coreProperties>
</file>