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54D-0942-4F9E-BECB-15BA5355B4B2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1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54D-0942-4F9E-BECB-15BA5355B4B2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40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54D-0942-4F9E-BECB-15BA5355B4B2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5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54D-0942-4F9E-BECB-15BA5355B4B2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6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54D-0942-4F9E-BECB-15BA5355B4B2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5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54D-0942-4F9E-BECB-15BA5355B4B2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7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54D-0942-4F9E-BECB-15BA5355B4B2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6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54D-0942-4F9E-BECB-15BA5355B4B2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76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54D-0942-4F9E-BECB-15BA5355B4B2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5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54D-0942-4F9E-BECB-15BA5355B4B2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56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C54D-0942-4F9E-BECB-15BA5355B4B2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2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DC54D-0942-4F9E-BECB-15BA5355B4B2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A5FFA-7EA7-47AB-8DEC-28190D71B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85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safy@ssafy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safy@ssafy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2" t="-128" r="28404"/>
          <a:stretch/>
        </p:blipFill>
        <p:spPr>
          <a:xfrm>
            <a:off x="342899" y="581180"/>
            <a:ext cx="4783283" cy="604031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85718"/>
              </p:ext>
            </p:extLst>
          </p:nvPr>
        </p:nvGraphicFramePr>
        <p:xfrm>
          <a:off x="5518485" y="816204"/>
          <a:ext cx="6213642" cy="4059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1622">
                  <a:extLst>
                    <a:ext uri="{9D8B030D-6E8A-4147-A177-3AD203B41FA5}">
                      <a16:colId xmlns:a16="http://schemas.microsoft.com/office/drawing/2014/main" val="3112017700"/>
                    </a:ext>
                  </a:extLst>
                </a:gridCol>
                <a:gridCol w="5432020">
                  <a:extLst>
                    <a:ext uri="{9D8B030D-6E8A-4147-A177-3AD203B41FA5}">
                      <a16:colId xmlns:a16="http://schemas.microsoft.com/office/drawing/2014/main" val="4288610013"/>
                    </a:ext>
                  </a:extLst>
                </a:gridCol>
              </a:tblGrid>
              <a:tr h="4973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8242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메인페이지로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198567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소셜 페이스북으로 회원가입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80541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소셜 네이버로 회원가입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052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소셜 구글로 회원가입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826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사이트내의 회원인 이메일로 가입하기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63113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가입한 유저이면 기존 아이디로 로그인하기위해 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로그인 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352279"/>
                  </a:ext>
                </a:extLst>
              </a:tr>
            </a:tbl>
          </a:graphicData>
        </a:graphic>
      </p:graphicFrame>
      <p:sp>
        <p:nvSpPr>
          <p:cNvPr id="9" name="순서도: 연결자 8"/>
          <p:cNvSpPr/>
          <p:nvPr/>
        </p:nvSpPr>
        <p:spPr>
          <a:xfrm>
            <a:off x="3407232" y="816204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3559882" y="2140424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3559881" y="270212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3555541" y="324671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3555540" y="438951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1656441" y="5270563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3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" t="181" r="21033" b="23150"/>
          <a:stretch/>
        </p:blipFill>
        <p:spPr>
          <a:xfrm>
            <a:off x="0" y="1076179"/>
            <a:ext cx="7513548" cy="3715629"/>
          </a:xfrm>
          <a:prstGeom prst="rect">
            <a:avLst/>
          </a:prstGeom>
        </p:spPr>
      </p:pic>
      <p:sp>
        <p:nvSpPr>
          <p:cNvPr id="2" name="순서도: 연결자 1"/>
          <p:cNvSpPr/>
          <p:nvPr/>
        </p:nvSpPr>
        <p:spPr>
          <a:xfrm>
            <a:off x="4252989" y="-63863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순서도: 연결자 2"/>
          <p:cNvSpPr/>
          <p:nvPr/>
        </p:nvSpPr>
        <p:spPr>
          <a:xfrm>
            <a:off x="3750007" y="-648605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4674014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순서도: 연결자 4"/>
          <p:cNvSpPr/>
          <p:nvPr/>
        </p:nvSpPr>
        <p:spPr>
          <a:xfrm>
            <a:off x="1069257" y="3041128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1374558" y="2283840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3097786" y="4078138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2323018" y="-638630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2792485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3247025" y="-625748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77168"/>
              </p:ext>
            </p:extLst>
          </p:nvPr>
        </p:nvGraphicFramePr>
        <p:xfrm>
          <a:off x="7315200" y="557236"/>
          <a:ext cx="4876799" cy="55027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3459">
                  <a:extLst>
                    <a:ext uri="{9D8B030D-6E8A-4147-A177-3AD203B41FA5}">
                      <a16:colId xmlns:a16="http://schemas.microsoft.com/office/drawing/2014/main" val="3112017700"/>
                    </a:ext>
                  </a:extLst>
                </a:gridCol>
                <a:gridCol w="4263340">
                  <a:extLst>
                    <a:ext uri="{9D8B030D-6E8A-4147-A177-3AD203B41FA5}">
                      <a16:colId xmlns:a16="http://schemas.microsoft.com/office/drawing/2014/main" val="4288610013"/>
                    </a:ext>
                  </a:extLst>
                </a:gridCol>
              </a:tblGrid>
              <a:tr h="4973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8242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dirty="0" smtClean="0"/>
                        <a:t>활동 목록 </a:t>
                      </a:r>
                      <a:r>
                        <a:rPr lang="ko-KR" altLang="en-US" dirty="0" err="1" smtClean="0"/>
                        <a:t>클릭시에</a:t>
                      </a:r>
                      <a:r>
                        <a:rPr lang="ko-KR" altLang="en-US" dirty="0" smtClean="0"/>
                        <a:t> 해당페이지로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198567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이때까지 구매한 제품들을 </a:t>
                      </a:r>
                      <a:r>
                        <a:rPr lang="ko-KR" altLang="en-US" dirty="0" err="1" smtClean="0"/>
                        <a:t>상태조회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80541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구매 </a:t>
                      </a:r>
                      <a:r>
                        <a:rPr lang="ko-KR" altLang="en-US" dirty="0" err="1" smtClean="0"/>
                        <a:t>물품에대한</a:t>
                      </a:r>
                      <a:r>
                        <a:rPr lang="ko-KR" altLang="en-US" dirty="0" smtClean="0"/>
                        <a:t> 상세내용</a:t>
                      </a:r>
                      <a:r>
                        <a:rPr lang="en-US" altLang="ko-KR" baseline="0" dirty="0" smtClean="0"/>
                        <a:t>,</a:t>
                      </a:r>
                    </a:p>
                    <a:p>
                      <a:r>
                        <a:rPr lang="ko-KR" altLang="en-US" baseline="0" dirty="0" smtClean="0"/>
                        <a:t>테이블의 각행 </a:t>
                      </a:r>
                      <a:r>
                        <a:rPr lang="ko-KR" altLang="en-US" baseline="0" dirty="0" err="1" smtClean="0"/>
                        <a:t>클릭시</a:t>
                      </a:r>
                      <a:r>
                        <a:rPr lang="ko-KR" altLang="en-US" baseline="0" dirty="0" smtClean="0"/>
                        <a:t> 제품의 상세내용으로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052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826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63113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352279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446204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90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0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4" r="27462"/>
          <a:stretch/>
        </p:blipFill>
        <p:spPr>
          <a:xfrm>
            <a:off x="807198" y="166330"/>
            <a:ext cx="2680167" cy="6691670"/>
          </a:xfrm>
          <a:prstGeom prst="rect">
            <a:avLst/>
          </a:prstGeom>
        </p:spPr>
      </p:pic>
      <p:sp>
        <p:nvSpPr>
          <p:cNvPr id="2" name="순서도: 연결자 1"/>
          <p:cNvSpPr/>
          <p:nvPr/>
        </p:nvSpPr>
        <p:spPr>
          <a:xfrm>
            <a:off x="3001385" y="5740296"/>
            <a:ext cx="318898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순서도: 연결자 2"/>
          <p:cNvSpPr/>
          <p:nvPr/>
        </p:nvSpPr>
        <p:spPr>
          <a:xfrm>
            <a:off x="1294845" y="5186013"/>
            <a:ext cx="318898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4660418" y="-617622"/>
            <a:ext cx="318898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순서도: 연결자 4"/>
          <p:cNvSpPr/>
          <p:nvPr/>
        </p:nvSpPr>
        <p:spPr>
          <a:xfrm>
            <a:off x="975947" y="727584"/>
            <a:ext cx="331232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975948" y="1288838"/>
            <a:ext cx="331232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975947" y="1925356"/>
            <a:ext cx="318898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975947" y="2954686"/>
            <a:ext cx="318898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2998697" y="3576309"/>
            <a:ext cx="318898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3004308" y="4826744"/>
            <a:ext cx="318898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938115"/>
              </p:ext>
            </p:extLst>
          </p:nvPr>
        </p:nvGraphicFramePr>
        <p:xfrm>
          <a:off x="5518485" y="816204"/>
          <a:ext cx="6213642" cy="52840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1622">
                  <a:extLst>
                    <a:ext uri="{9D8B030D-6E8A-4147-A177-3AD203B41FA5}">
                      <a16:colId xmlns:a16="http://schemas.microsoft.com/office/drawing/2014/main" val="3112017700"/>
                    </a:ext>
                  </a:extLst>
                </a:gridCol>
                <a:gridCol w="5432020">
                  <a:extLst>
                    <a:ext uri="{9D8B030D-6E8A-4147-A177-3AD203B41FA5}">
                      <a16:colId xmlns:a16="http://schemas.microsoft.com/office/drawing/2014/main" val="4288610013"/>
                    </a:ext>
                  </a:extLst>
                </a:gridCol>
              </a:tblGrid>
              <a:tr h="4973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8242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dirty="0" smtClean="0"/>
                        <a:t>사용자의 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198567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로그인시 사용될 아이디의 이메일 주소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이메일 형식을 따라야함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ex)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smtClean="0">
                          <a:hlinkClick r:id="rId3"/>
                        </a:rPr>
                        <a:t>ssafy@ssafy.com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80541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영문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숫자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특수문자를 포함하여 </a:t>
                      </a: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자리 이상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052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본인 확인을 위한 휴대전화번호 인증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826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판매자일</a:t>
                      </a:r>
                      <a:r>
                        <a:rPr lang="ko-KR" altLang="en-US" dirty="0" smtClean="0"/>
                        <a:t> 경우에  사업자등록번호를 입력하는 칸이</a:t>
                      </a:r>
                      <a:r>
                        <a:rPr lang="ko-KR" altLang="en-US" baseline="0" dirty="0" smtClean="0"/>
                        <a:t> 생성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63113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유효성 </a:t>
                      </a:r>
                      <a:r>
                        <a:rPr lang="ko-KR" altLang="en-US" dirty="0" err="1" smtClean="0"/>
                        <a:t>검사후</a:t>
                      </a:r>
                      <a:r>
                        <a:rPr lang="ko-KR" altLang="en-US" dirty="0" smtClean="0"/>
                        <a:t> 에 로그인 페이지로 이동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352279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기존 회원이면 로그인</a:t>
                      </a:r>
                      <a:r>
                        <a:rPr lang="ko-KR" altLang="en-US" baseline="0" dirty="0" smtClean="0"/>
                        <a:t> 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446204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소셜로 회원가입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90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45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2" r="29665"/>
          <a:stretch/>
        </p:blipFill>
        <p:spPr>
          <a:xfrm>
            <a:off x="580004" y="0"/>
            <a:ext cx="4747846" cy="6858000"/>
          </a:xfrm>
          <a:prstGeom prst="rect">
            <a:avLst/>
          </a:prstGeom>
        </p:spPr>
      </p:pic>
      <p:sp>
        <p:nvSpPr>
          <p:cNvPr id="2" name="순서도: 연결자 1"/>
          <p:cNvSpPr/>
          <p:nvPr/>
        </p:nvSpPr>
        <p:spPr>
          <a:xfrm>
            <a:off x="4252989" y="-63863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순서도: 연결자 2"/>
          <p:cNvSpPr/>
          <p:nvPr/>
        </p:nvSpPr>
        <p:spPr>
          <a:xfrm>
            <a:off x="3750007" y="-648605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4674014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순서도: 연결자 4"/>
          <p:cNvSpPr/>
          <p:nvPr/>
        </p:nvSpPr>
        <p:spPr>
          <a:xfrm>
            <a:off x="1097377" y="2301407"/>
            <a:ext cx="308177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1251465" y="4095056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1260258" y="4624755"/>
            <a:ext cx="305300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1260258" y="5216479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4314247" y="5763365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3247025" y="-625748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96936"/>
              </p:ext>
            </p:extLst>
          </p:nvPr>
        </p:nvGraphicFramePr>
        <p:xfrm>
          <a:off x="5518485" y="816204"/>
          <a:ext cx="6213642" cy="52283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1622">
                  <a:extLst>
                    <a:ext uri="{9D8B030D-6E8A-4147-A177-3AD203B41FA5}">
                      <a16:colId xmlns:a16="http://schemas.microsoft.com/office/drawing/2014/main" val="3112017700"/>
                    </a:ext>
                  </a:extLst>
                </a:gridCol>
                <a:gridCol w="5432020">
                  <a:extLst>
                    <a:ext uri="{9D8B030D-6E8A-4147-A177-3AD203B41FA5}">
                      <a16:colId xmlns:a16="http://schemas.microsoft.com/office/drawing/2014/main" val="4288610013"/>
                    </a:ext>
                  </a:extLst>
                </a:gridCol>
              </a:tblGrid>
              <a:tr h="4973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8242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dirty="0" smtClean="0"/>
                        <a:t>소셜 로그인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198567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로그인시 사용될 아이디의 이메일 주소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이메일 형식을 따라야함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ex)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smtClean="0">
                          <a:hlinkClick r:id="rId3"/>
                        </a:rPr>
                        <a:t>ssafy@ssafy.com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80541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영문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숫자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특수문자를 포함하여 </a:t>
                      </a: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자리 이상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052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유효성검사후 메인페이지로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826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기존 회원이 아닐 경우</a:t>
                      </a:r>
                      <a:r>
                        <a:rPr lang="ko-KR" altLang="en-US" baseline="0" dirty="0" smtClean="0"/>
                        <a:t> 회원가입 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63113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352279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446204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90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8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4" r="11049"/>
          <a:stretch/>
        </p:blipFill>
        <p:spPr>
          <a:xfrm>
            <a:off x="471031" y="290147"/>
            <a:ext cx="5644662" cy="6435969"/>
          </a:xfrm>
          <a:prstGeom prst="rect">
            <a:avLst/>
          </a:prstGeom>
        </p:spPr>
      </p:pic>
      <p:sp>
        <p:nvSpPr>
          <p:cNvPr id="2" name="순서도: 연결자 1"/>
          <p:cNvSpPr/>
          <p:nvPr/>
        </p:nvSpPr>
        <p:spPr>
          <a:xfrm>
            <a:off x="4252989" y="-63863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순서도: 연결자 2"/>
          <p:cNvSpPr/>
          <p:nvPr/>
        </p:nvSpPr>
        <p:spPr>
          <a:xfrm>
            <a:off x="3750007" y="-648605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4674014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순서도: 연결자 4"/>
          <p:cNvSpPr/>
          <p:nvPr/>
        </p:nvSpPr>
        <p:spPr>
          <a:xfrm>
            <a:off x="2475668" y="498626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4055308" y="498626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5768288" y="49859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3140711" y="177046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2575276" y="350813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676707" y="49859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66338"/>
              </p:ext>
            </p:extLst>
          </p:nvPr>
        </p:nvGraphicFramePr>
        <p:xfrm>
          <a:off x="6400799" y="737074"/>
          <a:ext cx="5331327" cy="52283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0634">
                  <a:extLst>
                    <a:ext uri="{9D8B030D-6E8A-4147-A177-3AD203B41FA5}">
                      <a16:colId xmlns:a16="http://schemas.microsoft.com/office/drawing/2014/main" val="3112017700"/>
                    </a:ext>
                  </a:extLst>
                </a:gridCol>
                <a:gridCol w="4660693">
                  <a:extLst>
                    <a:ext uri="{9D8B030D-6E8A-4147-A177-3AD203B41FA5}">
                      <a16:colId xmlns:a16="http://schemas.microsoft.com/office/drawing/2014/main" val="4288610013"/>
                    </a:ext>
                  </a:extLst>
                </a:gridCol>
              </a:tblGrid>
              <a:tr h="4973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8242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dirty="0" smtClean="0"/>
                        <a:t>메인 로고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메인화면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새로고침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198567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검색페이지로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80541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로그인시 사용자 이름과 사진 나타남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클릭시에</a:t>
                      </a:r>
                      <a:r>
                        <a:rPr lang="ko-KR" altLang="en-US" baseline="0" dirty="0" smtClean="0"/>
                        <a:t> 프로필 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052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가장</a:t>
                      </a:r>
                      <a:r>
                        <a:rPr lang="ko-KR" altLang="en-US" baseline="0" dirty="0" smtClean="0"/>
                        <a:t> 이슈인 제품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826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err="1" smtClean="0"/>
                        <a:t>래플중인</a:t>
                      </a:r>
                      <a:r>
                        <a:rPr lang="ko-KR" altLang="en-US" baseline="0" dirty="0" smtClean="0"/>
                        <a:t> 제품들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63113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카페고리</a:t>
                      </a:r>
                      <a:r>
                        <a:rPr lang="ko-KR" altLang="en-US" dirty="0" smtClean="0"/>
                        <a:t> 목록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352279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446204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90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36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2" r="21899"/>
          <a:stretch/>
        </p:blipFill>
        <p:spPr>
          <a:xfrm>
            <a:off x="290146" y="816513"/>
            <a:ext cx="5328139" cy="4785360"/>
          </a:xfrm>
          <a:prstGeom prst="rect">
            <a:avLst/>
          </a:prstGeom>
        </p:spPr>
      </p:pic>
      <p:sp>
        <p:nvSpPr>
          <p:cNvPr id="3" name="순서도: 연결자 2"/>
          <p:cNvSpPr/>
          <p:nvPr/>
        </p:nvSpPr>
        <p:spPr>
          <a:xfrm>
            <a:off x="4252989" y="-63863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3750007" y="-648605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순서도: 연결자 4"/>
          <p:cNvSpPr/>
          <p:nvPr/>
        </p:nvSpPr>
        <p:spPr>
          <a:xfrm>
            <a:off x="4674014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3597356" y="1219953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5366266" y="2151956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2475668" y="2151955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1628426" y="3766316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2792485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3247025" y="-625748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135276"/>
              </p:ext>
            </p:extLst>
          </p:nvPr>
        </p:nvGraphicFramePr>
        <p:xfrm>
          <a:off x="6400799" y="737074"/>
          <a:ext cx="5331327" cy="51727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0634">
                  <a:extLst>
                    <a:ext uri="{9D8B030D-6E8A-4147-A177-3AD203B41FA5}">
                      <a16:colId xmlns:a16="http://schemas.microsoft.com/office/drawing/2014/main" val="3112017700"/>
                    </a:ext>
                  </a:extLst>
                </a:gridCol>
                <a:gridCol w="4660693">
                  <a:extLst>
                    <a:ext uri="{9D8B030D-6E8A-4147-A177-3AD203B41FA5}">
                      <a16:colId xmlns:a16="http://schemas.microsoft.com/office/drawing/2014/main" val="4288610013"/>
                    </a:ext>
                  </a:extLst>
                </a:gridCol>
              </a:tblGrid>
              <a:tr h="4973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8242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dirty="0" smtClean="0"/>
                        <a:t>메인 로고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메인페이지로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198567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검색 취소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메인페이지로 이동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80541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검색어</a:t>
                      </a:r>
                      <a:r>
                        <a:rPr lang="ko-KR" altLang="en-US" dirty="0" smtClean="0"/>
                        <a:t> 입력 후에 </a:t>
                      </a:r>
                      <a:r>
                        <a:rPr lang="ko-KR" altLang="en-US" dirty="0" err="1" smtClean="0"/>
                        <a:t>엔터시</a:t>
                      </a:r>
                      <a:r>
                        <a:rPr lang="ko-KR" altLang="en-US" dirty="0" smtClean="0"/>
                        <a:t> 검색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052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검색어</a:t>
                      </a:r>
                      <a:r>
                        <a:rPr lang="ko-KR" altLang="en-US" dirty="0" smtClean="0"/>
                        <a:t> 인기순위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826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63113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352279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446204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90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6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" r="18843"/>
          <a:stretch/>
        </p:blipFill>
        <p:spPr>
          <a:xfrm>
            <a:off x="52958" y="404446"/>
            <a:ext cx="6388133" cy="6022731"/>
          </a:xfrm>
          <a:prstGeom prst="rect">
            <a:avLst/>
          </a:prstGeom>
        </p:spPr>
      </p:pic>
      <p:sp>
        <p:nvSpPr>
          <p:cNvPr id="2" name="순서도: 연결자 1"/>
          <p:cNvSpPr/>
          <p:nvPr/>
        </p:nvSpPr>
        <p:spPr>
          <a:xfrm>
            <a:off x="876253" y="2408378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순서도: 연결자 2"/>
          <p:cNvSpPr/>
          <p:nvPr/>
        </p:nvSpPr>
        <p:spPr>
          <a:xfrm>
            <a:off x="6012285" y="5512269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4674014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순서도: 연결자 4"/>
          <p:cNvSpPr/>
          <p:nvPr/>
        </p:nvSpPr>
        <p:spPr>
          <a:xfrm>
            <a:off x="6012286" y="1624309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6012286" y="274526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6012286" y="3281350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6012286" y="3762679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6012285" y="4292406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6012285" y="481701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969116"/>
              </p:ext>
            </p:extLst>
          </p:nvPr>
        </p:nvGraphicFramePr>
        <p:xfrm>
          <a:off x="6840415" y="526058"/>
          <a:ext cx="4847750" cy="53396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805">
                  <a:extLst>
                    <a:ext uri="{9D8B030D-6E8A-4147-A177-3AD203B41FA5}">
                      <a16:colId xmlns:a16="http://schemas.microsoft.com/office/drawing/2014/main" val="3112017700"/>
                    </a:ext>
                  </a:extLst>
                </a:gridCol>
                <a:gridCol w="4237945">
                  <a:extLst>
                    <a:ext uri="{9D8B030D-6E8A-4147-A177-3AD203B41FA5}">
                      <a16:colId xmlns:a16="http://schemas.microsoft.com/office/drawing/2014/main" val="4288610013"/>
                    </a:ext>
                  </a:extLst>
                </a:gridCol>
              </a:tblGrid>
              <a:tr h="4973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8242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dirty="0" smtClean="0"/>
                        <a:t>사용자의 이미지 변경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198567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사용자 이름 수정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80541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닉네임 변경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052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휴대전화번호 변경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826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주소변경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63113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회원 가입시 </a:t>
                      </a:r>
                      <a:r>
                        <a:rPr lang="ko-KR" altLang="en-US" dirty="0" err="1" smtClean="0"/>
                        <a:t>판매자로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등록되어있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으면</a:t>
                      </a:r>
                      <a:r>
                        <a:rPr lang="ko-KR" altLang="en-US" dirty="0" smtClean="0"/>
                        <a:t> 나타남 변경 필요시 버튼 클릭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352279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회원탈퇴 버튼 </a:t>
                      </a:r>
                      <a:r>
                        <a:rPr lang="ko-KR" altLang="en-US" dirty="0" err="1" smtClean="0"/>
                        <a:t>클릭시에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모달</a:t>
                      </a:r>
                      <a:r>
                        <a:rPr lang="ko-KR" altLang="en-US" dirty="0" smtClean="0"/>
                        <a:t> 창으로 한번 더 확인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446204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나의 활동 목록들 각각의 목록 </a:t>
                      </a:r>
                      <a:r>
                        <a:rPr lang="ko-KR" altLang="en-US" dirty="0" err="1" smtClean="0"/>
                        <a:t>클릭시에</a:t>
                      </a:r>
                      <a:r>
                        <a:rPr lang="ko-KR" altLang="en-US" dirty="0" smtClean="0"/>
                        <a:t> 해당 활동으로 이동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90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2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" r="19591"/>
          <a:stretch/>
        </p:blipFill>
        <p:spPr>
          <a:xfrm>
            <a:off x="61634" y="1148456"/>
            <a:ext cx="7376746" cy="4094898"/>
          </a:xfrm>
          <a:prstGeom prst="rect">
            <a:avLst/>
          </a:prstGeom>
        </p:spPr>
      </p:pic>
      <p:sp>
        <p:nvSpPr>
          <p:cNvPr id="2" name="순서도: 연결자 1"/>
          <p:cNvSpPr/>
          <p:nvPr/>
        </p:nvSpPr>
        <p:spPr>
          <a:xfrm>
            <a:off x="4252989" y="-63863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순서도: 연결자 2"/>
          <p:cNvSpPr/>
          <p:nvPr/>
        </p:nvSpPr>
        <p:spPr>
          <a:xfrm>
            <a:off x="3750007" y="-648605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4674014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순서도: 연결자 4"/>
          <p:cNvSpPr/>
          <p:nvPr/>
        </p:nvSpPr>
        <p:spPr>
          <a:xfrm>
            <a:off x="1113529" y="300299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4252988" y="3195905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1772059" y="-625747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2323018" y="-638630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2792485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3247025" y="-625748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82637"/>
              </p:ext>
            </p:extLst>
          </p:nvPr>
        </p:nvGraphicFramePr>
        <p:xfrm>
          <a:off x="7209692" y="557236"/>
          <a:ext cx="4982308" cy="52283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6731">
                  <a:extLst>
                    <a:ext uri="{9D8B030D-6E8A-4147-A177-3AD203B41FA5}">
                      <a16:colId xmlns:a16="http://schemas.microsoft.com/office/drawing/2014/main" val="3112017700"/>
                    </a:ext>
                  </a:extLst>
                </a:gridCol>
                <a:gridCol w="4355577">
                  <a:extLst>
                    <a:ext uri="{9D8B030D-6E8A-4147-A177-3AD203B41FA5}">
                      <a16:colId xmlns:a16="http://schemas.microsoft.com/office/drawing/2014/main" val="4288610013"/>
                    </a:ext>
                  </a:extLst>
                </a:gridCol>
              </a:tblGrid>
              <a:tr h="4973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8242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dirty="0" smtClean="0"/>
                        <a:t>활동 목록 </a:t>
                      </a:r>
                      <a:r>
                        <a:rPr lang="ko-KR" altLang="en-US" dirty="0" err="1" smtClean="0"/>
                        <a:t>클릭시에</a:t>
                      </a:r>
                      <a:r>
                        <a:rPr lang="ko-KR" altLang="en-US" dirty="0" smtClean="0"/>
                        <a:t> 해당페이지로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198567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사용자가 </a:t>
                      </a:r>
                      <a:r>
                        <a:rPr lang="ko-KR" altLang="en-US" dirty="0" err="1" smtClean="0"/>
                        <a:t>래플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응모내역들으</a:t>
                      </a:r>
                      <a:r>
                        <a:rPr lang="ko-KR" altLang="en-US" baseline="0" dirty="0" smtClean="0"/>
                        <a:t> 보여주고 </a:t>
                      </a:r>
                      <a:endParaRPr lang="en-US" altLang="ko-KR" baseline="0" dirty="0" smtClean="0"/>
                    </a:p>
                    <a:p>
                      <a:pPr algn="l" latinLnBrk="1"/>
                      <a:r>
                        <a:rPr lang="ko-KR" altLang="en-US" baseline="0" dirty="0" err="1" smtClean="0"/>
                        <a:t>클릭시</a:t>
                      </a:r>
                      <a:r>
                        <a:rPr lang="ko-KR" altLang="en-US" baseline="0" dirty="0" smtClean="0"/>
                        <a:t> 해당 제품의 상세 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80541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052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826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63113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352279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446204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90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1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70" b="26519"/>
          <a:stretch/>
        </p:blipFill>
        <p:spPr>
          <a:xfrm>
            <a:off x="0" y="830189"/>
            <a:ext cx="8062546" cy="4374857"/>
          </a:xfrm>
          <a:prstGeom prst="rect">
            <a:avLst/>
          </a:prstGeom>
        </p:spPr>
      </p:pic>
      <p:sp>
        <p:nvSpPr>
          <p:cNvPr id="2" name="순서도: 연결자 1"/>
          <p:cNvSpPr/>
          <p:nvPr/>
        </p:nvSpPr>
        <p:spPr>
          <a:xfrm>
            <a:off x="4252989" y="-63863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순서도: 연결자 2"/>
          <p:cNvSpPr/>
          <p:nvPr/>
        </p:nvSpPr>
        <p:spPr>
          <a:xfrm>
            <a:off x="3750007" y="-648605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4674014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순서도: 연결자 4"/>
          <p:cNvSpPr/>
          <p:nvPr/>
        </p:nvSpPr>
        <p:spPr>
          <a:xfrm>
            <a:off x="442209" y="2785000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3597356" y="3135476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1782984" y="-63863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2323018" y="-638630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2792485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3247025" y="-625748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88282"/>
              </p:ext>
            </p:extLst>
          </p:nvPr>
        </p:nvGraphicFramePr>
        <p:xfrm>
          <a:off x="7209692" y="557236"/>
          <a:ext cx="4982308" cy="52283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6731">
                  <a:extLst>
                    <a:ext uri="{9D8B030D-6E8A-4147-A177-3AD203B41FA5}">
                      <a16:colId xmlns:a16="http://schemas.microsoft.com/office/drawing/2014/main" val="3112017700"/>
                    </a:ext>
                  </a:extLst>
                </a:gridCol>
                <a:gridCol w="4355577">
                  <a:extLst>
                    <a:ext uri="{9D8B030D-6E8A-4147-A177-3AD203B41FA5}">
                      <a16:colId xmlns:a16="http://schemas.microsoft.com/office/drawing/2014/main" val="4288610013"/>
                    </a:ext>
                  </a:extLst>
                </a:gridCol>
              </a:tblGrid>
              <a:tr h="4973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8242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dirty="0" smtClean="0"/>
                        <a:t>활동 목록 </a:t>
                      </a:r>
                      <a:r>
                        <a:rPr lang="ko-KR" altLang="en-US" dirty="0" err="1" smtClean="0"/>
                        <a:t>클릭시에</a:t>
                      </a:r>
                      <a:r>
                        <a:rPr lang="ko-KR" altLang="en-US" dirty="0" smtClean="0"/>
                        <a:t> 해당페이지로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198567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사용자가 </a:t>
                      </a:r>
                      <a:r>
                        <a:rPr lang="ko-KR" altLang="en-US" dirty="0" err="1" smtClean="0"/>
                        <a:t>찜한</a:t>
                      </a:r>
                      <a:r>
                        <a:rPr lang="ko-KR" altLang="en-US" dirty="0" smtClean="0"/>
                        <a:t> 이벤트를 </a:t>
                      </a:r>
                      <a:r>
                        <a:rPr lang="ko-KR" altLang="en-US" baseline="0" dirty="0" smtClean="0"/>
                        <a:t>보여주고 </a:t>
                      </a:r>
                      <a:endParaRPr lang="en-US" altLang="ko-KR" baseline="0" dirty="0" smtClean="0"/>
                    </a:p>
                    <a:p>
                      <a:pPr algn="l" latinLnBrk="1"/>
                      <a:r>
                        <a:rPr lang="ko-KR" altLang="en-US" baseline="0" dirty="0" err="1" smtClean="0"/>
                        <a:t>클릭시</a:t>
                      </a:r>
                      <a:r>
                        <a:rPr lang="ko-KR" altLang="en-US" baseline="0" dirty="0" smtClean="0"/>
                        <a:t> 해당 제품의 상세 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80541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052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826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63113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352279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446204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90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6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" t="-432" r="20889" b="12666"/>
          <a:stretch/>
        </p:blipFill>
        <p:spPr>
          <a:xfrm>
            <a:off x="24718" y="1295204"/>
            <a:ext cx="7450578" cy="3575734"/>
          </a:xfrm>
          <a:prstGeom prst="rect">
            <a:avLst/>
          </a:prstGeom>
        </p:spPr>
      </p:pic>
      <p:sp>
        <p:nvSpPr>
          <p:cNvPr id="2" name="순서도: 연결자 1"/>
          <p:cNvSpPr/>
          <p:nvPr/>
        </p:nvSpPr>
        <p:spPr>
          <a:xfrm>
            <a:off x="4252989" y="-638631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순서도: 연결자 2"/>
          <p:cNvSpPr/>
          <p:nvPr/>
        </p:nvSpPr>
        <p:spPr>
          <a:xfrm>
            <a:off x="3750007" y="-648605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4674014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순서도: 연결자 4"/>
          <p:cNvSpPr/>
          <p:nvPr/>
        </p:nvSpPr>
        <p:spPr>
          <a:xfrm>
            <a:off x="22252" y="3280634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2170367" y="3167976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순서도: 연결자 6"/>
          <p:cNvSpPr/>
          <p:nvPr/>
        </p:nvSpPr>
        <p:spPr>
          <a:xfrm>
            <a:off x="1772059" y="-625747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2323018" y="-638630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2792485" y="-617622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3247025" y="-625748"/>
            <a:ext cx="305301" cy="3368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375144"/>
              </p:ext>
            </p:extLst>
          </p:nvPr>
        </p:nvGraphicFramePr>
        <p:xfrm>
          <a:off x="7429500" y="557236"/>
          <a:ext cx="4762500" cy="5558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9081">
                  <a:extLst>
                    <a:ext uri="{9D8B030D-6E8A-4147-A177-3AD203B41FA5}">
                      <a16:colId xmlns:a16="http://schemas.microsoft.com/office/drawing/2014/main" val="3112017700"/>
                    </a:ext>
                  </a:extLst>
                </a:gridCol>
                <a:gridCol w="4163419">
                  <a:extLst>
                    <a:ext uri="{9D8B030D-6E8A-4147-A177-3AD203B41FA5}">
                      <a16:colId xmlns:a16="http://schemas.microsoft.com/office/drawing/2014/main" val="4288610013"/>
                    </a:ext>
                  </a:extLst>
                </a:gridCol>
              </a:tblGrid>
              <a:tr h="4973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08242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dirty="0" smtClean="0"/>
                        <a:t>활동 목록 </a:t>
                      </a:r>
                      <a:r>
                        <a:rPr lang="ko-KR" altLang="en-US" dirty="0" err="1" smtClean="0"/>
                        <a:t>클릭시에</a:t>
                      </a:r>
                      <a:r>
                        <a:rPr lang="ko-KR" altLang="en-US" dirty="0" smtClean="0"/>
                        <a:t> 해당페이지로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198567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구매한 제품들을 </a:t>
                      </a:r>
                      <a:r>
                        <a:rPr lang="ko-KR" altLang="en-US" dirty="0" err="1" smtClean="0"/>
                        <a:t>나태내고</a:t>
                      </a:r>
                      <a:r>
                        <a:rPr lang="ko-KR" altLang="en-US" dirty="0" smtClean="0"/>
                        <a:t> 각각의 대한 </a:t>
                      </a:r>
                      <a:r>
                        <a:rPr lang="ko-KR" altLang="en-US" dirty="0" err="1" smtClean="0"/>
                        <a:t>제품후기를</a:t>
                      </a:r>
                      <a:r>
                        <a:rPr lang="ko-KR" altLang="en-US" dirty="0" smtClean="0"/>
                        <a:t> 보여줌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제품의 행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제품의 대한 상세페이지 이동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80541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052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8265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163113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352279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446204"/>
                  </a:ext>
                </a:extLst>
              </a:tr>
              <a:tr h="5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90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3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429</Words>
  <Application>Microsoft Office PowerPoint</Application>
  <PresentationFormat>와이드스크린</PresentationFormat>
  <Paragraphs>225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9</cp:revision>
  <dcterms:created xsi:type="dcterms:W3CDTF">2021-03-15T10:35:28Z</dcterms:created>
  <dcterms:modified xsi:type="dcterms:W3CDTF">2021-04-06T11:54:52Z</dcterms:modified>
</cp:coreProperties>
</file>