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1AAFB-94B7-43AD-9392-C2E9D0B8FE95}" v="609" dt="2023-10-13T03:56:42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25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herman" userId="0feb8a699af4a67c" providerId="LiveId" clId="{0401AAFB-94B7-43AD-9392-C2E9D0B8FE95}"/>
    <pc:docChg chg="undo custSel addSld delSld modSld">
      <pc:chgData name="Alex Sherman" userId="0feb8a699af4a67c" providerId="LiveId" clId="{0401AAFB-94B7-43AD-9392-C2E9D0B8FE95}" dt="2023-10-13T04:01:56.886" v="5406" actId="20577"/>
      <pc:docMkLst>
        <pc:docMk/>
      </pc:docMkLst>
      <pc:sldChg chg="modSp mod">
        <pc:chgData name="Alex Sherman" userId="0feb8a699af4a67c" providerId="LiveId" clId="{0401AAFB-94B7-43AD-9392-C2E9D0B8FE95}" dt="2023-10-13T03:11:58.280" v="3231" actId="20577"/>
        <pc:sldMkLst>
          <pc:docMk/>
          <pc:sldMk cId="125234571" sldId="256"/>
        </pc:sldMkLst>
        <pc:spChg chg="mod">
          <ac:chgData name="Alex Sherman" userId="0feb8a699af4a67c" providerId="LiveId" clId="{0401AAFB-94B7-43AD-9392-C2E9D0B8FE95}" dt="2023-10-13T03:11:58.280" v="3231" actId="20577"/>
          <ac:spMkLst>
            <pc:docMk/>
            <pc:sldMk cId="125234571" sldId="256"/>
            <ac:spMk id="3" creationId="{119C49E8-7FE2-DCD7-D68A-BF7DFB8B251A}"/>
          </ac:spMkLst>
        </pc:spChg>
      </pc:sldChg>
      <pc:sldChg chg="addSp delSp modSp mod modNotesTx">
        <pc:chgData name="Alex Sherman" userId="0feb8a699af4a67c" providerId="LiveId" clId="{0401AAFB-94B7-43AD-9392-C2E9D0B8FE95}" dt="2023-10-13T03:41:28.328" v="3780" actId="478"/>
        <pc:sldMkLst>
          <pc:docMk/>
          <pc:sldMk cId="2901497307" sldId="257"/>
        </pc:sldMkLst>
        <pc:spChg chg="mod">
          <ac:chgData name="Alex Sherman" userId="0feb8a699af4a67c" providerId="LiveId" clId="{0401AAFB-94B7-43AD-9392-C2E9D0B8FE95}" dt="2023-10-12T23:25:15.675" v="1" actId="1076"/>
          <ac:spMkLst>
            <pc:docMk/>
            <pc:sldMk cId="2901497307" sldId="257"/>
            <ac:spMk id="14" creationId="{AAC655FC-DE8B-F70F-3976-1A55D458DFDA}"/>
          </ac:spMkLst>
        </pc:spChg>
        <pc:spChg chg="mod">
          <ac:chgData name="Alex Sherman" userId="0feb8a699af4a67c" providerId="LiveId" clId="{0401AAFB-94B7-43AD-9392-C2E9D0B8FE95}" dt="2023-10-12T23:25:15.675" v="1" actId="1076"/>
          <ac:spMkLst>
            <pc:docMk/>
            <pc:sldMk cId="2901497307" sldId="257"/>
            <ac:spMk id="15" creationId="{1BBA2946-7E05-43FF-0F92-090BD972778C}"/>
          </ac:spMkLst>
        </pc:spChg>
        <pc:spChg chg="add del mod">
          <ac:chgData name="Alex Sherman" userId="0feb8a699af4a67c" providerId="LiveId" clId="{0401AAFB-94B7-43AD-9392-C2E9D0B8FE95}" dt="2023-10-13T03:41:28.328" v="3780" actId="478"/>
          <ac:spMkLst>
            <pc:docMk/>
            <pc:sldMk cId="2901497307" sldId="257"/>
            <ac:spMk id="16" creationId="{0B1AEAB4-4435-9DFE-ACCB-6F50E73CFB3A}"/>
          </ac:spMkLst>
        </pc:spChg>
        <pc:graphicFrameChg chg="mod">
          <ac:chgData name="Alex Sherman" userId="0feb8a699af4a67c" providerId="LiveId" clId="{0401AAFB-94B7-43AD-9392-C2E9D0B8FE95}" dt="2023-10-12T23:25:15.675" v="1" actId="1076"/>
          <ac:graphicFrameMkLst>
            <pc:docMk/>
            <pc:sldMk cId="2901497307" sldId="257"/>
            <ac:graphicFrameMk id="11" creationId="{85314CF7-6BDD-8B75-B293-3589C565AD7D}"/>
          </ac:graphicFrameMkLst>
        </pc:graphicFrameChg>
        <pc:graphicFrameChg chg="mod">
          <ac:chgData name="Alex Sherman" userId="0feb8a699af4a67c" providerId="LiveId" clId="{0401AAFB-94B7-43AD-9392-C2E9D0B8FE95}" dt="2023-10-12T23:25:15.675" v="1" actId="1076"/>
          <ac:graphicFrameMkLst>
            <pc:docMk/>
            <pc:sldMk cId="2901497307" sldId="257"/>
            <ac:graphicFrameMk id="13" creationId="{A59FA737-C022-4BEA-7903-8574CB49615B}"/>
          </ac:graphicFrameMkLst>
        </pc:graphicFrameChg>
      </pc:sldChg>
      <pc:sldChg chg="addSp delSp modSp new mod setBg modAnim">
        <pc:chgData name="Alex Sherman" userId="0feb8a699af4a67c" providerId="LiveId" clId="{0401AAFB-94B7-43AD-9392-C2E9D0B8FE95}" dt="2023-10-13T03:41:45.481" v="3782"/>
        <pc:sldMkLst>
          <pc:docMk/>
          <pc:sldMk cId="3293819430" sldId="258"/>
        </pc:sldMkLst>
        <pc:spChg chg="mod">
          <ac:chgData name="Alex Sherman" userId="0feb8a699af4a67c" providerId="LiveId" clId="{0401AAFB-94B7-43AD-9392-C2E9D0B8FE95}" dt="2023-10-12T23:36:13.269" v="189" actId="26606"/>
          <ac:spMkLst>
            <pc:docMk/>
            <pc:sldMk cId="3293819430" sldId="258"/>
            <ac:spMk id="2" creationId="{6ABB55BE-91AE-C280-1AF7-CC25B987C9E4}"/>
          </ac:spMkLst>
        </pc:spChg>
        <pc:spChg chg="del">
          <ac:chgData name="Alex Sherman" userId="0feb8a699af4a67c" providerId="LiveId" clId="{0401AAFB-94B7-43AD-9392-C2E9D0B8FE95}" dt="2023-10-12T23:26:08.711" v="27" actId="478"/>
          <ac:spMkLst>
            <pc:docMk/>
            <pc:sldMk cId="3293819430" sldId="258"/>
            <ac:spMk id="3" creationId="{7F45C900-DE81-3F27-8A22-BD19756E309E}"/>
          </ac:spMkLst>
        </pc:spChg>
        <pc:spChg chg="add del">
          <ac:chgData name="Alex Sherman" userId="0feb8a699af4a67c" providerId="LiveId" clId="{0401AAFB-94B7-43AD-9392-C2E9D0B8FE95}" dt="2023-10-12T23:36:13.269" v="189" actId="26606"/>
          <ac:spMkLst>
            <pc:docMk/>
            <pc:sldMk cId="3293819430" sldId="258"/>
            <ac:spMk id="2056" creationId="{58331D47-DE7A-4F51-9D59-FD68F3BDD20E}"/>
          </ac:spMkLst>
        </pc:spChg>
        <pc:spChg chg="add del">
          <ac:chgData name="Alex Sherman" userId="0feb8a699af4a67c" providerId="LiveId" clId="{0401AAFB-94B7-43AD-9392-C2E9D0B8FE95}" dt="2023-10-12T23:36:13.269" v="189" actId="26606"/>
          <ac:spMkLst>
            <pc:docMk/>
            <pc:sldMk cId="3293819430" sldId="258"/>
            <ac:spMk id="2057" creationId="{99DEDC60-6312-4214-B219-E46479D7E137}"/>
          </ac:spMkLst>
        </pc:spChg>
        <pc:spChg chg="add del">
          <ac:chgData name="Alex Sherman" userId="0feb8a699af4a67c" providerId="LiveId" clId="{0401AAFB-94B7-43AD-9392-C2E9D0B8FE95}" dt="2023-10-12T23:35:57.017" v="186" actId="26606"/>
          <ac:spMkLst>
            <pc:docMk/>
            <pc:sldMk cId="3293819430" sldId="258"/>
            <ac:spMk id="2059" creationId="{58331D47-DE7A-4F51-9D59-FD68F3BDD20E}"/>
          </ac:spMkLst>
        </pc:spChg>
        <pc:spChg chg="add del">
          <ac:chgData name="Alex Sherman" userId="0feb8a699af4a67c" providerId="LiveId" clId="{0401AAFB-94B7-43AD-9392-C2E9D0B8FE95}" dt="2023-10-12T23:36:13.269" v="189" actId="26606"/>
          <ac:spMkLst>
            <pc:docMk/>
            <pc:sldMk cId="3293819430" sldId="258"/>
            <ac:spMk id="2060" creationId="{66B8738D-6184-4200-93C8-A38B49E39D94}"/>
          </ac:spMkLst>
        </pc:spChg>
        <pc:spChg chg="add del">
          <ac:chgData name="Alex Sherman" userId="0feb8a699af4a67c" providerId="LiveId" clId="{0401AAFB-94B7-43AD-9392-C2E9D0B8FE95}" dt="2023-10-12T23:35:57.017" v="186" actId="26606"/>
          <ac:spMkLst>
            <pc:docMk/>
            <pc:sldMk cId="3293819430" sldId="258"/>
            <ac:spMk id="2061" creationId="{99DEDC60-6312-4214-B219-E46479D7E137}"/>
          </ac:spMkLst>
        </pc:spChg>
        <pc:spChg chg="add del">
          <ac:chgData name="Alex Sherman" userId="0feb8a699af4a67c" providerId="LiveId" clId="{0401AAFB-94B7-43AD-9392-C2E9D0B8FE95}" dt="2023-10-12T23:36:13.269" v="189" actId="26606"/>
          <ac:spMkLst>
            <pc:docMk/>
            <pc:sldMk cId="3293819430" sldId="258"/>
            <ac:spMk id="2062" creationId="{5B73017D-B127-4D47-BB33-0DA52359F549}"/>
          </ac:spMkLst>
        </pc:spChg>
        <pc:spChg chg="add del">
          <ac:chgData name="Alex Sherman" userId="0feb8a699af4a67c" providerId="LiveId" clId="{0401AAFB-94B7-43AD-9392-C2E9D0B8FE95}" dt="2023-10-12T23:35:57.017" v="186" actId="26606"/>
          <ac:spMkLst>
            <pc:docMk/>
            <pc:sldMk cId="3293819430" sldId="258"/>
            <ac:spMk id="2065" creationId="{66B8738D-6184-4200-93C8-A38B49E39D94}"/>
          </ac:spMkLst>
        </pc:spChg>
        <pc:spChg chg="add del">
          <ac:chgData name="Alex Sherman" userId="0feb8a699af4a67c" providerId="LiveId" clId="{0401AAFB-94B7-43AD-9392-C2E9D0B8FE95}" dt="2023-10-12T23:36:13.269" v="189" actId="26606"/>
          <ac:spMkLst>
            <pc:docMk/>
            <pc:sldMk cId="3293819430" sldId="258"/>
            <ac:spMk id="2066" creationId="{C1AD70F9-2AA8-40AD-81F2-0D7BC881C9A9}"/>
          </ac:spMkLst>
        </pc:spChg>
        <pc:spChg chg="add del">
          <ac:chgData name="Alex Sherman" userId="0feb8a699af4a67c" providerId="LiveId" clId="{0401AAFB-94B7-43AD-9392-C2E9D0B8FE95}" dt="2023-10-12T23:35:57.017" v="186" actId="26606"/>
          <ac:spMkLst>
            <pc:docMk/>
            <pc:sldMk cId="3293819430" sldId="258"/>
            <ac:spMk id="2067" creationId="{5B73017D-B127-4D47-BB33-0DA52359F549}"/>
          </ac:spMkLst>
        </pc:spChg>
        <pc:spChg chg="add del">
          <ac:chgData name="Alex Sherman" userId="0feb8a699af4a67c" providerId="LiveId" clId="{0401AAFB-94B7-43AD-9392-C2E9D0B8FE95}" dt="2023-10-12T23:36:13.269" v="189" actId="26606"/>
          <ac:spMkLst>
            <pc:docMk/>
            <pc:sldMk cId="3293819430" sldId="258"/>
            <ac:spMk id="2068" creationId="{0A95E83E-3C35-4C05-B1FC-CBF86CCB7C21}"/>
          </ac:spMkLst>
        </pc:spChg>
        <pc:spChg chg="add del">
          <ac:chgData name="Alex Sherman" userId="0feb8a699af4a67c" providerId="LiveId" clId="{0401AAFB-94B7-43AD-9392-C2E9D0B8FE95}" dt="2023-10-12T23:35:57.017" v="186" actId="26606"/>
          <ac:spMkLst>
            <pc:docMk/>
            <pc:sldMk cId="3293819430" sldId="258"/>
            <ac:spMk id="2071" creationId="{C1AD70F9-2AA8-40AD-81F2-0D7BC881C9A9}"/>
          </ac:spMkLst>
        </pc:spChg>
        <pc:spChg chg="add del">
          <ac:chgData name="Alex Sherman" userId="0feb8a699af4a67c" providerId="LiveId" clId="{0401AAFB-94B7-43AD-9392-C2E9D0B8FE95}" dt="2023-10-12T23:35:57.017" v="186" actId="26606"/>
          <ac:spMkLst>
            <pc:docMk/>
            <pc:sldMk cId="3293819430" sldId="258"/>
            <ac:spMk id="2073" creationId="{0A95E83E-3C35-4C05-B1FC-CBF86CCB7C21}"/>
          </ac:spMkLst>
        </pc:spChg>
        <pc:picChg chg="add mod">
          <ac:chgData name="Alex Sherman" userId="0feb8a699af4a67c" providerId="LiveId" clId="{0401AAFB-94B7-43AD-9392-C2E9D0B8FE95}" dt="2023-10-12T23:36:27.599" v="196" actId="1076"/>
          <ac:picMkLst>
            <pc:docMk/>
            <pc:sldMk cId="3293819430" sldId="258"/>
            <ac:picMk id="4" creationId="{99126ACC-7BE1-9B79-958C-90B6DF67697E}"/>
          </ac:picMkLst>
        </pc:picChg>
        <pc:picChg chg="add mod">
          <ac:chgData name="Alex Sherman" userId="0feb8a699af4a67c" providerId="LiveId" clId="{0401AAFB-94B7-43AD-9392-C2E9D0B8FE95}" dt="2023-10-12T23:36:41.034" v="198" actId="14100"/>
          <ac:picMkLst>
            <pc:docMk/>
            <pc:sldMk cId="3293819430" sldId="258"/>
            <ac:picMk id="5" creationId="{4978033A-9891-5FF0-6C6D-74B37CC6FD98}"/>
          </ac:picMkLst>
        </pc:picChg>
        <pc:picChg chg="add del">
          <ac:chgData name="Alex Sherman" userId="0feb8a699af4a67c" providerId="LiveId" clId="{0401AAFB-94B7-43AD-9392-C2E9D0B8FE95}" dt="2023-10-12T23:29:29.369" v="29" actId="478"/>
          <ac:picMkLst>
            <pc:docMk/>
            <pc:sldMk cId="3293819430" sldId="258"/>
            <ac:picMk id="2050" creationId="{D328D823-1616-B0A7-D640-52AACE2DE40B}"/>
          </ac:picMkLst>
        </pc:picChg>
        <pc:picChg chg="add del mod">
          <ac:chgData name="Alex Sherman" userId="0feb8a699af4a67c" providerId="LiveId" clId="{0401AAFB-94B7-43AD-9392-C2E9D0B8FE95}" dt="2023-10-12T23:36:16.806" v="191" actId="478"/>
          <ac:picMkLst>
            <pc:docMk/>
            <pc:sldMk cId="3293819430" sldId="258"/>
            <ac:picMk id="2052" creationId="{C776FA44-6B2D-7F6B-F687-B7824461DBC1}"/>
          </ac:picMkLst>
        </pc:picChg>
        <pc:picChg chg="add del mod">
          <ac:chgData name="Alex Sherman" userId="0feb8a699af4a67c" providerId="LiveId" clId="{0401AAFB-94B7-43AD-9392-C2E9D0B8FE95}" dt="2023-10-12T23:36:17.197" v="192" actId="478"/>
          <ac:picMkLst>
            <pc:docMk/>
            <pc:sldMk cId="3293819430" sldId="258"/>
            <ac:picMk id="2054" creationId="{CBE1D856-6124-4D79-44C1-0CCCE4FD9134}"/>
          </ac:picMkLst>
        </pc:picChg>
        <pc:cxnChg chg="add del">
          <ac:chgData name="Alex Sherman" userId="0feb8a699af4a67c" providerId="LiveId" clId="{0401AAFB-94B7-43AD-9392-C2E9D0B8FE95}" dt="2023-10-12T23:36:13.269" v="189" actId="26606"/>
          <ac:cxnSpMkLst>
            <pc:docMk/>
            <pc:sldMk cId="3293819430" sldId="258"/>
            <ac:cxnSpMk id="2058" creationId="{D92A1B31-DB63-435D-93E6-9712CDFB20FE}"/>
          </ac:cxnSpMkLst>
        </pc:cxnChg>
        <pc:cxnChg chg="add del">
          <ac:chgData name="Alex Sherman" userId="0feb8a699af4a67c" providerId="LiveId" clId="{0401AAFB-94B7-43AD-9392-C2E9D0B8FE95}" dt="2023-10-12T23:35:57.017" v="186" actId="26606"/>
          <ac:cxnSpMkLst>
            <pc:docMk/>
            <pc:sldMk cId="3293819430" sldId="258"/>
            <ac:cxnSpMk id="2063" creationId="{D92A1B31-DB63-435D-93E6-9712CDFB20FE}"/>
          </ac:cxnSpMkLst>
        </pc:cxnChg>
        <pc:cxnChg chg="add del">
          <ac:chgData name="Alex Sherman" userId="0feb8a699af4a67c" providerId="LiveId" clId="{0401AAFB-94B7-43AD-9392-C2E9D0B8FE95}" dt="2023-10-12T23:36:13.269" v="189" actId="26606"/>
          <ac:cxnSpMkLst>
            <pc:docMk/>
            <pc:sldMk cId="3293819430" sldId="258"/>
            <ac:cxnSpMk id="2064" creationId="{C2B7B8EB-0638-43BD-9A64-62F95F505484}"/>
          </ac:cxnSpMkLst>
        </pc:cxnChg>
        <pc:cxnChg chg="add del">
          <ac:chgData name="Alex Sherman" userId="0feb8a699af4a67c" providerId="LiveId" clId="{0401AAFB-94B7-43AD-9392-C2E9D0B8FE95}" dt="2023-10-12T23:35:57.017" v="186" actId="26606"/>
          <ac:cxnSpMkLst>
            <pc:docMk/>
            <pc:sldMk cId="3293819430" sldId="258"/>
            <ac:cxnSpMk id="2069" creationId="{C2B7B8EB-0638-43BD-9A64-62F95F505484}"/>
          </ac:cxnSpMkLst>
        </pc:cxnChg>
      </pc:sldChg>
      <pc:sldChg chg="modSp new mod">
        <pc:chgData name="Alex Sherman" userId="0feb8a699af4a67c" providerId="LiveId" clId="{0401AAFB-94B7-43AD-9392-C2E9D0B8FE95}" dt="2023-10-13T03:40:20.821" v="3684" actId="20577"/>
        <pc:sldMkLst>
          <pc:docMk/>
          <pc:sldMk cId="1933236788" sldId="259"/>
        </pc:sldMkLst>
        <pc:spChg chg="mod">
          <ac:chgData name="Alex Sherman" userId="0feb8a699af4a67c" providerId="LiveId" clId="{0401AAFB-94B7-43AD-9392-C2E9D0B8FE95}" dt="2023-10-12T23:33:58.915" v="121" actId="20577"/>
          <ac:spMkLst>
            <pc:docMk/>
            <pc:sldMk cId="1933236788" sldId="259"/>
            <ac:spMk id="2" creationId="{E11CDA25-2290-D978-8653-CB8670CA3ECC}"/>
          </ac:spMkLst>
        </pc:spChg>
        <pc:spChg chg="mod">
          <ac:chgData name="Alex Sherman" userId="0feb8a699af4a67c" providerId="LiveId" clId="{0401AAFB-94B7-43AD-9392-C2E9D0B8FE95}" dt="2023-10-13T03:40:20.821" v="3684" actId="20577"/>
          <ac:spMkLst>
            <pc:docMk/>
            <pc:sldMk cId="1933236788" sldId="259"/>
            <ac:spMk id="3" creationId="{73237939-DBFB-2855-1D33-8750B2B0467A}"/>
          </ac:spMkLst>
        </pc:spChg>
      </pc:sldChg>
      <pc:sldChg chg="addSp delSp modSp new mod modAnim modNotesTx">
        <pc:chgData name="Alex Sherman" userId="0feb8a699af4a67c" providerId="LiveId" clId="{0401AAFB-94B7-43AD-9392-C2E9D0B8FE95}" dt="2023-10-13T03:42:21.100" v="3786"/>
        <pc:sldMkLst>
          <pc:docMk/>
          <pc:sldMk cId="2862865430" sldId="260"/>
        </pc:sldMkLst>
        <pc:spChg chg="mod">
          <ac:chgData name="Alex Sherman" userId="0feb8a699af4a67c" providerId="LiveId" clId="{0401AAFB-94B7-43AD-9392-C2E9D0B8FE95}" dt="2023-10-12T23:51:12.697" v="394" actId="20577"/>
          <ac:spMkLst>
            <pc:docMk/>
            <pc:sldMk cId="2862865430" sldId="260"/>
            <ac:spMk id="2" creationId="{F08E0BB9-7BE6-9B19-8A08-B889BFECE17A}"/>
          </ac:spMkLst>
        </pc:spChg>
        <pc:spChg chg="del">
          <ac:chgData name="Alex Sherman" userId="0feb8a699af4a67c" providerId="LiveId" clId="{0401AAFB-94B7-43AD-9392-C2E9D0B8FE95}" dt="2023-10-12T23:40:38.448" v="200"/>
          <ac:spMkLst>
            <pc:docMk/>
            <pc:sldMk cId="2862865430" sldId="260"/>
            <ac:spMk id="3" creationId="{5FB8039E-4C12-B358-83D4-2BD4BDC627EB}"/>
          </ac:spMkLst>
        </pc:spChg>
        <pc:spChg chg="add del mod">
          <ac:chgData name="Alex Sherman" userId="0feb8a699af4a67c" providerId="LiveId" clId="{0401AAFB-94B7-43AD-9392-C2E9D0B8FE95}" dt="2023-10-13T03:42:04.179" v="3784" actId="478"/>
          <ac:spMkLst>
            <pc:docMk/>
            <pc:sldMk cId="2862865430" sldId="260"/>
            <ac:spMk id="4" creationId="{E4C8B1F7-4886-0A7A-1649-EAC5C44A18FA}"/>
          </ac:spMkLst>
        </pc:spChg>
        <pc:picChg chg="add mod">
          <ac:chgData name="Alex Sherman" userId="0feb8a699af4a67c" providerId="LiveId" clId="{0401AAFB-94B7-43AD-9392-C2E9D0B8FE95}" dt="2023-10-12T23:43:47.324" v="347" actId="1076"/>
          <ac:picMkLst>
            <pc:docMk/>
            <pc:sldMk cId="2862865430" sldId="260"/>
            <ac:picMk id="3074" creationId="{F3A05406-E7D6-B79B-861D-CC7F24DBA0FB}"/>
          </ac:picMkLst>
        </pc:picChg>
        <pc:picChg chg="add mod">
          <ac:chgData name="Alex Sherman" userId="0feb8a699af4a67c" providerId="LiveId" clId="{0401AAFB-94B7-43AD-9392-C2E9D0B8FE95}" dt="2023-10-12T23:43:54.819" v="348" actId="1076"/>
          <ac:picMkLst>
            <pc:docMk/>
            <pc:sldMk cId="2862865430" sldId="260"/>
            <ac:picMk id="3076" creationId="{67D8604C-842D-C171-C41D-2EB6EC7F1F0B}"/>
          </ac:picMkLst>
        </pc:picChg>
      </pc:sldChg>
      <pc:sldChg chg="addSp delSp modSp new mod modNotesTx">
        <pc:chgData name="Alex Sherman" userId="0feb8a699af4a67c" providerId="LiveId" clId="{0401AAFB-94B7-43AD-9392-C2E9D0B8FE95}" dt="2023-10-13T03:50:31.234" v="4155" actId="20577"/>
        <pc:sldMkLst>
          <pc:docMk/>
          <pc:sldMk cId="3078154491" sldId="261"/>
        </pc:sldMkLst>
        <pc:spChg chg="mod">
          <ac:chgData name="Alex Sherman" userId="0feb8a699af4a67c" providerId="LiveId" clId="{0401AAFB-94B7-43AD-9392-C2E9D0B8FE95}" dt="2023-10-13T03:50:31.234" v="4155" actId="20577"/>
          <ac:spMkLst>
            <pc:docMk/>
            <pc:sldMk cId="3078154491" sldId="261"/>
            <ac:spMk id="2" creationId="{5C94BA77-27FF-0FF4-7389-39F6551D07AF}"/>
          </ac:spMkLst>
        </pc:spChg>
        <pc:spChg chg="del">
          <ac:chgData name="Alex Sherman" userId="0feb8a699af4a67c" providerId="LiveId" clId="{0401AAFB-94B7-43AD-9392-C2E9D0B8FE95}" dt="2023-10-12T23:51:28.473" v="426"/>
          <ac:spMkLst>
            <pc:docMk/>
            <pc:sldMk cId="3078154491" sldId="261"/>
            <ac:spMk id="3" creationId="{3A8D988F-3786-AC45-A0FC-5B2FF99469C8}"/>
          </ac:spMkLst>
        </pc:spChg>
        <pc:spChg chg="add del mod">
          <ac:chgData name="Alex Sherman" userId="0feb8a699af4a67c" providerId="LiveId" clId="{0401AAFB-94B7-43AD-9392-C2E9D0B8FE95}" dt="2023-10-12T23:51:39.023" v="428" actId="478"/>
          <ac:spMkLst>
            <pc:docMk/>
            <pc:sldMk cId="3078154491" sldId="261"/>
            <ac:spMk id="4" creationId="{8AE018F7-A276-EBB4-07C1-573AC7E9F081}"/>
          </ac:spMkLst>
        </pc:spChg>
        <pc:spChg chg="add del mod">
          <ac:chgData name="Alex Sherman" userId="0feb8a699af4a67c" providerId="LiveId" clId="{0401AAFB-94B7-43AD-9392-C2E9D0B8FE95}" dt="2023-10-13T03:42:54.275" v="3794"/>
          <ac:spMkLst>
            <pc:docMk/>
            <pc:sldMk cId="3078154491" sldId="261"/>
            <ac:spMk id="6" creationId="{D2A258E8-596D-3DD2-10DD-E56221D42236}"/>
          </ac:spMkLst>
        </pc:spChg>
        <pc:graphicFrameChg chg="add mod modGraphic">
          <ac:chgData name="Alex Sherman" userId="0feb8a699af4a67c" providerId="LiveId" clId="{0401AAFB-94B7-43AD-9392-C2E9D0B8FE95}" dt="2023-10-13T00:07:41.605" v="444" actId="14734"/>
          <ac:graphicFrameMkLst>
            <pc:docMk/>
            <pc:sldMk cId="3078154491" sldId="261"/>
            <ac:graphicFrameMk id="5" creationId="{4464104E-440A-8125-61AC-2C4DB3C18002}"/>
          </ac:graphicFrameMkLst>
        </pc:graphicFrameChg>
        <pc:picChg chg="add del mod">
          <ac:chgData name="Alex Sherman" userId="0feb8a699af4a67c" providerId="LiveId" clId="{0401AAFB-94B7-43AD-9392-C2E9D0B8FE95}" dt="2023-10-12T23:51:32.438" v="427" actId="478"/>
          <ac:picMkLst>
            <pc:docMk/>
            <pc:sldMk cId="3078154491" sldId="261"/>
            <ac:picMk id="4098" creationId="{693F2D21-4F50-B1E5-01DB-7687E9578E16}"/>
          </ac:picMkLst>
        </pc:picChg>
        <pc:picChg chg="add mod">
          <ac:chgData name="Alex Sherman" userId="0feb8a699af4a67c" providerId="LiveId" clId="{0401AAFB-94B7-43AD-9392-C2E9D0B8FE95}" dt="2023-10-13T00:07:17.487" v="438" actId="1076"/>
          <ac:picMkLst>
            <pc:docMk/>
            <pc:sldMk cId="3078154491" sldId="261"/>
            <ac:picMk id="4100" creationId="{EAEEF7D9-9E4D-6898-EA79-5F92037A0AC1}"/>
          </ac:picMkLst>
        </pc:picChg>
      </pc:sldChg>
      <pc:sldChg chg="addSp delSp modSp new mod modAnim">
        <pc:chgData name="Alex Sherman" userId="0feb8a699af4a67c" providerId="LiveId" clId="{0401AAFB-94B7-43AD-9392-C2E9D0B8FE95}" dt="2023-10-13T03:44:49.527" v="3868"/>
        <pc:sldMkLst>
          <pc:docMk/>
          <pc:sldMk cId="1394428122" sldId="262"/>
        </pc:sldMkLst>
        <pc:spChg chg="mod">
          <ac:chgData name="Alex Sherman" userId="0feb8a699af4a67c" providerId="LiveId" clId="{0401AAFB-94B7-43AD-9392-C2E9D0B8FE95}" dt="2023-10-13T03:43:28.934" v="3839" actId="20577"/>
          <ac:spMkLst>
            <pc:docMk/>
            <pc:sldMk cId="1394428122" sldId="262"/>
            <ac:spMk id="2" creationId="{F68D2126-F967-8CEC-ADD8-FEA80BB16940}"/>
          </ac:spMkLst>
        </pc:spChg>
        <pc:spChg chg="del">
          <ac:chgData name="Alex Sherman" userId="0feb8a699af4a67c" providerId="LiveId" clId="{0401AAFB-94B7-43AD-9392-C2E9D0B8FE95}" dt="2023-10-13T00:14:13.959" v="872"/>
          <ac:spMkLst>
            <pc:docMk/>
            <pc:sldMk cId="1394428122" sldId="262"/>
            <ac:spMk id="3" creationId="{A1C6A61A-DD88-6370-645C-0CD393190107}"/>
          </ac:spMkLst>
        </pc:spChg>
        <pc:spChg chg="add mod">
          <ac:chgData name="Alex Sherman" userId="0feb8a699af4a67c" providerId="LiveId" clId="{0401AAFB-94B7-43AD-9392-C2E9D0B8FE95}" dt="2023-10-13T03:43:59.447" v="3858" actId="1076"/>
          <ac:spMkLst>
            <pc:docMk/>
            <pc:sldMk cId="1394428122" sldId="262"/>
            <ac:spMk id="5" creationId="{A798E1A1-7633-91DD-4E87-36068261E8BF}"/>
          </ac:spMkLst>
        </pc:spChg>
        <pc:spChg chg="add mod">
          <ac:chgData name="Alex Sherman" userId="0feb8a699af4a67c" providerId="LiveId" clId="{0401AAFB-94B7-43AD-9392-C2E9D0B8FE95}" dt="2023-10-13T03:44:32.071" v="3866" actId="208"/>
          <ac:spMkLst>
            <pc:docMk/>
            <pc:sldMk cId="1394428122" sldId="262"/>
            <ac:spMk id="6" creationId="{48924480-1ED1-020F-3BC7-8B29E0C32AB2}"/>
          </ac:spMkLst>
        </pc:spChg>
        <pc:picChg chg="add mod">
          <ac:chgData name="Alex Sherman" userId="0feb8a699af4a67c" providerId="LiveId" clId="{0401AAFB-94B7-43AD-9392-C2E9D0B8FE95}" dt="2023-10-13T00:15:04.915" v="873" actId="1076"/>
          <ac:picMkLst>
            <pc:docMk/>
            <pc:sldMk cId="1394428122" sldId="262"/>
            <ac:picMk id="4" creationId="{73811218-4280-9B0A-EDD6-A2DB696ABDAC}"/>
          </ac:picMkLst>
        </pc:picChg>
      </pc:sldChg>
      <pc:sldChg chg="addSp delSp modSp new mod">
        <pc:chgData name="Alex Sherman" userId="0feb8a699af4a67c" providerId="LiveId" clId="{0401AAFB-94B7-43AD-9392-C2E9D0B8FE95}" dt="2023-10-13T03:53:46.564" v="4308" actId="478"/>
        <pc:sldMkLst>
          <pc:docMk/>
          <pc:sldMk cId="691183986" sldId="263"/>
        </pc:sldMkLst>
        <pc:spChg chg="mod">
          <ac:chgData name="Alex Sherman" userId="0feb8a699af4a67c" providerId="LiveId" clId="{0401AAFB-94B7-43AD-9392-C2E9D0B8FE95}" dt="2023-10-13T00:18:25.799" v="1096" actId="20577"/>
          <ac:spMkLst>
            <pc:docMk/>
            <pc:sldMk cId="691183986" sldId="263"/>
            <ac:spMk id="2" creationId="{74F51425-8D39-9DFB-619E-4BA43A3457FC}"/>
          </ac:spMkLst>
        </pc:spChg>
        <pc:spChg chg="del">
          <ac:chgData name="Alex Sherman" userId="0feb8a699af4a67c" providerId="LiveId" clId="{0401AAFB-94B7-43AD-9392-C2E9D0B8FE95}" dt="2023-10-13T01:19:30.406" v="1614"/>
          <ac:spMkLst>
            <pc:docMk/>
            <pc:sldMk cId="691183986" sldId="263"/>
            <ac:spMk id="3" creationId="{5126AF7F-CBBA-CAB2-DA35-8C535E2C74F9}"/>
          </ac:spMkLst>
        </pc:spChg>
        <pc:spChg chg="add del mod">
          <ac:chgData name="Alex Sherman" userId="0feb8a699af4a67c" providerId="LiveId" clId="{0401AAFB-94B7-43AD-9392-C2E9D0B8FE95}" dt="2023-10-13T03:53:46.564" v="4308" actId="478"/>
          <ac:spMkLst>
            <pc:docMk/>
            <pc:sldMk cId="691183986" sldId="263"/>
            <ac:spMk id="4" creationId="{7A06AC27-8A6B-F07F-3199-C5C92510FC0D}"/>
          </ac:spMkLst>
        </pc:spChg>
        <pc:picChg chg="add mod">
          <ac:chgData name="Alex Sherman" userId="0feb8a699af4a67c" providerId="LiveId" clId="{0401AAFB-94B7-43AD-9392-C2E9D0B8FE95}" dt="2023-10-13T01:19:57.737" v="1616" actId="1076"/>
          <ac:picMkLst>
            <pc:docMk/>
            <pc:sldMk cId="691183986" sldId="263"/>
            <ac:picMk id="13314" creationId="{FF848EF7-4C86-1CEF-C658-C9E9F273166D}"/>
          </ac:picMkLst>
        </pc:picChg>
      </pc:sldChg>
      <pc:sldChg chg="addSp delSp modSp new mod modNotesTx">
        <pc:chgData name="Alex Sherman" userId="0feb8a699af4a67c" providerId="LiveId" clId="{0401AAFB-94B7-43AD-9392-C2E9D0B8FE95}" dt="2023-10-13T03:46:25.800" v="4022" actId="20577"/>
        <pc:sldMkLst>
          <pc:docMk/>
          <pc:sldMk cId="3909551162" sldId="264"/>
        </pc:sldMkLst>
        <pc:spChg chg="mod">
          <ac:chgData name="Alex Sherman" userId="0feb8a699af4a67c" providerId="LiveId" clId="{0401AAFB-94B7-43AD-9392-C2E9D0B8FE95}" dt="2023-10-13T03:46:25.800" v="4022" actId="20577"/>
          <ac:spMkLst>
            <pc:docMk/>
            <pc:sldMk cId="3909551162" sldId="264"/>
            <ac:spMk id="2" creationId="{909288B3-20AA-C728-A4BF-60DF24743BF9}"/>
          </ac:spMkLst>
        </pc:spChg>
        <pc:spChg chg="del">
          <ac:chgData name="Alex Sherman" userId="0feb8a699af4a67c" providerId="LiveId" clId="{0401AAFB-94B7-43AD-9392-C2E9D0B8FE95}" dt="2023-10-13T00:19:26.942" v="1097"/>
          <ac:spMkLst>
            <pc:docMk/>
            <pc:sldMk cId="3909551162" sldId="264"/>
            <ac:spMk id="3" creationId="{1E1A6E99-37AA-E0FD-877F-14E660CC8ADA}"/>
          </ac:spMkLst>
        </pc:spChg>
        <pc:spChg chg="add del mod">
          <ac:chgData name="Alex Sherman" userId="0feb8a699af4a67c" providerId="LiveId" clId="{0401AAFB-94B7-43AD-9392-C2E9D0B8FE95}" dt="2023-10-13T03:45:49.885" v="3962"/>
          <ac:spMkLst>
            <pc:docMk/>
            <pc:sldMk cId="3909551162" sldId="264"/>
            <ac:spMk id="4" creationId="{3D95B914-E2DB-A003-362E-92885892FFBD}"/>
          </ac:spMkLst>
        </pc:spChg>
        <pc:picChg chg="add mod">
          <ac:chgData name="Alex Sherman" userId="0feb8a699af4a67c" providerId="LiveId" clId="{0401AAFB-94B7-43AD-9392-C2E9D0B8FE95}" dt="2023-10-13T03:45:51.564" v="3963" actId="1076"/>
          <ac:picMkLst>
            <pc:docMk/>
            <pc:sldMk cId="3909551162" sldId="264"/>
            <ac:picMk id="5122" creationId="{E0D4110C-0CE2-B9D1-3A53-4014C46A928B}"/>
          </ac:picMkLst>
        </pc:picChg>
        <pc:picChg chg="add mod">
          <ac:chgData name="Alex Sherman" userId="0feb8a699af4a67c" providerId="LiveId" clId="{0401AAFB-94B7-43AD-9392-C2E9D0B8FE95}" dt="2023-10-13T03:45:49.490" v="3960" actId="1076"/>
          <ac:picMkLst>
            <pc:docMk/>
            <pc:sldMk cId="3909551162" sldId="264"/>
            <ac:picMk id="5124" creationId="{C4896920-ADC5-D0D9-BA87-4AB28AD569C9}"/>
          </ac:picMkLst>
        </pc:picChg>
      </pc:sldChg>
      <pc:sldChg chg="addSp delSp modSp new mod modAnim modNotesTx">
        <pc:chgData name="Alex Sherman" userId="0feb8a699af4a67c" providerId="LiveId" clId="{0401AAFB-94B7-43AD-9392-C2E9D0B8FE95}" dt="2023-10-13T03:48:28.279" v="4046"/>
        <pc:sldMkLst>
          <pc:docMk/>
          <pc:sldMk cId="3872977359" sldId="265"/>
        </pc:sldMkLst>
        <pc:spChg chg="mod">
          <ac:chgData name="Alex Sherman" userId="0feb8a699af4a67c" providerId="LiveId" clId="{0401AAFB-94B7-43AD-9392-C2E9D0B8FE95}" dt="2023-10-13T03:47:14.869" v="4026" actId="20577"/>
          <ac:spMkLst>
            <pc:docMk/>
            <pc:sldMk cId="3872977359" sldId="265"/>
            <ac:spMk id="2" creationId="{F78926C9-BA0B-B3D6-37DE-EB4CD77A518A}"/>
          </ac:spMkLst>
        </pc:spChg>
        <pc:spChg chg="del">
          <ac:chgData name="Alex Sherman" userId="0feb8a699af4a67c" providerId="LiveId" clId="{0401AAFB-94B7-43AD-9392-C2E9D0B8FE95}" dt="2023-10-13T00:24:42.510" v="1306" actId="478"/>
          <ac:spMkLst>
            <pc:docMk/>
            <pc:sldMk cId="3872977359" sldId="265"/>
            <ac:spMk id="3" creationId="{D1688BC2-0FE6-E168-5231-ED0B9F9CD54C}"/>
          </ac:spMkLst>
        </pc:spChg>
        <pc:spChg chg="add mod">
          <ac:chgData name="Alex Sherman" userId="0feb8a699af4a67c" providerId="LiveId" clId="{0401AAFB-94B7-43AD-9392-C2E9D0B8FE95}" dt="2023-10-13T03:47:49.966" v="4034" actId="1076"/>
          <ac:spMkLst>
            <pc:docMk/>
            <pc:sldMk cId="3872977359" sldId="265"/>
            <ac:spMk id="4" creationId="{165D1C87-D0A4-6F5D-7F99-DE70AFB8495C}"/>
          </ac:spMkLst>
        </pc:spChg>
        <pc:spChg chg="add mod">
          <ac:chgData name="Alex Sherman" userId="0feb8a699af4a67c" providerId="LiveId" clId="{0401AAFB-94B7-43AD-9392-C2E9D0B8FE95}" dt="2023-10-13T03:48:15.337" v="4044" actId="14100"/>
          <ac:spMkLst>
            <pc:docMk/>
            <pc:sldMk cId="3872977359" sldId="265"/>
            <ac:spMk id="5" creationId="{65A924A7-B227-E89F-3CA1-BE8C4A024FAA}"/>
          </ac:spMkLst>
        </pc:spChg>
        <pc:picChg chg="add mod">
          <ac:chgData name="Alex Sherman" userId="0feb8a699af4a67c" providerId="LiveId" clId="{0401AAFB-94B7-43AD-9392-C2E9D0B8FE95}" dt="2023-10-13T00:24:54.990" v="1310" actId="1076"/>
          <ac:picMkLst>
            <pc:docMk/>
            <pc:sldMk cId="3872977359" sldId="265"/>
            <ac:picMk id="7170" creationId="{3BD54A20-3F09-8ED6-E2AE-D70C86D0F183}"/>
          </ac:picMkLst>
        </pc:picChg>
      </pc:sldChg>
      <pc:sldChg chg="addSp delSp modSp new mod modAnim">
        <pc:chgData name="Alex Sherman" userId="0feb8a699af4a67c" providerId="LiveId" clId="{0401AAFB-94B7-43AD-9392-C2E9D0B8FE95}" dt="2023-10-13T03:51:28.087" v="4161"/>
        <pc:sldMkLst>
          <pc:docMk/>
          <pc:sldMk cId="720240413" sldId="266"/>
        </pc:sldMkLst>
        <pc:spChg chg="mod">
          <ac:chgData name="Alex Sherman" userId="0feb8a699af4a67c" providerId="LiveId" clId="{0401AAFB-94B7-43AD-9392-C2E9D0B8FE95}" dt="2023-10-13T00:37:43.271" v="1395" actId="1076"/>
          <ac:spMkLst>
            <pc:docMk/>
            <pc:sldMk cId="720240413" sldId="266"/>
            <ac:spMk id="2" creationId="{A2846950-432E-3820-E24F-24FD455303A0}"/>
          </ac:spMkLst>
        </pc:spChg>
        <pc:spChg chg="del">
          <ac:chgData name="Alex Sherman" userId="0feb8a699af4a67c" providerId="LiveId" clId="{0401AAFB-94B7-43AD-9392-C2E9D0B8FE95}" dt="2023-10-13T00:35:24.594" v="1379" actId="478"/>
          <ac:spMkLst>
            <pc:docMk/>
            <pc:sldMk cId="720240413" sldId="266"/>
            <ac:spMk id="3" creationId="{3047C246-03C1-A36C-F211-80D955D1AE91}"/>
          </ac:spMkLst>
        </pc:spChg>
        <pc:spChg chg="add mod">
          <ac:chgData name="Alex Sherman" userId="0feb8a699af4a67c" providerId="LiveId" clId="{0401AAFB-94B7-43AD-9392-C2E9D0B8FE95}" dt="2023-10-13T03:49:24.973" v="4127" actId="1076"/>
          <ac:spMkLst>
            <pc:docMk/>
            <pc:sldMk cId="720240413" sldId="266"/>
            <ac:spMk id="5" creationId="{53A4DD3B-3128-F8EC-904F-12201D813821}"/>
          </ac:spMkLst>
        </pc:spChg>
        <pc:spChg chg="add mod">
          <ac:chgData name="Alex Sherman" userId="0feb8a699af4a67c" providerId="LiveId" clId="{0401AAFB-94B7-43AD-9392-C2E9D0B8FE95}" dt="2023-10-13T03:51:07.845" v="4159" actId="14100"/>
          <ac:spMkLst>
            <pc:docMk/>
            <pc:sldMk cId="720240413" sldId="266"/>
            <ac:spMk id="6" creationId="{38146733-F171-2F72-B1DE-6E70220B189E}"/>
          </ac:spMkLst>
        </pc:spChg>
        <pc:picChg chg="add mod">
          <ac:chgData name="Alex Sherman" userId="0feb8a699af4a67c" providerId="LiveId" clId="{0401AAFB-94B7-43AD-9392-C2E9D0B8FE95}" dt="2023-10-13T03:49:08.336" v="4125" actId="1076"/>
          <ac:picMkLst>
            <pc:docMk/>
            <pc:sldMk cId="720240413" sldId="266"/>
            <ac:picMk id="4" creationId="{4281E508-EBB8-65C6-FF62-B5AEF7242FD2}"/>
          </ac:picMkLst>
        </pc:picChg>
        <pc:picChg chg="add mod">
          <ac:chgData name="Alex Sherman" userId="0feb8a699af4a67c" providerId="LiveId" clId="{0401AAFB-94B7-43AD-9392-C2E9D0B8FE95}" dt="2023-10-13T03:49:07.095" v="4124" actId="1076"/>
          <ac:picMkLst>
            <pc:docMk/>
            <pc:sldMk cId="720240413" sldId="266"/>
            <ac:picMk id="8194" creationId="{8808784C-3D78-6DAA-A63D-E27D3A7694FC}"/>
          </ac:picMkLst>
        </pc:picChg>
      </pc:sldChg>
      <pc:sldChg chg="addSp delSp modSp new mod modAnim">
        <pc:chgData name="Alex Sherman" userId="0feb8a699af4a67c" providerId="LiveId" clId="{0401AAFB-94B7-43AD-9392-C2E9D0B8FE95}" dt="2023-10-13T03:50:15.866" v="4141" actId="20577"/>
        <pc:sldMkLst>
          <pc:docMk/>
          <pc:sldMk cId="1586953844" sldId="267"/>
        </pc:sldMkLst>
        <pc:spChg chg="mod">
          <ac:chgData name="Alex Sherman" userId="0feb8a699af4a67c" providerId="LiveId" clId="{0401AAFB-94B7-43AD-9392-C2E9D0B8FE95}" dt="2023-10-13T03:50:15.866" v="4141" actId="20577"/>
          <ac:spMkLst>
            <pc:docMk/>
            <pc:sldMk cId="1586953844" sldId="267"/>
            <ac:spMk id="2" creationId="{2435C1CA-5B80-30E1-1C27-7EF7075CA0D8}"/>
          </ac:spMkLst>
        </pc:spChg>
        <pc:spChg chg="del">
          <ac:chgData name="Alex Sherman" userId="0feb8a699af4a67c" providerId="LiveId" clId="{0401AAFB-94B7-43AD-9392-C2E9D0B8FE95}" dt="2023-10-13T00:42:29.433" v="1460" actId="478"/>
          <ac:spMkLst>
            <pc:docMk/>
            <pc:sldMk cId="1586953844" sldId="267"/>
            <ac:spMk id="3" creationId="{3206D5C4-F838-1499-F425-45D8A9298880}"/>
          </ac:spMkLst>
        </pc:spChg>
        <pc:spChg chg="add mod ord">
          <ac:chgData name="Alex Sherman" userId="0feb8a699af4a67c" providerId="LiveId" clId="{0401AAFB-94B7-43AD-9392-C2E9D0B8FE95}" dt="2023-10-13T03:49:53.373" v="4133" actId="1076"/>
          <ac:spMkLst>
            <pc:docMk/>
            <pc:sldMk cId="1586953844" sldId="267"/>
            <ac:spMk id="4" creationId="{6546F6BC-BA6B-110E-17F7-975D6AFF6431}"/>
          </ac:spMkLst>
        </pc:spChg>
        <pc:spChg chg="add mod">
          <ac:chgData name="Alex Sherman" userId="0feb8a699af4a67c" providerId="LiveId" clId="{0401AAFB-94B7-43AD-9392-C2E9D0B8FE95}" dt="2023-10-13T03:09:59.982" v="3141" actId="1076"/>
          <ac:spMkLst>
            <pc:docMk/>
            <pc:sldMk cId="1586953844" sldId="267"/>
            <ac:spMk id="5" creationId="{2E351FB5-0B1B-65F3-DC0B-8FFCD086E83A}"/>
          </ac:spMkLst>
        </pc:spChg>
        <pc:spChg chg="add mod">
          <ac:chgData name="Alex Sherman" userId="0feb8a699af4a67c" providerId="LiveId" clId="{0401AAFB-94B7-43AD-9392-C2E9D0B8FE95}" dt="2023-10-13T03:09:59.982" v="3141" actId="1076"/>
          <ac:spMkLst>
            <pc:docMk/>
            <pc:sldMk cId="1586953844" sldId="267"/>
            <ac:spMk id="6" creationId="{4B400039-9F7E-5FE7-B3B3-561CE962B88E}"/>
          </ac:spMkLst>
        </pc:spChg>
        <pc:spChg chg="add mod">
          <ac:chgData name="Alex Sherman" userId="0feb8a699af4a67c" providerId="LiveId" clId="{0401AAFB-94B7-43AD-9392-C2E9D0B8FE95}" dt="2023-10-13T03:09:59.982" v="3141" actId="1076"/>
          <ac:spMkLst>
            <pc:docMk/>
            <pc:sldMk cId="1586953844" sldId="267"/>
            <ac:spMk id="7" creationId="{C7863446-3E19-EEFD-1BDD-D53CEB2259F1}"/>
          </ac:spMkLst>
        </pc:spChg>
        <pc:spChg chg="add mod">
          <ac:chgData name="Alex Sherman" userId="0feb8a699af4a67c" providerId="LiveId" clId="{0401AAFB-94B7-43AD-9392-C2E9D0B8FE95}" dt="2023-10-13T03:09:59.982" v="3141" actId="1076"/>
          <ac:spMkLst>
            <pc:docMk/>
            <pc:sldMk cId="1586953844" sldId="267"/>
            <ac:spMk id="9" creationId="{1F30420D-BC5E-3D6A-7E59-F33C7F2CDCEA}"/>
          </ac:spMkLst>
        </pc:spChg>
        <pc:spChg chg="add mod">
          <ac:chgData name="Alex Sherman" userId="0feb8a699af4a67c" providerId="LiveId" clId="{0401AAFB-94B7-43AD-9392-C2E9D0B8FE95}" dt="2023-10-13T03:09:59.982" v="3141" actId="1076"/>
          <ac:spMkLst>
            <pc:docMk/>
            <pc:sldMk cId="1586953844" sldId="267"/>
            <ac:spMk id="10" creationId="{D4D0CE8F-9C9E-5FBA-9B15-5A1890D1AFE4}"/>
          </ac:spMkLst>
        </pc:spChg>
        <pc:spChg chg="add mod">
          <ac:chgData name="Alex Sherman" userId="0feb8a699af4a67c" providerId="LiveId" clId="{0401AAFB-94B7-43AD-9392-C2E9D0B8FE95}" dt="2023-10-13T03:09:59.982" v="3141" actId="1076"/>
          <ac:spMkLst>
            <pc:docMk/>
            <pc:sldMk cId="1586953844" sldId="267"/>
            <ac:spMk id="11" creationId="{A9152002-A481-C2F3-5C86-CA30EB035279}"/>
          </ac:spMkLst>
        </pc:spChg>
        <pc:grpChg chg="add mod">
          <ac:chgData name="Alex Sherman" userId="0feb8a699af4a67c" providerId="LiveId" clId="{0401AAFB-94B7-43AD-9392-C2E9D0B8FE95}" dt="2023-10-13T03:09:59.982" v="3141" actId="1076"/>
          <ac:grpSpMkLst>
            <pc:docMk/>
            <pc:sldMk cId="1586953844" sldId="267"/>
            <ac:grpSpMk id="13" creationId="{D034BA75-902D-C9E9-51B6-4AA918926FA6}"/>
          </ac:grpSpMkLst>
        </pc:grpChg>
        <pc:picChg chg="add del mod">
          <ac:chgData name="Alex Sherman" userId="0feb8a699af4a67c" providerId="LiveId" clId="{0401AAFB-94B7-43AD-9392-C2E9D0B8FE95}" dt="2023-10-13T00:49:31.298" v="1513" actId="478"/>
          <ac:picMkLst>
            <pc:docMk/>
            <pc:sldMk cId="1586953844" sldId="267"/>
            <ac:picMk id="8" creationId="{33F93CED-C9C2-D99A-21F8-46C960245450}"/>
          </ac:picMkLst>
        </pc:picChg>
        <pc:picChg chg="add mod">
          <ac:chgData name="Alex Sherman" userId="0feb8a699af4a67c" providerId="LiveId" clId="{0401AAFB-94B7-43AD-9392-C2E9D0B8FE95}" dt="2023-10-13T03:07:50.463" v="3121" actId="14100"/>
          <ac:picMkLst>
            <pc:docMk/>
            <pc:sldMk cId="1586953844" sldId="267"/>
            <ac:picMk id="12" creationId="{E884F97A-40CD-C588-DC2A-D780C4A3AC35}"/>
          </ac:picMkLst>
        </pc:picChg>
        <pc:picChg chg="add mod">
          <ac:chgData name="Alex Sherman" userId="0feb8a699af4a67c" providerId="LiveId" clId="{0401AAFB-94B7-43AD-9392-C2E9D0B8FE95}" dt="2023-10-13T03:09:59.982" v="3141" actId="1076"/>
          <ac:picMkLst>
            <pc:docMk/>
            <pc:sldMk cId="1586953844" sldId="267"/>
            <ac:picMk id="9218" creationId="{7128A1F7-3497-BAFE-006F-A4531CE916A4}"/>
          </ac:picMkLst>
        </pc:picChg>
        <pc:picChg chg="add del mod">
          <ac:chgData name="Alex Sherman" userId="0feb8a699af4a67c" providerId="LiveId" clId="{0401AAFB-94B7-43AD-9392-C2E9D0B8FE95}" dt="2023-10-13T01:04:41.079" v="1540" actId="21"/>
          <ac:picMkLst>
            <pc:docMk/>
            <pc:sldMk cId="1586953844" sldId="267"/>
            <ac:picMk id="9220" creationId="{3B181F45-E7CF-5A3D-B71B-F4A2E300E7E6}"/>
          </ac:picMkLst>
        </pc:picChg>
      </pc:sldChg>
      <pc:sldChg chg="new del">
        <pc:chgData name="Alex Sherman" userId="0feb8a699af4a67c" providerId="LiveId" clId="{0401AAFB-94B7-43AD-9392-C2E9D0B8FE95}" dt="2023-10-13T00:29:29.983" v="1378" actId="2696"/>
        <pc:sldMkLst>
          <pc:docMk/>
          <pc:sldMk cId="2937031715" sldId="267"/>
        </pc:sldMkLst>
      </pc:sldChg>
      <pc:sldChg chg="addSp delSp modSp new mod modNotesTx">
        <pc:chgData name="Alex Sherman" userId="0feb8a699af4a67c" providerId="LiveId" clId="{0401AAFB-94B7-43AD-9392-C2E9D0B8FE95}" dt="2023-10-13T03:52:39.720" v="4200"/>
        <pc:sldMkLst>
          <pc:docMk/>
          <pc:sldMk cId="3969528865" sldId="268"/>
        </pc:sldMkLst>
        <pc:spChg chg="mod">
          <ac:chgData name="Alex Sherman" userId="0feb8a699af4a67c" providerId="LiveId" clId="{0401AAFB-94B7-43AD-9392-C2E9D0B8FE95}" dt="2023-10-13T03:51:38.681" v="4177" actId="20577"/>
          <ac:spMkLst>
            <pc:docMk/>
            <pc:sldMk cId="3969528865" sldId="268"/>
            <ac:spMk id="2" creationId="{B4F51E13-5253-CB4A-F927-1EF08713946C}"/>
          </ac:spMkLst>
        </pc:spChg>
        <pc:spChg chg="del">
          <ac:chgData name="Alex Sherman" userId="0feb8a699af4a67c" providerId="LiveId" clId="{0401AAFB-94B7-43AD-9392-C2E9D0B8FE95}" dt="2023-10-13T01:04:46.586" v="1542"/>
          <ac:spMkLst>
            <pc:docMk/>
            <pc:sldMk cId="3969528865" sldId="268"/>
            <ac:spMk id="3" creationId="{B9A7A86D-6536-85FE-2A5C-1A374B2CD778}"/>
          </ac:spMkLst>
        </pc:spChg>
        <pc:spChg chg="add del mod">
          <ac:chgData name="Alex Sherman" userId="0feb8a699af4a67c" providerId="LiveId" clId="{0401AAFB-94B7-43AD-9392-C2E9D0B8FE95}" dt="2023-10-13T01:05:01.132" v="1545" actId="478"/>
          <ac:spMkLst>
            <pc:docMk/>
            <pc:sldMk cId="3969528865" sldId="268"/>
            <ac:spMk id="5" creationId="{B9ABFBF0-2A2B-FDCB-2758-B1F5B0467F37}"/>
          </ac:spMkLst>
        </pc:spChg>
        <pc:spChg chg="add del mod">
          <ac:chgData name="Alex Sherman" userId="0feb8a699af4a67c" providerId="LiveId" clId="{0401AAFB-94B7-43AD-9392-C2E9D0B8FE95}" dt="2023-10-13T03:52:39.720" v="4200"/>
          <ac:spMkLst>
            <pc:docMk/>
            <pc:sldMk cId="3969528865" sldId="268"/>
            <ac:spMk id="6" creationId="{E6C9E0BB-E423-7EA3-1F64-C310D2F6F2FC}"/>
          </ac:spMkLst>
        </pc:spChg>
        <pc:picChg chg="add mod">
          <ac:chgData name="Alex Sherman" userId="0feb8a699af4a67c" providerId="LiveId" clId="{0401AAFB-94B7-43AD-9392-C2E9D0B8FE95}" dt="2023-10-13T03:52:39.328" v="4198" actId="1076"/>
          <ac:picMkLst>
            <pc:docMk/>
            <pc:sldMk cId="3969528865" sldId="268"/>
            <ac:picMk id="4" creationId="{9F3AB88C-8927-6883-F7E9-AD576AEFB89E}"/>
          </ac:picMkLst>
        </pc:picChg>
      </pc:sldChg>
      <pc:sldChg chg="addSp delSp modSp new mod">
        <pc:chgData name="Alex Sherman" userId="0feb8a699af4a67c" providerId="LiveId" clId="{0401AAFB-94B7-43AD-9392-C2E9D0B8FE95}" dt="2023-10-13T03:53:29.965" v="4307" actId="20577"/>
        <pc:sldMkLst>
          <pc:docMk/>
          <pc:sldMk cId="3645328620" sldId="269"/>
        </pc:sldMkLst>
        <pc:spChg chg="mod">
          <ac:chgData name="Alex Sherman" userId="0feb8a699af4a67c" providerId="LiveId" clId="{0401AAFB-94B7-43AD-9392-C2E9D0B8FE95}" dt="2023-10-13T01:07:54.179" v="1588" actId="20577"/>
          <ac:spMkLst>
            <pc:docMk/>
            <pc:sldMk cId="3645328620" sldId="269"/>
            <ac:spMk id="2" creationId="{52668E41-75A4-679F-0841-8ECA1C0F5FC3}"/>
          </ac:spMkLst>
        </pc:spChg>
        <pc:spChg chg="del">
          <ac:chgData name="Alex Sherman" userId="0feb8a699af4a67c" providerId="LiveId" clId="{0401AAFB-94B7-43AD-9392-C2E9D0B8FE95}" dt="2023-10-13T01:11:37.537" v="1589"/>
          <ac:spMkLst>
            <pc:docMk/>
            <pc:sldMk cId="3645328620" sldId="269"/>
            <ac:spMk id="3" creationId="{CC4EC0AF-A12B-0D5F-32B9-313B569BCD16}"/>
          </ac:spMkLst>
        </pc:spChg>
        <pc:spChg chg="add mod">
          <ac:chgData name="Alex Sherman" userId="0feb8a699af4a67c" providerId="LiveId" clId="{0401AAFB-94B7-43AD-9392-C2E9D0B8FE95}" dt="2023-10-13T03:53:28.091" v="4305" actId="1076"/>
          <ac:spMkLst>
            <pc:docMk/>
            <pc:sldMk cId="3645328620" sldId="269"/>
            <ac:spMk id="5" creationId="{4E92DC4B-1890-C502-4791-39D1D47052C1}"/>
          </ac:spMkLst>
        </pc:spChg>
        <pc:spChg chg="add mod">
          <ac:chgData name="Alex Sherman" userId="0feb8a699af4a67c" providerId="LiveId" clId="{0401AAFB-94B7-43AD-9392-C2E9D0B8FE95}" dt="2023-10-13T03:53:29.965" v="4307" actId="20577"/>
          <ac:spMkLst>
            <pc:docMk/>
            <pc:sldMk cId="3645328620" sldId="269"/>
            <ac:spMk id="6" creationId="{0FFD5308-8FFF-CC84-392C-7563889A794D}"/>
          </ac:spMkLst>
        </pc:spChg>
        <pc:picChg chg="add mod">
          <ac:chgData name="Alex Sherman" userId="0feb8a699af4a67c" providerId="LiveId" clId="{0401AAFB-94B7-43AD-9392-C2E9D0B8FE95}" dt="2023-10-13T03:53:19.268" v="4301" actId="1076"/>
          <ac:picMkLst>
            <pc:docMk/>
            <pc:sldMk cId="3645328620" sldId="269"/>
            <ac:picMk id="4" creationId="{9AAEFA9B-A3DB-BFD0-B56C-04BA9080FF43}"/>
          </ac:picMkLst>
        </pc:picChg>
        <pc:picChg chg="add mod">
          <ac:chgData name="Alex Sherman" userId="0feb8a699af4a67c" providerId="LiveId" clId="{0401AAFB-94B7-43AD-9392-C2E9D0B8FE95}" dt="2023-10-13T03:53:05.399" v="4294" actId="1076"/>
          <ac:picMkLst>
            <pc:docMk/>
            <pc:sldMk cId="3645328620" sldId="269"/>
            <ac:picMk id="10242" creationId="{C139C208-56A3-CD17-B9B3-F13B66DF131F}"/>
          </ac:picMkLst>
        </pc:picChg>
      </pc:sldChg>
      <pc:sldChg chg="addSp delSp modSp new mod">
        <pc:chgData name="Alex Sherman" userId="0feb8a699af4a67c" providerId="LiveId" clId="{0401AAFB-94B7-43AD-9392-C2E9D0B8FE95}" dt="2023-10-13T01:16:33.183" v="1613"/>
        <pc:sldMkLst>
          <pc:docMk/>
          <pc:sldMk cId="1404532135" sldId="270"/>
        </pc:sldMkLst>
        <pc:spChg chg="mod">
          <ac:chgData name="Alex Sherman" userId="0feb8a699af4a67c" providerId="LiveId" clId="{0401AAFB-94B7-43AD-9392-C2E9D0B8FE95}" dt="2023-10-13T01:16:30.360" v="1612" actId="20577"/>
          <ac:spMkLst>
            <pc:docMk/>
            <pc:sldMk cId="1404532135" sldId="270"/>
            <ac:spMk id="2" creationId="{802808BD-8634-6E58-4E5E-0312336915C5}"/>
          </ac:spMkLst>
        </pc:spChg>
        <pc:spChg chg="del">
          <ac:chgData name="Alex Sherman" userId="0feb8a699af4a67c" providerId="LiveId" clId="{0401AAFB-94B7-43AD-9392-C2E9D0B8FE95}" dt="2023-10-13T01:16:33.183" v="1613"/>
          <ac:spMkLst>
            <pc:docMk/>
            <pc:sldMk cId="1404532135" sldId="270"/>
            <ac:spMk id="3" creationId="{AEA1628A-49F0-C275-09F4-E0195694B9FB}"/>
          </ac:spMkLst>
        </pc:spChg>
        <pc:picChg chg="add mod">
          <ac:chgData name="Alex Sherman" userId="0feb8a699af4a67c" providerId="LiveId" clId="{0401AAFB-94B7-43AD-9392-C2E9D0B8FE95}" dt="2023-10-13T01:16:33.183" v="1613"/>
          <ac:picMkLst>
            <pc:docMk/>
            <pc:sldMk cId="1404532135" sldId="270"/>
            <ac:picMk id="12290" creationId="{2C69F9C4-EE22-C11B-4D68-2112A938BB46}"/>
          </ac:picMkLst>
        </pc:picChg>
      </pc:sldChg>
      <pc:sldChg chg="addSp delSp modSp new mod modAnim">
        <pc:chgData name="Alex Sherman" userId="0feb8a699af4a67c" providerId="LiveId" clId="{0401AAFB-94B7-43AD-9392-C2E9D0B8FE95}" dt="2023-10-13T03:56:15.979" v="4584"/>
        <pc:sldMkLst>
          <pc:docMk/>
          <pc:sldMk cId="3325120565" sldId="271"/>
        </pc:sldMkLst>
        <pc:spChg chg="mod">
          <ac:chgData name="Alex Sherman" userId="0feb8a699af4a67c" providerId="LiveId" clId="{0401AAFB-94B7-43AD-9392-C2E9D0B8FE95}" dt="2023-10-13T01:21:49.980" v="1694" actId="20577"/>
          <ac:spMkLst>
            <pc:docMk/>
            <pc:sldMk cId="3325120565" sldId="271"/>
            <ac:spMk id="2" creationId="{7CD0F555-FF7A-9D2F-DC25-29FC38475E2A}"/>
          </ac:spMkLst>
        </pc:spChg>
        <pc:spChg chg="del">
          <ac:chgData name="Alex Sherman" userId="0feb8a699af4a67c" providerId="LiveId" clId="{0401AAFB-94B7-43AD-9392-C2E9D0B8FE95}" dt="2023-10-13T01:22:38.930" v="1695" actId="1032"/>
          <ac:spMkLst>
            <pc:docMk/>
            <pc:sldMk cId="3325120565" sldId="271"/>
            <ac:spMk id="3" creationId="{7777158C-DDDB-CA0A-3592-5566ACAD52FF}"/>
          </ac:spMkLst>
        </pc:spChg>
        <pc:spChg chg="add del mod">
          <ac:chgData name="Alex Sherman" userId="0feb8a699af4a67c" providerId="LiveId" clId="{0401AAFB-94B7-43AD-9392-C2E9D0B8FE95}" dt="2023-10-13T01:23:27.015" v="1701" actId="478"/>
          <ac:spMkLst>
            <pc:docMk/>
            <pc:sldMk cId="3325120565" sldId="271"/>
            <ac:spMk id="5" creationId="{9A5362C1-F3B7-B858-FF0A-A81F40BEDC59}"/>
          </ac:spMkLst>
        </pc:spChg>
        <pc:spChg chg="add del">
          <ac:chgData name="Alex Sherman" userId="0feb8a699af4a67c" providerId="LiveId" clId="{0401AAFB-94B7-43AD-9392-C2E9D0B8FE95}" dt="2023-10-13T01:23:27.015" v="1701" actId="478"/>
          <ac:spMkLst>
            <pc:docMk/>
            <pc:sldMk cId="3325120565" sldId="271"/>
            <ac:spMk id="6" creationId="{74A41210-C275-A6E5-7159-5D1702ECB3C1}"/>
          </ac:spMkLst>
        </pc:spChg>
        <pc:spChg chg="add del mod">
          <ac:chgData name="Alex Sherman" userId="0feb8a699af4a67c" providerId="LiveId" clId="{0401AAFB-94B7-43AD-9392-C2E9D0B8FE95}" dt="2023-10-13T01:23:41.757" v="1707" actId="478"/>
          <ac:spMkLst>
            <pc:docMk/>
            <pc:sldMk cId="3325120565" sldId="271"/>
            <ac:spMk id="7" creationId="{77E50E14-51E9-04D5-42B5-D7D8212C5944}"/>
          </ac:spMkLst>
        </pc:spChg>
        <pc:spChg chg="add del mod">
          <ac:chgData name="Alex Sherman" userId="0feb8a699af4a67c" providerId="LiveId" clId="{0401AAFB-94B7-43AD-9392-C2E9D0B8FE95}" dt="2023-10-13T01:23:41.757" v="1707" actId="478"/>
          <ac:spMkLst>
            <pc:docMk/>
            <pc:sldMk cId="3325120565" sldId="271"/>
            <ac:spMk id="8" creationId="{AA9900C4-E038-3099-6E5A-D3D2BA693BC3}"/>
          </ac:spMkLst>
        </pc:spChg>
        <pc:spChg chg="add del mod">
          <ac:chgData name="Alex Sherman" userId="0feb8a699af4a67c" providerId="LiveId" clId="{0401AAFB-94B7-43AD-9392-C2E9D0B8FE95}" dt="2023-10-13T01:23:55.934" v="1710" actId="478"/>
          <ac:spMkLst>
            <pc:docMk/>
            <pc:sldMk cId="3325120565" sldId="271"/>
            <ac:spMk id="9" creationId="{571AAB3C-5EED-505C-8E6C-DE2E5061C30D}"/>
          </ac:spMkLst>
        </pc:spChg>
        <pc:spChg chg="add del">
          <ac:chgData name="Alex Sherman" userId="0feb8a699af4a67c" providerId="LiveId" clId="{0401AAFB-94B7-43AD-9392-C2E9D0B8FE95}" dt="2023-10-13T01:23:55.934" v="1710" actId="478"/>
          <ac:spMkLst>
            <pc:docMk/>
            <pc:sldMk cId="3325120565" sldId="271"/>
            <ac:spMk id="10" creationId="{B21DF441-CB55-EBC1-8A26-9B164898838F}"/>
          </ac:spMkLst>
        </pc:spChg>
        <pc:spChg chg="add mod">
          <ac:chgData name="Alex Sherman" userId="0feb8a699af4a67c" providerId="LiveId" clId="{0401AAFB-94B7-43AD-9392-C2E9D0B8FE95}" dt="2023-10-13T03:56:04.751" v="4582" actId="1076"/>
          <ac:spMkLst>
            <pc:docMk/>
            <pc:sldMk cId="3325120565" sldId="271"/>
            <ac:spMk id="11" creationId="{CA34CFE2-3CBD-BB9A-0B26-DE0D1F20713C}"/>
          </ac:spMkLst>
        </pc:spChg>
        <pc:spChg chg="add mod">
          <ac:chgData name="Alex Sherman" userId="0feb8a699af4a67c" providerId="LiveId" clId="{0401AAFB-94B7-43AD-9392-C2E9D0B8FE95}" dt="2023-10-13T03:56:07.663" v="4583" actId="1076"/>
          <ac:spMkLst>
            <pc:docMk/>
            <pc:sldMk cId="3325120565" sldId="271"/>
            <ac:spMk id="12" creationId="{6835864C-F2F3-70DD-A537-35493C2ACC86}"/>
          </ac:spMkLst>
        </pc:spChg>
        <pc:spChg chg="add mod">
          <ac:chgData name="Alex Sherman" userId="0feb8a699af4a67c" providerId="LiveId" clId="{0401AAFB-94B7-43AD-9392-C2E9D0B8FE95}" dt="2023-10-13T03:55:55.063" v="4577" actId="14100"/>
          <ac:spMkLst>
            <pc:docMk/>
            <pc:sldMk cId="3325120565" sldId="271"/>
            <ac:spMk id="13" creationId="{7EA81013-7504-9322-5754-C9BED368FDC2}"/>
          </ac:spMkLst>
        </pc:spChg>
        <pc:spChg chg="add mod">
          <ac:chgData name="Alex Sherman" userId="0feb8a699af4a67c" providerId="LiveId" clId="{0401AAFB-94B7-43AD-9392-C2E9D0B8FE95}" dt="2023-10-13T03:55:25.556" v="4568" actId="1076"/>
          <ac:spMkLst>
            <pc:docMk/>
            <pc:sldMk cId="3325120565" sldId="271"/>
            <ac:spMk id="14" creationId="{1A0174D9-29F6-7E88-FEF0-C29D2141A82A}"/>
          </ac:spMkLst>
        </pc:spChg>
        <pc:spChg chg="add mod">
          <ac:chgData name="Alex Sherman" userId="0feb8a699af4a67c" providerId="LiveId" clId="{0401AAFB-94B7-43AD-9392-C2E9D0B8FE95}" dt="2023-10-13T03:55:27.256" v="4569" actId="1076"/>
          <ac:spMkLst>
            <pc:docMk/>
            <pc:sldMk cId="3325120565" sldId="271"/>
            <ac:spMk id="15" creationId="{3E73D1A6-8540-F543-575E-F1CAE1A69E0F}"/>
          </ac:spMkLst>
        </pc:spChg>
        <pc:spChg chg="add mod">
          <ac:chgData name="Alex Sherman" userId="0feb8a699af4a67c" providerId="LiveId" clId="{0401AAFB-94B7-43AD-9392-C2E9D0B8FE95}" dt="2023-10-13T03:55:36.843" v="4573" actId="1076"/>
          <ac:spMkLst>
            <pc:docMk/>
            <pc:sldMk cId="3325120565" sldId="271"/>
            <ac:spMk id="16" creationId="{8ECEEE83-1990-162F-9CAA-DE2608B0760E}"/>
          </ac:spMkLst>
        </pc:spChg>
        <pc:spChg chg="add mod">
          <ac:chgData name="Alex Sherman" userId="0feb8a699af4a67c" providerId="LiveId" clId="{0401AAFB-94B7-43AD-9392-C2E9D0B8FE95}" dt="2023-10-13T03:55:29.584" v="4570" actId="1076"/>
          <ac:spMkLst>
            <pc:docMk/>
            <pc:sldMk cId="3325120565" sldId="271"/>
            <ac:spMk id="17" creationId="{01EF9DC8-D601-83DB-D779-D44F5A2AB6C6}"/>
          </ac:spMkLst>
        </pc:spChg>
        <pc:spChg chg="add mod">
          <ac:chgData name="Alex Sherman" userId="0feb8a699af4a67c" providerId="LiveId" clId="{0401AAFB-94B7-43AD-9392-C2E9D0B8FE95}" dt="2023-10-13T03:55:31.557" v="4571" actId="1076"/>
          <ac:spMkLst>
            <pc:docMk/>
            <pc:sldMk cId="3325120565" sldId="271"/>
            <ac:spMk id="18" creationId="{022A5DB2-AE8D-8507-1E2A-7C7C4CB02451}"/>
          </ac:spMkLst>
        </pc:spChg>
        <pc:spChg chg="add mod">
          <ac:chgData name="Alex Sherman" userId="0feb8a699af4a67c" providerId="LiveId" clId="{0401AAFB-94B7-43AD-9392-C2E9D0B8FE95}" dt="2023-10-13T03:55:33.893" v="4572" actId="1076"/>
          <ac:spMkLst>
            <pc:docMk/>
            <pc:sldMk cId="3325120565" sldId="271"/>
            <ac:spMk id="19" creationId="{2A85734A-B510-0761-37EE-47CCC67ACD6D}"/>
          </ac:spMkLst>
        </pc:spChg>
        <pc:graphicFrameChg chg="add mod modGraphic">
          <ac:chgData name="Alex Sherman" userId="0feb8a699af4a67c" providerId="LiveId" clId="{0401AAFB-94B7-43AD-9392-C2E9D0B8FE95}" dt="2023-10-13T01:24:21.228" v="1719" actId="12100"/>
          <ac:graphicFrameMkLst>
            <pc:docMk/>
            <pc:sldMk cId="3325120565" sldId="271"/>
            <ac:graphicFrameMk id="4" creationId="{46F96194-A2C7-9C56-7FD3-88BAFBB31AE5}"/>
          </ac:graphicFrameMkLst>
        </pc:graphicFrameChg>
      </pc:sldChg>
      <pc:sldChg chg="addSp delSp modSp new mod modNotesTx">
        <pc:chgData name="Alex Sherman" userId="0feb8a699af4a67c" providerId="LiveId" clId="{0401AAFB-94B7-43AD-9392-C2E9D0B8FE95}" dt="2023-10-13T03:57:09.353" v="4598" actId="478"/>
        <pc:sldMkLst>
          <pc:docMk/>
          <pc:sldMk cId="4293360800" sldId="272"/>
        </pc:sldMkLst>
        <pc:spChg chg="mod">
          <ac:chgData name="Alex Sherman" userId="0feb8a699af4a67c" providerId="LiveId" clId="{0401AAFB-94B7-43AD-9392-C2E9D0B8FE95}" dt="2023-10-13T01:33:25.220" v="1773" actId="20577"/>
          <ac:spMkLst>
            <pc:docMk/>
            <pc:sldMk cId="4293360800" sldId="272"/>
            <ac:spMk id="2" creationId="{6F5AC934-7F73-B9C4-6431-81F8D6A450B3}"/>
          </ac:spMkLst>
        </pc:spChg>
        <pc:spChg chg="del">
          <ac:chgData name="Alex Sherman" userId="0feb8a699af4a67c" providerId="LiveId" clId="{0401AAFB-94B7-43AD-9392-C2E9D0B8FE95}" dt="2023-10-13T01:35:14.251" v="1774"/>
          <ac:spMkLst>
            <pc:docMk/>
            <pc:sldMk cId="4293360800" sldId="272"/>
            <ac:spMk id="3" creationId="{595DDA00-ED3D-99A9-18FE-CBB7306036B6}"/>
          </ac:spMkLst>
        </pc:spChg>
        <pc:spChg chg="add del mod">
          <ac:chgData name="Alex Sherman" userId="0feb8a699af4a67c" providerId="LiveId" clId="{0401AAFB-94B7-43AD-9392-C2E9D0B8FE95}" dt="2023-10-13T03:57:09.353" v="4598" actId="478"/>
          <ac:spMkLst>
            <pc:docMk/>
            <pc:sldMk cId="4293360800" sldId="272"/>
            <ac:spMk id="4" creationId="{0FC3879D-D435-2011-A09C-5C5A59935FF1}"/>
          </ac:spMkLst>
        </pc:spChg>
        <pc:picChg chg="add mod">
          <ac:chgData name="Alex Sherman" userId="0feb8a699af4a67c" providerId="LiveId" clId="{0401AAFB-94B7-43AD-9392-C2E9D0B8FE95}" dt="2023-10-13T03:56:39.827" v="4588" actId="1076"/>
          <ac:picMkLst>
            <pc:docMk/>
            <pc:sldMk cId="4293360800" sldId="272"/>
            <ac:picMk id="15362" creationId="{0B9BCBD9-89C9-9FA0-7C8A-AE8C9BE9A2FE}"/>
          </ac:picMkLst>
        </pc:picChg>
        <pc:picChg chg="add del mod">
          <ac:chgData name="Alex Sherman" userId="0feb8a699af4a67c" providerId="LiveId" clId="{0401AAFB-94B7-43AD-9392-C2E9D0B8FE95}" dt="2023-10-13T01:45:20.733" v="1861" actId="478"/>
          <ac:picMkLst>
            <pc:docMk/>
            <pc:sldMk cId="4293360800" sldId="272"/>
            <ac:picMk id="15364" creationId="{0228872B-5F1F-EE3C-0243-7A15CC1314CA}"/>
          </ac:picMkLst>
        </pc:picChg>
        <pc:picChg chg="add mod">
          <ac:chgData name="Alex Sherman" userId="0feb8a699af4a67c" providerId="LiveId" clId="{0401AAFB-94B7-43AD-9392-C2E9D0B8FE95}" dt="2023-10-13T03:56:42.489" v="4590" actId="1076"/>
          <ac:picMkLst>
            <pc:docMk/>
            <pc:sldMk cId="4293360800" sldId="272"/>
            <ac:picMk id="15366" creationId="{4C85AA83-A9F4-1CA1-C1F2-F44A967B1CF0}"/>
          </ac:picMkLst>
        </pc:picChg>
      </pc:sldChg>
      <pc:sldChg chg="addSp delSp modSp new mod modNotesTx">
        <pc:chgData name="Alex Sherman" userId="0feb8a699af4a67c" providerId="LiveId" clId="{0401AAFB-94B7-43AD-9392-C2E9D0B8FE95}" dt="2023-10-13T03:56:57.884" v="4597"/>
        <pc:sldMkLst>
          <pc:docMk/>
          <pc:sldMk cId="3484840266" sldId="273"/>
        </pc:sldMkLst>
        <pc:spChg chg="mod">
          <ac:chgData name="Alex Sherman" userId="0feb8a699af4a67c" providerId="LiveId" clId="{0401AAFB-94B7-43AD-9392-C2E9D0B8FE95}" dt="2023-10-13T01:48:43.635" v="2021" actId="20577"/>
          <ac:spMkLst>
            <pc:docMk/>
            <pc:sldMk cId="3484840266" sldId="273"/>
            <ac:spMk id="2" creationId="{790F6D6A-13C5-39C4-1801-7C7AECF80D97}"/>
          </ac:spMkLst>
        </pc:spChg>
        <pc:spChg chg="del">
          <ac:chgData name="Alex Sherman" userId="0feb8a699af4a67c" providerId="LiveId" clId="{0401AAFB-94B7-43AD-9392-C2E9D0B8FE95}" dt="2023-10-13T01:50:39.856" v="2022"/>
          <ac:spMkLst>
            <pc:docMk/>
            <pc:sldMk cId="3484840266" sldId="273"/>
            <ac:spMk id="3" creationId="{FA1A4432-80C8-6D14-B18D-7F427E458F03}"/>
          </ac:spMkLst>
        </pc:spChg>
        <pc:spChg chg="add del mod">
          <ac:chgData name="Alex Sherman" userId="0feb8a699af4a67c" providerId="LiveId" clId="{0401AAFB-94B7-43AD-9392-C2E9D0B8FE95}" dt="2023-10-13T03:56:57.884" v="4597"/>
          <ac:spMkLst>
            <pc:docMk/>
            <pc:sldMk cId="3484840266" sldId="273"/>
            <ac:spMk id="5" creationId="{3DBF4424-D606-4B4F-9E5C-92E3FAE42B14}"/>
          </ac:spMkLst>
        </pc:spChg>
        <pc:spChg chg="add mod">
          <ac:chgData name="Alex Sherman" userId="0feb8a699af4a67c" providerId="LiveId" clId="{0401AAFB-94B7-43AD-9392-C2E9D0B8FE95}" dt="2023-10-13T01:58:02.650" v="2339" actId="14100"/>
          <ac:spMkLst>
            <pc:docMk/>
            <pc:sldMk cId="3484840266" sldId="273"/>
            <ac:spMk id="6" creationId="{0D2EDE40-A26D-80E0-B8FA-BD2E2976BAA2}"/>
          </ac:spMkLst>
        </pc:spChg>
        <pc:spChg chg="add mod">
          <ac:chgData name="Alex Sherman" userId="0feb8a699af4a67c" providerId="LiveId" clId="{0401AAFB-94B7-43AD-9392-C2E9D0B8FE95}" dt="2023-10-13T01:58:05.880" v="2341" actId="1076"/>
          <ac:spMkLst>
            <pc:docMk/>
            <pc:sldMk cId="3484840266" sldId="273"/>
            <ac:spMk id="7" creationId="{113D9802-7900-A090-CE5F-5C3C19C84478}"/>
          </ac:spMkLst>
        </pc:spChg>
        <pc:spChg chg="add mod">
          <ac:chgData name="Alex Sherman" userId="0feb8a699af4a67c" providerId="LiveId" clId="{0401AAFB-94B7-43AD-9392-C2E9D0B8FE95}" dt="2023-10-13T01:58:18.904" v="2345" actId="20577"/>
          <ac:spMkLst>
            <pc:docMk/>
            <pc:sldMk cId="3484840266" sldId="273"/>
            <ac:spMk id="8" creationId="{E9603CF1-5D2E-A9DB-D951-85890FB692CA}"/>
          </ac:spMkLst>
        </pc:spChg>
        <pc:picChg chg="add mod">
          <ac:chgData name="Alex Sherman" userId="0feb8a699af4a67c" providerId="LiveId" clId="{0401AAFB-94B7-43AD-9392-C2E9D0B8FE95}" dt="2023-10-13T01:57:28.120" v="2239" actId="1076"/>
          <ac:picMkLst>
            <pc:docMk/>
            <pc:sldMk cId="3484840266" sldId="273"/>
            <ac:picMk id="4" creationId="{3B5B7146-5AE6-BD81-9983-2962AE824F60}"/>
          </ac:picMkLst>
        </pc:picChg>
        <pc:picChg chg="add mod">
          <ac:chgData name="Alex Sherman" userId="0feb8a699af4a67c" providerId="LiveId" clId="{0401AAFB-94B7-43AD-9392-C2E9D0B8FE95}" dt="2023-10-13T01:54:51.214" v="2033" actId="1076"/>
          <ac:picMkLst>
            <pc:docMk/>
            <pc:sldMk cId="3484840266" sldId="273"/>
            <ac:picMk id="16386" creationId="{55605F05-F45E-9778-EF81-B7CBBD1A94A9}"/>
          </ac:picMkLst>
        </pc:picChg>
      </pc:sldChg>
      <pc:sldChg chg="modSp new mod">
        <pc:chgData name="Alex Sherman" userId="0feb8a699af4a67c" providerId="LiveId" clId="{0401AAFB-94B7-43AD-9392-C2E9D0B8FE95}" dt="2023-10-13T03:55:04.320" v="4564" actId="20577"/>
        <pc:sldMkLst>
          <pc:docMk/>
          <pc:sldMk cId="2794190589" sldId="274"/>
        </pc:sldMkLst>
        <pc:spChg chg="mod">
          <ac:chgData name="Alex Sherman" userId="0feb8a699af4a67c" providerId="LiveId" clId="{0401AAFB-94B7-43AD-9392-C2E9D0B8FE95}" dt="2023-10-13T01:44:08.032" v="1804" actId="20577"/>
          <ac:spMkLst>
            <pc:docMk/>
            <pc:sldMk cId="2794190589" sldId="274"/>
            <ac:spMk id="2" creationId="{BF1BA6B0-94E9-0E8A-7272-A26F5F311A76}"/>
          </ac:spMkLst>
        </pc:spChg>
        <pc:spChg chg="mod">
          <ac:chgData name="Alex Sherman" userId="0feb8a699af4a67c" providerId="LiveId" clId="{0401AAFB-94B7-43AD-9392-C2E9D0B8FE95}" dt="2023-10-13T03:55:04.320" v="4564" actId="20577"/>
          <ac:spMkLst>
            <pc:docMk/>
            <pc:sldMk cId="2794190589" sldId="274"/>
            <ac:spMk id="3" creationId="{9B4500DE-CD55-37A8-0C7D-BFE77031B9A1}"/>
          </ac:spMkLst>
        </pc:spChg>
      </pc:sldChg>
      <pc:sldChg chg="modSp new mod">
        <pc:chgData name="Alex Sherman" userId="0feb8a699af4a67c" providerId="LiveId" clId="{0401AAFB-94B7-43AD-9392-C2E9D0B8FE95}" dt="2023-10-13T03:57:28.400" v="4647" actId="20577"/>
        <pc:sldMkLst>
          <pc:docMk/>
          <pc:sldMk cId="2836765420" sldId="275"/>
        </pc:sldMkLst>
        <pc:spChg chg="mod">
          <ac:chgData name="Alex Sherman" userId="0feb8a699af4a67c" providerId="LiveId" clId="{0401AAFB-94B7-43AD-9392-C2E9D0B8FE95}" dt="2023-10-13T01:59:28.692" v="2377" actId="20577"/>
          <ac:spMkLst>
            <pc:docMk/>
            <pc:sldMk cId="2836765420" sldId="275"/>
            <ac:spMk id="2" creationId="{EE421D5A-3DA4-0D63-792F-6779050EBD84}"/>
          </ac:spMkLst>
        </pc:spChg>
        <pc:spChg chg="mod">
          <ac:chgData name="Alex Sherman" userId="0feb8a699af4a67c" providerId="LiveId" clId="{0401AAFB-94B7-43AD-9392-C2E9D0B8FE95}" dt="2023-10-13T03:57:28.400" v="4647" actId="20577"/>
          <ac:spMkLst>
            <pc:docMk/>
            <pc:sldMk cId="2836765420" sldId="275"/>
            <ac:spMk id="3" creationId="{4CB382A9-BA81-11F9-3116-26FBC10AAD3E}"/>
          </ac:spMkLst>
        </pc:spChg>
      </pc:sldChg>
      <pc:sldChg chg="addSp delSp modSp new mod">
        <pc:chgData name="Alex Sherman" userId="0feb8a699af4a67c" providerId="LiveId" clId="{0401AAFB-94B7-43AD-9392-C2E9D0B8FE95}" dt="2023-10-13T03:58:38.139" v="4873" actId="20577"/>
        <pc:sldMkLst>
          <pc:docMk/>
          <pc:sldMk cId="2800098277" sldId="276"/>
        </pc:sldMkLst>
        <pc:spChg chg="mod">
          <ac:chgData name="Alex Sherman" userId="0feb8a699af4a67c" providerId="LiveId" clId="{0401AAFB-94B7-43AD-9392-C2E9D0B8FE95}" dt="2023-10-13T02:01:26.670" v="2433" actId="20577"/>
          <ac:spMkLst>
            <pc:docMk/>
            <pc:sldMk cId="2800098277" sldId="276"/>
            <ac:spMk id="2" creationId="{4571EA5E-EBD3-D685-B597-2FA56B188A28}"/>
          </ac:spMkLst>
        </pc:spChg>
        <pc:spChg chg="mod">
          <ac:chgData name="Alex Sherman" userId="0feb8a699af4a67c" providerId="LiveId" clId="{0401AAFB-94B7-43AD-9392-C2E9D0B8FE95}" dt="2023-10-13T03:58:38.139" v="4873" actId="20577"/>
          <ac:spMkLst>
            <pc:docMk/>
            <pc:sldMk cId="2800098277" sldId="276"/>
            <ac:spMk id="3" creationId="{57A86E1A-BA46-5103-AB79-887962F739F4}"/>
          </ac:spMkLst>
        </pc:spChg>
        <pc:spChg chg="add del">
          <ac:chgData name="Alex Sherman" userId="0feb8a699af4a67c" providerId="LiveId" clId="{0401AAFB-94B7-43AD-9392-C2E9D0B8FE95}" dt="2023-10-13T02:21:48.608" v="2807" actId="478"/>
          <ac:spMkLst>
            <pc:docMk/>
            <pc:sldMk cId="2800098277" sldId="276"/>
            <ac:spMk id="5" creationId="{3FD28128-9EDB-5FBE-45CF-58C8D26DE317}"/>
          </ac:spMkLst>
        </pc:spChg>
        <pc:spChg chg="add mod">
          <ac:chgData name="Alex Sherman" userId="0feb8a699af4a67c" providerId="LiveId" clId="{0401AAFB-94B7-43AD-9392-C2E9D0B8FE95}" dt="2023-10-13T02:26:33.708" v="2842" actId="164"/>
          <ac:spMkLst>
            <pc:docMk/>
            <pc:sldMk cId="2800098277" sldId="276"/>
            <ac:spMk id="11" creationId="{6E98F8D5-1F33-F7E6-EC1E-A8E7B682B3A0}"/>
          </ac:spMkLst>
        </pc:spChg>
        <pc:spChg chg="add del">
          <ac:chgData name="Alex Sherman" userId="0feb8a699af4a67c" providerId="LiveId" clId="{0401AAFB-94B7-43AD-9392-C2E9D0B8FE95}" dt="2023-10-13T02:24:26.988" v="2827" actId="478"/>
          <ac:spMkLst>
            <pc:docMk/>
            <pc:sldMk cId="2800098277" sldId="276"/>
            <ac:spMk id="12" creationId="{DB62282A-16D7-505C-AD0C-1076A3E93630}"/>
          </ac:spMkLst>
        </pc:spChg>
        <pc:spChg chg="add mod">
          <ac:chgData name="Alex Sherman" userId="0feb8a699af4a67c" providerId="LiveId" clId="{0401AAFB-94B7-43AD-9392-C2E9D0B8FE95}" dt="2023-10-13T02:26:33.708" v="2842" actId="164"/>
          <ac:spMkLst>
            <pc:docMk/>
            <pc:sldMk cId="2800098277" sldId="276"/>
            <ac:spMk id="13" creationId="{212ED42D-1DB3-002A-4222-E536F620B8F1}"/>
          </ac:spMkLst>
        </pc:spChg>
        <pc:spChg chg="add mod">
          <ac:chgData name="Alex Sherman" userId="0feb8a699af4a67c" providerId="LiveId" clId="{0401AAFB-94B7-43AD-9392-C2E9D0B8FE95}" dt="2023-10-13T02:26:33.708" v="2842" actId="164"/>
          <ac:spMkLst>
            <pc:docMk/>
            <pc:sldMk cId="2800098277" sldId="276"/>
            <ac:spMk id="14" creationId="{8906B723-E5E1-E239-33A8-95565B0EB827}"/>
          </ac:spMkLst>
        </pc:spChg>
        <pc:grpChg chg="add del mod">
          <ac:chgData name="Alex Sherman" userId="0feb8a699af4a67c" providerId="LiveId" clId="{0401AAFB-94B7-43AD-9392-C2E9D0B8FE95}" dt="2023-10-13T02:28:25.872" v="2878" actId="21"/>
          <ac:grpSpMkLst>
            <pc:docMk/>
            <pc:sldMk cId="2800098277" sldId="276"/>
            <ac:grpSpMk id="15" creationId="{60EAAC8B-566E-C216-BFF4-C7927D66BA1E}"/>
          </ac:grpSpMkLst>
        </pc:grpChg>
        <pc:picChg chg="add mod">
          <ac:chgData name="Alex Sherman" userId="0feb8a699af4a67c" providerId="LiveId" clId="{0401AAFB-94B7-43AD-9392-C2E9D0B8FE95}" dt="2023-10-13T02:26:33.708" v="2842" actId="164"/>
          <ac:picMkLst>
            <pc:docMk/>
            <pc:sldMk cId="2800098277" sldId="276"/>
            <ac:picMk id="4" creationId="{AC2ACA2E-10A7-E057-D074-70A879E0726E}"/>
          </ac:picMkLst>
        </pc:picChg>
        <pc:picChg chg="add mod">
          <ac:chgData name="Alex Sherman" userId="0feb8a699af4a67c" providerId="LiveId" clId="{0401AAFB-94B7-43AD-9392-C2E9D0B8FE95}" dt="2023-10-13T02:26:33.708" v="2842" actId="164"/>
          <ac:picMkLst>
            <pc:docMk/>
            <pc:sldMk cId="2800098277" sldId="276"/>
            <ac:picMk id="7" creationId="{8BA03DAD-52CD-2D84-DE6E-D9E98C8448BC}"/>
          </ac:picMkLst>
        </pc:picChg>
        <pc:inkChg chg="add mod">
          <ac:chgData name="Alex Sherman" userId="0feb8a699af4a67c" providerId="LiveId" clId="{0401AAFB-94B7-43AD-9392-C2E9D0B8FE95}" dt="2023-10-13T02:26:33.708" v="2842" actId="164"/>
          <ac:inkMkLst>
            <pc:docMk/>
            <pc:sldMk cId="2800098277" sldId="276"/>
            <ac:inkMk id="8" creationId="{BF3A8DBD-10FB-80C0-6464-D99897BE0D7A}"/>
          </ac:inkMkLst>
        </pc:inkChg>
        <pc:inkChg chg="add mod">
          <ac:chgData name="Alex Sherman" userId="0feb8a699af4a67c" providerId="LiveId" clId="{0401AAFB-94B7-43AD-9392-C2E9D0B8FE95}" dt="2023-10-13T02:26:33.708" v="2842" actId="164"/>
          <ac:inkMkLst>
            <pc:docMk/>
            <pc:sldMk cId="2800098277" sldId="276"/>
            <ac:inkMk id="9" creationId="{A8245BB3-0216-3DA2-E33F-0203C0B641A7}"/>
          </ac:inkMkLst>
        </pc:inkChg>
        <pc:inkChg chg="add del">
          <ac:chgData name="Alex Sherman" userId="0feb8a699af4a67c" providerId="LiveId" clId="{0401AAFB-94B7-43AD-9392-C2E9D0B8FE95}" dt="2023-10-13T02:23:27.537" v="2817" actId="9405"/>
          <ac:inkMkLst>
            <pc:docMk/>
            <pc:sldMk cId="2800098277" sldId="276"/>
            <ac:inkMk id="10" creationId="{4176CD73-6F3E-53AC-46D1-5CBFA5877577}"/>
          </ac:inkMkLst>
        </pc:inkChg>
      </pc:sldChg>
      <pc:sldChg chg="addSp delSp modSp new mod">
        <pc:chgData name="Alex Sherman" userId="0feb8a699af4a67c" providerId="LiveId" clId="{0401AAFB-94B7-43AD-9392-C2E9D0B8FE95}" dt="2023-10-13T02:41:08.544" v="3069" actId="14100"/>
        <pc:sldMkLst>
          <pc:docMk/>
          <pc:sldMk cId="2861913001" sldId="277"/>
        </pc:sldMkLst>
        <pc:spChg chg="mod">
          <ac:chgData name="Alex Sherman" userId="0feb8a699af4a67c" providerId="LiveId" clId="{0401AAFB-94B7-43AD-9392-C2E9D0B8FE95}" dt="2023-10-13T02:28:36.695" v="2899" actId="20577"/>
          <ac:spMkLst>
            <pc:docMk/>
            <pc:sldMk cId="2861913001" sldId="277"/>
            <ac:spMk id="2" creationId="{54EE187D-1C6F-56CD-8726-3C44DE3DAAB6}"/>
          </ac:spMkLst>
        </pc:spChg>
        <pc:spChg chg="del">
          <ac:chgData name="Alex Sherman" userId="0feb8a699af4a67c" providerId="LiveId" clId="{0401AAFB-94B7-43AD-9392-C2E9D0B8FE95}" dt="2023-10-13T02:28:39.078" v="2900" actId="478"/>
          <ac:spMkLst>
            <pc:docMk/>
            <pc:sldMk cId="2861913001" sldId="277"/>
            <ac:spMk id="3" creationId="{C225D79F-1E58-412A-CB2F-4BA2D8A867B6}"/>
          </ac:spMkLst>
        </pc:spChg>
        <pc:spChg chg="mod">
          <ac:chgData name="Alex Sherman" userId="0feb8a699af4a67c" providerId="LiveId" clId="{0401AAFB-94B7-43AD-9392-C2E9D0B8FE95}" dt="2023-10-13T02:28:29.025" v="2879"/>
          <ac:spMkLst>
            <pc:docMk/>
            <pc:sldMk cId="2861913001" sldId="277"/>
            <ac:spMk id="9" creationId="{D21054F5-EE79-3571-C4C2-AA8C8D2A3AFC}"/>
          </ac:spMkLst>
        </pc:spChg>
        <pc:spChg chg="mod">
          <ac:chgData name="Alex Sherman" userId="0feb8a699af4a67c" providerId="LiveId" clId="{0401AAFB-94B7-43AD-9392-C2E9D0B8FE95}" dt="2023-10-13T02:28:29.025" v="2879"/>
          <ac:spMkLst>
            <pc:docMk/>
            <pc:sldMk cId="2861913001" sldId="277"/>
            <ac:spMk id="10" creationId="{1CC69510-007F-93FD-18BC-4AF49B90E298}"/>
          </ac:spMkLst>
        </pc:spChg>
        <pc:spChg chg="mod">
          <ac:chgData name="Alex Sherman" userId="0feb8a699af4a67c" providerId="LiveId" clId="{0401AAFB-94B7-43AD-9392-C2E9D0B8FE95}" dt="2023-10-13T02:28:29.025" v="2879"/>
          <ac:spMkLst>
            <pc:docMk/>
            <pc:sldMk cId="2861913001" sldId="277"/>
            <ac:spMk id="11" creationId="{6C1E70DE-921F-8E2F-AB39-E671BDCAD0E4}"/>
          </ac:spMkLst>
        </pc:spChg>
        <pc:spChg chg="add mod">
          <ac:chgData name="Alex Sherman" userId="0feb8a699af4a67c" providerId="LiveId" clId="{0401AAFB-94B7-43AD-9392-C2E9D0B8FE95}" dt="2023-10-13T02:36:35.261" v="3003" actId="1076"/>
          <ac:spMkLst>
            <pc:docMk/>
            <pc:sldMk cId="2861913001" sldId="277"/>
            <ac:spMk id="14" creationId="{94622DD9-3089-DC5D-6122-A3C0DD06C3F7}"/>
          </ac:spMkLst>
        </pc:spChg>
        <pc:spChg chg="add mod">
          <ac:chgData name="Alex Sherman" userId="0feb8a699af4a67c" providerId="LiveId" clId="{0401AAFB-94B7-43AD-9392-C2E9D0B8FE95}" dt="2023-10-13T02:36:31.173" v="3002" actId="1076"/>
          <ac:spMkLst>
            <pc:docMk/>
            <pc:sldMk cId="2861913001" sldId="277"/>
            <ac:spMk id="15" creationId="{CEFE2795-7DF0-540C-58D4-FAA00C9CDD38}"/>
          </ac:spMkLst>
        </pc:spChg>
        <pc:spChg chg="add del mod">
          <ac:chgData name="Alex Sherman" userId="0feb8a699af4a67c" providerId="LiveId" clId="{0401AAFB-94B7-43AD-9392-C2E9D0B8FE95}" dt="2023-10-13T02:40:40.373" v="3055" actId="478"/>
          <ac:spMkLst>
            <pc:docMk/>
            <pc:sldMk cId="2861913001" sldId="277"/>
            <ac:spMk id="16" creationId="{4526D591-8A11-02DD-3661-E3E020383BDC}"/>
          </ac:spMkLst>
        </pc:spChg>
        <pc:spChg chg="add mod">
          <ac:chgData name="Alex Sherman" userId="0feb8a699af4a67c" providerId="LiveId" clId="{0401AAFB-94B7-43AD-9392-C2E9D0B8FE95}" dt="2023-10-13T02:40:53.752" v="3061" actId="207"/>
          <ac:spMkLst>
            <pc:docMk/>
            <pc:sldMk cId="2861913001" sldId="277"/>
            <ac:spMk id="20" creationId="{9276C93B-FCC6-D3A0-72CF-0ABECC6A117F}"/>
          </ac:spMkLst>
        </pc:spChg>
        <pc:spChg chg="add mod">
          <ac:chgData name="Alex Sherman" userId="0feb8a699af4a67c" providerId="LiveId" clId="{0401AAFB-94B7-43AD-9392-C2E9D0B8FE95}" dt="2023-10-13T02:41:08.544" v="3069" actId="14100"/>
          <ac:spMkLst>
            <pc:docMk/>
            <pc:sldMk cId="2861913001" sldId="277"/>
            <ac:spMk id="21" creationId="{9A18C705-8093-66DC-BA92-0AB6B2B7D03D}"/>
          </ac:spMkLst>
        </pc:spChg>
        <pc:grpChg chg="add del mod">
          <ac:chgData name="Alex Sherman" userId="0feb8a699af4a67c" providerId="LiveId" clId="{0401AAFB-94B7-43AD-9392-C2E9D0B8FE95}" dt="2023-10-13T02:40:24.165" v="3049" actId="478"/>
          <ac:grpSpMkLst>
            <pc:docMk/>
            <pc:sldMk cId="2861913001" sldId="277"/>
            <ac:grpSpMk id="4" creationId="{8374A821-6E83-4B1C-226C-DB33B2CC20B3}"/>
          </ac:grpSpMkLst>
        </pc:grpChg>
        <pc:graphicFrameChg chg="add mod modGraphic">
          <ac:chgData name="Alex Sherman" userId="0feb8a699af4a67c" providerId="LiveId" clId="{0401AAFB-94B7-43AD-9392-C2E9D0B8FE95}" dt="2023-10-13T02:35:24.685" v="2927" actId="114"/>
          <ac:graphicFrameMkLst>
            <pc:docMk/>
            <pc:sldMk cId="2861913001" sldId="277"/>
            <ac:graphicFrameMk id="12" creationId="{466DD054-A585-8647-333D-FB14DF61FF5E}"/>
          </ac:graphicFrameMkLst>
        </pc:graphicFrameChg>
        <pc:graphicFrameChg chg="add del mod">
          <ac:chgData name="Alex Sherman" userId="0feb8a699af4a67c" providerId="LiveId" clId="{0401AAFB-94B7-43AD-9392-C2E9D0B8FE95}" dt="2023-10-13T02:34:46.142" v="2923" actId="478"/>
          <ac:graphicFrameMkLst>
            <pc:docMk/>
            <pc:sldMk cId="2861913001" sldId="277"/>
            <ac:graphicFrameMk id="13" creationId="{34206D54-D0D7-CCE9-6685-8189363DBC4C}"/>
          </ac:graphicFrameMkLst>
        </pc:graphicFrameChg>
        <pc:picChg chg="mod">
          <ac:chgData name="Alex Sherman" userId="0feb8a699af4a67c" providerId="LiveId" clId="{0401AAFB-94B7-43AD-9392-C2E9D0B8FE95}" dt="2023-10-13T02:28:29.025" v="2879"/>
          <ac:picMkLst>
            <pc:docMk/>
            <pc:sldMk cId="2861913001" sldId="277"/>
            <ac:picMk id="5" creationId="{6DC11C6F-25A2-9ACF-B095-84417A04B0C8}"/>
          </ac:picMkLst>
        </pc:picChg>
        <pc:picChg chg="mod">
          <ac:chgData name="Alex Sherman" userId="0feb8a699af4a67c" providerId="LiveId" clId="{0401AAFB-94B7-43AD-9392-C2E9D0B8FE95}" dt="2023-10-13T02:28:29.025" v="2879"/>
          <ac:picMkLst>
            <pc:docMk/>
            <pc:sldMk cId="2861913001" sldId="277"/>
            <ac:picMk id="6" creationId="{BC400754-B9CD-0166-E5AC-28CC625105E0}"/>
          </ac:picMkLst>
        </pc:picChg>
        <pc:picChg chg="add del mod modCrop">
          <ac:chgData name="Alex Sherman" userId="0feb8a699af4a67c" providerId="LiveId" clId="{0401AAFB-94B7-43AD-9392-C2E9D0B8FE95}" dt="2023-10-13T02:40:25.890" v="3050" actId="478"/>
          <ac:picMkLst>
            <pc:docMk/>
            <pc:sldMk cId="2861913001" sldId="277"/>
            <ac:picMk id="18" creationId="{EEE877D3-4B8D-E023-4F90-C9E711F29D76}"/>
          </ac:picMkLst>
        </pc:picChg>
        <pc:picChg chg="add mod ord">
          <ac:chgData name="Alex Sherman" userId="0feb8a699af4a67c" providerId="LiveId" clId="{0401AAFB-94B7-43AD-9392-C2E9D0B8FE95}" dt="2023-10-13T02:40:42.335" v="3056" actId="1076"/>
          <ac:picMkLst>
            <pc:docMk/>
            <pc:sldMk cId="2861913001" sldId="277"/>
            <ac:picMk id="19" creationId="{A12E8D5B-7313-FF24-DAD8-0376082F2DB5}"/>
          </ac:picMkLst>
        </pc:picChg>
        <pc:inkChg chg="mod">
          <ac:chgData name="Alex Sherman" userId="0feb8a699af4a67c" providerId="LiveId" clId="{0401AAFB-94B7-43AD-9392-C2E9D0B8FE95}" dt="2023-10-13T02:28:29.025" v="2879"/>
          <ac:inkMkLst>
            <pc:docMk/>
            <pc:sldMk cId="2861913001" sldId="277"/>
            <ac:inkMk id="7" creationId="{A6D66F02-8AB7-EAA9-5451-8B130AF3C0FA}"/>
          </ac:inkMkLst>
        </pc:inkChg>
        <pc:inkChg chg="mod">
          <ac:chgData name="Alex Sherman" userId="0feb8a699af4a67c" providerId="LiveId" clId="{0401AAFB-94B7-43AD-9392-C2E9D0B8FE95}" dt="2023-10-13T02:28:29.025" v="2879"/>
          <ac:inkMkLst>
            <pc:docMk/>
            <pc:sldMk cId="2861913001" sldId="277"/>
            <ac:inkMk id="8" creationId="{74E68529-6040-DC07-448F-505856AB3216}"/>
          </ac:inkMkLst>
        </pc:inkChg>
      </pc:sldChg>
      <pc:sldChg chg="modSp new mod">
        <pc:chgData name="Alex Sherman" userId="0feb8a699af4a67c" providerId="LiveId" clId="{0401AAFB-94B7-43AD-9392-C2E9D0B8FE95}" dt="2023-10-13T04:01:56.886" v="5406" actId="20577"/>
        <pc:sldMkLst>
          <pc:docMk/>
          <pc:sldMk cId="794271494" sldId="278"/>
        </pc:sldMkLst>
        <pc:spChg chg="mod">
          <ac:chgData name="Alex Sherman" userId="0feb8a699af4a67c" providerId="LiveId" clId="{0401AAFB-94B7-43AD-9392-C2E9D0B8FE95}" dt="2023-10-13T02:37:24.981" v="3033" actId="20577"/>
          <ac:spMkLst>
            <pc:docMk/>
            <pc:sldMk cId="794271494" sldId="278"/>
            <ac:spMk id="2" creationId="{C163973D-6406-7769-0BE8-C28912018AEC}"/>
          </ac:spMkLst>
        </pc:spChg>
        <pc:spChg chg="mod">
          <ac:chgData name="Alex Sherman" userId="0feb8a699af4a67c" providerId="LiveId" clId="{0401AAFB-94B7-43AD-9392-C2E9D0B8FE95}" dt="2023-10-13T04:01:56.886" v="5406" actId="20577"/>
          <ac:spMkLst>
            <pc:docMk/>
            <pc:sldMk cId="794271494" sldId="278"/>
            <ac:spMk id="3" creationId="{9BB0E5D1-34D3-F1AE-C6C3-6D9824EF845F}"/>
          </ac:spMkLst>
        </pc:spChg>
      </pc:sldChg>
      <pc:sldChg chg="addSp delSp modSp new mod">
        <pc:chgData name="Alex Sherman" userId="0feb8a699af4a67c" providerId="LiveId" clId="{0401AAFB-94B7-43AD-9392-C2E9D0B8FE95}" dt="2023-10-13T03:36:14.192" v="3232"/>
        <pc:sldMkLst>
          <pc:docMk/>
          <pc:sldMk cId="339599741" sldId="279"/>
        </pc:sldMkLst>
        <pc:spChg chg="mod">
          <ac:chgData name="Alex Sherman" userId="0feb8a699af4a67c" providerId="LiveId" clId="{0401AAFB-94B7-43AD-9392-C2E9D0B8FE95}" dt="2023-10-13T03:36:14.192" v="3232"/>
          <ac:spMkLst>
            <pc:docMk/>
            <pc:sldMk cId="339599741" sldId="279"/>
            <ac:spMk id="2" creationId="{A5437DEC-A84E-D527-A92E-B426778B4391}"/>
          </ac:spMkLst>
        </pc:spChg>
        <pc:spChg chg="del">
          <ac:chgData name="Alex Sherman" userId="0feb8a699af4a67c" providerId="LiveId" clId="{0401AAFB-94B7-43AD-9392-C2E9D0B8FE95}" dt="2023-10-13T02:55:09.214" v="3071"/>
          <ac:spMkLst>
            <pc:docMk/>
            <pc:sldMk cId="339599741" sldId="279"/>
            <ac:spMk id="3" creationId="{45330C24-8229-0E00-1537-6C254A283A67}"/>
          </ac:spMkLst>
        </pc:spChg>
        <pc:spChg chg="add del mod">
          <ac:chgData name="Alex Sherman" userId="0feb8a699af4a67c" providerId="LiveId" clId="{0401AAFB-94B7-43AD-9392-C2E9D0B8FE95}" dt="2023-10-13T02:56:19.516" v="3116" actId="478"/>
          <ac:spMkLst>
            <pc:docMk/>
            <pc:sldMk cId="339599741" sldId="279"/>
            <ac:spMk id="7" creationId="{796C17BD-128E-E5EE-9147-CFE0E8E172E7}"/>
          </ac:spMkLst>
        </pc:spChg>
        <pc:spChg chg="mod">
          <ac:chgData name="Alex Sherman" userId="0feb8a699af4a67c" providerId="LiveId" clId="{0401AAFB-94B7-43AD-9392-C2E9D0B8FE95}" dt="2023-10-13T03:10:04.668" v="3142"/>
          <ac:spMkLst>
            <pc:docMk/>
            <pc:sldMk cId="339599741" sldId="279"/>
            <ac:spMk id="10" creationId="{83A81C9F-B0FF-358F-5845-FDC172E69458}"/>
          </ac:spMkLst>
        </pc:spChg>
        <pc:spChg chg="mod">
          <ac:chgData name="Alex Sherman" userId="0feb8a699af4a67c" providerId="LiveId" clId="{0401AAFB-94B7-43AD-9392-C2E9D0B8FE95}" dt="2023-10-13T03:10:04.668" v="3142"/>
          <ac:spMkLst>
            <pc:docMk/>
            <pc:sldMk cId="339599741" sldId="279"/>
            <ac:spMk id="11" creationId="{92C6CF85-1322-BE95-AA43-4F99B9BB31FE}"/>
          </ac:spMkLst>
        </pc:spChg>
        <pc:spChg chg="mod">
          <ac:chgData name="Alex Sherman" userId="0feb8a699af4a67c" providerId="LiveId" clId="{0401AAFB-94B7-43AD-9392-C2E9D0B8FE95}" dt="2023-10-13T03:10:04.668" v="3142"/>
          <ac:spMkLst>
            <pc:docMk/>
            <pc:sldMk cId="339599741" sldId="279"/>
            <ac:spMk id="12" creationId="{FA6860A7-86D4-42AE-138F-9738BE6695B1}"/>
          </ac:spMkLst>
        </pc:spChg>
        <pc:spChg chg="mod">
          <ac:chgData name="Alex Sherman" userId="0feb8a699af4a67c" providerId="LiveId" clId="{0401AAFB-94B7-43AD-9392-C2E9D0B8FE95}" dt="2023-10-13T03:10:04.668" v="3142"/>
          <ac:spMkLst>
            <pc:docMk/>
            <pc:sldMk cId="339599741" sldId="279"/>
            <ac:spMk id="13" creationId="{6A150F92-446B-AE7E-9FE7-617B651368B3}"/>
          </ac:spMkLst>
        </pc:spChg>
        <pc:spChg chg="mod">
          <ac:chgData name="Alex Sherman" userId="0feb8a699af4a67c" providerId="LiveId" clId="{0401AAFB-94B7-43AD-9392-C2E9D0B8FE95}" dt="2023-10-13T03:10:04.668" v="3142"/>
          <ac:spMkLst>
            <pc:docMk/>
            <pc:sldMk cId="339599741" sldId="279"/>
            <ac:spMk id="14" creationId="{5D385CB0-8DF9-C554-3919-36DAB201208B}"/>
          </ac:spMkLst>
        </pc:spChg>
        <pc:spChg chg="mod">
          <ac:chgData name="Alex Sherman" userId="0feb8a699af4a67c" providerId="LiveId" clId="{0401AAFB-94B7-43AD-9392-C2E9D0B8FE95}" dt="2023-10-13T03:10:04.668" v="3142"/>
          <ac:spMkLst>
            <pc:docMk/>
            <pc:sldMk cId="339599741" sldId="279"/>
            <ac:spMk id="15" creationId="{1117A94E-E631-DB2A-350E-97BE24B996BE}"/>
          </ac:spMkLst>
        </pc:spChg>
        <pc:grpChg chg="add mod">
          <ac:chgData name="Alex Sherman" userId="0feb8a699af4a67c" providerId="LiveId" clId="{0401AAFB-94B7-43AD-9392-C2E9D0B8FE95}" dt="2023-10-13T03:10:04.668" v="3142"/>
          <ac:grpSpMkLst>
            <pc:docMk/>
            <pc:sldMk cId="339599741" sldId="279"/>
            <ac:grpSpMk id="8" creationId="{F1B8096E-3BB8-947E-5C9D-9D52396DD9A6}"/>
          </ac:grpSpMkLst>
        </pc:grpChg>
        <pc:graphicFrameChg chg="add del mod modGraphic">
          <ac:chgData name="Alex Sherman" userId="0feb8a699af4a67c" providerId="LiveId" clId="{0401AAFB-94B7-43AD-9392-C2E9D0B8FE95}" dt="2023-10-13T02:56:11.496" v="3115" actId="478"/>
          <ac:graphicFrameMkLst>
            <pc:docMk/>
            <pc:sldMk cId="339599741" sldId="279"/>
            <ac:graphicFrameMk id="4" creationId="{2DCB7D6E-89F5-53D3-0DEF-F26EB1F9D66D}"/>
          </ac:graphicFrameMkLst>
        </pc:graphicFrameChg>
        <pc:graphicFrameChg chg="add mod modGraphic">
          <ac:chgData name="Alex Sherman" userId="0feb8a699af4a67c" providerId="LiveId" clId="{0401AAFB-94B7-43AD-9392-C2E9D0B8FE95}" dt="2023-10-13T03:11:21.954" v="3207" actId="2165"/>
          <ac:graphicFrameMkLst>
            <pc:docMk/>
            <pc:sldMk cId="339599741" sldId="279"/>
            <ac:graphicFrameMk id="5" creationId="{3D8F8FA2-AD58-9CC0-4F63-4C9A89C52FE3}"/>
          </ac:graphicFrameMkLst>
        </pc:graphicFrameChg>
        <pc:picChg chg="mod">
          <ac:chgData name="Alex Sherman" userId="0feb8a699af4a67c" providerId="LiveId" clId="{0401AAFB-94B7-43AD-9392-C2E9D0B8FE95}" dt="2023-10-13T03:10:04.668" v="3142"/>
          <ac:picMkLst>
            <pc:docMk/>
            <pc:sldMk cId="339599741" sldId="279"/>
            <ac:picMk id="9" creationId="{EEDD0EBB-0FA2-5DCB-85C8-8EFBAA99475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EBD77-1D63-4598-A664-77518A25EFF9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B26D9D71-5D91-40C5-8DF8-4C61F2C7F7F8}">
      <dgm:prSet phldrT="[Text]"/>
      <dgm:spPr/>
      <dgm:t>
        <a:bodyPr/>
        <a:lstStyle/>
        <a:p>
          <a:r>
            <a:rPr lang="en-AU" dirty="0"/>
            <a:t>A</a:t>
          </a:r>
        </a:p>
      </dgm:t>
    </dgm:pt>
    <dgm:pt modelId="{BD74D762-C596-442F-ABB7-25CB32A8AE7C}" type="parTrans" cxnId="{FE42B815-D400-4A9D-9592-EAC82E7D0948}">
      <dgm:prSet/>
      <dgm:spPr/>
      <dgm:t>
        <a:bodyPr/>
        <a:lstStyle/>
        <a:p>
          <a:endParaRPr lang="en-AU"/>
        </a:p>
      </dgm:t>
    </dgm:pt>
    <dgm:pt modelId="{C7C6F75B-123B-496A-9BC0-ADB340994DCF}" type="sibTrans" cxnId="{FE42B815-D400-4A9D-9592-EAC82E7D0948}">
      <dgm:prSet/>
      <dgm:spPr/>
      <dgm:t>
        <a:bodyPr/>
        <a:lstStyle/>
        <a:p>
          <a:endParaRPr lang="en-AU"/>
        </a:p>
      </dgm:t>
    </dgm:pt>
    <dgm:pt modelId="{D2BA2902-D801-4B4A-839E-05CBFDCB215A}">
      <dgm:prSet phldrT="[Text]"/>
      <dgm:spPr/>
      <dgm:t>
        <a:bodyPr/>
        <a:lstStyle/>
        <a:p>
          <a:r>
            <a:rPr lang="en-AU" dirty="0"/>
            <a:t>C</a:t>
          </a:r>
        </a:p>
      </dgm:t>
    </dgm:pt>
    <dgm:pt modelId="{3BB31B33-A2AE-4D95-9643-8CA656CFE68E}" type="parTrans" cxnId="{CA9D5F60-4138-4C64-A756-8A9ED9AE670B}">
      <dgm:prSet/>
      <dgm:spPr/>
      <dgm:t>
        <a:bodyPr/>
        <a:lstStyle/>
        <a:p>
          <a:endParaRPr lang="en-AU"/>
        </a:p>
      </dgm:t>
    </dgm:pt>
    <dgm:pt modelId="{A5C593D9-B891-4822-9990-3DCA8395C1A0}" type="sibTrans" cxnId="{CA9D5F60-4138-4C64-A756-8A9ED9AE670B}">
      <dgm:prSet/>
      <dgm:spPr/>
      <dgm:t>
        <a:bodyPr/>
        <a:lstStyle/>
        <a:p>
          <a:endParaRPr lang="en-AU"/>
        </a:p>
      </dgm:t>
    </dgm:pt>
    <dgm:pt modelId="{26CA7A6C-40D3-405F-A2A2-DAE9BD3F4A91}">
      <dgm:prSet phldrT="[Text]"/>
      <dgm:spPr/>
      <dgm:t>
        <a:bodyPr/>
        <a:lstStyle/>
        <a:p>
          <a:r>
            <a:rPr lang="en-AU" dirty="0"/>
            <a:t>B</a:t>
          </a:r>
        </a:p>
      </dgm:t>
    </dgm:pt>
    <dgm:pt modelId="{2CBD317C-A63D-46BA-B467-A1E828047279}" type="parTrans" cxnId="{B9EA85F4-0CE0-42A7-AC6F-C42E6217D6A4}">
      <dgm:prSet/>
      <dgm:spPr/>
      <dgm:t>
        <a:bodyPr/>
        <a:lstStyle/>
        <a:p>
          <a:endParaRPr lang="en-AU"/>
        </a:p>
      </dgm:t>
    </dgm:pt>
    <dgm:pt modelId="{B08AA278-11C5-46F0-94E3-8644FADB899F}" type="sibTrans" cxnId="{B9EA85F4-0CE0-42A7-AC6F-C42E6217D6A4}">
      <dgm:prSet/>
      <dgm:spPr/>
      <dgm:t>
        <a:bodyPr/>
        <a:lstStyle/>
        <a:p>
          <a:endParaRPr lang="en-AU"/>
        </a:p>
      </dgm:t>
    </dgm:pt>
    <dgm:pt modelId="{F60A793F-24E6-46D9-A0F3-D8B18899848E}" type="pres">
      <dgm:prSet presAssocID="{E9FEBD77-1D63-4598-A664-77518A25EFF9}" presName="compositeShape" presStyleCnt="0">
        <dgm:presLayoutVars>
          <dgm:chMax val="7"/>
          <dgm:dir/>
          <dgm:resizeHandles val="exact"/>
        </dgm:presLayoutVars>
      </dgm:prSet>
      <dgm:spPr/>
    </dgm:pt>
    <dgm:pt modelId="{588AB94D-ECB4-4B39-9169-7D63C3D1C34E}" type="pres">
      <dgm:prSet presAssocID="{B26D9D71-5D91-40C5-8DF8-4C61F2C7F7F8}" presName="circ1" presStyleLbl="vennNode1" presStyleIdx="0" presStyleCnt="3"/>
      <dgm:spPr/>
    </dgm:pt>
    <dgm:pt modelId="{5852B1B6-4A0A-4226-AEC6-9091B2A6F92B}" type="pres">
      <dgm:prSet presAssocID="{B26D9D71-5D91-40C5-8DF8-4C61F2C7F7F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B0CA51-3107-47A1-ADD6-5DA377015B4E}" type="pres">
      <dgm:prSet presAssocID="{D2BA2902-D801-4B4A-839E-05CBFDCB215A}" presName="circ2" presStyleLbl="vennNode1" presStyleIdx="1" presStyleCnt="3"/>
      <dgm:spPr/>
    </dgm:pt>
    <dgm:pt modelId="{48CC9232-E85D-4E66-B7EF-AFE1DBB4DDF3}" type="pres">
      <dgm:prSet presAssocID="{D2BA2902-D801-4B4A-839E-05CBFDCB215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B55A093-4E6C-4722-9B77-BA91AB3511B1}" type="pres">
      <dgm:prSet presAssocID="{26CA7A6C-40D3-405F-A2A2-DAE9BD3F4A91}" presName="circ3" presStyleLbl="vennNode1" presStyleIdx="2" presStyleCnt="3"/>
      <dgm:spPr/>
    </dgm:pt>
    <dgm:pt modelId="{7989A68D-5B78-43FD-B7B2-7E0528EFC0E3}" type="pres">
      <dgm:prSet presAssocID="{26CA7A6C-40D3-405F-A2A2-DAE9BD3F4A9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AE8A10E-43F9-472A-8A92-8ED70F58A5F3}" type="presOf" srcId="{B26D9D71-5D91-40C5-8DF8-4C61F2C7F7F8}" destId="{5852B1B6-4A0A-4226-AEC6-9091B2A6F92B}" srcOrd="1" destOrd="0" presId="urn:microsoft.com/office/officeart/2005/8/layout/venn1"/>
    <dgm:cxn modelId="{FE42B815-D400-4A9D-9592-EAC82E7D0948}" srcId="{E9FEBD77-1D63-4598-A664-77518A25EFF9}" destId="{B26D9D71-5D91-40C5-8DF8-4C61F2C7F7F8}" srcOrd="0" destOrd="0" parTransId="{BD74D762-C596-442F-ABB7-25CB32A8AE7C}" sibTransId="{C7C6F75B-123B-496A-9BC0-ADB340994DCF}"/>
    <dgm:cxn modelId="{6E83A023-B031-48E6-B26D-03055D981E08}" type="presOf" srcId="{26CA7A6C-40D3-405F-A2A2-DAE9BD3F4A91}" destId="{7989A68D-5B78-43FD-B7B2-7E0528EFC0E3}" srcOrd="1" destOrd="0" presId="urn:microsoft.com/office/officeart/2005/8/layout/venn1"/>
    <dgm:cxn modelId="{6D814D31-C83B-4405-B631-AA0124310DD1}" type="presOf" srcId="{D2BA2902-D801-4B4A-839E-05CBFDCB215A}" destId="{C2B0CA51-3107-47A1-ADD6-5DA377015B4E}" srcOrd="0" destOrd="0" presId="urn:microsoft.com/office/officeart/2005/8/layout/venn1"/>
    <dgm:cxn modelId="{3E0F8435-5EFD-4DE2-816A-5E65BBB5D0B6}" type="presOf" srcId="{E9FEBD77-1D63-4598-A664-77518A25EFF9}" destId="{F60A793F-24E6-46D9-A0F3-D8B18899848E}" srcOrd="0" destOrd="0" presId="urn:microsoft.com/office/officeart/2005/8/layout/venn1"/>
    <dgm:cxn modelId="{CA9D5F60-4138-4C64-A756-8A9ED9AE670B}" srcId="{E9FEBD77-1D63-4598-A664-77518A25EFF9}" destId="{D2BA2902-D801-4B4A-839E-05CBFDCB215A}" srcOrd="1" destOrd="0" parTransId="{3BB31B33-A2AE-4D95-9643-8CA656CFE68E}" sibTransId="{A5C593D9-B891-4822-9990-3DCA8395C1A0}"/>
    <dgm:cxn modelId="{8E054072-986E-421C-8D1F-A862E6633914}" type="presOf" srcId="{B26D9D71-5D91-40C5-8DF8-4C61F2C7F7F8}" destId="{588AB94D-ECB4-4B39-9169-7D63C3D1C34E}" srcOrd="0" destOrd="0" presId="urn:microsoft.com/office/officeart/2005/8/layout/venn1"/>
    <dgm:cxn modelId="{10531695-92A0-48ED-992B-812F92A952A4}" type="presOf" srcId="{D2BA2902-D801-4B4A-839E-05CBFDCB215A}" destId="{48CC9232-E85D-4E66-B7EF-AFE1DBB4DDF3}" srcOrd="1" destOrd="0" presId="urn:microsoft.com/office/officeart/2005/8/layout/venn1"/>
    <dgm:cxn modelId="{B9852BC2-5B4B-4197-899F-B41261E1EFEE}" type="presOf" srcId="{26CA7A6C-40D3-405F-A2A2-DAE9BD3F4A91}" destId="{9B55A093-4E6C-4722-9B77-BA91AB3511B1}" srcOrd="0" destOrd="0" presId="urn:microsoft.com/office/officeart/2005/8/layout/venn1"/>
    <dgm:cxn modelId="{B9EA85F4-0CE0-42A7-AC6F-C42E6217D6A4}" srcId="{E9FEBD77-1D63-4598-A664-77518A25EFF9}" destId="{26CA7A6C-40D3-405F-A2A2-DAE9BD3F4A91}" srcOrd="2" destOrd="0" parTransId="{2CBD317C-A63D-46BA-B467-A1E828047279}" sibTransId="{B08AA278-11C5-46F0-94E3-8644FADB899F}"/>
    <dgm:cxn modelId="{75396E99-4E4E-444D-9774-912C1F4FAE7C}" type="presParOf" srcId="{F60A793F-24E6-46D9-A0F3-D8B18899848E}" destId="{588AB94D-ECB4-4B39-9169-7D63C3D1C34E}" srcOrd="0" destOrd="0" presId="urn:microsoft.com/office/officeart/2005/8/layout/venn1"/>
    <dgm:cxn modelId="{785FC078-48C8-438C-8975-6A064B8AA986}" type="presParOf" srcId="{F60A793F-24E6-46D9-A0F3-D8B18899848E}" destId="{5852B1B6-4A0A-4226-AEC6-9091B2A6F92B}" srcOrd="1" destOrd="0" presId="urn:microsoft.com/office/officeart/2005/8/layout/venn1"/>
    <dgm:cxn modelId="{256D2DB2-2D90-422B-90B7-89FE9C5B22A0}" type="presParOf" srcId="{F60A793F-24E6-46D9-A0F3-D8B18899848E}" destId="{C2B0CA51-3107-47A1-ADD6-5DA377015B4E}" srcOrd="2" destOrd="0" presId="urn:microsoft.com/office/officeart/2005/8/layout/venn1"/>
    <dgm:cxn modelId="{BF07AB62-C514-427D-855E-B1779347A38B}" type="presParOf" srcId="{F60A793F-24E6-46D9-A0F3-D8B18899848E}" destId="{48CC9232-E85D-4E66-B7EF-AFE1DBB4DDF3}" srcOrd="3" destOrd="0" presId="urn:microsoft.com/office/officeart/2005/8/layout/venn1"/>
    <dgm:cxn modelId="{89821D3D-7E5E-4707-9027-AF615E70282A}" type="presParOf" srcId="{F60A793F-24E6-46D9-A0F3-D8B18899848E}" destId="{9B55A093-4E6C-4722-9B77-BA91AB3511B1}" srcOrd="4" destOrd="0" presId="urn:microsoft.com/office/officeart/2005/8/layout/venn1"/>
    <dgm:cxn modelId="{F7E2EA73-9EC4-43FC-AA45-5665CF4DA266}" type="presParOf" srcId="{F60A793F-24E6-46D9-A0F3-D8B18899848E}" destId="{7989A68D-5B78-43FD-B7B2-7E0528EFC0E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B94D-ECB4-4B39-9169-7D63C3D1C34E}">
      <dsp:nvSpPr>
        <dsp:cNvPr id="0" name=""/>
        <dsp:cNvSpPr/>
      </dsp:nvSpPr>
      <dsp:spPr>
        <a:xfrm>
          <a:off x="3822382" y="50284"/>
          <a:ext cx="2413635" cy="241363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A</a:t>
          </a:r>
        </a:p>
      </dsp:txBody>
      <dsp:txXfrm>
        <a:off x="4144200" y="472670"/>
        <a:ext cx="1769999" cy="1086135"/>
      </dsp:txXfrm>
    </dsp:sp>
    <dsp:sp modelId="{C2B0CA51-3107-47A1-ADD6-5DA377015B4E}">
      <dsp:nvSpPr>
        <dsp:cNvPr id="0" name=""/>
        <dsp:cNvSpPr/>
      </dsp:nvSpPr>
      <dsp:spPr>
        <a:xfrm>
          <a:off x="4693302" y="1558805"/>
          <a:ext cx="2413635" cy="241363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C</a:t>
          </a:r>
        </a:p>
      </dsp:txBody>
      <dsp:txXfrm>
        <a:off x="5431472" y="2182328"/>
        <a:ext cx="1448181" cy="1327499"/>
      </dsp:txXfrm>
    </dsp:sp>
    <dsp:sp modelId="{9B55A093-4E6C-4722-9B77-BA91AB3511B1}">
      <dsp:nvSpPr>
        <dsp:cNvPr id="0" name=""/>
        <dsp:cNvSpPr/>
      </dsp:nvSpPr>
      <dsp:spPr>
        <a:xfrm>
          <a:off x="2951462" y="1558805"/>
          <a:ext cx="2413635" cy="241363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B</a:t>
          </a:r>
        </a:p>
      </dsp:txBody>
      <dsp:txXfrm>
        <a:off x="3178746" y="2182328"/>
        <a:ext cx="1448181" cy="132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DE11A-8300-417E-AFF1-3ADF6A76D404}" type="datetimeFigureOut">
              <a:rPr lang="en-AU" smtClean="0"/>
              <a:t>13/10/2023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8F6D-649C-4545-9006-7F6B8F7A12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93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Approximately 50,000 booking </a:t>
            </a:r>
          </a:p>
          <a:p>
            <a:r>
              <a:rPr lang="en-AU" dirty="0"/>
              <a:t>Companies A, B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8F6D-649C-4545-9006-7F6B8F7A12A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9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/>
              <a:t>RL highest mean but very little over all profit( would probably regress to the mean.</a:t>
            </a:r>
          </a:p>
          <a:p>
            <a:r>
              <a:rPr lang="en-AU" sz="1200" dirty="0"/>
              <a:t>QP and NO likewise have slightly higher means but also massive variance… They also appear to be operating at a loss occasionally. Lets have a closer look at that…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8F6D-649C-4545-9006-7F6B8F7A12A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19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QP flight on 2012-03-26 in particular appears to have operated at a large loss (mean profit -$1225).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QP flight appears to be of note in regards to unprofitability. 8.9% of these flights were unprofitable.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8F6D-649C-4545-9006-7F6B8F7A12A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4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vast majority of profit was made in </a:t>
            </a:r>
            <a:r>
              <a:rPr lang="en-AU" dirty="0" err="1"/>
              <a:t>aus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Media spend was also only in </a:t>
            </a:r>
            <a:r>
              <a:rPr lang="en-AU" dirty="0" err="1"/>
              <a:t>aus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I’ll continue to just look at profit by </a:t>
            </a:r>
            <a:r>
              <a:rPr lang="en-AU" dirty="0" err="1"/>
              <a:t>aus</a:t>
            </a:r>
            <a:r>
              <a:rPr lang="en-AU" dirty="0"/>
              <a:t> geography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8F6D-649C-4545-9006-7F6B8F7A12A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83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(bottom-up)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8F6D-649C-4545-9006-7F6B8F7A12A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33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Therefore 75% of total profit is coming from metropolitan sales.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Although this number was an estimate given the data and the cross-referencing of sources, this is surprisingly lower than the percentage of urban dwellers in Aus which is 86%.</a:t>
            </a:r>
            <a:endParaRPr lang="en-AU" sz="1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8F6D-649C-4545-9006-7F6B8F7A12A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35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Nothing remarkable in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Age spread sees a peak in the young market for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 think this is a family 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Mean age for each is A 48, B 53 and C 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8F6D-649C-4545-9006-7F6B8F7A12A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02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Airline A had a greater portion of passengers from NSW and metro areas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8F6D-649C-4545-9006-7F6B8F7A12A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07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D5B-B93F-F121-2E63-B3E4701C3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Airline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49E8-7FE2-DCD7-D68A-BF7DFB8B2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Alex Sherman</a:t>
            </a:r>
          </a:p>
        </p:txBody>
      </p:sp>
    </p:spTree>
    <p:extLst>
      <p:ext uri="{BB962C8B-B14F-4D97-AF65-F5344CB8AC3E}">
        <p14:creationId xmlns:p14="http://schemas.microsoft.com/office/powerpoint/2010/main" val="12523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6950-432E-3820-E24F-24FD4553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 by travel desk zip code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08784C-3D78-6DAA-A63D-E27D3A76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083249"/>
            <a:ext cx="493333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81E508-EBB8-65C6-FF62-B5AEF724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03" y="3756490"/>
            <a:ext cx="4941696" cy="24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4DD3B-3128-F8EC-904F-12201D813821}"/>
              </a:ext>
            </a:extLst>
          </p:cNvPr>
          <p:cNvSpPr txBox="1"/>
          <p:nvPr/>
        </p:nvSpPr>
        <p:spPr>
          <a:xfrm>
            <a:off x="6987480" y="2170733"/>
            <a:ext cx="4059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of 586 (1.4%) booking travel desk zip codes are producing approximately 70% of the total Australian profit. Those zip codes are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top two, 2060 (North Sydney) and 4000 (Brisbane), alone are responsible for 45% of the profits alone!</a:t>
            </a:r>
            <a:endParaRPr lang="en-AU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46733-F171-2F72-B1DE-6E70220B189E}"/>
              </a:ext>
            </a:extLst>
          </p:cNvPr>
          <p:cNvSpPr/>
          <p:nvPr/>
        </p:nvSpPr>
        <p:spPr>
          <a:xfrm>
            <a:off x="5542270" y="2170733"/>
            <a:ext cx="427382" cy="2232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24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C1CA-5B80-30E1-1C27-7EF7075C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 Nation Wide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34BA75-902D-C9E9-51B6-4AA918926FA6}"/>
              </a:ext>
            </a:extLst>
          </p:cNvPr>
          <p:cNvGrpSpPr/>
          <p:nvPr/>
        </p:nvGrpSpPr>
        <p:grpSpPr>
          <a:xfrm>
            <a:off x="876775" y="2053648"/>
            <a:ext cx="4417688" cy="4130825"/>
            <a:chOff x="1153000" y="2167948"/>
            <a:chExt cx="4417688" cy="4130825"/>
          </a:xfrm>
        </p:grpSpPr>
        <p:pic>
          <p:nvPicPr>
            <p:cNvPr id="9218" name="Picture 2" descr="Blank map of Australia: outline map and vector map of Australia">
              <a:extLst>
                <a:ext uri="{FF2B5EF4-FFF2-40B4-BE49-F238E27FC236}">
                  <a16:creationId xmlns:a16="http://schemas.microsoft.com/office/drawing/2014/main" id="{7128A1F7-3497-BAFE-006F-A4531CE916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000" y="2167948"/>
              <a:ext cx="4417688" cy="413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351FB5-0B1B-65F3-DC0B-8FFCD086E83A}"/>
                </a:ext>
              </a:extLst>
            </p:cNvPr>
            <p:cNvSpPr txBox="1"/>
            <p:nvPr/>
          </p:nvSpPr>
          <p:spPr>
            <a:xfrm>
              <a:off x="4491342" y="4675407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4">
                      <a:lumMod val="75000"/>
                    </a:schemeClr>
                  </a:solidFill>
                </a:rPr>
                <a:t>47%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400039-9F7E-5FE7-B3B3-561CE962B88E}"/>
                </a:ext>
              </a:extLst>
            </p:cNvPr>
            <p:cNvSpPr txBox="1"/>
            <p:nvPr/>
          </p:nvSpPr>
          <p:spPr>
            <a:xfrm>
              <a:off x="4076677" y="5227753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3">
                      <a:lumMod val="75000"/>
                    </a:schemeClr>
                  </a:solidFill>
                </a:rPr>
                <a:t>15%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63446-3E19-EEFD-1BDD-D53CEB2259F1}"/>
                </a:ext>
              </a:extLst>
            </p:cNvPr>
            <p:cNvSpPr txBox="1"/>
            <p:nvPr/>
          </p:nvSpPr>
          <p:spPr>
            <a:xfrm>
              <a:off x="4402838" y="3564410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>
                      <a:lumMod val="75000"/>
                    </a:schemeClr>
                  </a:solidFill>
                </a:rPr>
                <a:t>16%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30420D-BC5E-3D6A-7E59-F33C7F2CDCEA}"/>
                </a:ext>
              </a:extLst>
            </p:cNvPr>
            <p:cNvSpPr txBox="1"/>
            <p:nvPr/>
          </p:nvSpPr>
          <p:spPr>
            <a:xfrm>
              <a:off x="4731265" y="5818696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2">
                      <a:lumMod val="25000"/>
                    </a:schemeClr>
                  </a:solidFill>
                </a:rPr>
                <a:t>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D0CE8F-9C9E-5FBA-9B15-5A1890D1AFE4}"/>
                </a:ext>
              </a:extLst>
            </p:cNvPr>
            <p:cNvSpPr txBox="1"/>
            <p:nvPr/>
          </p:nvSpPr>
          <p:spPr>
            <a:xfrm>
              <a:off x="3411996" y="4306075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6%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152002-A481-C2F3-5C86-CA30EB035279}"/>
                </a:ext>
              </a:extLst>
            </p:cNvPr>
            <p:cNvSpPr txBox="1"/>
            <p:nvPr/>
          </p:nvSpPr>
          <p:spPr>
            <a:xfrm>
              <a:off x="1932445" y="3933742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2">
                      <a:lumMod val="25000"/>
                    </a:schemeClr>
                  </a:solidFill>
                </a:rPr>
                <a:t>15%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4F97A-40CD-C588-DC2A-D780C4A3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88" y="2424673"/>
            <a:ext cx="5880846" cy="2918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6F6BC-BA6B-110E-17F7-975D6AFF6431}"/>
              </a:ext>
            </a:extLst>
          </p:cNvPr>
          <p:cNvSpPr txBox="1"/>
          <p:nvPr/>
        </p:nvSpPr>
        <p:spPr>
          <a:xfrm>
            <a:off x="1094208" y="1823339"/>
            <a:ext cx="312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Profit percentage by state</a:t>
            </a:r>
          </a:p>
        </p:txBody>
      </p:sp>
    </p:spTree>
    <p:extLst>
      <p:ext uri="{BB962C8B-B14F-4D97-AF65-F5344CB8AC3E}">
        <p14:creationId xmlns:p14="http://schemas.microsoft.com/office/powerpoint/2010/main" val="15869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1E13-5253-CB4A-F927-1EF08713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 by region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3AB88C-8927-6883-F7E9-AD576AEFB8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91" y="2017290"/>
            <a:ext cx="674317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2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8E41-75A4-679F-0841-8ECA1C0F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about gender and age?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139C208-56A3-CD17-B9B3-F13B66DF13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6" y="2075051"/>
            <a:ext cx="5491486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AEFA9B-A3DB-BFD0-B56C-04BA9080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81" y="2075051"/>
            <a:ext cx="5491486" cy="32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92DC4B-1890-C502-4791-39D1D47052C1}"/>
              </a:ext>
            </a:extLst>
          </p:cNvPr>
          <p:cNvSpPr txBox="1"/>
          <p:nvPr/>
        </p:nvSpPr>
        <p:spPr>
          <a:xfrm>
            <a:off x="10370630" y="2447938"/>
            <a:ext cx="6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55%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D5308-8FFF-CC84-392C-7563889A794D}"/>
              </a:ext>
            </a:extLst>
          </p:cNvPr>
          <p:cNvSpPr txBox="1"/>
          <p:nvPr/>
        </p:nvSpPr>
        <p:spPr>
          <a:xfrm>
            <a:off x="7688732" y="2447938"/>
            <a:ext cx="6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32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08BD-8634-6E58-4E5E-0312336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 by age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C69F9C4-EE22-C11B-4D68-2112A938B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56" y="1846263"/>
            <a:ext cx="81068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3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1425-8D39-9DFB-619E-4BA43A34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 by booking month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F848EF7-4C86-1CEF-C658-C9E9F27316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18" y="1958407"/>
            <a:ext cx="674317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8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A6B0-94E9-0E8A-7272-A26F5F31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00DE-CD55-37A8-0C7D-BFE77031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Company A was by far the most profitable brand</a:t>
            </a:r>
          </a:p>
          <a:p>
            <a:pPr marL="0" indent="0">
              <a:buNone/>
            </a:pPr>
            <a:r>
              <a:rPr lang="en-AU" dirty="0"/>
              <a:t>NSW was by far the most profitable state</a:t>
            </a:r>
          </a:p>
          <a:p>
            <a:pPr marL="0" indent="0">
              <a:buNone/>
            </a:pPr>
            <a:r>
              <a:rPr lang="en-AU" dirty="0"/>
              <a:t>The profit produced by passenger and travel desk zip code is isolated to a few areas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19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F555-FF7A-9D2F-DC25-29FC384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 2 – Brand differentiation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F96194-A2C7-9C56-7FD3-88BAFBB31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42224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34CFE2-3CBD-BB9A-0B26-DE0D1F20713C}"/>
              </a:ext>
            </a:extLst>
          </p:cNvPr>
          <p:cNvSpPr txBox="1"/>
          <p:nvPr/>
        </p:nvSpPr>
        <p:spPr>
          <a:xfrm>
            <a:off x="5239370" y="3599933"/>
            <a:ext cx="655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4116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5864C-F2F3-70DD-A537-35493C2ACC86}"/>
              </a:ext>
            </a:extLst>
          </p:cNvPr>
          <p:cNvSpPr txBox="1"/>
          <p:nvPr/>
        </p:nvSpPr>
        <p:spPr>
          <a:xfrm>
            <a:off x="6408427" y="3599933"/>
            <a:ext cx="548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432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81013-7504-9322-5754-C9BED368FDC2}"/>
              </a:ext>
            </a:extLst>
          </p:cNvPr>
          <p:cNvSpPr txBox="1"/>
          <p:nvPr/>
        </p:nvSpPr>
        <p:spPr>
          <a:xfrm>
            <a:off x="5860211" y="4474229"/>
            <a:ext cx="548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111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174D9-29F6-7E88-FEF0-C29D2141A82A}"/>
              </a:ext>
            </a:extLst>
          </p:cNvPr>
          <p:cNvSpPr txBox="1"/>
          <p:nvPr/>
        </p:nvSpPr>
        <p:spPr>
          <a:xfrm>
            <a:off x="5065892" y="3042594"/>
            <a:ext cx="65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11%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3D1A6-8540-F543-575E-F1CAE1A69E0F}"/>
              </a:ext>
            </a:extLst>
          </p:cNvPr>
          <p:cNvSpPr txBox="1"/>
          <p:nvPr/>
        </p:nvSpPr>
        <p:spPr>
          <a:xfrm>
            <a:off x="4655391" y="3784599"/>
            <a:ext cx="65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43%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EEE83-1990-162F-9CAA-DE2608B0760E}"/>
              </a:ext>
            </a:extLst>
          </p:cNvPr>
          <p:cNvSpPr txBox="1"/>
          <p:nvPr/>
        </p:nvSpPr>
        <p:spPr>
          <a:xfrm>
            <a:off x="5393696" y="4976056"/>
            <a:ext cx="65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EF9DC8-D601-83DB-D779-D44F5A2AB6C6}"/>
              </a:ext>
            </a:extLst>
          </p:cNvPr>
          <p:cNvSpPr txBox="1"/>
          <p:nvPr/>
        </p:nvSpPr>
        <p:spPr>
          <a:xfrm>
            <a:off x="6792987" y="3094970"/>
            <a:ext cx="65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2A5DB2-AE8D-8507-1E2A-7C7C4CB02451}"/>
              </a:ext>
            </a:extLst>
          </p:cNvPr>
          <p:cNvSpPr txBox="1"/>
          <p:nvPr/>
        </p:nvSpPr>
        <p:spPr>
          <a:xfrm>
            <a:off x="7058549" y="3730168"/>
            <a:ext cx="65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43%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734A-B510-0761-37EE-47CCC67ACD6D}"/>
              </a:ext>
            </a:extLst>
          </p:cNvPr>
          <p:cNvSpPr txBox="1"/>
          <p:nvPr/>
        </p:nvSpPr>
        <p:spPr>
          <a:xfrm>
            <a:off x="6364041" y="4939365"/>
            <a:ext cx="65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11%</a:t>
            </a:r>
          </a:p>
        </p:txBody>
      </p:sp>
    </p:spTree>
    <p:extLst>
      <p:ext uri="{BB962C8B-B14F-4D97-AF65-F5344CB8AC3E}">
        <p14:creationId xmlns:p14="http://schemas.microsoft.com/office/powerpoint/2010/main" val="332512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C934-7F73-B9C4-6431-81F8D6A4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Gender and Age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B9BCBD9-89C9-9FA0-7C8A-AE8C9BE9A2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16" y="2288494"/>
            <a:ext cx="5595505" cy="33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4C85AA83-A9F4-1CA1-C1F2-F44A967B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92" y="2288494"/>
            <a:ext cx="5595506" cy="33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36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6D6A-13C5-39C4-1801-7C7AECF8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Geographical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5605F05-F45E-9778-EF81-B7CBBD1A94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0" y="2004414"/>
            <a:ext cx="5867718" cy="350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5B7146-5AE6-BD81-9983-2962AE82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36" y="2006723"/>
            <a:ext cx="4737474" cy="3534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EDE40-A26D-80E0-B8FA-BD2E2976BAA2}"/>
              </a:ext>
            </a:extLst>
          </p:cNvPr>
          <p:cNvSpPr txBox="1"/>
          <p:nvPr/>
        </p:nvSpPr>
        <p:spPr>
          <a:xfrm>
            <a:off x="7527636" y="29741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D9802-7900-A090-CE5F-5C3C19C84478}"/>
              </a:ext>
            </a:extLst>
          </p:cNvPr>
          <p:cNvSpPr txBox="1"/>
          <p:nvPr/>
        </p:nvSpPr>
        <p:spPr>
          <a:xfrm>
            <a:off x="8086436" y="407290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75%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03CF1-5D2E-A9DB-D951-85890FB692CA}"/>
              </a:ext>
            </a:extLst>
          </p:cNvPr>
          <p:cNvSpPr txBox="1"/>
          <p:nvPr/>
        </p:nvSpPr>
        <p:spPr>
          <a:xfrm>
            <a:off x="8632163" y="471159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76%</a:t>
            </a:r>
          </a:p>
        </p:txBody>
      </p:sp>
    </p:spTree>
    <p:extLst>
      <p:ext uri="{BB962C8B-B14F-4D97-AF65-F5344CB8AC3E}">
        <p14:creationId xmlns:p14="http://schemas.microsoft.com/office/powerpoint/2010/main" val="348484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DA25-2290-D978-8653-CB8670CA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7939-DBFB-2855-1D33-8750B2B0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Profit</a:t>
            </a:r>
          </a:p>
          <a:p>
            <a:pPr lvl="1"/>
            <a:r>
              <a:rPr lang="en-AU" dirty="0"/>
              <a:t>Outline of profitability across the group.</a:t>
            </a:r>
          </a:p>
          <a:p>
            <a:pPr lvl="1"/>
            <a:r>
              <a:rPr lang="en-AU" dirty="0"/>
              <a:t>Analysis of profitability across different customers and brands.</a:t>
            </a:r>
          </a:p>
          <a:p>
            <a:r>
              <a:rPr lang="en-AU" dirty="0"/>
              <a:t>Brand differentiation</a:t>
            </a:r>
          </a:p>
          <a:p>
            <a:pPr lvl="1"/>
            <a:r>
              <a:rPr lang="en-AU" dirty="0"/>
              <a:t>Is each brand attracting the same or different customers?</a:t>
            </a:r>
          </a:p>
          <a:p>
            <a:pPr lvl="1"/>
            <a:r>
              <a:rPr lang="en-AU" dirty="0"/>
              <a:t>What features differentiate customers?</a:t>
            </a:r>
          </a:p>
          <a:p>
            <a:r>
              <a:rPr lang="en-AU" dirty="0"/>
              <a:t>Recommendations</a:t>
            </a:r>
          </a:p>
          <a:p>
            <a:pPr lvl="1"/>
            <a:r>
              <a:rPr lang="en-AU" dirty="0"/>
              <a:t>Our client is increasing media spending next year by 20%.</a:t>
            </a:r>
          </a:p>
          <a:p>
            <a:pPr lvl="1"/>
            <a:r>
              <a:rPr lang="en-AU" dirty="0"/>
              <a:t>Where should that additional spend go?</a:t>
            </a:r>
          </a:p>
        </p:txBody>
      </p:sp>
    </p:spTree>
    <p:extLst>
      <p:ext uri="{BB962C8B-B14F-4D97-AF65-F5344CB8AC3E}">
        <p14:creationId xmlns:p14="http://schemas.microsoft.com/office/powerpoint/2010/main" val="1933236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1D5A-3DA4-0D63-792F-6779050E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Demographics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82A9-BA81-11F9-3116-26FBC10A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Brand A may be attracting more families.</a:t>
            </a:r>
          </a:p>
        </p:txBody>
      </p:sp>
    </p:spTree>
    <p:extLst>
      <p:ext uri="{BB962C8B-B14F-4D97-AF65-F5344CB8AC3E}">
        <p14:creationId xmlns:p14="http://schemas.microsoft.com/office/powerpoint/2010/main" val="283676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EA5E-EBD3-D685-B597-2FA56B18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 3 –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6E1A-BA46-5103-AB79-887962F7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5" y="1845734"/>
            <a:ext cx="9939355" cy="4023360"/>
          </a:xfrm>
        </p:spPr>
        <p:txBody>
          <a:bodyPr/>
          <a:lstStyle/>
          <a:p>
            <a:r>
              <a:rPr lang="en-AU" dirty="0"/>
              <a:t>To make recommendations it is important to understand what media spend is working for our client.</a:t>
            </a:r>
          </a:p>
          <a:p>
            <a:r>
              <a:rPr lang="en-AU" dirty="0"/>
              <a:t>As such:</a:t>
            </a:r>
          </a:p>
          <a:p>
            <a:pPr lvl="1"/>
            <a:r>
              <a:rPr lang="en-AU" dirty="0"/>
              <a:t>I combined all the monthly media spends into one annual media spend.</a:t>
            </a:r>
          </a:p>
          <a:p>
            <a:pPr lvl="1"/>
            <a:r>
              <a:rPr lang="en-AU" dirty="0"/>
              <a:t>This media spend was divided by state and airline brand.</a:t>
            </a:r>
          </a:p>
          <a:p>
            <a:pPr lvl="1"/>
            <a:r>
              <a:rPr lang="en-AU" dirty="0"/>
              <a:t>Digital and magazine spend required segmentation.</a:t>
            </a:r>
          </a:p>
          <a:p>
            <a:pPr lvl="1"/>
            <a:r>
              <a:rPr lang="en-AU" dirty="0"/>
              <a:t>Correlations were made between profit and each media spend.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009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12E8D5B-7313-FF24-DAD8-0376082F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69" y="1989923"/>
            <a:ext cx="4670645" cy="426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E187D-1C6F-56CD-8726-3C44DE3D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Media spend effect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66DD054-A585-8647-333D-FB14DF61F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64452"/>
              </p:ext>
            </p:extLst>
          </p:nvPr>
        </p:nvGraphicFramePr>
        <p:xfrm>
          <a:off x="8082516" y="2279835"/>
          <a:ext cx="2214815" cy="33135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52424">
                  <a:extLst>
                    <a:ext uri="{9D8B030D-6E8A-4147-A177-3AD203B41FA5}">
                      <a16:colId xmlns:a16="http://schemas.microsoft.com/office/drawing/2014/main" val="3161251186"/>
                    </a:ext>
                  </a:extLst>
                </a:gridCol>
                <a:gridCol w="1062391">
                  <a:extLst>
                    <a:ext uri="{9D8B030D-6E8A-4147-A177-3AD203B41FA5}">
                      <a16:colId xmlns:a16="http://schemas.microsoft.com/office/drawing/2014/main" val="2913494385"/>
                    </a:ext>
                  </a:extLst>
                </a:gridCol>
              </a:tblGrid>
              <a:tr h="33984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Feature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Importance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49926"/>
                  </a:ext>
                </a:extLst>
              </a:tr>
              <a:tr h="21240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Digital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0.39212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544774"/>
                  </a:ext>
                </a:extLst>
              </a:tr>
              <a:tr h="509772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Metropolitan Television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0.35974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5658581"/>
                  </a:ext>
                </a:extLst>
              </a:tr>
              <a:tr h="21240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Cinema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</a:rPr>
                        <a:t>0.10557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1289658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Out of Home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0.06959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8094760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Regional Press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0.03297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6561086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Regional Television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</a:rPr>
                        <a:t>0.01578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75806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Metropolitan Press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0.01327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4586812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Metropolitan Radio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0.00575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029520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i="1" u="none" strike="noStrike" dirty="0">
                          <a:effectLst/>
                        </a:rPr>
                        <a:t>Magazines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0.00521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6350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4622DD9-3089-DC5D-6122-A3C0DD06C3F7}"/>
              </a:ext>
            </a:extLst>
          </p:cNvPr>
          <p:cNvSpPr txBox="1"/>
          <p:nvPr/>
        </p:nvSpPr>
        <p:spPr>
          <a:xfrm>
            <a:off x="7906357" y="1805257"/>
            <a:ext cx="28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Random Forest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E2795-7DF0-540C-58D4-FAA00C9CDD38}"/>
              </a:ext>
            </a:extLst>
          </p:cNvPr>
          <p:cNvSpPr txBox="1"/>
          <p:nvPr/>
        </p:nvSpPr>
        <p:spPr>
          <a:xfrm>
            <a:off x="2766671" y="1805257"/>
            <a:ext cx="3303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Media Spend/Profit Correlations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6C93B-FCC6-D3A0-72CF-0ABECC6A117F}"/>
              </a:ext>
            </a:extLst>
          </p:cNvPr>
          <p:cNvSpPr/>
          <p:nvPr/>
        </p:nvSpPr>
        <p:spPr>
          <a:xfrm>
            <a:off x="5775960" y="5204460"/>
            <a:ext cx="294585" cy="845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18C705-8093-66DC-BA92-0AB6B2B7D03D}"/>
              </a:ext>
            </a:extLst>
          </p:cNvPr>
          <p:cNvSpPr/>
          <p:nvPr/>
        </p:nvSpPr>
        <p:spPr>
          <a:xfrm rot="5400000">
            <a:off x="2351827" y="1788131"/>
            <a:ext cx="298312" cy="97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1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7DEC-A84E-D527-A92E-B426778B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Advice for budget increase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8F8FA2-AD58-9CC0-4F63-4C9A89C5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23653"/>
              </p:ext>
            </p:extLst>
          </p:nvPr>
        </p:nvGraphicFramePr>
        <p:xfrm>
          <a:off x="6126480" y="2470584"/>
          <a:ext cx="4541838" cy="25258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3946">
                  <a:extLst>
                    <a:ext uri="{9D8B030D-6E8A-4147-A177-3AD203B41FA5}">
                      <a16:colId xmlns:a16="http://schemas.microsoft.com/office/drawing/2014/main" val="2080803365"/>
                    </a:ext>
                  </a:extLst>
                </a:gridCol>
                <a:gridCol w="1513946">
                  <a:extLst>
                    <a:ext uri="{9D8B030D-6E8A-4147-A177-3AD203B41FA5}">
                      <a16:colId xmlns:a16="http://schemas.microsoft.com/office/drawing/2014/main" val="1967887456"/>
                    </a:ext>
                  </a:extLst>
                </a:gridCol>
                <a:gridCol w="1513946">
                  <a:extLst>
                    <a:ext uri="{9D8B030D-6E8A-4147-A177-3AD203B41FA5}">
                      <a16:colId xmlns:a16="http://schemas.microsoft.com/office/drawing/2014/main" val="1154473184"/>
                    </a:ext>
                  </a:extLst>
                </a:gridCol>
              </a:tblGrid>
              <a:tr h="541244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 dirty="0">
                          <a:effectLst/>
                        </a:rPr>
                        <a:t> 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Metro Television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% Of Metro Television Spend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766631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South Australia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</a:rPr>
                        <a:t>647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6.880783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3475617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Western Australia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997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10.603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582281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Queensland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</a:rPr>
                        <a:t>1508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</a:rPr>
                        <a:t>16.03744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92036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Victoria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3120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33.1809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3761814"/>
                  </a:ext>
                </a:extLst>
              </a:tr>
              <a:tr h="541244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New South Wales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</a:rPr>
                        <a:t>3131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33.29788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93423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1B8096E-3BB8-947E-5C9D-9D52396DD9A6}"/>
              </a:ext>
            </a:extLst>
          </p:cNvPr>
          <p:cNvGrpSpPr/>
          <p:nvPr/>
        </p:nvGrpSpPr>
        <p:grpSpPr>
          <a:xfrm>
            <a:off x="876775" y="2053648"/>
            <a:ext cx="4417688" cy="4130825"/>
            <a:chOff x="1153000" y="2167948"/>
            <a:chExt cx="4417688" cy="4130825"/>
          </a:xfrm>
        </p:grpSpPr>
        <p:pic>
          <p:nvPicPr>
            <p:cNvPr id="9" name="Picture 2" descr="Blank map of Australia: outline map and vector map of Australia">
              <a:extLst>
                <a:ext uri="{FF2B5EF4-FFF2-40B4-BE49-F238E27FC236}">
                  <a16:creationId xmlns:a16="http://schemas.microsoft.com/office/drawing/2014/main" id="{EEDD0EBB-0FA2-5DCB-85C8-8EFBAA994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000" y="2167948"/>
              <a:ext cx="4417688" cy="413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A81C9F-B0FF-358F-5845-FDC172E69458}"/>
                </a:ext>
              </a:extLst>
            </p:cNvPr>
            <p:cNvSpPr txBox="1"/>
            <p:nvPr/>
          </p:nvSpPr>
          <p:spPr>
            <a:xfrm>
              <a:off x="4491342" y="4675407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4">
                      <a:lumMod val="75000"/>
                    </a:schemeClr>
                  </a:solidFill>
                </a:rPr>
                <a:t>47%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C6CF85-1322-BE95-AA43-4F99B9BB31FE}"/>
                </a:ext>
              </a:extLst>
            </p:cNvPr>
            <p:cNvSpPr txBox="1"/>
            <p:nvPr/>
          </p:nvSpPr>
          <p:spPr>
            <a:xfrm>
              <a:off x="4076677" y="5227753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3">
                      <a:lumMod val="75000"/>
                    </a:schemeClr>
                  </a:solidFill>
                </a:rPr>
                <a:t>15%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6860A7-86D4-42AE-138F-9738BE6695B1}"/>
                </a:ext>
              </a:extLst>
            </p:cNvPr>
            <p:cNvSpPr txBox="1"/>
            <p:nvPr/>
          </p:nvSpPr>
          <p:spPr>
            <a:xfrm>
              <a:off x="4402838" y="3564410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>
                      <a:lumMod val="75000"/>
                    </a:schemeClr>
                  </a:solidFill>
                </a:rPr>
                <a:t>16%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50F92-446B-AE7E-9FE7-617B651368B3}"/>
                </a:ext>
              </a:extLst>
            </p:cNvPr>
            <p:cNvSpPr txBox="1"/>
            <p:nvPr/>
          </p:nvSpPr>
          <p:spPr>
            <a:xfrm>
              <a:off x="4731265" y="5818696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2">
                      <a:lumMod val="25000"/>
                    </a:schemeClr>
                  </a:solidFill>
                </a:rPr>
                <a:t>1%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385CB0-8DF9-C554-3919-36DAB201208B}"/>
                </a:ext>
              </a:extLst>
            </p:cNvPr>
            <p:cNvSpPr txBox="1"/>
            <p:nvPr/>
          </p:nvSpPr>
          <p:spPr>
            <a:xfrm>
              <a:off x="3411996" y="4306075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6%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17A94E-E631-DB2A-350E-97BE24B996BE}"/>
                </a:ext>
              </a:extLst>
            </p:cNvPr>
            <p:cNvSpPr txBox="1"/>
            <p:nvPr/>
          </p:nvSpPr>
          <p:spPr>
            <a:xfrm>
              <a:off x="1932445" y="3933742"/>
              <a:ext cx="66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2">
                      <a:lumMod val="25000"/>
                    </a:schemeClr>
                  </a:solidFill>
                </a:rPr>
                <a:t>15%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9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973D-6406-7769-0BE8-C2891201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Advice for budget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E5D1-34D3-F1AE-C6C3-6D9824EF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Digital is most likely the way to go however media spend could also be increased in metropolitan television</a:t>
            </a:r>
          </a:p>
          <a:p>
            <a:r>
              <a:rPr lang="en-AU" dirty="0"/>
              <a:t>It is most likely necessary to adjust media spend across states as NSW is far outperforming other states and territories</a:t>
            </a:r>
          </a:p>
          <a:p>
            <a:r>
              <a:rPr lang="en-AU" dirty="0"/>
              <a:t>If digital media is the chosen approach. Target it toward those earlier mentioned flights and post codes of </a:t>
            </a:r>
            <a:r>
              <a:rPr lang="en-AU"/>
              <a:t>greatest profit.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427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35D-43DE-B7D4-DBE1-3594F369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data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5314CF7-6BDD-8B75-B293-3589C565A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225850"/>
              </p:ext>
            </p:extLst>
          </p:nvPr>
        </p:nvGraphicFramePr>
        <p:xfrm>
          <a:off x="2073436" y="2395313"/>
          <a:ext cx="3499228" cy="225976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21622">
                  <a:extLst>
                    <a:ext uri="{9D8B030D-6E8A-4147-A177-3AD203B41FA5}">
                      <a16:colId xmlns:a16="http://schemas.microsoft.com/office/drawing/2014/main" val="3742914108"/>
                    </a:ext>
                  </a:extLst>
                </a:gridCol>
                <a:gridCol w="777606">
                  <a:extLst>
                    <a:ext uri="{9D8B030D-6E8A-4147-A177-3AD203B41FA5}">
                      <a16:colId xmlns:a16="http://schemas.microsoft.com/office/drawing/2014/main" val="1182233715"/>
                    </a:ext>
                  </a:extLst>
                </a:gridCol>
              </a:tblGrid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PASSENGER_ID</a:t>
                      </a:r>
                      <a:endParaRPr lang="en-AU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290344686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7244044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BOOKING_DATE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1/01/2012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048161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FLIGHT_NUMBER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SA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079535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FLIGHT_DEPARTURE_DATE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13-Jan-13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361078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PASSENGER_ZIP_CODE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295412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PASSENGER_COUNTRY_CODE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AUS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300073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AGE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184825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BOOKING_TRAVEL_AGENCY_ZIP_CODE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104980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AIR_FLIGHT_COMPANY_NAME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959865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GENDER_CODE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320024"/>
                  </a:ext>
                </a:extLst>
              </a:tr>
              <a:tr h="20543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PROFIT (AUD)</a:t>
                      </a:r>
                      <a:endParaRPr lang="en-A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2909.79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5892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9FA737-C022-4BEA-7903-8574CB496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06513"/>
              </p:ext>
            </p:extLst>
          </p:nvPr>
        </p:nvGraphicFramePr>
        <p:xfrm>
          <a:off x="6619338" y="2395313"/>
          <a:ext cx="2087929" cy="289785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26360">
                  <a:extLst>
                    <a:ext uri="{9D8B030D-6E8A-4147-A177-3AD203B41FA5}">
                      <a16:colId xmlns:a16="http://schemas.microsoft.com/office/drawing/2014/main" val="3464604246"/>
                    </a:ext>
                  </a:extLst>
                </a:gridCol>
                <a:gridCol w="1161569">
                  <a:extLst>
                    <a:ext uri="{9D8B030D-6E8A-4147-A177-3AD203B41FA5}">
                      <a16:colId xmlns:a16="http://schemas.microsoft.com/office/drawing/2014/main" val="2388881608"/>
                    </a:ext>
                  </a:extLst>
                </a:gridCol>
              </a:tblGrid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Category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Airlines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91272171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Company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 dirty="0">
                          <a:effectLst/>
                        </a:rPr>
                        <a:t>A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99109330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Market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National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74310750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Media Type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Magazines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90299409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1/01/2012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65398644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1/02/2012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64132813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1/03/2012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44328149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1/04/2012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30493510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1/05/2012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48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95888094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1/06/2012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48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61275868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1/07/2012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49735743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1/08/2012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63675117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1/09/2012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53322369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1/10/2012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4692715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1/11/2012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00309385"/>
                  </a:ext>
                </a:extLst>
              </a:tr>
              <a:tr h="181116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1/12/2012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100" u="none" strike="noStrike" dirty="0">
                          <a:effectLst/>
                        </a:rPr>
                        <a:t>39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541002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AC655FC-DE8B-F70F-3976-1A55D458DFDA}"/>
              </a:ext>
            </a:extLst>
          </p:cNvPr>
          <p:cNvSpPr txBox="1"/>
          <p:nvPr/>
        </p:nvSpPr>
        <p:spPr>
          <a:xfrm>
            <a:off x="2011503" y="1907908"/>
            <a:ext cx="18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Booking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BA2946-7E05-43FF-0F92-090BD972778C}"/>
              </a:ext>
            </a:extLst>
          </p:cNvPr>
          <p:cNvSpPr txBox="1"/>
          <p:nvPr/>
        </p:nvSpPr>
        <p:spPr>
          <a:xfrm>
            <a:off x="6619338" y="1907908"/>
            <a:ext cx="192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Media Spend Data</a:t>
            </a:r>
          </a:p>
        </p:txBody>
      </p:sp>
    </p:spTree>
    <p:extLst>
      <p:ext uri="{BB962C8B-B14F-4D97-AF65-F5344CB8AC3E}">
        <p14:creationId xmlns:p14="http://schemas.microsoft.com/office/powerpoint/2010/main" val="290149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55BE-91AE-C280-1AF7-CC25B987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Profitability analysis</a:t>
            </a:r>
            <a:endParaRPr lang="en-A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126ACC-7BE1-9B79-958C-90B6DF67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27" y="2049098"/>
            <a:ext cx="5447073" cy="340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978033A-9891-5FF0-6C6D-74B37CC6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927" y="2049098"/>
            <a:ext cx="5197591" cy="340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1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0BB9-7BE6-9B19-8A08-B889BFEC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Diving into flight numbers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A05406-E7D6-B79B-861D-CC7F24DBA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17" y="2243080"/>
            <a:ext cx="5763457" cy="34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D8604C-842D-C171-C41D-2EB6EC7F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2" y="2243079"/>
            <a:ext cx="5372345" cy="344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BA77-27FF-0FF4-7389-39F6551D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flights are costing money?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AEEF7D9-9E4D-6898-EA79-5F92037A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7" y="1921452"/>
            <a:ext cx="5880515" cy="35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64104E-440A-8125-61AC-2C4DB3C18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26695"/>
              </p:ext>
            </p:extLst>
          </p:nvPr>
        </p:nvGraphicFramePr>
        <p:xfrm>
          <a:off x="6446982" y="2133599"/>
          <a:ext cx="5440217" cy="2987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766">
                  <a:extLst>
                    <a:ext uri="{9D8B030D-6E8A-4147-A177-3AD203B41FA5}">
                      <a16:colId xmlns:a16="http://schemas.microsoft.com/office/drawing/2014/main" val="3564586724"/>
                    </a:ext>
                  </a:extLst>
                </a:gridCol>
                <a:gridCol w="617343">
                  <a:extLst>
                    <a:ext uri="{9D8B030D-6E8A-4147-A177-3AD203B41FA5}">
                      <a16:colId xmlns:a16="http://schemas.microsoft.com/office/drawing/2014/main" val="3421293758"/>
                    </a:ext>
                  </a:extLst>
                </a:gridCol>
                <a:gridCol w="513766">
                  <a:extLst>
                    <a:ext uri="{9D8B030D-6E8A-4147-A177-3AD203B41FA5}">
                      <a16:colId xmlns:a16="http://schemas.microsoft.com/office/drawing/2014/main" val="2718917596"/>
                    </a:ext>
                  </a:extLst>
                </a:gridCol>
                <a:gridCol w="1317897">
                  <a:extLst>
                    <a:ext uri="{9D8B030D-6E8A-4147-A177-3AD203B41FA5}">
                      <a16:colId xmlns:a16="http://schemas.microsoft.com/office/drawing/2014/main" val="2816420605"/>
                    </a:ext>
                  </a:extLst>
                </a:gridCol>
                <a:gridCol w="683329">
                  <a:extLst>
                    <a:ext uri="{9D8B030D-6E8A-4147-A177-3AD203B41FA5}">
                      <a16:colId xmlns:a16="http://schemas.microsoft.com/office/drawing/2014/main" val="74204847"/>
                    </a:ext>
                  </a:extLst>
                </a:gridCol>
                <a:gridCol w="312878">
                  <a:extLst>
                    <a:ext uri="{9D8B030D-6E8A-4147-A177-3AD203B41FA5}">
                      <a16:colId xmlns:a16="http://schemas.microsoft.com/office/drawing/2014/main" val="1755082331"/>
                    </a:ext>
                  </a:extLst>
                </a:gridCol>
                <a:gridCol w="601522">
                  <a:extLst>
                    <a:ext uri="{9D8B030D-6E8A-4147-A177-3AD203B41FA5}">
                      <a16:colId xmlns:a16="http://schemas.microsoft.com/office/drawing/2014/main" val="1256248072"/>
                    </a:ext>
                  </a:extLst>
                </a:gridCol>
                <a:gridCol w="560716">
                  <a:extLst>
                    <a:ext uri="{9D8B030D-6E8A-4147-A177-3AD203B41FA5}">
                      <a16:colId xmlns:a16="http://schemas.microsoft.com/office/drawing/2014/main" val="4205452216"/>
                    </a:ext>
                  </a:extLst>
                </a:gridCol>
              </a:tblGrid>
              <a:tr h="522260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 dirty="0">
                          <a:effectLst/>
                        </a:rPr>
                        <a:t>PASSENGER ID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>
                          <a:effectLst/>
                        </a:rPr>
                        <a:t>BOOKING DATE</a:t>
                      </a:r>
                      <a:endParaRPr lang="en-A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 dirty="0">
                          <a:effectLst/>
                        </a:rPr>
                        <a:t>FLIGHT NUMBER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 dirty="0">
                          <a:effectLst/>
                        </a:rPr>
                        <a:t>FLIGHT DEPARTURE DATE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 dirty="0">
                          <a:effectLst/>
                        </a:rPr>
                        <a:t>PASSENGER COUNTRY CODE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 dirty="0">
                          <a:effectLst/>
                        </a:rPr>
                        <a:t>AGE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 dirty="0">
                          <a:effectLst/>
                        </a:rPr>
                        <a:t>AIR FLIGHT COMPANY NAME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b="1" u="none" strike="noStrike" dirty="0">
                          <a:effectLst/>
                        </a:rPr>
                        <a:t>PROFIT (AUD)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411976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463672038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5/01/2012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QP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26/03/2012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AUS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64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-4036.83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6444427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476937378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17/01/2012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QP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26/03/2012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AUS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78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-1070.79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779839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445974627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19/01/2012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QP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26/03/2012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AUS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-4031.2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2275747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438761494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24/01/2012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QP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26/03/2012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AUS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-1060.66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854370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499338190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30/01/2012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QP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26/03/2012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AUS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70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-1057.03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807189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502820523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30/01/2012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QP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26/03/2012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AUS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83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-2131.64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528767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828248961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8/02/2012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QP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26/03/2012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AUS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>
                          <a:effectLst/>
                        </a:rPr>
                        <a:t>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900" u="none" strike="noStrike" dirty="0">
                          <a:effectLst/>
                        </a:rPr>
                        <a:t>-2541.13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459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5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2126-F967-8CEC-ADD8-FEA80BB1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Majority of profit is generated by few flight numbers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811218-4280-9B0A-EDD6-A2DB696ABD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8406"/>
            <a:ext cx="673635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8E1A1-7633-91DD-4E87-36068261E8BF}"/>
              </a:ext>
            </a:extLst>
          </p:cNvPr>
          <p:cNvSpPr txBox="1"/>
          <p:nvPr/>
        </p:nvSpPr>
        <p:spPr>
          <a:xfrm>
            <a:off x="8630189" y="2303252"/>
            <a:ext cx="2382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top 3 profit producers belong to company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top 4 are producing 72% of all profits!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24480-1ED1-020F-3BC7-8B29E0C32AB2}"/>
              </a:ext>
            </a:extLst>
          </p:cNvPr>
          <p:cNvSpPr/>
          <p:nvPr/>
        </p:nvSpPr>
        <p:spPr>
          <a:xfrm>
            <a:off x="7078980" y="2171700"/>
            <a:ext cx="701040" cy="337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42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88B3-20AA-C728-A4BF-60DF247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geography influence profit?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D4110C-0CE2-B9D1-3A53-4014C46A92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86" y="2449806"/>
            <a:ext cx="5741088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896920-ADC5-D0D9-BA87-4AB28AD5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6" y="2449806"/>
            <a:ext cx="5731371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5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26C9-BA0B-B3D6-37DE-EB4CD77A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Profit by passenger zip-code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BD54A20-3F09-8ED6-E2AE-D70C86D0F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23" y="2351238"/>
            <a:ext cx="7183737" cy="35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D1C87-D0A4-6F5D-7F99-DE70AFB8495C}"/>
              </a:ext>
            </a:extLst>
          </p:cNvPr>
          <p:cNvSpPr txBox="1"/>
          <p:nvPr/>
        </p:nvSpPr>
        <p:spPr>
          <a:xfrm>
            <a:off x="8249480" y="2484309"/>
            <a:ext cx="2728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220 of 1856 (12%) zip codes are producing approximately 50% of the total Australian profit.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924A7-B227-E89F-3CA1-BE8C4A024FAA}"/>
              </a:ext>
            </a:extLst>
          </p:cNvPr>
          <p:cNvSpPr/>
          <p:nvPr/>
        </p:nvSpPr>
        <p:spPr>
          <a:xfrm>
            <a:off x="7513983" y="2564296"/>
            <a:ext cx="427382" cy="311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9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932</Words>
  <Application>Microsoft Office PowerPoint</Application>
  <PresentationFormat>Widescreen</PresentationFormat>
  <Paragraphs>267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Retrospect</vt:lpstr>
      <vt:lpstr>Airline Analysis</vt:lpstr>
      <vt:lpstr>Analysis overview</vt:lpstr>
      <vt:lpstr>Overview of data</vt:lpstr>
      <vt:lpstr>Profitability analysis</vt:lpstr>
      <vt:lpstr>Diving into flight numbers</vt:lpstr>
      <vt:lpstr>What flights are costing money?</vt:lpstr>
      <vt:lpstr>Majority of profit is generated by few flight numbers</vt:lpstr>
      <vt:lpstr>How does geography influence profit?</vt:lpstr>
      <vt:lpstr>Profit by passenger zip-code</vt:lpstr>
      <vt:lpstr>Profit by travel desk zip code</vt:lpstr>
      <vt:lpstr>Profit Nation Wide</vt:lpstr>
      <vt:lpstr>Profit by region</vt:lpstr>
      <vt:lpstr>What about gender and age?</vt:lpstr>
      <vt:lpstr>Profit by age</vt:lpstr>
      <vt:lpstr>Profit by booking month</vt:lpstr>
      <vt:lpstr>Profit take aways</vt:lpstr>
      <vt:lpstr>Part 2 – Brand differentiation</vt:lpstr>
      <vt:lpstr>Gender and Age</vt:lpstr>
      <vt:lpstr>Geographical</vt:lpstr>
      <vt:lpstr>Demographics take aways</vt:lpstr>
      <vt:lpstr>Part 3 – Recommendations</vt:lpstr>
      <vt:lpstr>Media spend effect</vt:lpstr>
      <vt:lpstr>Advice for budget increase</vt:lpstr>
      <vt:lpstr>Advice for budget increase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Analysis</dc:title>
  <dc:creator>Alex James Sherman</dc:creator>
  <cp:lastModifiedBy>Alex Sherman</cp:lastModifiedBy>
  <cp:revision>1</cp:revision>
  <dcterms:created xsi:type="dcterms:W3CDTF">2023-10-12T23:13:25Z</dcterms:created>
  <dcterms:modified xsi:type="dcterms:W3CDTF">2023-10-13T04:02:02Z</dcterms:modified>
</cp:coreProperties>
</file>