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41" r:id="rId3"/>
    <p:sldId id="342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3" r:id="rId13"/>
    <p:sldId id="352" r:id="rId14"/>
    <p:sldId id="343" r:id="rId15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2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6F"/>
    <a:srgbClr val="D8E1EA"/>
    <a:srgbClr val="A6C4E8"/>
    <a:srgbClr val="D9D9D9"/>
    <a:srgbClr val="001946"/>
    <a:srgbClr val="327BCC"/>
    <a:srgbClr val="181818"/>
    <a:srgbClr val="306EBA"/>
    <a:srgbClr val="5A91D4"/>
    <a:srgbClr val="76A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372" y="90"/>
      </p:cViewPr>
      <p:guideLst>
        <p:guide orient="horz" pos="2160"/>
        <p:guide pos="3840"/>
        <p:guide orient="horz" pos="1253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01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1C6E6-C9EF-4AEA-9A59-A9694720BB3A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D6B1E-B667-4EA5-A6E9-59B9296CD86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579353-DD2A-119F-D1EE-B52D50E46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922" y="2594394"/>
            <a:ext cx="2780952" cy="3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0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100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79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62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57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320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30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418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451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395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156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17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9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CDA35AA-2441-4FAD-AB33-BD0AE2F930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BA5A7C3-912C-4F88-995B-B0916CD4D3C3}"/>
              </a:ext>
            </a:extLst>
          </p:cNvPr>
          <p:cNvCxnSpPr>
            <a:cxnSpLocks/>
          </p:cNvCxnSpPr>
          <p:nvPr userDrawn="1"/>
        </p:nvCxnSpPr>
        <p:spPr>
          <a:xfrm>
            <a:off x="684663" y="1060572"/>
            <a:ext cx="10822675" cy="0"/>
          </a:xfrm>
          <a:prstGeom prst="line">
            <a:avLst/>
          </a:prstGeom>
          <a:ln w="285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CC310B3F-A6B2-4EDC-815F-1899032DC2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7921" y="278305"/>
            <a:ext cx="7216161" cy="695575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3606DB-92D6-4C38-8EEA-58C3A08E531D}"/>
              </a:ext>
            </a:extLst>
          </p:cNvPr>
          <p:cNvSpPr/>
          <p:nvPr userDrawn="1"/>
        </p:nvSpPr>
        <p:spPr>
          <a:xfrm>
            <a:off x="11459759" y="6435860"/>
            <a:ext cx="359083" cy="42214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rgbClr val="0028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BE2BD-C054-409C-9AB7-FD453F3650FD}"/>
              </a:ext>
            </a:extLst>
          </p:cNvPr>
          <p:cNvSpPr txBox="1"/>
          <p:nvPr userDrawn="1"/>
        </p:nvSpPr>
        <p:spPr>
          <a:xfrm>
            <a:off x="11332916" y="6493043"/>
            <a:ext cx="612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AE98425-5076-4993-BFAA-AAA3B90CB8D1}" type="slidenum">
              <a:rPr lang="ko-KR" altLang="en-US" sz="140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pPr algn="ctr"/>
              <a:t>‹#›</a:t>
            </a:fld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43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50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</p:sldLayoutIdLst>
  <p:hf sldNum="0"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FFB21-7177-465B-988E-C49438BE5EF7}"/>
              </a:ext>
            </a:extLst>
          </p:cNvPr>
          <p:cNvSpPr txBox="1"/>
          <p:nvPr/>
        </p:nvSpPr>
        <p:spPr>
          <a:xfrm>
            <a:off x="7646796" y="2396666"/>
            <a:ext cx="3722454" cy="770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r"/>
            <a:r>
              <a:rPr lang="ko-KR" altLang="en-US" sz="3600">
                <a:solidFill>
                  <a:schemeClr val="bg1"/>
                </a:solidFill>
              </a:rPr>
              <a:t>우리들의 학급 생활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D416C-1C3F-4124-A7C1-1B324DDF6B8E}"/>
              </a:ext>
            </a:extLst>
          </p:cNvPr>
          <p:cNvSpPr txBox="1"/>
          <p:nvPr/>
        </p:nvSpPr>
        <p:spPr>
          <a:xfrm>
            <a:off x="7268209" y="3063474"/>
            <a:ext cx="4101041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2023</a:t>
            </a:r>
            <a:r>
              <a:rPr lang="ko-KR" altLang="en-US" sz="2000" dirty="0">
                <a:solidFill>
                  <a:schemeClr val="bg1"/>
                </a:solidFill>
              </a:rPr>
              <a:t>년 </a:t>
            </a:r>
            <a:r>
              <a:rPr lang="en-US" altLang="ko-KR" sz="2000" dirty="0">
                <a:solidFill>
                  <a:schemeClr val="bg1"/>
                </a:solidFill>
              </a:rPr>
              <a:t>03</a:t>
            </a:r>
            <a:r>
              <a:rPr lang="ko-KR" altLang="en-US" sz="2000" dirty="0">
                <a:solidFill>
                  <a:schemeClr val="bg1"/>
                </a:solidFill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</a:rPr>
              <a:t>31</a:t>
            </a:r>
            <a:r>
              <a:rPr lang="ko-KR" altLang="en-US" sz="2000" dirty="0">
                <a:solidFill>
                  <a:schemeClr val="bg1"/>
                </a:solidFill>
              </a:rPr>
              <a:t>일 금요일 </a:t>
            </a:r>
            <a:r>
              <a:rPr lang="en-US" altLang="ko-KR" sz="2000" dirty="0">
                <a:solidFill>
                  <a:schemeClr val="bg1"/>
                </a:solidFill>
              </a:rPr>
              <a:t>1</a:t>
            </a:r>
            <a:r>
              <a:rPr lang="ko-KR" altLang="en-US" sz="2000" dirty="0">
                <a:solidFill>
                  <a:schemeClr val="bg1"/>
                </a:solidFill>
              </a:rPr>
              <a:t>시 </a:t>
            </a:r>
            <a:r>
              <a:rPr lang="en-US" altLang="ko-KR" sz="2000" dirty="0">
                <a:solidFill>
                  <a:schemeClr val="bg1"/>
                </a:solidFill>
              </a:rPr>
              <a:t>20</a:t>
            </a:r>
            <a:r>
              <a:rPr lang="ko-KR" altLang="en-US" sz="2000" dirty="0">
                <a:solidFill>
                  <a:schemeClr val="bg1"/>
                </a:solidFill>
              </a:rPr>
              <a:t>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9C80F6-681D-48F5-9AD6-1A17FE0601B5}"/>
              </a:ext>
            </a:extLst>
          </p:cNvPr>
          <p:cNvGrpSpPr/>
          <p:nvPr/>
        </p:nvGrpSpPr>
        <p:grpSpPr>
          <a:xfrm>
            <a:off x="1138160" y="5169859"/>
            <a:ext cx="4020307" cy="760288"/>
            <a:chOff x="1139522" y="5056820"/>
            <a:chExt cx="4020307" cy="7602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9F0BF9-AB77-47A3-BF8C-E98BAF5C4D06}"/>
                </a:ext>
              </a:extLst>
            </p:cNvPr>
            <p:cNvSpPr txBox="1"/>
            <p:nvPr/>
          </p:nvSpPr>
          <p:spPr>
            <a:xfrm>
              <a:off x="1139523" y="5056820"/>
              <a:ext cx="4020306" cy="431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Full stack(</a:t>
              </a:r>
              <a:r>
                <a:rPr lang="ko-KR" altLang="en-US" sz="1800" dirty="0" err="1"/>
                <a:t>풀스택</a:t>
              </a:r>
              <a:r>
                <a:rPr lang="en-US" altLang="ko-KR" sz="1800" dirty="0"/>
                <a:t>) </a:t>
              </a:r>
              <a:r>
                <a:rPr lang="ko-KR" altLang="en-US" sz="1800" dirty="0"/>
                <a:t>웹 개발자 과정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AC919E-6C81-4013-A9DE-DA3DA1CD2F60}"/>
                </a:ext>
              </a:extLst>
            </p:cNvPr>
            <p:cNvSpPr txBox="1"/>
            <p:nvPr/>
          </p:nvSpPr>
          <p:spPr>
            <a:xfrm>
              <a:off x="1139522" y="5385451"/>
              <a:ext cx="3484727" cy="431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/>
                <a:t>진윤진</a:t>
              </a: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D30750-9F28-40A1-A062-ECF0B55C69BB}"/>
              </a:ext>
            </a:extLst>
          </p:cNvPr>
          <p:cNvCxnSpPr>
            <a:cxnSpLocks/>
          </p:cNvCxnSpPr>
          <p:nvPr/>
        </p:nvCxnSpPr>
        <p:spPr>
          <a:xfrm>
            <a:off x="1032525" y="5089980"/>
            <a:ext cx="0" cy="1008000"/>
          </a:xfrm>
          <a:prstGeom prst="line">
            <a:avLst/>
          </a:prstGeom>
          <a:ln w="412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5D2AA7-0433-9B11-391B-D9D4DA502276}"/>
              </a:ext>
            </a:extLst>
          </p:cNvPr>
          <p:cNvSpPr txBox="1"/>
          <p:nvPr/>
        </p:nvSpPr>
        <p:spPr>
          <a:xfrm>
            <a:off x="596900" y="760022"/>
            <a:ext cx="3063448" cy="770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r"/>
            <a:r>
              <a:rPr lang="ko-KR" altLang="en-US" sz="3600" dirty="0" err="1">
                <a:solidFill>
                  <a:schemeClr val="bg1"/>
                </a:solidFill>
              </a:rPr>
              <a:t>서울우리초마크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38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F4321-4F16-0C06-954E-7EC9A6C6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4901"/>
          </a:xfrm>
          <a:solidFill>
            <a:srgbClr val="00286F"/>
          </a:solidFill>
        </p:spPr>
        <p:txBody>
          <a:bodyPr lIns="0" anchor="ctr" anchorCtr="1">
            <a:norm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 5.  </a:t>
            </a:r>
            <a:r>
              <a:rPr lang="ko-KR" altLang="en-US" dirty="0">
                <a:solidFill>
                  <a:schemeClr val="bg1"/>
                </a:solidFill>
              </a:rPr>
              <a:t>요구사항분석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24D3BD8-F9FF-15E7-D440-BDE3CB798D31}"/>
              </a:ext>
            </a:extLst>
          </p:cNvPr>
          <p:cNvGrpSpPr/>
          <p:nvPr/>
        </p:nvGrpSpPr>
        <p:grpSpPr>
          <a:xfrm>
            <a:off x="806564" y="5501454"/>
            <a:ext cx="4020307" cy="760288"/>
            <a:chOff x="1139522" y="5056820"/>
            <a:chExt cx="4020307" cy="76028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3FFA11-4CC4-AC7A-7A76-AD7EE10DE79D}"/>
                </a:ext>
              </a:extLst>
            </p:cNvPr>
            <p:cNvSpPr txBox="1"/>
            <p:nvPr/>
          </p:nvSpPr>
          <p:spPr>
            <a:xfrm>
              <a:off x="1139523" y="5056820"/>
              <a:ext cx="4020306" cy="431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Full stack(</a:t>
              </a:r>
              <a:r>
                <a:rPr lang="ko-KR" altLang="en-US" sz="1800" dirty="0" err="1"/>
                <a:t>풀스택</a:t>
              </a:r>
              <a:r>
                <a:rPr lang="en-US" altLang="ko-KR" sz="1800" dirty="0"/>
                <a:t>) </a:t>
              </a:r>
              <a:r>
                <a:rPr lang="ko-KR" altLang="en-US" sz="1800" dirty="0"/>
                <a:t>웹 개발자 과정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F58F5D-E119-0A4F-7CAC-2136C422089F}"/>
                </a:ext>
              </a:extLst>
            </p:cNvPr>
            <p:cNvSpPr txBox="1"/>
            <p:nvPr/>
          </p:nvSpPr>
          <p:spPr>
            <a:xfrm>
              <a:off x="1139522" y="5385451"/>
              <a:ext cx="3484727" cy="431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/>
                <a:t>진윤진</a:t>
              </a: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DCBD2C7-E6EF-7E7C-FDEC-A29DB5C12A9D}"/>
              </a:ext>
            </a:extLst>
          </p:cNvPr>
          <p:cNvCxnSpPr>
            <a:cxnSpLocks/>
          </p:cNvCxnSpPr>
          <p:nvPr/>
        </p:nvCxnSpPr>
        <p:spPr>
          <a:xfrm>
            <a:off x="700929" y="5421575"/>
            <a:ext cx="0" cy="1008000"/>
          </a:xfrm>
          <a:prstGeom prst="line">
            <a:avLst/>
          </a:prstGeom>
          <a:ln w="412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310FE9E-FA16-017D-31E1-A8A3CDA64328}"/>
              </a:ext>
            </a:extLst>
          </p:cNvPr>
          <p:cNvSpPr txBox="1"/>
          <p:nvPr/>
        </p:nvSpPr>
        <p:spPr>
          <a:xfrm>
            <a:off x="806564" y="1104901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담임선생님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EC8A2-76A4-9A38-9287-E1832FFC8FF4}"/>
              </a:ext>
            </a:extLst>
          </p:cNvPr>
          <p:cNvSpPr txBox="1"/>
          <p:nvPr/>
        </p:nvSpPr>
        <p:spPr>
          <a:xfrm>
            <a:off x="1397129" y="1585162"/>
            <a:ext cx="9397741" cy="368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관리자는 </a:t>
            </a:r>
            <a:r>
              <a:rPr lang="ko-KR" altLang="en-US" sz="20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관리자탭을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클릭하여 관리자 모드로 로그인이 가능해진다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탭 클릭 로그인 한 후 이용자 학생 계정에 대하여 삭제 및 전체리스트 조회가 가능하다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공지사항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앨범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게시판에 존재하는 모든 글 및 댓글에 대하여 글 작성 수정 삭제 할 수 있으며 앨범 게시판에서는 파일 첨부가 가능하다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급훈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시간표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탭에 등록 및 수정이 가능하다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21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F4321-4F16-0C06-954E-7EC9A6C6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4901"/>
          </a:xfrm>
          <a:solidFill>
            <a:srgbClr val="00286F"/>
          </a:solidFill>
        </p:spPr>
        <p:txBody>
          <a:bodyPr lIns="0" anchor="ctr" anchorCtr="1">
            <a:norm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 6.  </a:t>
            </a:r>
            <a:r>
              <a:rPr lang="ko-KR" altLang="en-US" dirty="0" err="1">
                <a:solidFill>
                  <a:schemeClr val="bg1"/>
                </a:solidFill>
              </a:rPr>
              <a:t>유스케이스</a:t>
            </a:r>
            <a:r>
              <a:rPr lang="ko-KR" altLang="en-US" dirty="0">
                <a:solidFill>
                  <a:schemeClr val="bg1"/>
                </a:solidFill>
              </a:rPr>
              <a:t> 다이어그램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24D3BD8-F9FF-15E7-D440-BDE3CB798D31}"/>
              </a:ext>
            </a:extLst>
          </p:cNvPr>
          <p:cNvGrpSpPr/>
          <p:nvPr/>
        </p:nvGrpSpPr>
        <p:grpSpPr>
          <a:xfrm>
            <a:off x="806564" y="5501454"/>
            <a:ext cx="4020307" cy="760288"/>
            <a:chOff x="1139522" y="5056820"/>
            <a:chExt cx="4020307" cy="76028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3FFA11-4CC4-AC7A-7A76-AD7EE10DE79D}"/>
                </a:ext>
              </a:extLst>
            </p:cNvPr>
            <p:cNvSpPr txBox="1"/>
            <p:nvPr/>
          </p:nvSpPr>
          <p:spPr>
            <a:xfrm>
              <a:off x="1139523" y="5056820"/>
              <a:ext cx="4020306" cy="431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Full stack(</a:t>
              </a:r>
              <a:r>
                <a:rPr lang="ko-KR" altLang="en-US" sz="1800" dirty="0" err="1"/>
                <a:t>풀스택</a:t>
              </a:r>
              <a:r>
                <a:rPr lang="en-US" altLang="ko-KR" sz="1800" dirty="0"/>
                <a:t>) </a:t>
              </a:r>
              <a:r>
                <a:rPr lang="ko-KR" altLang="en-US" sz="1800" dirty="0"/>
                <a:t>웹 개발자 과정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F58F5D-E119-0A4F-7CAC-2136C422089F}"/>
                </a:ext>
              </a:extLst>
            </p:cNvPr>
            <p:cNvSpPr txBox="1"/>
            <p:nvPr/>
          </p:nvSpPr>
          <p:spPr>
            <a:xfrm>
              <a:off x="1139522" y="5385451"/>
              <a:ext cx="3484727" cy="431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/>
                <a:t>진윤진</a:t>
              </a: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DCBD2C7-E6EF-7E7C-FDEC-A29DB5C12A9D}"/>
              </a:ext>
            </a:extLst>
          </p:cNvPr>
          <p:cNvCxnSpPr>
            <a:cxnSpLocks/>
          </p:cNvCxnSpPr>
          <p:nvPr/>
        </p:nvCxnSpPr>
        <p:spPr>
          <a:xfrm>
            <a:off x="700929" y="5421575"/>
            <a:ext cx="0" cy="1008000"/>
          </a:xfrm>
          <a:prstGeom prst="line">
            <a:avLst/>
          </a:prstGeom>
          <a:ln w="412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CA8301-96D1-92E3-C251-CF164DD018C5}"/>
              </a:ext>
            </a:extLst>
          </p:cNvPr>
          <p:cNvSpPr txBox="1"/>
          <p:nvPr/>
        </p:nvSpPr>
        <p:spPr>
          <a:xfrm>
            <a:off x="8453674" y="367784"/>
            <a:ext cx="243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(</a:t>
            </a:r>
            <a:r>
              <a:rPr lang="en-US" altLang="ko-KR" sz="1800" b="1" dirty="0" err="1">
                <a:solidFill>
                  <a:schemeClr val="bg1"/>
                </a:solidFill>
              </a:rPr>
              <a:t>usecase</a:t>
            </a:r>
            <a:r>
              <a:rPr lang="en-US" altLang="ko-KR" sz="1800" b="1" dirty="0">
                <a:solidFill>
                  <a:schemeClr val="bg1"/>
                </a:solidFill>
              </a:rPr>
              <a:t> diagram)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85789D-31F7-3FDE-F5B8-A09CE0171030}"/>
              </a:ext>
            </a:extLst>
          </p:cNvPr>
          <p:cNvGrpSpPr/>
          <p:nvPr/>
        </p:nvGrpSpPr>
        <p:grpSpPr>
          <a:xfrm>
            <a:off x="1410784" y="2368013"/>
            <a:ext cx="428322" cy="588777"/>
            <a:chOff x="934391" y="2362099"/>
            <a:chExt cx="428322" cy="78503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B998DE9-1387-552A-EE5D-B8EE3E556E4A}"/>
                </a:ext>
              </a:extLst>
            </p:cNvPr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8665246F-8808-CA42-B0DE-11018709A1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8F784969-2677-39C0-EDE9-A921682C9E50}"/>
                  </a:ext>
                </a:extLst>
              </p:cNvPr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C016A151-C8A5-3740-1369-08B5E3FA8E3E}"/>
                  </a:ext>
                </a:extLst>
              </p:cNvPr>
              <p:cNvCxnSpPr>
                <a:stCxn id="11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18F2D539-86CA-0A64-B4A6-8E4316513015}"/>
                  </a:ext>
                </a:extLst>
              </p:cNvPr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8274151A-8F20-F5D2-D6DD-2FDA5CFD8591}"/>
                  </a:ext>
                </a:extLst>
              </p:cNvPr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7C97FA-E9DC-F137-0BB3-6C303FE9EB9C}"/>
                </a:ext>
              </a:extLst>
            </p:cNvPr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9D2A77E-B7FA-7372-4B6C-FF344E9B512C}"/>
              </a:ext>
            </a:extLst>
          </p:cNvPr>
          <p:cNvGrpSpPr/>
          <p:nvPr/>
        </p:nvGrpSpPr>
        <p:grpSpPr>
          <a:xfrm>
            <a:off x="2034462" y="1665935"/>
            <a:ext cx="893193" cy="588777"/>
            <a:chOff x="692060" y="2362099"/>
            <a:chExt cx="893193" cy="78503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8E1D4BF-9B84-EDEC-8920-B33F00A7E3A6}"/>
                </a:ext>
              </a:extLst>
            </p:cNvPr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DBD0A766-246E-F97A-EC43-5E5214B066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DD98B7CC-5DBD-9919-A3A1-C8490EBC4867}"/>
                  </a:ext>
                </a:extLst>
              </p:cNvPr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8596729A-C733-49B7-DF14-7DEF1880CB42}"/>
                  </a:ext>
                </a:extLst>
              </p:cNvPr>
              <p:cNvCxnSpPr>
                <a:stCxn id="2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E9F6EBE9-0EFD-1752-B270-9B0F6772167B}"/>
                  </a:ext>
                </a:extLst>
              </p:cNvPr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D874AE20-4A4F-C7CB-CFED-EC4AB64AA276}"/>
                  </a:ext>
                </a:extLst>
              </p:cNvPr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EE4A93-852C-2B61-34C6-3B134F54317E}"/>
                </a:ext>
              </a:extLst>
            </p:cNvPr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0CB3003-335D-EFB7-17CF-82BF8AAB3F1D}"/>
              </a:ext>
            </a:extLst>
          </p:cNvPr>
          <p:cNvGrpSpPr/>
          <p:nvPr/>
        </p:nvGrpSpPr>
        <p:grpSpPr>
          <a:xfrm>
            <a:off x="2016541" y="3022008"/>
            <a:ext cx="668773" cy="588777"/>
            <a:chOff x="810398" y="2362099"/>
            <a:chExt cx="668773" cy="785037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C1B716B8-0329-6F68-A935-CD3140911461}"/>
                </a:ext>
              </a:extLst>
            </p:cNvPr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E9AD1DF5-96D8-EF7E-8F0A-2577B5D78E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F51A3261-F08C-0155-3F18-988BE503DCA5}"/>
                  </a:ext>
                </a:extLst>
              </p:cNvPr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302E201C-1581-81E4-F6C2-FE4E870DC0FC}"/>
                  </a:ext>
                </a:extLst>
              </p:cNvPr>
              <p:cNvCxnSpPr>
                <a:stCxn id="31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6F1024E9-9FFB-9BCC-E859-6A88ABEE8B07}"/>
                  </a:ext>
                </a:extLst>
              </p:cNvPr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F21A8162-C76F-471C-CE5A-34B3996A71C8}"/>
                  </a:ext>
                </a:extLst>
              </p:cNvPr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8BABFA-6356-28E7-764D-3A4A31D8F657}"/>
                </a:ext>
              </a:extLst>
            </p:cNvPr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551A995-A487-DDE1-452B-A18FDBFDDE86}"/>
              </a:ext>
            </a:extLst>
          </p:cNvPr>
          <p:cNvGrpSpPr/>
          <p:nvPr/>
        </p:nvGrpSpPr>
        <p:grpSpPr>
          <a:xfrm>
            <a:off x="9234149" y="3018644"/>
            <a:ext cx="691215" cy="742667"/>
            <a:chOff x="810159" y="2362099"/>
            <a:chExt cx="691215" cy="990223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F77247D-3269-F837-F179-18471F3CD50C}"/>
                </a:ext>
              </a:extLst>
            </p:cNvPr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8AB5156A-4347-513C-1217-B7880BB6B8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F5DC941D-A232-3E64-B5B8-A24ABF65A284}"/>
                  </a:ext>
                </a:extLst>
              </p:cNvPr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85E5082B-601D-5ECA-FE2A-30A869663532}"/>
                  </a:ext>
                </a:extLst>
              </p:cNvPr>
              <p:cNvCxnSpPr>
                <a:stCxn id="3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978DC28D-34E7-B961-2D07-201FD10C74EF}"/>
                  </a:ext>
                </a:extLst>
              </p:cNvPr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8A620AFB-1301-CF19-8A7F-B44DB0720D6F}"/>
                  </a:ext>
                </a:extLst>
              </p:cNvPr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FA4A22D-9165-52F4-3DBC-BC955C8A6737}"/>
                </a:ext>
              </a:extLst>
            </p:cNvPr>
            <p:cNvSpPr txBox="1"/>
            <p:nvPr/>
          </p:nvSpPr>
          <p:spPr>
            <a:xfrm>
              <a:off x="810159" y="2818842"/>
              <a:ext cx="691215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(teacher)</a:t>
              </a:r>
              <a:endParaRPr lang="ko-KR" altLang="en-US" sz="1000" dirty="0"/>
            </a:p>
          </p:txBody>
        </p:sp>
      </p:grpSp>
      <p:sp>
        <p:nvSpPr>
          <p:cNvPr id="44" name="아래쪽 화살표 37">
            <a:extLst>
              <a:ext uri="{FF2B5EF4-FFF2-40B4-BE49-F238E27FC236}">
                <a16:creationId xmlns:a16="http://schemas.microsoft.com/office/drawing/2014/main" id="{E6311F3D-1C89-BADB-A113-A5FA374F2F42}"/>
              </a:ext>
            </a:extLst>
          </p:cNvPr>
          <p:cNvSpPr/>
          <p:nvPr/>
        </p:nvSpPr>
        <p:spPr>
          <a:xfrm rot="2700159" flipH="1">
            <a:off x="1838215" y="1785876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A1A94EE-B0AD-E5CC-0C75-A29F996F5A8B}"/>
              </a:ext>
            </a:extLst>
          </p:cNvPr>
          <p:cNvCxnSpPr>
            <a:stCxn id="46" idx="2"/>
          </p:cNvCxnSpPr>
          <p:nvPr/>
        </p:nvCxnSpPr>
        <p:spPr>
          <a:xfrm flipH="1">
            <a:off x="2617032" y="1478361"/>
            <a:ext cx="1458051" cy="427022"/>
          </a:xfrm>
          <a:prstGeom prst="line">
            <a:avLst/>
          </a:prstGeom>
          <a:ln w="12700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CE6F9BB8-8C1B-B25D-B5A1-61D4A0D75A98}"/>
              </a:ext>
            </a:extLst>
          </p:cNvPr>
          <p:cNvSpPr/>
          <p:nvPr/>
        </p:nvSpPr>
        <p:spPr>
          <a:xfrm>
            <a:off x="4075080" y="1388992"/>
            <a:ext cx="756084" cy="178739"/>
          </a:xfrm>
          <a:prstGeom prst="ellipse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C746564-8B91-5FC3-42BE-A75104AE7310}"/>
              </a:ext>
            </a:extLst>
          </p:cNvPr>
          <p:cNvSpPr/>
          <p:nvPr/>
        </p:nvSpPr>
        <p:spPr>
          <a:xfrm>
            <a:off x="4114493" y="2610082"/>
            <a:ext cx="756084" cy="178739"/>
          </a:xfrm>
          <a:prstGeom prst="ellipse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ADF0808-F9DF-3621-DA41-F2801AACEB6C}"/>
              </a:ext>
            </a:extLst>
          </p:cNvPr>
          <p:cNvSpPr/>
          <p:nvPr/>
        </p:nvSpPr>
        <p:spPr>
          <a:xfrm>
            <a:off x="5986701" y="2602830"/>
            <a:ext cx="756084" cy="178739"/>
          </a:xfrm>
          <a:prstGeom prst="ellipse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F28B3F3-699C-0041-3FC0-A5C314070C75}"/>
              </a:ext>
            </a:extLst>
          </p:cNvPr>
          <p:cNvSpPr/>
          <p:nvPr/>
        </p:nvSpPr>
        <p:spPr>
          <a:xfrm>
            <a:off x="6922805" y="2577124"/>
            <a:ext cx="903694" cy="178739"/>
          </a:xfrm>
          <a:prstGeom prst="ellipse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마이페이지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64085D3-7B10-8841-4BCD-7B001C65FD0C}"/>
              </a:ext>
            </a:extLst>
          </p:cNvPr>
          <p:cNvSpPr/>
          <p:nvPr/>
        </p:nvSpPr>
        <p:spPr>
          <a:xfrm>
            <a:off x="5014593" y="2583962"/>
            <a:ext cx="756084" cy="178739"/>
          </a:xfrm>
          <a:prstGeom prst="ellipse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로그아웃</a:t>
            </a:r>
            <a:endParaRPr lang="en-US" altLang="ko-KR" sz="1000" b="1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A6B8C65-7A2F-0FEB-B539-2A994FC8C6E7}"/>
              </a:ext>
            </a:extLst>
          </p:cNvPr>
          <p:cNvSpPr/>
          <p:nvPr/>
        </p:nvSpPr>
        <p:spPr>
          <a:xfrm>
            <a:off x="5507610" y="3741932"/>
            <a:ext cx="756084" cy="257669"/>
          </a:xfrm>
          <a:prstGeom prst="ellipse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메인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페이지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5E31295-7BDD-E2B2-72AB-902CE0D7C1E8}"/>
              </a:ext>
            </a:extLst>
          </p:cNvPr>
          <p:cNvSpPr/>
          <p:nvPr/>
        </p:nvSpPr>
        <p:spPr>
          <a:xfrm>
            <a:off x="5911966" y="4056431"/>
            <a:ext cx="756084" cy="257669"/>
          </a:xfrm>
          <a:prstGeom prst="ellipse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상세보기</a:t>
            </a:r>
            <a:endParaRPr lang="en-US" altLang="ko-KR" sz="1000" b="1" dirty="0"/>
          </a:p>
          <a:p>
            <a:pPr algn="ctr"/>
            <a:r>
              <a:rPr lang="en-US" altLang="ko-KR" sz="1000" b="1" dirty="0"/>
              <a:t>/</a:t>
            </a:r>
            <a:r>
              <a:rPr lang="ko-KR" altLang="en-US" sz="1000" b="1" dirty="0"/>
              <a:t>공지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D38067F-6CAA-30BC-DBA8-9690E0525FAE}"/>
              </a:ext>
            </a:extLst>
          </p:cNvPr>
          <p:cNvSpPr/>
          <p:nvPr/>
        </p:nvSpPr>
        <p:spPr>
          <a:xfrm>
            <a:off x="6801003" y="1814232"/>
            <a:ext cx="1095216" cy="178739"/>
          </a:xfrm>
          <a:prstGeom prst="ellipse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전체회원조회</a:t>
            </a:r>
            <a:endParaRPr lang="ko-KR" altLang="en-US" sz="1000" b="1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6B590B8-90B9-F675-D69E-2A8C98895D95}"/>
              </a:ext>
            </a:extLst>
          </p:cNvPr>
          <p:cNvSpPr/>
          <p:nvPr/>
        </p:nvSpPr>
        <p:spPr>
          <a:xfrm>
            <a:off x="4982806" y="4040316"/>
            <a:ext cx="756084" cy="257669"/>
          </a:xfrm>
          <a:prstGeom prst="ellipse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상세보기</a:t>
            </a:r>
            <a:endParaRPr lang="en-US" altLang="ko-KR" sz="1000" b="1" dirty="0"/>
          </a:p>
          <a:p>
            <a:pPr algn="ctr"/>
            <a:r>
              <a:rPr lang="en-US" altLang="ko-KR" sz="1000" b="1" dirty="0"/>
              <a:t>/</a:t>
            </a:r>
            <a:r>
              <a:rPr lang="ko-KR" altLang="en-US" sz="1000" b="1" dirty="0"/>
              <a:t>알림장</a:t>
            </a:r>
            <a:endParaRPr lang="en-US" altLang="ko-KR" sz="1000" b="1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316416A-5536-1ADB-22AE-9A57A6840211}"/>
              </a:ext>
            </a:extLst>
          </p:cNvPr>
          <p:cNvSpPr/>
          <p:nvPr/>
        </p:nvSpPr>
        <p:spPr>
          <a:xfrm>
            <a:off x="5511724" y="4379458"/>
            <a:ext cx="756084" cy="295351"/>
          </a:xfrm>
          <a:prstGeom prst="ellipse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상세보기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앨범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E0F5E8C-09D7-444B-9161-8D5098CF86D6}"/>
              </a:ext>
            </a:extLst>
          </p:cNvPr>
          <p:cNvSpPr/>
          <p:nvPr/>
        </p:nvSpPr>
        <p:spPr>
          <a:xfrm>
            <a:off x="6835416" y="1360171"/>
            <a:ext cx="1001989" cy="317165"/>
          </a:xfrm>
          <a:prstGeom prst="ellipse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로그인</a:t>
            </a:r>
            <a:endParaRPr lang="en-US" altLang="ko-KR" sz="1000" b="1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25CAA1B-A53F-3DD4-1F0F-CFE12DB54D4E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7896219" y="1903602"/>
            <a:ext cx="1488486" cy="1328764"/>
          </a:xfrm>
          <a:prstGeom prst="line">
            <a:avLst/>
          </a:prstGeom>
          <a:ln w="12700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아래쪽 화살표 62">
            <a:extLst>
              <a:ext uri="{FF2B5EF4-FFF2-40B4-BE49-F238E27FC236}">
                <a16:creationId xmlns:a16="http://schemas.microsoft.com/office/drawing/2014/main" id="{FAD29095-60A9-E240-6C5D-F604B99AEE80}"/>
              </a:ext>
            </a:extLst>
          </p:cNvPr>
          <p:cNvSpPr/>
          <p:nvPr/>
        </p:nvSpPr>
        <p:spPr>
          <a:xfrm rot="8088326" flipH="1">
            <a:off x="1801353" y="2771834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532269F-639F-F68B-6FA2-1E8ECDB10D78}"/>
              </a:ext>
            </a:extLst>
          </p:cNvPr>
          <p:cNvSpPr/>
          <p:nvPr/>
        </p:nvSpPr>
        <p:spPr>
          <a:xfrm>
            <a:off x="5429315" y="2116048"/>
            <a:ext cx="756084" cy="257669"/>
          </a:xfrm>
          <a:prstGeom prst="ellipse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  <a:endParaRPr lang="en-US" altLang="ko-KR" sz="1000" b="1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957F6E89-1B7F-E911-1EB0-C8E4C231C203}"/>
              </a:ext>
            </a:extLst>
          </p:cNvPr>
          <p:cNvSpPr/>
          <p:nvPr/>
        </p:nvSpPr>
        <p:spPr>
          <a:xfrm>
            <a:off x="5392638" y="2983898"/>
            <a:ext cx="908491" cy="257669"/>
          </a:xfrm>
          <a:prstGeom prst="ellipse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6C246FF-A060-BB06-2D37-287F208807BC}"/>
              </a:ext>
            </a:extLst>
          </p:cNvPr>
          <p:cNvSpPr/>
          <p:nvPr/>
        </p:nvSpPr>
        <p:spPr>
          <a:xfrm>
            <a:off x="3025544" y="1337133"/>
            <a:ext cx="5910079" cy="4048301"/>
          </a:xfrm>
          <a:prstGeom prst="rect">
            <a:avLst/>
          </a:prstGeom>
          <a:noFill/>
          <a:ln w="12700"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69DEA16-766E-8560-867D-2A0589FAA762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2615332" y="1910321"/>
            <a:ext cx="3003004" cy="1869346"/>
          </a:xfrm>
          <a:prstGeom prst="line">
            <a:avLst/>
          </a:prstGeom>
          <a:ln w="12700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AB39F6B-B29E-422E-04FD-65625A295F21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2526334" y="3215386"/>
            <a:ext cx="2981276" cy="655381"/>
          </a:xfrm>
          <a:prstGeom prst="line">
            <a:avLst/>
          </a:prstGeom>
          <a:ln w="12700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BA2784C-6193-A911-A0EF-A70A4A89B7D0}"/>
              </a:ext>
            </a:extLst>
          </p:cNvPr>
          <p:cNvCxnSpPr>
            <a:cxnSpLocks/>
            <a:endCxn id="50" idx="3"/>
          </p:cNvCxnSpPr>
          <p:nvPr/>
        </p:nvCxnSpPr>
        <p:spPr>
          <a:xfrm>
            <a:off x="2617029" y="1917097"/>
            <a:ext cx="2508290" cy="819428"/>
          </a:xfrm>
          <a:prstGeom prst="line">
            <a:avLst/>
          </a:prstGeom>
          <a:ln w="12700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F5C11849-ED97-5AED-F0EB-424897228D19}"/>
              </a:ext>
            </a:extLst>
          </p:cNvPr>
          <p:cNvCxnSpPr>
            <a:endCxn id="48" idx="3"/>
          </p:cNvCxnSpPr>
          <p:nvPr/>
        </p:nvCxnSpPr>
        <p:spPr>
          <a:xfrm flipV="1">
            <a:off x="2637999" y="2755392"/>
            <a:ext cx="3459428" cy="454142"/>
          </a:xfrm>
          <a:prstGeom prst="line">
            <a:avLst/>
          </a:prstGeom>
          <a:ln w="12700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531585D-4701-A984-AF66-801750ACC4FB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2585781" y="2729687"/>
            <a:ext cx="4469367" cy="474684"/>
          </a:xfrm>
          <a:prstGeom prst="line">
            <a:avLst/>
          </a:prstGeom>
          <a:ln w="12700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1BF15DF-BEB6-BE36-B61F-CB4E918D4341}"/>
              </a:ext>
            </a:extLst>
          </p:cNvPr>
          <p:cNvCxnSpPr>
            <a:endCxn id="47" idx="4"/>
          </p:cNvCxnSpPr>
          <p:nvPr/>
        </p:nvCxnSpPr>
        <p:spPr>
          <a:xfrm flipH="1" flipV="1">
            <a:off x="4492535" y="2788820"/>
            <a:ext cx="4903052" cy="446910"/>
          </a:xfrm>
          <a:prstGeom prst="line">
            <a:avLst/>
          </a:prstGeom>
          <a:ln w="12700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13F8F3A-0635-ABC0-8290-EEAC5B5067F1}"/>
              </a:ext>
            </a:extLst>
          </p:cNvPr>
          <p:cNvCxnSpPr>
            <a:endCxn id="50" idx="4"/>
          </p:cNvCxnSpPr>
          <p:nvPr/>
        </p:nvCxnSpPr>
        <p:spPr>
          <a:xfrm flipH="1" flipV="1">
            <a:off x="5392635" y="2762701"/>
            <a:ext cx="4002952" cy="454161"/>
          </a:xfrm>
          <a:prstGeom prst="line">
            <a:avLst/>
          </a:prstGeom>
          <a:ln w="12700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4D9525A-490F-9C26-6D78-8318F27FC009}"/>
              </a:ext>
            </a:extLst>
          </p:cNvPr>
          <p:cNvCxnSpPr>
            <a:endCxn id="48" idx="4"/>
          </p:cNvCxnSpPr>
          <p:nvPr/>
        </p:nvCxnSpPr>
        <p:spPr>
          <a:xfrm flipH="1" flipV="1">
            <a:off x="6364743" y="2781568"/>
            <a:ext cx="3030844" cy="454162"/>
          </a:xfrm>
          <a:prstGeom prst="line">
            <a:avLst/>
          </a:prstGeom>
          <a:ln w="12700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C5AE2DF5-0C03-1B33-7D3C-1C0BB139E668}"/>
              </a:ext>
            </a:extLst>
          </p:cNvPr>
          <p:cNvSpPr/>
          <p:nvPr/>
        </p:nvSpPr>
        <p:spPr>
          <a:xfrm>
            <a:off x="6823945" y="2165875"/>
            <a:ext cx="972108" cy="178739"/>
          </a:xfrm>
          <a:prstGeom prst="ellipse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회원삭제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F1D8E68-5610-74AB-1362-60EE160FC123}"/>
              </a:ext>
            </a:extLst>
          </p:cNvPr>
          <p:cNvCxnSpPr>
            <a:cxnSpLocks/>
            <a:endCxn id="77" idx="6"/>
          </p:cNvCxnSpPr>
          <p:nvPr/>
        </p:nvCxnSpPr>
        <p:spPr>
          <a:xfrm flipH="1" flipV="1">
            <a:off x="7796053" y="2255245"/>
            <a:ext cx="1579332" cy="966650"/>
          </a:xfrm>
          <a:prstGeom prst="line">
            <a:avLst/>
          </a:prstGeom>
          <a:ln w="12700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BE0BB08-19F1-03B3-06E8-54DC6F88DBB8}"/>
              </a:ext>
            </a:extLst>
          </p:cNvPr>
          <p:cNvCxnSpPr>
            <a:endCxn id="67" idx="6"/>
          </p:cNvCxnSpPr>
          <p:nvPr/>
        </p:nvCxnSpPr>
        <p:spPr>
          <a:xfrm flipH="1" flipV="1">
            <a:off x="6301129" y="3112732"/>
            <a:ext cx="3094461" cy="128834"/>
          </a:xfrm>
          <a:prstGeom prst="line">
            <a:avLst/>
          </a:prstGeom>
          <a:ln w="12700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9469636-DDD2-590E-F4D3-28BD34C29FC5}"/>
              </a:ext>
            </a:extLst>
          </p:cNvPr>
          <p:cNvCxnSpPr>
            <a:endCxn id="67" idx="2"/>
          </p:cNvCxnSpPr>
          <p:nvPr/>
        </p:nvCxnSpPr>
        <p:spPr>
          <a:xfrm flipV="1">
            <a:off x="2585781" y="3112732"/>
            <a:ext cx="2806854" cy="113360"/>
          </a:xfrm>
          <a:prstGeom prst="line">
            <a:avLst/>
          </a:prstGeom>
          <a:ln w="12700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1CCDD42-A3B8-7535-FD96-276BBFD456EC}"/>
              </a:ext>
            </a:extLst>
          </p:cNvPr>
          <p:cNvCxnSpPr>
            <a:cxnSpLocks/>
            <a:stCxn id="55" idx="2"/>
          </p:cNvCxnSpPr>
          <p:nvPr/>
        </p:nvCxnSpPr>
        <p:spPr>
          <a:xfrm flipH="1" flipV="1">
            <a:off x="2619364" y="3211209"/>
            <a:ext cx="2363442" cy="957942"/>
          </a:xfrm>
          <a:prstGeom prst="line">
            <a:avLst/>
          </a:prstGeom>
          <a:ln w="12700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A3C3F2D3-DEBF-D7CD-BD3D-AF9CAEDADC4B}"/>
              </a:ext>
            </a:extLst>
          </p:cNvPr>
          <p:cNvCxnSpPr>
            <a:cxnSpLocks/>
            <a:endCxn id="51" idx="7"/>
          </p:cNvCxnSpPr>
          <p:nvPr/>
        </p:nvCxnSpPr>
        <p:spPr>
          <a:xfrm flipH="1">
            <a:off x="6152968" y="3230838"/>
            <a:ext cx="3205116" cy="548829"/>
          </a:xfrm>
          <a:prstGeom prst="line">
            <a:avLst/>
          </a:prstGeom>
          <a:ln w="12700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79E3919E-3126-2E7B-D0CC-4898F9FF2A19}"/>
              </a:ext>
            </a:extLst>
          </p:cNvPr>
          <p:cNvCxnSpPr>
            <a:cxnSpLocks/>
            <a:endCxn id="58" idx="7"/>
          </p:cNvCxnSpPr>
          <p:nvPr/>
        </p:nvCxnSpPr>
        <p:spPr>
          <a:xfrm flipH="1">
            <a:off x="6157082" y="3241566"/>
            <a:ext cx="3201002" cy="1181145"/>
          </a:xfrm>
          <a:prstGeom prst="line">
            <a:avLst/>
          </a:prstGeom>
          <a:ln w="12700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8A2DC0C-9B56-DF15-A776-4BF84A066A72}"/>
              </a:ext>
            </a:extLst>
          </p:cNvPr>
          <p:cNvCxnSpPr>
            <a:cxnSpLocks/>
            <a:endCxn id="53" idx="7"/>
          </p:cNvCxnSpPr>
          <p:nvPr/>
        </p:nvCxnSpPr>
        <p:spPr>
          <a:xfrm flipH="1">
            <a:off x="6557324" y="3240900"/>
            <a:ext cx="2784479" cy="853266"/>
          </a:xfrm>
          <a:prstGeom prst="line">
            <a:avLst/>
          </a:prstGeom>
          <a:ln w="12700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84DCD00-9C8F-6C46-5C80-82B349EB2430}"/>
              </a:ext>
            </a:extLst>
          </p:cNvPr>
          <p:cNvCxnSpPr>
            <a:cxnSpLocks/>
          </p:cNvCxnSpPr>
          <p:nvPr/>
        </p:nvCxnSpPr>
        <p:spPr>
          <a:xfrm flipH="1">
            <a:off x="5730507" y="3217801"/>
            <a:ext cx="3649326" cy="933655"/>
          </a:xfrm>
          <a:prstGeom prst="line">
            <a:avLst/>
          </a:prstGeom>
          <a:ln w="12700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D1DDB58-5D5E-E22C-8406-EC6B835ECAA9}"/>
              </a:ext>
            </a:extLst>
          </p:cNvPr>
          <p:cNvCxnSpPr>
            <a:cxnSpLocks/>
          </p:cNvCxnSpPr>
          <p:nvPr/>
        </p:nvCxnSpPr>
        <p:spPr>
          <a:xfrm flipH="1">
            <a:off x="6935366" y="3230490"/>
            <a:ext cx="2428159" cy="1528038"/>
          </a:xfrm>
          <a:prstGeom prst="line">
            <a:avLst/>
          </a:prstGeom>
          <a:ln w="12700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4FBD36AD-EDD0-E351-18F8-E4DA742D8DAC}"/>
              </a:ext>
            </a:extLst>
          </p:cNvPr>
          <p:cNvSpPr/>
          <p:nvPr/>
        </p:nvSpPr>
        <p:spPr>
          <a:xfrm>
            <a:off x="7341063" y="4874548"/>
            <a:ext cx="904940" cy="433599"/>
          </a:xfrm>
          <a:prstGeom prst="ellipse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앨범</a:t>
            </a:r>
            <a:r>
              <a:rPr lang="en-US" altLang="ko-KR" sz="1000" b="1" dirty="0"/>
              <a:t> </a:t>
            </a:r>
          </a:p>
          <a:p>
            <a:pPr algn="ctr"/>
            <a:r>
              <a:rPr lang="ko-KR" altLang="en-US" sz="1000" b="1" dirty="0"/>
              <a:t>수정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등록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BD16336-E0B8-A0A0-3F72-1A5ADF83E49D}"/>
              </a:ext>
            </a:extLst>
          </p:cNvPr>
          <p:cNvCxnSpPr>
            <a:endCxn id="47" idx="2"/>
          </p:cNvCxnSpPr>
          <p:nvPr/>
        </p:nvCxnSpPr>
        <p:spPr>
          <a:xfrm>
            <a:off x="2617029" y="1935965"/>
            <a:ext cx="1497464" cy="763486"/>
          </a:xfrm>
          <a:prstGeom prst="line">
            <a:avLst/>
          </a:prstGeom>
          <a:ln w="12700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>
            <a:extLst>
              <a:ext uri="{FF2B5EF4-FFF2-40B4-BE49-F238E27FC236}">
                <a16:creationId xmlns:a16="http://schemas.microsoft.com/office/drawing/2014/main" id="{C8513082-75FD-58EC-CB6B-84803CA821FE}"/>
              </a:ext>
            </a:extLst>
          </p:cNvPr>
          <p:cNvSpPr/>
          <p:nvPr/>
        </p:nvSpPr>
        <p:spPr>
          <a:xfrm>
            <a:off x="5164585" y="3362481"/>
            <a:ext cx="1578200" cy="262225"/>
          </a:xfrm>
          <a:prstGeom prst="ellipse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첨부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2C6975B-B077-775E-AA41-696C7A54B92C}"/>
              </a:ext>
            </a:extLst>
          </p:cNvPr>
          <p:cNvSpPr txBox="1"/>
          <p:nvPr/>
        </p:nvSpPr>
        <p:spPr>
          <a:xfrm>
            <a:off x="6040469" y="3234699"/>
            <a:ext cx="602729" cy="123111"/>
          </a:xfrm>
          <a:prstGeom prst="rect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E1CE013-8C2F-F70F-6DD0-7A9496B40F63}"/>
              </a:ext>
            </a:extLst>
          </p:cNvPr>
          <p:cNvCxnSpPr>
            <a:cxnSpLocks/>
            <a:stCxn id="67" idx="4"/>
            <a:endCxn id="94" idx="0"/>
          </p:cNvCxnSpPr>
          <p:nvPr/>
        </p:nvCxnSpPr>
        <p:spPr>
          <a:xfrm>
            <a:off x="5846884" y="3241567"/>
            <a:ext cx="106801" cy="120914"/>
          </a:xfrm>
          <a:prstGeom prst="straightConnector1">
            <a:avLst/>
          </a:prstGeom>
          <a:ln w="12700">
            <a:solidFill>
              <a:srgbClr val="00286F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4641655D-11DA-2A66-DEA0-E6DD01E9E838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7793533" y="3245660"/>
            <a:ext cx="1564551" cy="1628888"/>
          </a:xfrm>
          <a:prstGeom prst="line">
            <a:avLst/>
          </a:prstGeom>
          <a:ln w="12700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6D42AB3-F5A4-777E-A64C-99E2C79AC90C}"/>
              </a:ext>
            </a:extLst>
          </p:cNvPr>
          <p:cNvSpPr txBox="1"/>
          <p:nvPr/>
        </p:nvSpPr>
        <p:spPr>
          <a:xfrm>
            <a:off x="7255447" y="1993500"/>
            <a:ext cx="602729" cy="123111"/>
          </a:xfrm>
          <a:prstGeom prst="rect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33D5783-1B07-80A3-02D5-31C4B8EE925A}"/>
              </a:ext>
            </a:extLst>
          </p:cNvPr>
          <p:cNvCxnSpPr>
            <a:cxnSpLocks/>
          </p:cNvCxnSpPr>
          <p:nvPr/>
        </p:nvCxnSpPr>
        <p:spPr>
          <a:xfrm flipV="1">
            <a:off x="7341063" y="1992971"/>
            <a:ext cx="0" cy="161125"/>
          </a:xfrm>
          <a:prstGeom prst="straightConnector1">
            <a:avLst/>
          </a:prstGeom>
          <a:ln w="12700">
            <a:solidFill>
              <a:srgbClr val="00286F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43B3DB1-A702-3947-3251-B343E1B6B507}"/>
              </a:ext>
            </a:extLst>
          </p:cNvPr>
          <p:cNvSpPr txBox="1"/>
          <p:nvPr/>
        </p:nvSpPr>
        <p:spPr>
          <a:xfrm>
            <a:off x="7235810" y="1682123"/>
            <a:ext cx="602729" cy="123111"/>
          </a:xfrm>
          <a:prstGeom prst="rect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E1D7A60-4532-51FA-DF5F-263E289FA982}"/>
              </a:ext>
            </a:extLst>
          </p:cNvPr>
          <p:cNvCxnSpPr>
            <a:cxnSpLocks/>
          </p:cNvCxnSpPr>
          <p:nvPr/>
        </p:nvCxnSpPr>
        <p:spPr>
          <a:xfrm flipV="1">
            <a:off x="7321426" y="1681594"/>
            <a:ext cx="0" cy="161125"/>
          </a:xfrm>
          <a:prstGeom prst="straightConnector1">
            <a:avLst/>
          </a:prstGeom>
          <a:ln w="12700">
            <a:solidFill>
              <a:srgbClr val="00286F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41E230B-971A-2DA7-42CF-96745814F02A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6185399" y="2244883"/>
            <a:ext cx="1058503" cy="317284"/>
          </a:xfrm>
          <a:prstGeom prst="straightConnector1">
            <a:avLst/>
          </a:prstGeom>
          <a:ln w="12700">
            <a:solidFill>
              <a:srgbClr val="00286F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071D5AB-AA33-5864-1BBE-7ADC55E05B88}"/>
              </a:ext>
            </a:extLst>
          </p:cNvPr>
          <p:cNvSpPr txBox="1"/>
          <p:nvPr/>
        </p:nvSpPr>
        <p:spPr>
          <a:xfrm>
            <a:off x="6212528" y="2390470"/>
            <a:ext cx="602729" cy="123111"/>
          </a:xfrm>
          <a:prstGeom prst="rect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531B987C-E1DD-6747-CB5F-7E10E34AABAF}"/>
              </a:ext>
            </a:extLst>
          </p:cNvPr>
          <p:cNvSpPr/>
          <p:nvPr/>
        </p:nvSpPr>
        <p:spPr>
          <a:xfrm>
            <a:off x="6338962" y="4754631"/>
            <a:ext cx="904940" cy="433599"/>
          </a:xfrm>
          <a:prstGeom prst="ellipse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알림장</a:t>
            </a:r>
            <a:r>
              <a:rPr lang="en-US" altLang="ko-KR" sz="1000" b="1" dirty="0"/>
              <a:t> </a:t>
            </a:r>
          </a:p>
          <a:p>
            <a:pPr algn="ctr"/>
            <a:r>
              <a:rPr lang="ko-KR" altLang="en-US" sz="1000" b="1" dirty="0"/>
              <a:t>수정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등록</a:t>
            </a:r>
          </a:p>
        </p:txBody>
      </p: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77AA4E1F-1A60-A3AA-5829-3DE210490816}"/>
              </a:ext>
            </a:extLst>
          </p:cNvPr>
          <p:cNvCxnSpPr>
            <a:cxnSpLocks/>
            <a:stCxn id="58" idx="2"/>
          </p:cNvCxnSpPr>
          <p:nvPr/>
        </p:nvCxnSpPr>
        <p:spPr>
          <a:xfrm flipH="1" flipV="1">
            <a:off x="2563873" y="3241388"/>
            <a:ext cx="2947851" cy="1285746"/>
          </a:xfrm>
          <a:prstGeom prst="line">
            <a:avLst/>
          </a:prstGeom>
          <a:ln w="12700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0FF711A1-12D4-D631-F844-B38377028511}"/>
              </a:ext>
            </a:extLst>
          </p:cNvPr>
          <p:cNvCxnSpPr>
            <a:cxnSpLocks/>
            <a:stCxn id="242" idx="2"/>
          </p:cNvCxnSpPr>
          <p:nvPr/>
        </p:nvCxnSpPr>
        <p:spPr>
          <a:xfrm flipH="1" flipV="1">
            <a:off x="2592452" y="3232930"/>
            <a:ext cx="2386968" cy="1726554"/>
          </a:xfrm>
          <a:prstGeom prst="line">
            <a:avLst/>
          </a:prstGeom>
          <a:ln w="12700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타원 241">
            <a:extLst>
              <a:ext uri="{FF2B5EF4-FFF2-40B4-BE49-F238E27FC236}">
                <a16:creationId xmlns:a16="http://schemas.microsoft.com/office/drawing/2014/main" id="{CF43EA73-FAF2-5A87-D946-4E1DD81CA812}"/>
              </a:ext>
            </a:extLst>
          </p:cNvPr>
          <p:cNvSpPr/>
          <p:nvPr/>
        </p:nvSpPr>
        <p:spPr>
          <a:xfrm>
            <a:off x="4979420" y="4742684"/>
            <a:ext cx="904940" cy="433599"/>
          </a:xfrm>
          <a:prstGeom prst="ellipse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카테고리</a:t>
            </a:r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D9F226C8-325C-0D8C-78BA-26AEC84DB2DA}"/>
              </a:ext>
            </a:extLst>
          </p:cNvPr>
          <p:cNvCxnSpPr>
            <a:cxnSpLocks/>
            <a:endCxn id="242" idx="6"/>
          </p:cNvCxnSpPr>
          <p:nvPr/>
        </p:nvCxnSpPr>
        <p:spPr>
          <a:xfrm flipH="1">
            <a:off x="5884360" y="3232365"/>
            <a:ext cx="3457443" cy="1727119"/>
          </a:xfrm>
          <a:prstGeom prst="line">
            <a:avLst/>
          </a:prstGeom>
          <a:ln w="12700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20203CA6-936E-ED40-5131-CD125CE68EFC}"/>
              </a:ext>
            </a:extLst>
          </p:cNvPr>
          <p:cNvSpPr/>
          <p:nvPr/>
        </p:nvSpPr>
        <p:spPr>
          <a:xfrm>
            <a:off x="4591946" y="1619698"/>
            <a:ext cx="1000759" cy="433599"/>
          </a:xfrm>
          <a:prstGeom prst="ellipse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아이디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비번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찾기</a:t>
            </a:r>
          </a:p>
        </p:txBody>
      </p: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F754F3D8-2E18-84AD-8B6F-9F53111BF1E5}"/>
              </a:ext>
            </a:extLst>
          </p:cNvPr>
          <p:cNvCxnSpPr>
            <a:cxnSpLocks/>
            <a:stCxn id="247" idx="2"/>
          </p:cNvCxnSpPr>
          <p:nvPr/>
        </p:nvCxnSpPr>
        <p:spPr>
          <a:xfrm flipH="1">
            <a:off x="2668208" y="1836498"/>
            <a:ext cx="1923738" cy="93615"/>
          </a:xfrm>
          <a:prstGeom prst="line">
            <a:avLst/>
          </a:prstGeom>
          <a:ln w="12700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4960106B-ADA8-3563-722E-0E7929819E92}"/>
              </a:ext>
            </a:extLst>
          </p:cNvPr>
          <p:cNvCxnSpPr>
            <a:cxnSpLocks/>
          </p:cNvCxnSpPr>
          <p:nvPr/>
        </p:nvCxnSpPr>
        <p:spPr>
          <a:xfrm flipH="1" flipV="1">
            <a:off x="5583008" y="1821675"/>
            <a:ext cx="3763030" cy="1390048"/>
          </a:xfrm>
          <a:prstGeom prst="line">
            <a:avLst/>
          </a:prstGeom>
          <a:ln w="12700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79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F4321-4F16-0C06-954E-7EC9A6C6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4901"/>
          </a:xfrm>
          <a:solidFill>
            <a:srgbClr val="00286F"/>
          </a:solidFill>
        </p:spPr>
        <p:txBody>
          <a:bodyPr lIns="0" anchor="ctr" anchorCtr="1">
            <a:norm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 7.  </a:t>
            </a:r>
            <a:r>
              <a:rPr lang="ko-KR" altLang="en-US" dirty="0">
                <a:solidFill>
                  <a:schemeClr val="bg1"/>
                </a:solidFill>
              </a:rPr>
              <a:t>순차 다이어그램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24D3BD8-F9FF-15E7-D440-BDE3CB798D31}"/>
              </a:ext>
            </a:extLst>
          </p:cNvPr>
          <p:cNvGrpSpPr/>
          <p:nvPr/>
        </p:nvGrpSpPr>
        <p:grpSpPr>
          <a:xfrm>
            <a:off x="806564" y="5501454"/>
            <a:ext cx="4020307" cy="760288"/>
            <a:chOff x="1139522" y="5056820"/>
            <a:chExt cx="4020307" cy="76028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3FFA11-4CC4-AC7A-7A76-AD7EE10DE79D}"/>
                </a:ext>
              </a:extLst>
            </p:cNvPr>
            <p:cNvSpPr txBox="1"/>
            <p:nvPr/>
          </p:nvSpPr>
          <p:spPr>
            <a:xfrm>
              <a:off x="1139523" y="5056820"/>
              <a:ext cx="4020306" cy="431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Full stack(</a:t>
              </a:r>
              <a:r>
                <a:rPr lang="ko-KR" altLang="en-US" sz="1800" dirty="0" err="1"/>
                <a:t>풀스택</a:t>
              </a:r>
              <a:r>
                <a:rPr lang="en-US" altLang="ko-KR" sz="1800" dirty="0"/>
                <a:t>) </a:t>
              </a:r>
              <a:r>
                <a:rPr lang="ko-KR" altLang="en-US" sz="1800" dirty="0"/>
                <a:t>웹 개발자 과정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F58F5D-E119-0A4F-7CAC-2136C422089F}"/>
                </a:ext>
              </a:extLst>
            </p:cNvPr>
            <p:cNvSpPr txBox="1"/>
            <p:nvPr/>
          </p:nvSpPr>
          <p:spPr>
            <a:xfrm>
              <a:off x="1139522" y="5385451"/>
              <a:ext cx="3484727" cy="431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/>
                <a:t>진윤진</a:t>
              </a: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DCBD2C7-E6EF-7E7C-FDEC-A29DB5C12A9D}"/>
              </a:ext>
            </a:extLst>
          </p:cNvPr>
          <p:cNvCxnSpPr>
            <a:cxnSpLocks/>
          </p:cNvCxnSpPr>
          <p:nvPr/>
        </p:nvCxnSpPr>
        <p:spPr>
          <a:xfrm>
            <a:off x="700929" y="5421575"/>
            <a:ext cx="0" cy="1008000"/>
          </a:xfrm>
          <a:prstGeom prst="line">
            <a:avLst/>
          </a:prstGeom>
          <a:ln w="412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CA8301-96D1-92E3-C251-CF164DD018C5}"/>
              </a:ext>
            </a:extLst>
          </p:cNvPr>
          <p:cNvSpPr txBox="1"/>
          <p:nvPr/>
        </p:nvSpPr>
        <p:spPr>
          <a:xfrm>
            <a:off x="7976103" y="367784"/>
            <a:ext cx="3847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(user mode sequence dia</a:t>
            </a:r>
            <a:r>
              <a:rPr lang="en-US" altLang="ko-KR" b="1" dirty="0">
                <a:solidFill>
                  <a:schemeClr val="bg1"/>
                </a:solidFill>
              </a:rPr>
              <a:t>gram</a:t>
            </a:r>
            <a:r>
              <a:rPr lang="en-US" altLang="ko-KR" sz="1800" b="1" dirty="0">
                <a:solidFill>
                  <a:schemeClr val="bg1"/>
                </a:solidFill>
              </a:rPr>
              <a:t>)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7323C4F-C41F-5BA7-43C5-A935E6EF79F5}"/>
              </a:ext>
            </a:extLst>
          </p:cNvPr>
          <p:cNvGrpSpPr/>
          <p:nvPr/>
        </p:nvGrpSpPr>
        <p:grpSpPr>
          <a:xfrm>
            <a:off x="1303699" y="1494155"/>
            <a:ext cx="9687209" cy="3927419"/>
            <a:chOff x="899591" y="1197226"/>
            <a:chExt cx="7200799" cy="4824059"/>
          </a:xfrm>
          <a:solidFill>
            <a:srgbClr val="00286F"/>
          </a:solidFill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9AA857C8-3E1B-9FDB-334B-3B81A190628F}"/>
                </a:ext>
              </a:extLst>
            </p:cNvPr>
            <p:cNvCxnSpPr/>
            <p:nvPr/>
          </p:nvCxnSpPr>
          <p:spPr>
            <a:xfrm flipH="1">
              <a:off x="1382660" y="2245447"/>
              <a:ext cx="792000" cy="0"/>
            </a:xfrm>
            <a:prstGeom prst="straightConnector1">
              <a:avLst/>
            </a:prstGeom>
            <a:grpFill/>
            <a:ln w="12700">
              <a:solidFill>
                <a:srgbClr val="00286F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40F2F8-FCE0-E990-BF14-4D93A2395E80}"/>
                </a:ext>
              </a:extLst>
            </p:cNvPr>
            <p:cNvSpPr/>
            <p:nvPr/>
          </p:nvSpPr>
          <p:spPr>
            <a:xfrm>
              <a:off x="899591" y="1197226"/>
              <a:ext cx="720080" cy="504056"/>
            </a:xfrm>
            <a:prstGeom prst="rect">
              <a:avLst/>
            </a:prstGeom>
            <a:grpFill/>
            <a:ln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방문이용자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54A7C6-5F58-1458-512A-C85093715D82}"/>
                </a:ext>
              </a:extLst>
            </p:cNvPr>
            <p:cNvSpPr/>
            <p:nvPr/>
          </p:nvSpPr>
          <p:spPr>
            <a:xfrm>
              <a:off x="1979710" y="1197226"/>
              <a:ext cx="720080" cy="504056"/>
            </a:xfrm>
            <a:prstGeom prst="rect">
              <a:avLst/>
            </a:prstGeom>
            <a:grpFill/>
            <a:ln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가입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73D5EB8-481B-412E-7E64-413B1174FF92}"/>
                </a:ext>
              </a:extLst>
            </p:cNvPr>
            <p:cNvSpPr/>
            <p:nvPr/>
          </p:nvSpPr>
          <p:spPr>
            <a:xfrm>
              <a:off x="3059829" y="1197226"/>
              <a:ext cx="720080" cy="504056"/>
            </a:xfrm>
            <a:prstGeom prst="rect">
              <a:avLst/>
            </a:prstGeom>
            <a:grpFill/>
            <a:ln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로그인</a:t>
              </a:r>
              <a:r>
                <a:rPr lang="en-US" altLang="ko-KR" sz="1000" b="1" dirty="0"/>
                <a:t>/</a:t>
              </a:r>
              <a:r>
                <a:rPr lang="ko-KR" altLang="en-US" sz="1000" b="1" dirty="0"/>
                <a:t>아웃</a:t>
              </a:r>
              <a:endParaRPr lang="en-US" altLang="ko-KR" sz="1000" b="1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EAC60FE-64F2-F58D-0C51-064F735EB8AD}"/>
                </a:ext>
              </a:extLst>
            </p:cNvPr>
            <p:cNvSpPr/>
            <p:nvPr/>
          </p:nvSpPr>
          <p:spPr>
            <a:xfrm>
              <a:off x="4139950" y="1197226"/>
              <a:ext cx="720080" cy="504056"/>
            </a:xfrm>
            <a:prstGeom prst="rect">
              <a:avLst/>
            </a:prstGeom>
            <a:grpFill/>
            <a:ln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아이디</a:t>
              </a:r>
              <a:r>
                <a:rPr lang="en-US" altLang="ko-KR" sz="1000" b="1" dirty="0"/>
                <a:t>/</a:t>
              </a:r>
              <a:r>
                <a:rPr lang="ko-KR" altLang="en-US" sz="1000" b="1" dirty="0" err="1"/>
                <a:t>비번찾ㄱ</a:t>
              </a:r>
              <a:endParaRPr lang="ko-KR" altLang="en-US" sz="1000" b="1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70F564-EF78-678C-3F36-650613D303A8}"/>
                </a:ext>
              </a:extLst>
            </p:cNvPr>
            <p:cNvSpPr/>
            <p:nvPr/>
          </p:nvSpPr>
          <p:spPr>
            <a:xfrm>
              <a:off x="6300190" y="1197226"/>
              <a:ext cx="720080" cy="504056"/>
            </a:xfrm>
            <a:prstGeom prst="rect">
              <a:avLst/>
            </a:prstGeom>
            <a:grpFill/>
            <a:ln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학급앨범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874F18D-AC04-6909-7499-CA52CE95D573}"/>
                </a:ext>
              </a:extLst>
            </p:cNvPr>
            <p:cNvSpPr/>
            <p:nvPr/>
          </p:nvSpPr>
          <p:spPr>
            <a:xfrm>
              <a:off x="7380310" y="1197226"/>
              <a:ext cx="720080" cy="504056"/>
            </a:xfrm>
            <a:prstGeom prst="rect">
              <a:avLst/>
            </a:prstGeom>
            <a:grpFill/>
            <a:ln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회원조회</a:t>
              </a:r>
              <a:r>
                <a:rPr lang="en-US" altLang="ko-KR" sz="1000" b="1" dirty="0"/>
                <a:t>/</a:t>
              </a:r>
              <a:r>
                <a:rPr lang="ko-KR" altLang="en-US" sz="1000" b="1" dirty="0"/>
                <a:t>삭제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BCECE38-7AE5-D7A8-B834-2F939470466C}"/>
                </a:ext>
              </a:extLst>
            </p:cNvPr>
            <p:cNvSpPr/>
            <p:nvPr/>
          </p:nvSpPr>
          <p:spPr>
            <a:xfrm>
              <a:off x="5220069" y="1197226"/>
              <a:ext cx="720080" cy="504056"/>
            </a:xfrm>
            <a:prstGeom prst="rect">
              <a:avLst/>
            </a:prstGeom>
            <a:grpFill/>
            <a:ln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게시판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BAEDE29-7D1D-1469-8F08-6322A6740D3D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2339751" y="1701282"/>
              <a:ext cx="0" cy="4320003"/>
            </a:xfrm>
            <a:prstGeom prst="line">
              <a:avLst/>
            </a:prstGeom>
            <a:grpFill/>
            <a:ln w="25400">
              <a:solidFill>
                <a:srgbClr val="00286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C787277-7E5F-421E-D54D-731450EED66F}"/>
                </a:ext>
              </a:extLst>
            </p:cNvPr>
            <p:cNvCxnSpPr/>
            <p:nvPr/>
          </p:nvCxnSpPr>
          <p:spPr>
            <a:xfrm>
              <a:off x="3419871" y="1701282"/>
              <a:ext cx="0" cy="4320003"/>
            </a:xfrm>
            <a:prstGeom prst="line">
              <a:avLst/>
            </a:prstGeom>
            <a:grpFill/>
            <a:ln w="25400">
              <a:solidFill>
                <a:srgbClr val="00286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D5B8D63-524C-CB6D-C142-728C78B315F1}"/>
                </a:ext>
              </a:extLst>
            </p:cNvPr>
            <p:cNvCxnSpPr/>
            <p:nvPr/>
          </p:nvCxnSpPr>
          <p:spPr>
            <a:xfrm>
              <a:off x="4499989" y="1701282"/>
              <a:ext cx="0" cy="4320003"/>
            </a:xfrm>
            <a:prstGeom prst="line">
              <a:avLst/>
            </a:prstGeom>
            <a:grpFill/>
            <a:ln w="25400">
              <a:solidFill>
                <a:srgbClr val="00286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3C4D467-B028-35B5-ACBD-58EF5E31CA77}"/>
                </a:ext>
              </a:extLst>
            </p:cNvPr>
            <p:cNvCxnSpPr/>
            <p:nvPr/>
          </p:nvCxnSpPr>
          <p:spPr>
            <a:xfrm>
              <a:off x="1259630" y="1701282"/>
              <a:ext cx="0" cy="4320003"/>
            </a:xfrm>
            <a:prstGeom prst="line">
              <a:avLst/>
            </a:prstGeom>
            <a:grpFill/>
            <a:ln w="25400">
              <a:solidFill>
                <a:srgbClr val="00286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34E8FF3-FDA6-D9C3-FD54-6417E349540E}"/>
                </a:ext>
              </a:extLst>
            </p:cNvPr>
            <p:cNvCxnSpPr/>
            <p:nvPr/>
          </p:nvCxnSpPr>
          <p:spPr>
            <a:xfrm>
              <a:off x="5580110" y="1701282"/>
              <a:ext cx="0" cy="4320003"/>
            </a:xfrm>
            <a:prstGeom prst="line">
              <a:avLst/>
            </a:prstGeom>
            <a:grpFill/>
            <a:ln w="25400">
              <a:solidFill>
                <a:srgbClr val="00286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AD38843-9312-F3DA-FDD2-81B29E742487}"/>
                </a:ext>
              </a:extLst>
            </p:cNvPr>
            <p:cNvCxnSpPr/>
            <p:nvPr/>
          </p:nvCxnSpPr>
          <p:spPr>
            <a:xfrm>
              <a:off x="6660230" y="1701282"/>
              <a:ext cx="0" cy="4320003"/>
            </a:xfrm>
            <a:prstGeom prst="line">
              <a:avLst/>
            </a:prstGeom>
            <a:grpFill/>
            <a:ln w="25400">
              <a:solidFill>
                <a:srgbClr val="00286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01AF1E91-1EA0-7B69-4264-84E7DCFA678A}"/>
                </a:ext>
              </a:extLst>
            </p:cNvPr>
            <p:cNvCxnSpPr/>
            <p:nvPr/>
          </p:nvCxnSpPr>
          <p:spPr>
            <a:xfrm>
              <a:off x="7740350" y="1701282"/>
              <a:ext cx="0" cy="4320003"/>
            </a:xfrm>
            <a:prstGeom prst="line">
              <a:avLst/>
            </a:prstGeom>
            <a:grpFill/>
            <a:ln w="25400">
              <a:solidFill>
                <a:srgbClr val="00286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EC23010-DA4B-EBA9-CF50-BDA5074E7C01}"/>
                </a:ext>
              </a:extLst>
            </p:cNvPr>
            <p:cNvSpPr/>
            <p:nvPr/>
          </p:nvSpPr>
          <p:spPr>
            <a:xfrm>
              <a:off x="1104982" y="2061322"/>
              <a:ext cx="268607" cy="267126"/>
            </a:xfrm>
            <a:prstGeom prst="rect">
              <a:avLst/>
            </a:prstGeom>
            <a:grpFill/>
            <a:ln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4FA5586-3A04-758B-4C9C-481680BA1DE4}"/>
                </a:ext>
              </a:extLst>
            </p:cNvPr>
            <p:cNvCxnSpPr/>
            <p:nvPr/>
          </p:nvCxnSpPr>
          <p:spPr>
            <a:xfrm>
              <a:off x="1384803" y="2175142"/>
              <a:ext cx="792000" cy="0"/>
            </a:xfrm>
            <a:prstGeom prst="straightConnector1">
              <a:avLst/>
            </a:prstGeom>
            <a:grpFill/>
            <a:ln w="12700">
              <a:solidFill>
                <a:srgbClr val="00286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BF9E6CE-5FA2-8C3C-CEAA-20F92A691262}"/>
                </a:ext>
              </a:extLst>
            </p:cNvPr>
            <p:cNvSpPr/>
            <p:nvPr/>
          </p:nvSpPr>
          <p:spPr>
            <a:xfrm>
              <a:off x="2195734" y="2061322"/>
              <a:ext cx="288032" cy="216024"/>
            </a:xfrm>
            <a:prstGeom prst="rect">
              <a:avLst/>
            </a:prstGeom>
            <a:grpFill/>
            <a:ln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BC8D3F-77C3-8BDA-CCA9-E6996CDD6C68}"/>
                </a:ext>
              </a:extLst>
            </p:cNvPr>
            <p:cNvSpPr txBox="1"/>
            <p:nvPr/>
          </p:nvSpPr>
          <p:spPr>
            <a:xfrm>
              <a:off x="1302737" y="1919576"/>
              <a:ext cx="713657" cy="3282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1. </a:t>
              </a:r>
              <a:r>
                <a:rPr lang="ko-KR" altLang="en-US" sz="1000" dirty="0"/>
                <a:t>로그인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C19B1B0-E540-EFD8-7370-EF00BC2951DA}"/>
                </a:ext>
              </a:extLst>
            </p:cNvPr>
            <p:cNvCxnSpPr/>
            <p:nvPr/>
          </p:nvCxnSpPr>
          <p:spPr>
            <a:xfrm>
              <a:off x="1393013" y="2751380"/>
              <a:ext cx="1872000" cy="0"/>
            </a:xfrm>
            <a:prstGeom prst="straightConnector1">
              <a:avLst/>
            </a:prstGeom>
            <a:grpFill/>
            <a:ln w="12700">
              <a:solidFill>
                <a:srgbClr val="00286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2AC46E-5237-1171-5A77-26AF1FC94697}"/>
                </a:ext>
              </a:extLst>
            </p:cNvPr>
            <p:cNvSpPr txBox="1"/>
            <p:nvPr/>
          </p:nvSpPr>
          <p:spPr>
            <a:xfrm>
              <a:off x="1331639" y="2205341"/>
              <a:ext cx="1226618" cy="3282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2. </a:t>
              </a:r>
              <a:r>
                <a:rPr lang="ko-KR" altLang="en-US" sz="1000" dirty="0" err="1"/>
                <a:t>로그인정보확인</a:t>
              </a:r>
              <a:endParaRPr lang="ko-KR" altLang="en-US" sz="1000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CD87A981-F008-84D9-AB24-40DF895EB514}"/>
                </a:ext>
              </a:extLst>
            </p:cNvPr>
            <p:cNvCxnSpPr/>
            <p:nvPr/>
          </p:nvCxnSpPr>
          <p:spPr>
            <a:xfrm flipH="1">
              <a:off x="1373590" y="2852866"/>
              <a:ext cx="1872000" cy="0"/>
            </a:xfrm>
            <a:prstGeom prst="straightConnector1">
              <a:avLst/>
            </a:prstGeom>
            <a:grpFill/>
            <a:ln w="12700">
              <a:solidFill>
                <a:srgbClr val="00286F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8A6B58C-7535-C4A0-06B7-E3C6F9EFC349}"/>
                </a:ext>
              </a:extLst>
            </p:cNvPr>
            <p:cNvSpPr/>
            <p:nvPr/>
          </p:nvSpPr>
          <p:spPr>
            <a:xfrm>
              <a:off x="3275855" y="2687584"/>
              <a:ext cx="288032" cy="216024"/>
            </a:xfrm>
            <a:prstGeom prst="rect">
              <a:avLst/>
            </a:prstGeom>
            <a:grpFill/>
            <a:ln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CFA1B42-3065-20E0-5EB9-917E562CCD32}"/>
                </a:ext>
              </a:extLst>
            </p:cNvPr>
            <p:cNvSpPr txBox="1"/>
            <p:nvPr/>
          </p:nvSpPr>
          <p:spPr>
            <a:xfrm>
              <a:off x="1532456" y="2447907"/>
              <a:ext cx="1095283" cy="302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3. </a:t>
              </a:r>
              <a:r>
                <a:rPr lang="ko-KR" altLang="en-US" sz="1000" dirty="0"/>
                <a:t>카테고리 등록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수정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4A2AA9-319C-59E4-62F5-A44DBCDD612D}"/>
                </a:ext>
              </a:extLst>
            </p:cNvPr>
            <p:cNvSpPr txBox="1"/>
            <p:nvPr/>
          </p:nvSpPr>
          <p:spPr>
            <a:xfrm>
              <a:off x="1639886" y="2801971"/>
              <a:ext cx="1073835" cy="302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4. </a:t>
              </a:r>
              <a:r>
                <a:rPr lang="ko-KR" altLang="en-US" sz="1000" dirty="0"/>
                <a:t>카테고리 목록 확인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707940E6-FCDC-FCEB-59E4-87BCF1D711BD}"/>
                </a:ext>
              </a:extLst>
            </p:cNvPr>
            <p:cNvCxnSpPr/>
            <p:nvPr/>
          </p:nvCxnSpPr>
          <p:spPr>
            <a:xfrm>
              <a:off x="1429342" y="3450199"/>
              <a:ext cx="2915999" cy="0"/>
            </a:xfrm>
            <a:prstGeom prst="straightConnector1">
              <a:avLst/>
            </a:prstGeom>
            <a:grpFill/>
            <a:ln w="12700">
              <a:solidFill>
                <a:srgbClr val="00286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E92475E8-D18B-7F6B-C25E-5101C351A8B0}"/>
                </a:ext>
              </a:extLst>
            </p:cNvPr>
            <p:cNvCxnSpPr/>
            <p:nvPr/>
          </p:nvCxnSpPr>
          <p:spPr>
            <a:xfrm flipH="1">
              <a:off x="1409918" y="3551682"/>
              <a:ext cx="2915999" cy="0"/>
            </a:xfrm>
            <a:prstGeom prst="straightConnector1">
              <a:avLst/>
            </a:prstGeom>
            <a:grpFill/>
            <a:ln w="12700">
              <a:solidFill>
                <a:srgbClr val="00286F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1604FB7-6FB2-6630-C2E3-DB8129789E94}"/>
                </a:ext>
              </a:extLst>
            </p:cNvPr>
            <p:cNvSpPr/>
            <p:nvPr/>
          </p:nvSpPr>
          <p:spPr>
            <a:xfrm>
              <a:off x="4355975" y="3386400"/>
              <a:ext cx="288032" cy="216024"/>
            </a:xfrm>
            <a:prstGeom prst="rect">
              <a:avLst/>
            </a:prstGeom>
            <a:grpFill/>
            <a:ln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00101E1-041D-81B1-CAE7-54F2ABB2C848}"/>
                </a:ext>
              </a:extLst>
            </p:cNvPr>
            <p:cNvSpPr txBox="1"/>
            <p:nvPr/>
          </p:nvSpPr>
          <p:spPr>
            <a:xfrm>
              <a:off x="1698719" y="3152105"/>
              <a:ext cx="1607655" cy="302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5. </a:t>
              </a:r>
              <a:r>
                <a:rPr lang="ko-KR" altLang="en-US" sz="1000" dirty="0" err="1"/>
                <a:t>알림장작성</a:t>
              </a:r>
              <a:r>
                <a:rPr lang="en-US" altLang="ko-KR" sz="1000" dirty="0"/>
                <a:t> / </a:t>
              </a:r>
              <a:r>
                <a:rPr lang="ko-KR" altLang="en-US" sz="1000" dirty="0"/>
                <a:t>수정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조회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삭제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DE6EEDF-6509-7E97-7F01-3740A5D857BF}"/>
                </a:ext>
              </a:extLst>
            </p:cNvPr>
            <p:cNvSpPr txBox="1"/>
            <p:nvPr/>
          </p:nvSpPr>
          <p:spPr>
            <a:xfrm>
              <a:off x="1979711" y="3521491"/>
              <a:ext cx="978510" cy="302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6. </a:t>
              </a:r>
              <a:r>
                <a:rPr lang="ko-KR" altLang="en-US" sz="1000" dirty="0"/>
                <a:t>알림장 목록 확인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0CD259B6-C8A5-0FE6-FD15-3054FAADA0B3}"/>
                </a:ext>
              </a:extLst>
            </p:cNvPr>
            <p:cNvCxnSpPr/>
            <p:nvPr/>
          </p:nvCxnSpPr>
          <p:spPr>
            <a:xfrm>
              <a:off x="1403720" y="4063468"/>
              <a:ext cx="3995999" cy="0"/>
            </a:xfrm>
            <a:prstGeom prst="straightConnector1">
              <a:avLst/>
            </a:prstGeom>
            <a:grpFill/>
            <a:ln w="12700">
              <a:solidFill>
                <a:srgbClr val="00286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F4D70B3-8E35-5D8B-642E-8B15E3FC1453}"/>
                </a:ext>
              </a:extLst>
            </p:cNvPr>
            <p:cNvCxnSpPr/>
            <p:nvPr/>
          </p:nvCxnSpPr>
          <p:spPr>
            <a:xfrm flipH="1">
              <a:off x="1384295" y="4164953"/>
              <a:ext cx="3996000" cy="0"/>
            </a:xfrm>
            <a:prstGeom prst="straightConnector1">
              <a:avLst/>
            </a:prstGeom>
            <a:grpFill/>
            <a:ln w="12700">
              <a:solidFill>
                <a:srgbClr val="00286F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0A19826-3752-3021-3CF5-D16B2B0C5552}"/>
                </a:ext>
              </a:extLst>
            </p:cNvPr>
            <p:cNvSpPr/>
            <p:nvPr/>
          </p:nvSpPr>
          <p:spPr>
            <a:xfrm>
              <a:off x="5436096" y="3999670"/>
              <a:ext cx="288032" cy="216024"/>
            </a:xfrm>
            <a:prstGeom prst="rect">
              <a:avLst/>
            </a:prstGeom>
            <a:grpFill/>
            <a:ln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2731F65-2B0D-A1A4-06E5-51A765DFD661}"/>
                </a:ext>
              </a:extLst>
            </p:cNvPr>
            <p:cNvCxnSpPr/>
            <p:nvPr/>
          </p:nvCxnSpPr>
          <p:spPr>
            <a:xfrm>
              <a:off x="1423073" y="4768159"/>
              <a:ext cx="5075999" cy="0"/>
            </a:xfrm>
            <a:prstGeom prst="straightConnector1">
              <a:avLst/>
            </a:prstGeom>
            <a:grpFill/>
            <a:ln w="12700">
              <a:solidFill>
                <a:srgbClr val="00286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E0052719-C6BC-3981-58F4-EAF1AAD4A3E3}"/>
                </a:ext>
              </a:extLst>
            </p:cNvPr>
            <p:cNvCxnSpPr/>
            <p:nvPr/>
          </p:nvCxnSpPr>
          <p:spPr>
            <a:xfrm flipH="1">
              <a:off x="1403649" y="4869644"/>
              <a:ext cx="5075999" cy="0"/>
            </a:xfrm>
            <a:prstGeom prst="straightConnector1">
              <a:avLst/>
            </a:prstGeom>
            <a:grpFill/>
            <a:ln w="12700">
              <a:solidFill>
                <a:srgbClr val="00286F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C67A5BB-6738-CB36-23A7-E6AAE549A3A2}"/>
                </a:ext>
              </a:extLst>
            </p:cNvPr>
            <p:cNvSpPr/>
            <p:nvPr/>
          </p:nvSpPr>
          <p:spPr>
            <a:xfrm>
              <a:off x="6516216" y="4704363"/>
              <a:ext cx="288032" cy="216024"/>
            </a:xfrm>
            <a:prstGeom prst="rect">
              <a:avLst/>
            </a:prstGeom>
            <a:grpFill/>
            <a:ln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459CA13-4F19-6C90-BA2E-3703822DEFFA}"/>
                </a:ext>
              </a:extLst>
            </p:cNvPr>
            <p:cNvSpPr txBox="1"/>
            <p:nvPr/>
          </p:nvSpPr>
          <p:spPr>
            <a:xfrm>
              <a:off x="2555776" y="4504878"/>
              <a:ext cx="3098925" cy="3282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9. </a:t>
              </a:r>
              <a:r>
                <a:rPr lang="ko-KR" altLang="en-US" sz="1000" dirty="0"/>
                <a:t>학급앨범 작성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첨부가능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수정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조회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삭제 등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6622345-8B6E-5809-1EFF-8867AD3AEA42}"/>
                </a:ext>
              </a:extLst>
            </p:cNvPr>
            <p:cNvSpPr txBox="1"/>
            <p:nvPr/>
          </p:nvSpPr>
          <p:spPr>
            <a:xfrm>
              <a:off x="3347864" y="4839446"/>
              <a:ext cx="1560042" cy="3282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10. </a:t>
              </a:r>
              <a:r>
                <a:rPr lang="ko-KR" altLang="en-US" sz="1000" dirty="0"/>
                <a:t>학급 앨범 목록 확인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2553C6C-9554-67F3-FEE9-7304E9FB7358}"/>
                </a:ext>
              </a:extLst>
            </p:cNvPr>
            <p:cNvCxnSpPr/>
            <p:nvPr/>
          </p:nvCxnSpPr>
          <p:spPr>
            <a:xfrm>
              <a:off x="1423073" y="5509508"/>
              <a:ext cx="6155999" cy="0"/>
            </a:xfrm>
            <a:prstGeom prst="straightConnector1">
              <a:avLst/>
            </a:prstGeom>
            <a:grpFill/>
            <a:ln w="12700">
              <a:solidFill>
                <a:srgbClr val="00286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6435F192-A111-B8D8-A1A3-AEDCBA66F608}"/>
                </a:ext>
              </a:extLst>
            </p:cNvPr>
            <p:cNvCxnSpPr/>
            <p:nvPr/>
          </p:nvCxnSpPr>
          <p:spPr>
            <a:xfrm flipH="1">
              <a:off x="1403648" y="5610992"/>
              <a:ext cx="6156001" cy="0"/>
            </a:xfrm>
            <a:prstGeom prst="straightConnector1">
              <a:avLst/>
            </a:prstGeom>
            <a:grpFill/>
            <a:ln w="12700">
              <a:solidFill>
                <a:srgbClr val="00286F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EA076FB-4888-1A49-D962-61C5CAD13A5E}"/>
                </a:ext>
              </a:extLst>
            </p:cNvPr>
            <p:cNvSpPr/>
            <p:nvPr/>
          </p:nvSpPr>
          <p:spPr>
            <a:xfrm>
              <a:off x="7596336" y="5445710"/>
              <a:ext cx="288032" cy="216024"/>
            </a:xfrm>
            <a:prstGeom prst="rect">
              <a:avLst/>
            </a:prstGeom>
            <a:grpFill/>
            <a:ln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062CC3-DA7F-1F8F-DEA8-74E0B9AC9806}"/>
                </a:ext>
              </a:extLst>
            </p:cNvPr>
            <p:cNvSpPr txBox="1"/>
            <p:nvPr/>
          </p:nvSpPr>
          <p:spPr>
            <a:xfrm>
              <a:off x="3113992" y="5235789"/>
              <a:ext cx="1816524" cy="3282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11. </a:t>
              </a:r>
              <a:r>
                <a:rPr lang="ko-KR" altLang="en-US" sz="1000" dirty="0"/>
                <a:t>회원 강제 삭제 기능추가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75AE215-CF0D-06BA-BB2C-502D59581A20}"/>
                </a:ext>
              </a:extLst>
            </p:cNvPr>
            <p:cNvSpPr txBox="1"/>
            <p:nvPr/>
          </p:nvSpPr>
          <p:spPr>
            <a:xfrm>
              <a:off x="3707905" y="5580795"/>
              <a:ext cx="1258678" cy="3282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12. </a:t>
              </a:r>
              <a:r>
                <a:rPr lang="ko-KR" altLang="en-US" sz="1000" dirty="0"/>
                <a:t>회원 목록 확인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44E8D5C-E2BD-5409-D036-9300D5A5856B}"/>
                </a:ext>
              </a:extLst>
            </p:cNvPr>
            <p:cNvSpPr txBox="1"/>
            <p:nvPr/>
          </p:nvSpPr>
          <p:spPr>
            <a:xfrm>
              <a:off x="2650310" y="3788294"/>
              <a:ext cx="1288316" cy="2835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7. </a:t>
              </a:r>
              <a:r>
                <a:rPr lang="ko-KR" altLang="en-US" sz="900" dirty="0"/>
                <a:t>게시판</a:t>
              </a:r>
              <a:r>
                <a:rPr lang="en-US" altLang="ko-KR" sz="900" dirty="0"/>
                <a:t> / </a:t>
              </a:r>
              <a:r>
                <a:rPr lang="ko-KR" altLang="en-US" sz="900" dirty="0"/>
                <a:t>수정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조회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삭제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E5D632-6CFE-2BA1-1A1B-9AA6861C59A8}"/>
                </a:ext>
              </a:extLst>
            </p:cNvPr>
            <p:cNvSpPr txBox="1"/>
            <p:nvPr/>
          </p:nvSpPr>
          <p:spPr>
            <a:xfrm>
              <a:off x="3124803" y="4134753"/>
              <a:ext cx="893909" cy="2835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8. </a:t>
              </a:r>
              <a:r>
                <a:rPr lang="ko-KR" altLang="en-US" sz="900" dirty="0"/>
                <a:t>게시판 목록 확인</a:t>
              </a: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65CAA7D-2972-6986-8713-49CD77517405}"/>
              </a:ext>
            </a:extLst>
          </p:cNvPr>
          <p:cNvSpPr/>
          <p:nvPr/>
        </p:nvSpPr>
        <p:spPr>
          <a:xfrm>
            <a:off x="1594315" y="2666246"/>
            <a:ext cx="361356" cy="217476"/>
          </a:xfrm>
          <a:prstGeom prst="rect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13DFF2E-6F05-7F5A-BADA-80FA753506B7}"/>
              </a:ext>
            </a:extLst>
          </p:cNvPr>
          <p:cNvSpPr/>
          <p:nvPr/>
        </p:nvSpPr>
        <p:spPr>
          <a:xfrm>
            <a:off x="1620452" y="3258963"/>
            <a:ext cx="361356" cy="217476"/>
          </a:xfrm>
          <a:prstGeom prst="rect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59838C8-74AF-ED65-A2F8-D4F4067AD13A}"/>
              </a:ext>
            </a:extLst>
          </p:cNvPr>
          <p:cNvSpPr/>
          <p:nvPr/>
        </p:nvSpPr>
        <p:spPr>
          <a:xfrm>
            <a:off x="1620452" y="3738497"/>
            <a:ext cx="361356" cy="217476"/>
          </a:xfrm>
          <a:prstGeom prst="rect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703D284-477E-2C0C-A6D7-37A0153D347E}"/>
              </a:ext>
            </a:extLst>
          </p:cNvPr>
          <p:cNvSpPr/>
          <p:nvPr/>
        </p:nvSpPr>
        <p:spPr>
          <a:xfrm>
            <a:off x="1617795" y="4336721"/>
            <a:ext cx="361356" cy="217476"/>
          </a:xfrm>
          <a:prstGeom prst="rect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6CDF82-9FB0-E446-3EA4-3B0093680FBF}"/>
              </a:ext>
            </a:extLst>
          </p:cNvPr>
          <p:cNvSpPr/>
          <p:nvPr/>
        </p:nvSpPr>
        <p:spPr>
          <a:xfrm>
            <a:off x="1617795" y="4922961"/>
            <a:ext cx="361356" cy="217476"/>
          </a:xfrm>
          <a:prstGeom prst="rect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89724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F4321-4F16-0C06-954E-7EC9A6C6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4901"/>
          </a:xfrm>
          <a:solidFill>
            <a:srgbClr val="00286F"/>
          </a:solidFill>
        </p:spPr>
        <p:txBody>
          <a:bodyPr lIns="0" anchor="ctr" anchorCtr="1">
            <a:norm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 7.  </a:t>
            </a:r>
            <a:r>
              <a:rPr lang="ko-KR" altLang="en-US" dirty="0">
                <a:solidFill>
                  <a:schemeClr val="bg1"/>
                </a:solidFill>
              </a:rPr>
              <a:t>순차 다이어그램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24D3BD8-F9FF-15E7-D440-BDE3CB798D31}"/>
              </a:ext>
            </a:extLst>
          </p:cNvPr>
          <p:cNvGrpSpPr/>
          <p:nvPr/>
        </p:nvGrpSpPr>
        <p:grpSpPr>
          <a:xfrm>
            <a:off x="806564" y="5501454"/>
            <a:ext cx="4020307" cy="760288"/>
            <a:chOff x="1139522" y="5056820"/>
            <a:chExt cx="4020307" cy="76028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3FFA11-4CC4-AC7A-7A76-AD7EE10DE79D}"/>
                </a:ext>
              </a:extLst>
            </p:cNvPr>
            <p:cNvSpPr txBox="1"/>
            <p:nvPr/>
          </p:nvSpPr>
          <p:spPr>
            <a:xfrm>
              <a:off x="1139523" y="5056820"/>
              <a:ext cx="4020306" cy="431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Full stack(</a:t>
              </a:r>
              <a:r>
                <a:rPr lang="ko-KR" altLang="en-US" sz="1800" dirty="0" err="1"/>
                <a:t>풀스택</a:t>
              </a:r>
              <a:r>
                <a:rPr lang="en-US" altLang="ko-KR" sz="1800" dirty="0"/>
                <a:t>) </a:t>
              </a:r>
              <a:r>
                <a:rPr lang="ko-KR" altLang="en-US" sz="1800" dirty="0"/>
                <a:t>웹 개발자 과정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F58F5D-E119-0A4F-7CAC-2136C422089F}"/>
                </a:ext>
              </a:extLst>
            </p:cNvPr>
            <p:cNvSpPr txBox="1"/>
            <p:nvPr/>
          </p:nvSpPr>
          <p:spPr>
            <a:xfrm>
              <a:off x="1139522" y="5385451"/>
              <a:ext cx="3484727" cy="431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/>
                <a:t>진윤진</a:t>
              </a: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DCBD2C7-E6EF-7E7C-FDEC-A29DB5C12A9D}"/>
              </a:ext>
            </a:extLst>
          </p:cNvPr>
          <p:cNvCxnSpPr>
            <a:cxnSpLocks/>
          </p:cNvCxnSpPr>
          <p:nvPr/>
        </p:nvCxnSpPr>
        <p:spPr>
          <a:xfrm>
            <a:off x="700929" y="5421575"/>
            <a:ext cx="0" cy="1008000"/>
          </a:xfrm>
          <a:prstGeom prst="line">
            <a:avLst/>
          </a:prstGeom>
          <a:ln w="412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CA8301-96D1-92E3-C251-CF164DD018C5}"/>
              </a:ext>
            </a:extLst>
          </p:cNvPr>
          <p:cNvSpPr txBox="1"/>
          <p:nvPr/>
        </p:nvSpPr>
        <p:spPr>
          <a:xfrm>
            <a:off x="7976103" y="367784"/>
            <a:ext cx="3847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(</a:t>
            </a:r>
            <a:r>
              <a:rPr lang="en-US" altLang="ko-KR" b="1" dirty="0">
                <a:solidFill>
                  <a:schemeClr val="bg1"/>
                </a:solidFill>
              </a:rPr>
              <a:t>admin</a:t>
            </a:r>
            <a:r>
              <a:rPr lang="en-US" altLang="ko-KR" sz="1800" b="1" dirty="0">
                <a:solidFill>
                  <a:schemeClr val="bg1"/>
                </a:solidFill>
              </a:rPr>
              <a:t> mode sequence dia</a:t>
            </a:r>
            <a:r>
              <a:rPr lang="en-US" altLang="ko-KR" b="1" dirty="0">
                <a:solidFill>
                  <a:schemeClr val="bg1"/>
                </a:solidFill>
              </a:rPr>
              <a:t>gram</a:t>
            </a:r>
            <a:r>
              <a:rPr lang="en-US" altLang="ko-KR" sz="1800" b="1" dirty="0">
                <a:solidFill>
                  <a:schemeClr val="bg1"/>
                </a:solidFill>
              </a:rPr>
              <a:t>)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7323C4F-C41F-5BA7-43C5-A935E6EF79F5}"/>
              </a:ext>
            </a:extLst>
          </p:cNvPr>
          <p:cNvGrpSpPr/>
          <p:nvPr/>
        </p:nvGrpSpPr>
        <p:grpSpPr>
          <a:xfrm>
            <a:off x="1303699" y="1494155"/>
            <a:ext cx="9687209" cy="3927419"/>
            <a:chOff x="899591" y="1197226"/>
            <a:chExt cx="7200799" cy="4824059"/>
          </a:xfrm>
          <a:solidFill>
            <a:srgbClr val="00286F"/>
          </a:solidFill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9AA857C8-3E1B-9FDB-334B-3B81A190628F}"/>
                </a:ext>
              </a:extLst>
            </p:cNvPr>
            <p:cNvCxnSpPr/>
            <p:nvPr/>
          </p:nvCxnSpPr>
          <p:spPr>
            <a:xfrm flipH="1">
              <a:off x="1382660" y="2245447"/>
              <a:ext cx="792000" cy="0"/>
            </a:xfrm>
            <a:prstGeom prst="straightConnector1">
              <a:avLst/>
            </a:prstGeom>
            <a:grpFill/>
            <a:ln w="12700">
              <a:solidFill>
                <a:srgbClr val="00286F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40F2F8-FCE0-E990-BF14-4D93A2395E80}"/>
                </a:ext>
              </a:extLst>
            </p:cNvPr>
            <p:cNvSpPr/>
            <p:nvPr/>
          </p:nvSpPr>
          <p:spPr>
            <a:xfrm>
              <a:off x="899591" y="1197226"/>
              <a:ext cx="720080" cy="504056"/>
            </a:xfrm>
            <a:prstGeom prst="rect">
              <a:avLst/>
            </a:prstGeom>
            <a:grpFill/>
            <a:ln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관리자</a:t>
              </a:r>
              <a:endParaRPr lang="en-US" altLang="ko-KR" sz="1000" b="1" dirty="0"/>
            </a:p>
            <a:p>
              <a:pPr algn="ctr"/>
              <a:r>
                <a:rPr lang="en-US" altLang="ko-KR" sz="1000" b="1" dirty="0"/>
                <a:t>(</a:t>
              </a:r>
              <a:r>
                <a:rPr lang="ko-KR" altLang="en-US" sz="1000" b="1" dirty="0"/>
                <a:t>담임선생님</a:t>
              </a:r>
              <a:r>
                <a:rPr lang="en-US" altLang="ko-KR" sz="1000" b="1" dirty="0"/>
                <a:t>)</a:t>
              </a:r>
              <a:endParaRPr lang="ko-KR" altLang="en-US" sz="1000" b="1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54A7C6-5F58-1458-512A-C85093715D82}"/>
                </a:ext>
              </a:extLst>
            </p:cNvPr>
            <p:cNvSpPr/>
            <p:nvPr/>
          </p:nvSpPr>
          <p:spPr>
            <a:xfrm>
              <a:off x="1979710" y="1197226"/>
              <a:ext cx="720080" cy="504056"/>
            </a:xfrm>
            <a:prstGeom prst="rect">
              <a:avLst/>
            </a:prstGeom>
            <a:grpFill/>
            <a:ln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로그인</a:t>
              </a:r>
              <a:r>
                <a:rPr lang="en-US" altLang="ko-KR" sz="1000" b="1" dirty="0"/>
                <a:t>/</a:t>
              </a:r>
              <a:r>
                <a:rPr lang="ko-KR" altLang="en-US" sz="1000" b="1" dirty="0"/>
                <a:t>아웃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73D5EB8-481B-412E-7E64-413B1174FF92}"/>
                </a:ext>
              </a:extLst>
            </p:cNvPr>
            <p:cNvSpPr/>
            <p:nvPr/>
          </p:nvSpPr>
          <p:spPr>
            <a:xfrm>
              <a:off x="3059829" y="1197226"/>
              <a:ext cx="720080" cy="504056"/>
            </a:xfrm>
            <a:prstGeom prst="rect">
              <a:avLst/>
            </a:prstGeom>
            <a:grpFill/>
            <a:ln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카테고리</a:t>
              </a:r>
              <a:endParaRPr lang="en-US" altLang="ko-KR" sz="1000" b="1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EAC60FE-64F2-F58D-0C51-064F735EB8AD}"/>
                </a:ext>
              </a:extLst>
            </p:cNvPr>
            <p:cNvSpPr/>
            <p:nvPr/>
          </p:nvSpPr>
          <p:spPr>
            <a:xfrm>
              <a:off x="4139950" y="1197226"/>
              <a:ext cx="720080" cy="504056"/>
            </a:xfrm>
            <a:prstGeom prst="rect">
              <a:avLst/>
            </a:prstGeom>
            <a:grpFill/>
            <a:ln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알림장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70F564-EF78-678C-3F36-650613D303A8}"/>
                </a:ext>
              </a:extLst>
            </p:cNvPr>
            <p:cNvSpPr/>
            <p:nvPr/>
          </p:nvSpPr>
          <p:spPr>
            <a:xfrm>
              <a:off x="6300190" y="1197226"/>
              <a:ext cx="720080" cy="504056"/>
            </a:xfrm>
            <a:prstGeom prst="rect">
              <a:avLst/>
            </a:prstGeom>
            <a:grpFill/>
            <a:ln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학급앨범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874F18D-AC04-6909-7499-CA52CE95D573}"/>
                </a:ext>
              </a:extLst>
            </p:cNvPr>
            <p:cNvSpPr/>
            <p:nvPr/>
          </p:nvSpPr>
          <p:spPr>
            <a:xfrm>
              <a:off x="7380310" y="1197226"/>
              <a:ext cx="720080" cy="504056"/>
            </a:xfrm>
            <a:prstGeom prst="rect">
              <a:avLst/>
            </a:prstGeom>
            <a:grpFill/>
            <a:ln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회원조회</a:t>
              </a:r>
              <a:r>
                <a:rPr lang="en-US" altLang="ko-KR" sz="1000" b="1" dirty="0"/>
                <a:t>/</a:t>
              </a:r>
              <a:r>
                <a:rPr lang="ko-KR" altLang="en-US" sz="1000" b="1" dirty="0"/>
                <a:t>삭제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BCECE38-7AE5-D7A8-B834-2F939470466C}"/>
                </a:ext>
              </a:extLst>
            </p:cNvPr>
            <p:cNvSpPr/>
            <p:nvPr/>
          </p:nvSpPr>
          <p:spPr>
            <a:xfrm>
              <a:off x="5220069" y="1197226"/>
              <a:ext cx="720080" cy="504056"/>
            </a:xfrm>
            <a:prstGeom prst="rect">
              <a:avLst/>
            </a:prstGeom>
            <a:grpFill/>
            <a:ln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게시판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BAEDE29-7D1D-1469-8F08-6322A6740D3D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2339751" y="1701282"/>
              <a:ext cx="0" cy="4320003"/>
            </a:xfrm>
            <a:prstGeom prst="line">
              <a:avLst/>
            </a:prstGeom>
            <a:grpFill/>
            <a:ln w="25400">
              <a:solidFill>
                <a:srgbClr val="00286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C787277-7E5F-421E-D54D-731450EED66F}"/>
                </a:ext>
              </a:extLst>
            </p:cNvPr>
            <p:cNvCxnSpPr/>
            <p:nvPr/>
          </p:nvCxnSpPr>
          <p:spPr>
            <a:xfrm>
              <a:off x="3419871" y="1701282"/>
              <a:ext cx="0" cy="4320003"/>
            </a:xfrm>
            <a:prstGeom prst="line">
              <a:avLst/>
            </a:prstGeom>
            <a:grpFill/>
            <a:ln w="25400">
              <a:solidFill>
                <a:srgbClr val="00286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D5B8D63-524C-CB6D-C142-728C78B315F1}"/>
                </a:ext>
              </a:extLst>
            </p:cNvPr>
            <p:cNvCxnSpPr/>
            <p:nvPr/>
          </p:nvCxnSpPr>
          <p:spPr>
            <a:xfrm>
              <a:off x="4499989" y="1701282"/>
              <a:ext cx="0" cy="4320003"/>
            </a:xfrm>
            <a:prstGeom prst="line">
              <a:avLst/>
            </a:prstGeom>
            <a:grpFill/>
            <a:ln w="25400">
              <a:solidFill>
                <a:srgbClr val="00286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3C4D467-B028-35B5-ACBD-58EF5E31CA77}"/>
                </a:ext>
              </a:extLst>
            </p:cNvPr>
            <p:cNvCxnSpPr/>
            <p:nvPr/>
          </p:nvCxnSpPr>
          <p:spPr>
            <a:xfrm>
              <a:off x="1259630" y="1701282"/>
              <a:ext cx="0" cy="4320003"/>
            </a:xfrm>
            <a:prstGeom prst="line">
              <a:avLst/>
            </a:prstGeom>
            <a:grpFill/>
            <a:ln w="25400">
              <a:solidFill>
                <a:srgbClr val="00286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34E8FF3-FDA6-D9C3-FD54-6417E349540E}"/>
                </a:ext>
              </a:extLst>
            </p:cNvPr>
            <p:cNvCxnSpPr/>
            <p:nvPr/>
          </p:nvCxnSpPr>
          <p:spPr>
            <a:xfrm>
              <a:off x="5580110" y="1701282"/>
              <a:ext cx="0" cy="4320003"/>
            </a:xfrm>
            <a:prstGeom prst="line">
              <a:avLst/>
            </a:prstGeom>
            <a:grpFill/>
            <a:ln w="25400">
              <a:solidFill>
                <a:srgbClr val="00286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AD38843-9312-F3DA-FDD2-81B29E742487}"/>
                </a:ext>
              </a:extLst>
            </p:cNvPr>
            <p:cNvCxnSpPr/>
            <p:nvPr/>
          </p:nvCxnSpPr>
          <p:spPr>
            <a:xfrm>
              <a:off x="6660230" y="1701282"/>
              <a:ext cx="0" cy="4320003"/>
            </a:xfrm>
            <a:prstGeom prst="line">
              <a:avLst/>
            </a:prstGeom>
            <a:grpFill/>
            <a:ln w="25400">
              <a:solidFill>
                <a:srgbClr val="00286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01AF1E91-1EA0-7B69-4264-84E7DCFA678A}"/>
                </a:ext>
              </a:extLst>
            </p:cNvPr>
            <p:cNvCxnSpPr/>
            <p:nvPr/>
          </p:nvCxnSpPr>
          <p:spPr>
            <a:xfrm>
              <a:off x="7740350" y="1701282"/>
              <a:ext cx="0" cy="4320003"/>
            </a:xfrm>
            <a:prstGeom prst="line">
              <a:avLst/>
            </a:prstGeom>
            <a:grpFill/>
            <a:ln w="25400">
              <a:solidFill>
                <a:srgbClr val="00286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EC23010-DA4B-EBA9-CF50-BDA5074E7C01}"/>
                </a:ext>
              </a:extLst>
            </p:cNvPr>
            <p:cNvSpPr/>
            <p:nvPr/>
          </p:nvSpPr>
          <p:spPr>
            <a:xfrm>
              <a:off x="1104982" y="2061322"/>
              <a:ext cx="268607" cy="267126"/>
            </a:xfrm>
            <a:prstGeom prst="rect">
              <a:avLst/>
            </a:prstGeom>
            <a:grpFill/>
            <a:ln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4FA5586-3A04-758B-4C9C-481680BA1DE4}"/>
                </a:ext>
              </a:extLst>
            </p:cNvPr>
            <p:cNvCxnSpPr/>
            <p:nvPr/>
          </p:nvCxnSpPr>
          <p:spPr>
            <a:xfrm>
              <a:off x="1384803" y="2175142"/>
              <a:ext cx="792000" cy="0"/>
            </a:xfrm>
            <a:prstGeom prst="straightConnector1">
              <a:avLst/>
            </a:prstGeom>
            <a:grpFill/>
            <a:ln w="12700">
              <a:solidFill>
                <a:srgbClr val="00286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BF9E6CE-5FA2-8C3C-CEAA-20F92A691262}"/>
                </a:ext>
              </a:extLst>
            </p:cNvPr>
            <p:cNvSpPr/>
            <p:nvPr/>
          </p:nvSpPr>
          <p:spPr>
            <a:xfrm>
              <a:off x="2195734" y="2061322"/>
              <a:ext cx="288032" cy="216024"/>
            </a:xfrm>
            <a:prstGeom prst="rect">
              <a:avLst/>
            </a:prstGeom>
            <a:grpFill/>
            <a:ln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BC8D3F-77C3-8BDA-CCA9-E6996CDD6C68}"/>
                </a:ext>
              </a:extLst>
            </p:cNvPr>
            <p:cNvSpPr txBox="1"/>
            <p:nvPr/>
          </p:nvSpPr>
          <p:spPr>
            <a:xfrm>
              <a:off x="1302737" y="1919576"/>
              <a:ext cx="713657" cy="3282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1. </a:t>
              </a:r>
              <a:r>
                <a:rPr lang="ko-KR" altLang="en-US" sz="1000" dirty="0"/>
                <a:t>로그인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C19B1B0-E540-EFD8-7370-EF00BC2951DA}"/>
                </a:ext>
              </a:extLst>
            </p:cNvPr>
            <p:cNvCxnSpPr/>
            <p:nvPr/>
          </p:nvCxnSpPr>
          <p:spPr>
            <a:xfrm>
              <a:off x="1393013" y="2751380"/>
              <a:ext cx="1872000" cy="0"/>
            </a:xfrm>
            <a:prstGeom prst="straightConnector1">
              <a:avLst/>
            </a:prstGeom>
            <a:grpFill/>
            <a:ln w="12700">
              <a:solidFill>
                <a:srgbClr val="00286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2AC46E-5237-1171-5A77-26AF1FC94697}"/>
                </a:ext>
              </a:extLst>
            </p:cNvPr>
            <p:cNvSpPr txBox="1"/>
            <p:nvPr/>
          </p:nvSpPr>
          <p:spPr>
            <a:xfrm>
              <a:off x="1331639" y="2205341"/>
              <a:ext cx="1226618" cy="3282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2. </a:t>
              </a:r>
              <a:r>
                <a:rPr lang="ko-KR" altLang="en-US" sz="1000" dirty="0" err="1"/>
                <a:t>로그인정보확인</a:t>
              </a:r>
              <a:endParaRPr lang="ko-KR" altLang="en-US" sz="1000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CD87A981-F008-84D9-AB24-40DF895EB514}"/>
                </a:ext>
              </a:extLst>
            </p:cNvPr>
            <p:cNvCxnSpPr/>
            <p:nvPr/>
          </p:nvCxnSpPr>
          <p:spPr>
            <a:xfrm flipH="1">
              <a:off x="1373590" y="2852866"/>
              <a:ext cx="1872000" cy="0"/>
            </a:xfrm>
            <a:prstGeom prst="straightConnector1">
              <a:avLst/>
            </a:prstGeom>
            <a:grpFill/>
            <a:ln w="12700">
              <a:solidFill>
                <a:srgbClr val="00286F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8A6B58C-7535-C4A0-06B7-E3C6F9EFC349}"/>
                </a:ext>
              </a:extLst>
            </p:cNvPr>
            <p:cNvSpPr/>
            <p:nvPr/>
          </p:nvSpPr>
          <p:spPr>
            <a:xfrm>
              <a:off x="3275855" y="2687584"/>
              <a:ext cx="288032" cy="216024"/>
            </a:xfrm>
            <a:prstGeom prst="rect">
              <a:avLst/>
            </a:prstGeom>
            <a:grpFill/>
            <a:ln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CFA1B42-3065-20E0-5EB9-917E562CCD32}"/>
                </a:ext>
              </a:extLst>
            </p:cNvPr>
            <p:cNvSpPr txBox="1"/>
            <p:nvPr/>
          </p:nvSpPr>
          <p:spPr>
            <a:xfrm>
              <a:off x="1532456" y="2447907"/>
              <a:ext cx="1095283" cy="302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3. </a:t>
              </a:r>
              <a:r>
                <a:rPr lang="ko-KR" altLang="en-US" sz="1000" dirty="0"/>
                <a:t>카테고리 등록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수정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4A2AA9-319C-59E4-62F5-A44DBCDD612D}"/>
                </a:ext>
              </a:extLst>
            </p:cNvPr>
            <p:cNvSpPr txBox="1"/>
            <p:nvPr/>
          </p:nvSpPr>
          <p:spPr>
            <a:xfrm>
              <a:off x="1639886" y="2801971"/>
              <a:ext cx="1073835" cy="302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4. </a:t>
              </a:r>
              <a:r>
                <a:rPr lang="ko-KR" altLang="en-US" sz="1000" dirty="0"/>
                <a:t>카테고리 목록 확인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707940E6-FCDC-FCEB-59E4-87BCF1D711BD}"/>
                </a:ext>
              </a:extLst>
            </p:cNvPr>
            <p:cNvCxnSpPr/>
            <p:nvPr/>
          </p:nvCxnSpPr>
          <p:spPr>
            <a:xfrm>
              <a:off x="1429342" y="3450199"/>
              <a:ext cx="2915999" cy="0"/>
            </a:xfrm>
            <a:prstGeom prst="straightConnector1">
              <a:avLst/>
            </a:prstGeom>
            <a:grpFill/>
            <a:ln w="12700">
              <a:solidFill>
                <a:srgbClr val="00286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E92475E8-D18B-7F6B-C25E-5101C351A8B0}"/>
                </a:ext>
              </a:extLst>
            </p:cNvPr>
            <p:cNvCxnSpPr/>
            <p:nvPr/>
          </p:nvCxnSpPr>
          <p:spPr>
            <a:xfrm flipH="1">
              <a:off x="1409918" y="3551682"/>
              <a:ext cx="2915999" cy="0"/>
            </a:xfrm>
            <a:prstGeom prst="straightConnector1">
              <a:avLst/>
            </a:prstGeom>
            <a:grpFill/>
            <a:ln w="12700">
              <a:solidFill>
                <a:srgbClr val="00286F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1604FB7-6FB2-6630-C2E3-DB8129789E94}"/>
                </a:ext>
              </a:extLst>
            </p:cNvPr>
            <p:cNvSpPr/>
            <p:nvPr/>
          </p:nvSpPr>
          <p:spPr>
            <a:xfrm>
              <a:off x="4355975" y="3386400"/>
              <a:ext cx="288032" cy="216024"/>
            </a:xfrm>
            <a:prstGeom prst="rect">
              <a:avLst/>
            </a:prstGeom>
            <a:grpFill/>
            <a:ln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00101E1-041D-81B1-CAE7-54F2ABB2C848}"/>
                </a:ext>
              </a:extLst>
            </p:cNvPr>
            <p:cNvSpPr txBox="1"/>
            <p:nvPr/>
          </p:nvSpPr>
          <p:spPr>
            <a:xfrm>
              <a:off x="1698719" y="3152105"/>
              <a:ext cx="1607655" cy="302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5. </a:t>
              </a:r>
              <a:r>
                <a:rPr lang="ko-KR" altLang="en-US" sz="1000" dirty="0" err="1"/>
                <a:t>알림장작성</a:t>
              </a:r>
              <a:r>
                <a:rPr lang="en-US" altLang="ko-KR" sz="1000" dirty="0"/>
                <a:t> / </a:t>
              </a:r>
              <a:r>
                <a:rPr lang="ko-KR" altLang="en-US" sz="1000" dirty="0"/>
                <a:t>수정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조회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삭제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DE6EEDF-6509-7E97-7F01-3740A5D857BF}"/>
                </a:ext>
              </a:extLst>
            </p:cNvPr>
            <p:cNvSpPr txBox="1"/>
            <p:nvPr/>
          </p:nvSpPr>
          <p:spPr>
            <a:xfrm>
              <a:off x="1979711" y="3521491"/>
              <a:ext cx="978510" cy="302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6. </a:t>
              </a:r>
              <a:r>
                <a:rPr lang="ko-KR" altLang="en-US" sz="1000" dirty="0"/>
                <a:t>알림장 목록 확인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0CD259B6-C8A5-0FE6-FD15-3054FAADA0B3}"/>
                </a:ext>
              </a:extLst>
            </p:cNvPr>
            <p:cNvCxnSpPr/>
            <p:nvPr/>
          </p:nvCxnSpPr>
          <p:spPr>
            <a:xfrm>
              <a:off x="1403720" y="4063468"/>
              <a:ext cx="3995999" cy="0"/>
            </a:xfrm>
            <a:prstGeom prst="straightConnector1">
              <a:avLst/>
            </a:prstGeom>
            <a:grpFill/>
            <a:ln w="12700">
              <a:solidFill>
                <a:srgbClr val="00286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F4D70B3-8E35-5D8B-642E-8B15E3FC1453}"/>
                </a:ext>
              </a:extLst>
            </p:cNvPr>
            <p:cNvCxnSpPr/>
            <p:nvPr/>
          </p:nvCxnSpPr>
          <p:spPr>
            <a:xfrm flipH="1">
              <a:off x="1384295" y="4164953"/>
              <a:ext cx="3996000" cy="0"/>
            </a:xfrm>
            <a:prstGeom prst="straightConnector1">
              <a:avLst/>
            </a:prstGeom>
            <a:grpFill/>
            <a:ln w="12700">
              <a:solidFill>
                <a:srgbClr val="00286F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0A19826-3752-3021-3CF5-D16B2B0C5552}"/>
                </a:ext>
              </a:extLst>
            </p:cNvPr>
            <p:cNvSpPr/>
            <p:nvPr/>
          </p:nvSpPr>
          <p:spPr>
            <a:xfrm>
              <a:off x="5436096" y="3999670"/>
              <a:ext cx="288032" cy="216024"/>
            </a:xfrm>
            <a:prstGeom prst="rect">
              <a:avLst/>
            </a:prstGeom>
            <a:grpFill/>
            <a:ln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2731F65-2B0D-A1A4-06E5-51A765DFD661}"/>
                </a:ext>
              </a:extLst>
            </p:cNvPr>
            <p:cNvCxnSpPr/>
            <p:nvPr/>
          </p:nvCxnSpPr>
          <p:spPr>
            <a:xfrm>
              <a:off x="1423073" y="4768159"/>
              <a:ext cx="5075999" cy="0"/>
            </a:xfrm>
            <a:prstGeom prst="straightConnector1">
              <a:avLst/>
            </a:prstGeom>
            <a:grpFill/>
            <a:ln w="12700">
              <a:solidFill>
                <a:srgbClr val="00286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E0052719-C6BC-3981-58F4-EAF1AAD4A3E3}"/>
                </a:ext>
              </a:extLst>
            </p:cNvPr>
            <p:cNvCxnSpPr/>
            <p:nvPr/>
          </p:nvCxnSpPr>
          <p:spPr>
            <a:xfrm flipH="1">
              <a:off x="1403649" y="4869644"/>
              <a:ext cx="5075999" cy="0"/>
            </a:xfrm>
            <a:prstGeom prst="straightConnector1">
              <a:avLst/>
            </a:prstGeom>
            <a:grpFill/>
            <a:ln w="12700">
              <a:solidFill>
                <a:srgbClr val="00286F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C67A5BB-6738-CB36-23A7-E6AAE549A3A2}"/>
                </a:ext>
              </a:extLst>
            </p:cNvPr>
            <p:cNvSpPr/>
            <p:nvPr/>
          </p:nvSpPr>
          <p:spPr>
            <a:xfrm>
              <a:off x="6516216" y="4704363"/>
              <a:ext cx="288032" cy="216024"/>
            </a:xfrm>
            <a:prstGeom prst="rect">
              <a:avLst/>
            </a:prstGeom>
            <a:grpFill/>
            <a:ln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459CA13-4F19-6C90-BA2E-3703822DEFFA}"/>
                </a:ext>
              </a:extLst>
            </p:cNvPr>
            <p:cNvSpPr txBox="1"/>
            <p:nvPr/>
          </p:nvSpPr>
          <p:spPr>
            <a:xfrm>
              <a:off x="2555776" y="4504878"/>
              <a:ext cx="3098925" cy="3282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9. </a:t>
              </a:r>
              <a:r>
                <a:rPr lang="ko-KR" altLang="en-US" sz="1000" dirty="0"/>
                <a:t>학급앨범 작성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첨부가능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수정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조회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삭제 등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6622345-8B6E-5809-1EFF-8867AD3AEA42}"/>
                </a:ext>
              </a:extLst>
            </p:cNvPr>
            <p:cNvSpPr txBox="1"/>
            <p:nvPr/>
          </p:nvSpPr>
          <p:spPr>
            <a:xfrm>
              <a:off x="3347864" y="4839446"/>
              <a:ext cx="1560042" cy="3282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10. </a:t>
              </a:r>
              <a:r>
                <a:rPr lang="ko-KR" altLang="en-US" sz="1000" dirty="0"/>
                <a:t>학급 앨범 목록 확인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2553C6C-9554-67F3-FEE9-7304E9FB7358}"/>
                </a:ext>
              </a:extLst>
            </p:cNvPr>
            <p:cNvCxnSpPr/>
            <p:nvPr/>
          </p:nvCxnSpPr>
          <p:spPr>
            <a:xfrm>
              <a:off x="1423073" y="5509508"/>
              <a:ext cx="6155999" cy="0"/>
            </a:xfrm>
            <a:prstGeom prst="straightConnector1">
              <a:avLst/>
            </a:prstGeom>
            <a:grpFill/>
            <a:ln w="12700">
              <a:solidFill>
                <a:srgbClr val="00286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6435F192-A111-B8D8-A1A3-AEDCBA66F608}"/>
                </a:ext>
              </a:extLst>
            </p:cNvPr>
            <p:cNvCxnSpPr/>
            <p:nvPr/>
          </p:nvCxnSpPr>
          <p:spPr>
            <a:xfrm flipH="1">
              <a:off x="1403648" y="5610992"/>
              <a:ext cx="6156001" cy="0"/>
            </a:xfrm>
            <a:prstGeom prst="straightConnector1">
              <a:avLst/>
            </a:prstGeom>
            <a:grpFill/>
            <a:ln w="12700">
              <a:solidFill>
                <a:srgbClr val="00286F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EA076FB-4888-1A49-D962-61C5CAD13A5E}"/>
                </a:ext>
              </a:extLst>
            </p:cNvPr>
            <p:cNvSpPr/>
            <p:nvPr/>
          </p:nvSpPr>
          <p:spPr>
            <a:xfrm>
              <a:off x="7596336" y="5445710"/>
              <a:ext cx="288032" cy="216024"/>
            </a:xfrm>
            <a:prstGeom prst="rect">
              <a:avLst/>
            </a:prstGeom>
            <a:grpFill/>
            <a:ln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062CC3-DA7F-1F8F-DEA8-74E0B9AC9806}"/>
                </a:ext>
              </a:extLst>
            </p:cNvPr>
            <p:cNvSpPr txBox="1"/>
            <p:nvPr/>
          </p:nvSpPr>
          <p:spPr>
            <a:xfrm>
              <a:off x="3113992" y="5235789"/>
              <a:ext cx="1816524" cy="3282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11. </a:t>
              </a:r>
              <a:r>
                <a:rPr lang="ko-KR" altLang="en-US" sz="1000" dirty="0"/>
                <a:t>회원 강제 삭제 기능추가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75AE215-CF0D-06BA-BB2C-502D59581A20}"/>
                </a:ext>
              </a:extLst>
            </p:cNvPr>
            <p:cNvSpPr txBox="1"/>
            <p:nvPr/>
          </p:nvSpPr>
          <p:spPr>
            <a:xfrm>
              <a:off x="3707905" y="5580795"/>
              <a:ext cx="1258678" cy="3282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12. </a:t>
              </a:r>
              <a:r>
                <a:rPr lang="ko-KR" altLang="en-US" sz="1000" dirty="0"/>
                <a:t>회원 목록 확인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44E8D5C-E2BD-5409-D036-9300D5A5856B}"/>
                </a:ext>
              </a:extLst>
            </p:cNvPr>
            <p:cNvSpPr txBox="1"/>
            <p:nvPr/>
          </p:nvSpPr>
          <p:spPr>
            <a:xfrm>
              <a:off x="2650310" y="3788294"/>
              <a:ext cx="1288316" cy="2835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7. </a:t>
              </a:r>
              <a:r>
                <a:rPr lang="ko-KR" altLang="en-US" sz="900" dirty="0"/>
                <a:t>게시판</a:t>
              </a:r>
              <a:r>
                <a:rPr lang="en-US" altLang="ko-KR" sz="900" dirty="0"/>
                <a:t> / </a:t>
              </a:r>
              <a:r>
                <a:rPr lang="ko-KR" altLang="en-US" sz="900" dirty="0"/>
                <a:t>수정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조회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삭제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E5D632-6CFE-2BA1-1A1B-9AA6861C59A8}"/>
                </a:ext>
              </a:extLst>
            </p:cNvPr>
            <p:cNvSpPr txBox="1"/>
            <p:nvPr/>
          </p:nvSpPr>
          <p:spPr>
            <a:xfrm>
              <a:off x="3124803" y="4134753"/>
              <a:ext cx="893909" cy="2835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8. </a:t>
              </a:r>
              <a:r>
                <a:rPr lang="ko-KR" altLang="en-US" sz="900" dirty="0"/>
                <a:t>게시판 목록 확인</a:t>
              </a: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65CAA7D-2972-6986-8713-49CD77517405}"/>
              </a:ext>
            </a:extLst>
          </p:cNvPr>
          <p:cNvSpPr/>
          <p:nvPr/>
        </p:nvSpPr>
        <p:spPr>
          <a:xfrm>
            <a:off x="1594315" y="2666246"/>
            <a:ext cx="361356" cy="217476"/>
          </a:xfrm>
          <a:prstGeom prst="rect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13DFF2E-6F05-7F5A-BADA-80FA753506B7}"/>
              </a:ext>
            </a:extLst>
          </p:cNvPr>
          <p:cNvSpPr/>
          <p:nvPr/>
        </p:nvSpPr>
        <p:spPr>
          <a:xfrm>
            <a:off x="1620452" y="3258963"/>
            <a:ext cx="361356" cy="217476"/>
          </a:xfrm>
          <a:prstGeom prst="rect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59838C8-74AF-ED65-A2F8-D4F4067AD13A}"/>
              </a:ext>
            </a:extLst>
          </p:cNvPr>
          <p:cNvSpPr/>
          <p:nvPr/>
        </p:nvSpPr>
        <p:spPr>
          <a:xfrm>
            <a:off x="1620452" y="3738497"/>
            <a:ext cx="361356" cy="217476"/>
          </a:xfrm>
          <a:prstGeom prst="rect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703D284-477E-2C0C-A6D7-37A0153D347E}"/>
              </a:ext>
            </a:extLst>
          </p:cNvPr>
          <p:cNvSpPr/>
          <p:nvPr/>
        </p:nvSpPr>
        <p:spPr>
          <a:xfrm>
            <a:off x="1617795" y="4336721"/>
            <a:ext cx="361356" cy="217476"/>
          </a:xfrm>
          <a:prstGeom prst="rect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6CDF82-9FB0-E446-3EA4-3B0093680FBF}"/>
              </a:ext>
            </a:extLst>
          </p:cNvPr>
          <p:cNvSpPr/>
          <p:nvPr/>
        </p:nvSpPr>
        <p:spPr>
          <a:xfrm>
            <a:off x="1617795" y="4922961"/>
            <a:ext cx="361356" cy="217476"/>
          </a:xfrm>
          <a:prstGeom prst="rect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62648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68CB7-D3C1-585A-4895-0FDCCFDF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54A21E2-1CDD-B0C0-E900-903DE47F3210}"/>
              </a:ext>
            </a:extLst>
          </p:cNvPr>
          <p:cNvGrpSpPr/>
          <p:nvPr/>
        </p:nvGrpSpPr>
        <p:grpSpPr>
          <a:xfrm>
            <a:off x="1715526" y="3709935"/>
            <a:ext cx="3442941" cy="2512927"/>
            <a:chOff x="969878" y="760330"/>
            <a:chExt cx="3442941" cy="2512926"/>
          </a:xfrm>
        </p:grpSpPr>
        <p:sp>
          <p:nvSpPr>
            <p:cNvPr id="4" name="TextBox 60">
              <a:extLst>
                <a:ext uri="{FF2B5EF4-FFF2-40B4-BE49-F238E27FC236}">
                  <a16:creationId xmlns:a16="http://schemas.microsoft.com/office/drawing/2014/main" id="{B6B9C328-6308-26D1-409C-F5B1FFF40860}"/>
                </a:ext>
              </a:extLst>
            </p:cNvPr>
            <p:cNvSpPr txBox="1"/>
            <p:nvPr/>
          </p:nvSpPr>
          <p:spPr>
            <a:xfrm>
              <a:off x="969878" y="760330"/>
              <a:ext cx="4877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COLOR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E8B87F9-3445-847F-FE9B-193A42355D6E}"/>
                </a:ext>
              </a:extLst>
            </p:cNvPr>
            <p:cNvSpPr/>
            <p:nvPr/>
          </p:nvSpPr>
          <p:spPr>
            <a:xfrm>
              <a:off x="969878" y="1053506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E945944-5F41-300F-E748-4A094A7C7D19}"/>
                </a:ext>
              </a:extLst>
            </p:cNvPr>
            <p:cNvSpPr/>
            <p:nvPr/>
          </p:nvSpPr>
          <p:spPr>
            <a:xfrm>
              <a:off x="1878529" y="1053506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7" name="TextBox 72">
              <a:extLst>
                <a:ext uri="{FF2B5EF4-FFF2-40B4-BE49-F238E27FC236}">
                  <a16:creationId xmlns:a16="http://schemas.microsoft.com/office/drawing/2014/main" id="{A536ADA7-2B58-CD5D-A0D7-8E01A6FAC7D2}"/>
                </a:ext>
              </a:extLst>
            </p:cNvPr>
            <p:cNvSpPr txBox="1"/>
            <p:nvPr/>
          </p:nvSpPr>
          <p:spPr>
            <a:xfrm>
              <a:off x="1021193" y="2236018"/>
              <a:ext cx="90454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FONT COLOR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E60697A-0B15-D118-ED4B-A3DDF1E8B164}"/>
                </a:ext>
              </a:extLst>
            </p:cNvPr>
            <p:cNvSpPr/>
            <p:nvPr/>
          </p:nvSpPr>
          <p:spPr>
            <a:xfrm>
              <a:off x="971838" y="2542380"/>
              <a:ext cx="723332" cy="723332"/>
            </a:xfrm>
            <a:prstGeom prst="rect">
              <a:avLst/>
            </a:prstGeom>
            <a:solidFill>
              <a:srgbClr val="18181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1975A6C-7018-ABEB-9535-EC794A3AB91C}"/>
                </a:ext>
              </a:extLst>
            </p:cNvPr>
            <p:cNvSpPr/>
            <p:nvPr/>
          </p:nvSpPr>
          <p:spPr>
            <a:xfrm>
              <a:off x="1877923" y="2549283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rgbClr val="01A1EA"/>
                </a:solidFill>
                <a:ea typeface="KoPubWorld돋움체 Light" panose="00000300000000000000" pitchFamily="2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6A3C546-F74F-2337-CA8B-F73B278B63C2}"/>
                </a:ext>
              </a:extLst>
            </p:cNvPr>
            <p:cNvSpPr/>
            <p:nvPr/>
          </p:nvSpPr>
          <p:spPr>
            <a:xfrm>
              <a:off x="2784008" y="2549924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5840BA8-DA5D-37FB-79CA-EC11643FD939}"/>
                </a:ext>
              </a:extLst>
            </p:cNvPr>
            <p:cNvSpPr/>
            <p:nvPr/>
          </p:nvSpPr>
          <p:spPr>
            <a:xfrm>
              <a:off x="2784008" y="1060185"/>
              <a:ext cx="723332" cy="723332"/>
            </a:xfrm>
            <a:prstGeom prst="rect">
              <a:avLst/>
            </a:prstGeom>
            <a:solidFill>
              <a:srgbClr val="A6C4E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FD63B58-E70B-4557-19FC-39BC14B970B9}"/>
                </a:ext>
              </a:extLst>
            </p:cNvPr>
            <p:cNvSpPr/>
            <p:nvPr/>
          </p:nvSpPr>
          <p:spPr>
            <a:xfrm>
              <a:off x="3689487" y="1066864"/>
              <a:ext cx="723332" cy="723332"/>
            </a:xfrm>
            <a:prstGeom prst="rect">
              <a:avLst/>
            </a:prstGeom>
            <a:solidFill>
              <a:srgbClr val="D8E1E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09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F4321-4F16-0C06-954E-7EC9A6C6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4901"/>
          </a:xfrm>
          <a:solidFill>
            <a:srgbClr val="00286F"/>
          </a:solidFill>
        </p:spPr>
        <p:txBody>
          <a:bodyPr lIns="0" anchor="ctr" anchorCtr="1"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INDEX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8ED2BE-D610-8D43-9424-11BE6F625EC9}"/>
              </a:ext>
            </a:extLst>
          </p:cNvPr>
          <p:cNvSpPr/>
          <p:nvPr/>
        </p:nvSpPr>
        <p:spPr>
          <a:xfrm>
            <a:off x="1104333" y="1871383"/>
            <a:ext cx="2453136" cy="1974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46" indent="-171446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2000" b="1" dirty="0">
                <a:solidFill>
                  <a:srgbClr val="00286F"/>
                </a:solidFill>
                <a:latin typeface="+mn-ea"/>
              </a:rPr>
              <a:t>계획</a:t>
            </a:r>
            <a:endParaRPr lang="en-US" altLang="ko-KR" sz="2000" b="1" dirty="0">
              <a:solidFill>
                <a:srgbClr val="00286F"/>
              </a:solidFill>
              <a:latin typeface="+mn-ea"/>
            </a:endParaRPr>
          </a:p>
          <a:p>
            <a:pPr marL="251994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300" b="1" dirty="0">
                <a:solidFill>
                  <a:srgbClr val="00286F"/>
                </a:solidFill>
                <a:latin typeface="+mn-ea"/>
              </a:rPr>
              <a:t>주제 및 목적</a:t>
            </a:r>
            <a:endParaRPr lang="en-US" altLang="ko-KR" sz="1300" b="1" dirty="0">
              <a:solidFill>
                <a:srgbClr val="00286F"/>
              </a:solidFill>
              <a:latin typeface="+mn-ea"/>
            </a:endParaRPr>
          </a:p>
          <a:p>
            <a:pPr marL="251994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300" b="1" dirty="0">
                <a:solidFill>
                  <a:srgbClr val="00286F"/>
                </a:solidFill>
                <a:latin typeface="+mn-ea"/>
              </a:rPr>
              <a:t>개발환경 </a:t>
            </a:r>
            <a:r>
              <a:rPr lang="en-US" altLang="ko-KR" sz="1300" b="1" dirty="0">
                <a:solidFill>
                  <a:srgbClr val="00286F"/>
                </a:solidFill>
                <a:latin typeface="+mn-ea"/>
              </a:rPr>
              <a:t>(</a:t>
            </a:r>
            <a:r>
              <a:rPr lang="ko-KR" altLang="en-US" sz="1300" b="1" dirty="0" err="1">
                <a:solidFill>
                  <a:srgbClr val="00286F"/>
                </a:solidFill>
                <a:latin typeface="+mn-ea"/>
              </a:rPr>
              <a:t>개발리소스</a:t>
            </a:r>
            <a:r>
              <a:rPr lang="en-US" altLang="ko-KR" sz="1300" b="1" dirty="0">
                <a:solidFill>
                  <a:srgbClr val="00286F"/>
                </a:solidFill>
                <a:latin typeface="+mn-ea"/>
              </a:rPr>
              <a:t>)</a:t>
            </a:r>
          </a:p>
          <a:p>
            <a:pPr marL="251994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300" b="1" dirty="0" err="1">
                <a:solidFill>
                  <a:srgbClr val="00286F"/>
                </a:solidFill>
                <a:latin typeface="+mn-ea"/>
              </a:rPr>
              <a:t>작업분할</a:t>
            </a:r>
            <a:r>
              <a:rPr lang="ko-KR" altLang="en-US" sz="1300" b="1" dirty="0">
                <a:solidFill>
                  <a:srgbClr val="00286F"/>
                </a:solidFill>
                <a:latin typeface="+mn-ea"/>
              </a:rPr>
              <a:t> 구조도 </a:t>
            </a:r>
            <a:r>
              <a:rPr lang="en-US" altLang="ko-KR" sz="1300" b="1" dirty="0">
                <a:solidFill>
                  <a:srgbClr val="00286F"/>
                </a:solidFill>
                <a:latin typeface="+mn-ea"/>
              </a:rPr>
              <a:t>(WBS)</a:t>
            </a:r>
          </a:p>
          <a:p>
            <a:pPr marL="251994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300" b="1" dirty="0" err="1">
                <a:solidFill>
                  <a:srgbClr val="00286F"/>
                </a:solidFill>
                <a:latin typeface="+mn-ea"/>
              </a:rPr>
              <a:t>작업일정</a:t>
            </a:r>
            <a:endParaRPr lang="ko-KR" altLang="en-US" sz="1300" dirty="0">
              <a:solidFill>
                <a:srgbClr val="00286F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5F4911-C390-F38F-5187-7622BBC4DFFD}"/>
              </a:ext>
            </a:extLst>
          </p:cNvPr>
          <p:cNvSpPr/>
          <p:nvPr/>
        </p:nvSpPr>
        <p:spPr>
          <a:xfrm>
            <a:off x="4729282" y="1871383"/>
            <a:ext cx="2666572" cy="2832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46" indent="-171446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2000" b="1" dirty="0">
                <a:solidFill>
                  <a:srgbClr val="00286F"/>
                </a:solidFill>
                <a:latin typeface="+mn-ea"/>
              </a:rPr>
              <a:t>분석 및 설계</a:t>
            </a:r>
            <a:endParaRPr lang="en-US" altLang="ko-KR" sz="2000" b="1" dirty="0">
              <a:solidFill>
                <a:srgbClr val="00286F"/>
              </a:solidFill>
              <a:latin typeface="+mn-ea"/>
            </a:endParaRPr>
          </a:p>
          <a:p>
            <a:pPr marL="251994" lvl="1">
              <a:lnSpc>
                <a:spcPct val="180000"/>
              </a:lnSpc>
              <a:defRPr/>
            </a:pPr>
            <a:r>
              <a:rPr lang="en-US" altLang="ko-KR" sz="1300" b="1" dirty="0">
                <a:solidFill>
                  <a:srgbClr val="00286F"/>
                </a:solidFill>
                <a:latin typeface="+mn-ea"/>
              </a:rPr>
              <a:t>5. </a:t>
            </a:r>
            <a:r>
              <a:rPr lang="ko-KR" altLang="en-US" sz="1300" b="1" dirty="0">
                <a:solidFill>
                  <a:srgbClr val="00286F"/>
                </a:solidFill>
                <a:latin typeface="+mn-ea"/>
              </a:rPr>
              <a:t>요구사항 분석</a:t>
            </a:r>
            <a:endParaRPr lang="en-US" altLang="ko-KR" sz="1300" b="1" dirty="0">
              <a:solidFill>
                <a:srgbClr val="00286F"/>
              </a:solidFill>
              <a:latin typeface="+mn-ea"/>
            </a:endParaRPr>
          </a:p>
          <a:p>
            <a:pPr marL="251994" lvl="1">
              <a:lnSpc>
                <a:spcPct val="180000"/>
              </a:lnSpc>
              <a:defRPr/>
            </a:pPr>
            <a:r>
              <a:rPr lang="en-US" altLang="ko-KR" sz="1300" b="1" dirty="0">
                <a:solidFill>
                  <a:srgbClr val="00286F"/>
                </a:solidFill>
                <a:latin typeface="+mn-ea"/>
              </a:rPr>
              <a:t>6. </a:t>
            </a:r>
            <a:r>
              <a:rPr lang="ko-KR" altLang="en-US" sz="1300" b="1" dirty="0" err="1">
                <a:solidFill>
                  <a:srgbClr val="00286F"/>
                </a:solidFill>
                <a:latin typeface="+mn-ea"/>
              </a:rPr>
              <a:t>유스케이스</a:t>
            </a:r>
            <a:r>
              <a:rPr lang="ko-KR" altLang="en-US" sz="1300" b="1" dirty="0">
                <a:solidFill>
                  <a:srgbClr val="00286F"/>
                </a:solidFill>
                <a:latin typeface="+mn-ea"/>
              </a:rPr>
              <a:t> 다이어그램</a:t>
            </a:r>
            <a:r>
              <a:rPr lang="en-US" altLang="ko-KR" sz="1300" b="1" dirty="0">
                <a:solidFill>
                  <a:srgbClr val="00286F"/>
                </a:solidFill>
                <a:latin typeface="+mn-ea"/>
              </a:rPr>
              <a:t>(</a:t>
            </a:r>
            <a:r>
              <a:rPr lang="en-US" altLang="ko-KR" sz="1300" b="1" dirty="0" err="1">
                <a:solidFill>
                  <a:srgbClr val="00286F"/>
                </a:solidFill>
                <a:latin typeface="+mn-ea"/>
              </a:rPr>
              <a:t>Usecase</a:t>
            </a:r>
            <a:r>
              <a:rPr lang="en-US" altLang="ko-KR" sz="1300" b="1" dirty="0">
                <a:solidFill>
                  <a:srgbClr val="00286F"/>
                </a:solidFill>
                <a:latin typeface="+mn-ea"/>
              </a:rPr>
              <a:t> Diagram)</a:t>
            </a:r>
          </a:p>
          <a:p>
            <a:pPr marL="251994" lvl="1">
              <a:lnSpc>
                <a:spcPct val="180000"/>
              </a:lnSpc>
              <a:defRPr/>
            </a:pPr>
            <a:r>
              <a:rPr lang="en-US" altLang="ko-KR" sz="1300" b="1" dirty="0">
                <a:solidFill>
                  <a:srgbClr val="00286F"/>
                </a:solidFill>
                <a:latin typeface="+mn-ea"/>
              </a:rPr>
              <a:t>7. </a:t>
            </a:r>
            <a:r>
              <a:rPr lang="ko-KR" altLang="en-US" sz="1300" b="1" dirty="0">
                <a:solidFill>
                  <a:srgbClr val="00286F"/>
                </a:solidFill>
                <a:latin typeface="+mn-ea"/>
              </a:rPr>
              <a:t>순차다이어그램 </a:t>
            </a:r>
            <a:r>
              <a:rPr lang="en-US" altLang="ko-KR" sz="1300" b="1" dirty="0">
                <a:solidFill>
                  <a:srgbClr val="00286F"/>
                </a:solidFill>
                <a:latin typeface="+mn-ea"/>
              </a:rPr>
              <a:t>(Sequence Diagram)</a:t>
            </a:r>
          </a:p>
          <a:p>
            <a:pPr marL="251994" lvl="1">
              <a:lnSpc>
                <a:spcPct val="180000"/>
              </a:lnSpc>
              <a:defRPr/>
            </a:pPr>
            <a:r>
              <a:rPr lang="en-US" altLang="ko-KR" sz="1300" b="1" dirty="0">
                <a:solidFill>
                  <a:srgbClr val="00286F"/>
                </a:solidFill>
                <a:latin typeface="+mn-ea"/>
              </a:rPr>
              <a:t>8. </a:t>
            </a:r>
            <a:r>
              <a:rPr lang="ko-KR" altLang="en-US" sz="1300" b="1" dirty="0" err="1">
                <a:solidFill>
                  <a:srgbClr val="00286F"/>
                </a:solidFill>
                <a:latin typeface="+mn-ea"/>
              </a:rPr>
              <a:t>기능정의서</a:t>
            </a:r>
            <a:endParaRPr lang="en-US" altLang="ko-KR" sz="1300" b="1" dirty="0">
              <a:solidFill>
                <a:srgbClr val="00286F"/>
              </a:solidFill>
              <a:latin typeface="+mn-ea"/>
            </a:endParaRPr>
          </a:p>
          <a:p>
            <a:pPr marL="251994" lvl="1">
              <a:lnSpc>
                <a:spcPct val="180000"/>
              </a:lnSpc>
              <a:defRPr/>
            </a:pPr>
            <a:r>
              <a:rPr lang="en-US" altLang="ko-KR" sz="1300" b="1" dirty="0">
                <a:solidFill>
                  <a:srgbClr val="00286F"/>
                </a:solidFill>
                <a:latin typeface="+mn-ea"/>
              </a:rPr>
              <a:t>9.</a:t>
            </a:r>
            <a:r>
              <a:rPr lang="ko-KR" altLang="en-US" sz="1300" b="1" dirty="0">
                <a:solidFill>
                  <a:srgbClr val="00286F"/>
                </a:solidFill>
                <a:latin typeface="+mn-ea"/>
              </a:rPr>
              <a:t> </a:t>
            </a:r>
            <a:r>
              <a:rPr lang="en-US" altLang="ko-KR" sz="1300" b="1" dirty="0">
                <a:solidFill>
                  <a:srgbClr val="00286F"/>
                </a:solidFill>
                <a:latin typeface="+mn-ea"/>
              </a:rPr>
              <a:t>DB</a:t>
            </a:r>
            <a:r>
              <a:rPr lang="ko-KR" altLang="en-US" sz="1300" b="1" dirty="0">
                <a:solidFill>
                  <a:srgbClr val="00286F"/>
                </a:solidFill>
                <a:latin typeface="+mn-ea"/>
              </a:rPr>
              <a:t>설계</a:t>
            </a:r>
            <a:r>
              <a:rPr lang="en-US" altLang="ko-KR" sz="1300" b="1" dirty="0">
                <a:solidFill>
                  <a:srgbClr val="00286F"/>
                </a:solidFill>
                <a:latin typeface="+mn-ea"/>
              </a:rPr>
              <a:t>(ERD)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883992-D4D3-AA3F-4B4E-20AB695E3151}"/>
              </a:ext>
            </a:extLst>
          </p:cNvPr>
          <p:cNvSpPr/>
          <p:nvPr/>
        </p:nvSpPr>
        <p:spPr>
          <a:xfrm>
            <a:off x="8567667" y="1871383"/>
            <a:ext cx="2520000" cy="15159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285744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2000" b="1" dirty="0">
                <a:solidFill>
                  <a:srgbClr val="00286F"/>
                </a:solidFill>
                <a:latin typeface="+mn-ea"/>
              </a:rPr>
              <a:t>구현 및 테스트</a:t>
            </a:r>
            <a:endParaRPr lang="en-US" altLang="ko-KR" sz="2000" b="1" dirty="0">
              <a:solidFill>
                <a:srgbClr val="00286F"/>
              </a:solidFill>
              <a:latin typeface="+mn-ea"/>
            </a:endParaRPr>
          </a:p>
          <a:p>
            <a:pPr marL="251994" lvl="1">
              <a:lnSpc>
                <a:spcPct val="180000"/>
              </a:lnSpc>
              <a:defRPr/>
            </a:pPr>
            <a:r>
              <a:rPr lang="en-US" altLang="ko-KR" sz="1300" b="1" dirty="0">
                <a:solidFill>
                  <a:srgbClr val="00286F"/>
                </a:solidFill>
                <a:latin typeface="+mn-ea"/>
              </a:rPr>
              <a:t>10. Project source Explore</a:t>
            </a:r>
            <a:endParaRPr lang="ko-KR" altLang="en-US" sz="1300" dirty="0">
              <a:solidFill>
                <a:srgbClr val="00286F"/>
              </a:solidFill>
            </a:endParaRPr>
          </a:p>
          <a:p>
            <a:pPr marL="251994" lvl="1">
              <a:lnSpc>
                <a:spcPct val="180000"/>
              </a:lnSpc>
              <a:defRPr/>
            </a:pPr>
            <a:r>
              <a:rPr lang="en-US" altLang="ko-KR" sz="1300" b="1" dirty="0">
                <a:solidFill>
                  <a:srgbClr val="00286F"/>
                </a:solidFill>
                <a:latin typeface="+mn-ea"/>
              </a:rPr>
              <a:t>11. UI </a:t>
            </a:r>
            <a:r>
              <a:rPr lang="ko-KR" altLang="en-US" sz="1300" b="1" dirty="0">
                <a:solidFill>
                  <a:srgbClr val="00286F"/>
                </a:solidFill>
                <a:latin typeface="+mn-ea"/>
              </a:rPr>
              <a:t>시연 및 핵심 기능</a:t>
            </a:r>
            <a:endParaRPr lang="en-US" altLang="ko-KR" sz="1300" b="1" dirty="0">
              <a:solidFill>
                <a:srgbClr val="00286F"/>
              </a:solidFill>
              <a:latin typeface="+mn-ea"/>
            </a:endParaRPr>
          </a:p>
          <a:p>
            <a:pPr marL="251994" lvl="1">
              <a:lnSpc>
                <a:spcPct val="180000"/>
              </a:lnSpc>
              <a:defRPr/>
            </a:pPr>
            <a:r>
              <a:rPr lang="en-US" altLang="ko-KR" sz="1300" b="1" dirty="0">
                <a:solidFill>
                  <a:srgbClr val="00286F"/>
                </a:solidFill>
                <a:latin typeface="+mn-ea"/>
              </a:rPr>
              <a:t>12. </a:t>
            </a:r>
            <a:r>
              <a:rPr lang="ko-KR" altLang="en-US" sz="1300" b="1" dirty="0">
                <a:solidFill>
                  <a:srgbClr val="00286F"/>
                </a:solidFill>
                <a:latin typeface="+mn-ea"/>
              </a:rPr>
              <a:t>차후 개발 내용</a:t>
            </a:r>
            <a:endParaRPr lang="en-US" altLang="ko-KR" sz="1300" b="1" dirty="0">
              <a:solidFill>
                <a:srgbClr val="00286F"/>
              </a:solidFill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81D4DDF-25F3-9205-8CDA-AEF22D6F45D5}"/>
              </a:ext>
            </a:extLst>
          </p:cNvPr>
          <p:cNvGrpSpPr/>
          <p:nvPr/>
        </p:nvGrpSpPr>
        <p:grpSpPr>
          <a:xfrm>
            <a:off x="806564" y="5501454"/>
            <a:ext cx="4020307" cy="760288"/>
            <a:chOff x="1139522" y="5056820"/>
            <a:chExt cx="4020307" cy="7602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43D4CD-8401-3947-6344-36B643EA91C4}"/>
                </a:ext>
              </a:extLst>
            </p:cNvPr>
            <p:cNvSpPr txBox="1"/>
            <p:nvPr/>
          </p:nvSpPr>
          <p:spPr>
            <a:xfrm>
              <a:off x="1139523" y="5056820"/>
              <a:ext cx="4020306" cy="431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Full stack(</a:t>
              </a:r>
              <a:r>
                <a:rPr lang="ko-KR" altLang="en-US" sz="1800" dirty="0" err="1"/>
                <a:t>풀스택</a:t>
              </a:r>
              <a:r>
                <a:rPr lang="en-US" altLang="ko-KR" sz="1800" dirty="0"/>
                <a:t>) </a:t>
              </a:r>
              <a:r>
                <a:rPr lang="ko-KR" altLang="en-US" sz="1800" dirty="0"/>
                <a:t>웹 개발자 과정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278284-5324-E648-20FA-D948C429E756}"/>
                </a:ext>
              </a:extLst>
            </p:cNvPr>
            <p:cNvSpPr txBox="1"/>
            <p:nvPr/>
          </p:nvSpPr>
          <p:spPr>
            <a:xfrm>
              <a:off x="1139522" y="5385451"/>
              <a:ext cx="3484727" cy="431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/>
                <a:t>진윤진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2855DBA-4996-0DF8-7943-01D57F5445E3}"/>
              </a:ext>
            </a:extLst>
          </p:cNvPr>
          <p:cNvCxnSpPr>
            <a:cxnSpLocks/>
          </p:cNvCxnSpPr>
          <p:nvPr/>
        </p:nvCxnSpPr>
        <p:spPr>
          <a:xfrm>
            <a:off x="700929" y="5421575"/>
            <a:ext cx="0" cy="1008000"/>
          </a:xfrm>
          <a:prstGeom prst="line">
            <a:avLst/>
          </a:prstGeom>
          <a:ln w="412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12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F4321-4F16-0C06-954E-7EC9A6C6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4901"/>
          </a:xfrm>
          <a:solidFill>
            <a:srgbClr val="00286F"/>
          </a:solidFill>
        </p:spPr>
        <p:txBody>
          <a:bodyPr lIns="0" anchor="ctr" anchorCtr="1">
            <a:norm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 1.  </a:t>
            </a:r>
            <a:r>
              <a:rPr lang="ko-KR" altLang="en-US" dirty="0">
                <a:solidFill>
                  <a:schemeClr val="bg1"/>
                </a:solidFill>
              </a:rPr>
              <a:t>주제 및 목적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CE1117-715D-6B32-5F45-9605FCAAACD6}"/>
              </a:ext>
            </a:extLst>
          </p:cNvPr>
          <p:cNvSpPr txBox="1"/>
          <p:nvPr/>
        </p:nvSpPr>
        <p:spPr>
          <a:xfrm>
            <a:off x="267225" y="1302244"/>
            <a:ext cx="11657549" cy="1371658"/>
          </a:xfrm>
          <a:prstGeom prst="rect">
            <a:avLst/>
          </a:prstGeom>
          <a:solidFill>
            <a:srgbClr val="001946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본 시스템은 담임선생님이 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년 동안 자신의 학급에서 일어나는 학과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활동앨범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 게시판 등을 학생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부모 계층에게 접근이 용이한 사이트를 구축하여 수업 운용에 필요한 공지사항이나 수업에 대한 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전반적인 정보 등을 제공하기 위해서 구축하였다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8DF982-5891-FD1F-11F7-1EDC0450A4DE}"/>
              </a:ext>
            </a:extLst>
          </p:cNvPr>
          <p:cNvSpPr txBox="1"/>
          <p:nvPr/>
        </p:nvSpPr>
        <p:spPr>
          <a:xfrm>
            <a:off x="267224" y="2651222"/>
            <a:ext cx="11657549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이용자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학생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부모</a:t>
            </a:r>
            <a:r>
              <a:rPr lang="en-US" altLang="ko-KR" sz="1600" dirty="0">
                <a:latin typeface="+mn-ea"/>
              </a:rPr>
              <a:t>)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계정 회원가입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탈퇴 가입을 하지 않을 경우 메인 페이지 정보만 확인 가능하다</a:t>
            </a:r>
            <a:endParaRPr lang="en-US" altLang="ko-KR" sz="1600" dirty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가입한 이용자들 모두는 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1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년간 수업하는 학급에 관련된 공지사항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앨범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게시판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 (, </a:t>
            </a:r>
            <a:r>
              <a:rPr lang="ko-KR" altLang="en-US" sz="1600" dirty="0" err="1">
                <a:solidFill>
                  <a:srgbClr val="464646"/>
                </a:solidFill>
                <a:latin typeface="+mn-ea"/>
              </a:rPr>
              <a:t>급식표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 ☆예정 ☆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)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등을 열람해 볼 수 있다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게시판 탭에는 파일첨부 글쓰기 수정 및 삭제 댓글이나 답글 등을 남길 수 있다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관리자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담임선생님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이용자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학생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 계정 관리 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삭제가능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공지사항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앨범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게시판에 글쓰기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,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 삭제 및 수정이 가능하다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앨범이나 게시판에 파일첨부가 가능하다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모든 페이지 항목에 대하여  파일첨부 가능한 댓글이나 답글 작성 및 삭제 수정 기능을 사용할 수 있다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313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F4321-4F16-0C06-954E-7EC9A6C6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4901"/>
          </a:xfrm>
          <a:solidFill>
            <a:srgbClr val="00286F"/>
          </a:solidFill>
        </p:spPr>
        <p:txBody>
          <a:bodyPr lIns="0" anchor="ctr" anchorCtr="1">
            <a:norm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 1.  </a:t>
            </a:r>
            <a:r>
              <a:rPr lang="ko-KR" altLang="en-US" dirty="0">
                <a:solidFill>
                  <a:schemeClr val="bg1"/>
                </a:solidFill>
              </a:rPr>
              <a:t>주제 및 목적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6FD23-EC07-485E-12A6-7E16A8118A3B}"/>
              </a:ext>
            </a:extLst>
          </p:cNvPr>
          <p:cNvSpPr txBox="1"/>
          <p:nvPr/>
        </p:nvSpPr>
        <p:spPr>
          <a:xfrm>
            <a:off x="267224" y="1227095"/>
            <a:ext cx="11830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우리나라에 운영중인 다양한 학교 홈페이지 및 학급 홈페이지들의 정보 및 내용 등을 수집 활용하여 참조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</a:p>
          <a:p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포항제철초등학교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양서중학교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휘문고등학교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ko-KR" altLang="en-US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24D3BD8-F9FF-15E7-D440-BDE3CB798D31}"/>
              </a:ext>
            </a:extLst>
          </p:cNvPr>
          <p:cNvGrpSpPr/>
          <p:nvPr/>
        </p:nvGrpSpPr>
        <p:grpSpPr>
          <a:xfrm>
            <a:off x="806564" y="5501454"/>
            <a:ext cx="4020307" cy="760288"/>
            <a:chOff x="1139522" y="5056820"/>
            <a:chExt cx="4020307" cy="76028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3FFA11-4CC4-AC7A-7A76-AD7EE10DE79D}"/>
                </a:ext>
              </a:extLst>
            </p:cNvPr>
            <p:cNvSpPr txBox="1"/>
            <p:nvPr/>
          </p:nvSpPr>
          <p:spPr>
            <a:xfrm>
              <a:off x="1139523" y="5056820"/>
              <a:ext cx="4020306" cy="431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Full stack(</a:t>
              </a:r>
              <a:r>
                <a:rPr lang="ko-KR" altLang="en-US" sz="1800" dirty="0" err="1"/>
                <a:t>풀스택</a:t>
              </a:r>
              <a:r>
                <a:rPr lang="en-US" altLang="ko-KR" sz="1800" dirty="0"/>
                <a:t>) </a:t>
              </a:r>
              <a:r>
                <a:rPr lang="ko-KR" altLang="en-US" sz="1800" dirty="0"/>
                <a:t>웹 개발자 과정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F58F5D-E119-0A4F-7CAC-2136C422089F}"/>
                </a:ext>
              </a:extLst>
            </p:cNvPr>
            <p:cNvSpPr txBox="1"/>
            <p:nvPr/>
          </p:nvSpPr>
          <p:spPr>
            <a:xfrm>
              <a:off x="1139522" y="5385451"/>
              <a:ext cx="3484727" cy="431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/>
                <a:t>진윤진</a:t>
              </a: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DCBD2C7-E6EF-7E7C-FDEC-A29DB5C12A9D}"/>
              </a:ext>
            </a:extLst>
          </p:cNvPr>
          <p:cNvCxnSpPr>
            <a:cxnSpLocks/>
          </p:cNvCxnSpPr>
          <p:nvPr/>
        </p:nvCxnSpPr>
        <p:spPr>
          <a:xfrm>
            <a:off x="700929" y="5421575"/>
            <a:ext cx="0" cy="1008000"/>
          </a:xfrm>
          <a:prstGeom prst="line">
            <a:avLst/>
          </a:prstGeom>
          <a:ln w="412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웹사이트이(가) 표시된 사진&#10;&#10;자동 생성된 설명">
            <a:extLst>
              <a:ext uri="{FF2B5EF4-FFF2-40B4-BE49-F238E27FC236}">
                <a16:creationId xmlns:a16="http://schemas.microsoft.com/office/drawing/2014/main" id="{89C22910-DF52-789E-99F9-FDD59FD00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54" y="2518894"/>
            <a:ext cx="4339655" cy="2357443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  <p:pic>
        <p:nvPicPr>
          <p:cNvPr id="34" name="그림 33" descr="웹사이트이(가) 표시된 사진&#10;&#10;자동 생성된 설명">
            <a:extLst>
              <a:ext uri="{FF2B5EF4-FFF2-40B4-BE49-F238E27FC236}">
                <a16:creationId xmlns:a16="http://schemas.microsoft.com/office/drawing/2014/main" id="{D6D07063-F562-6D75-7C4E-A074410E1E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954" y="2619667"/>
            <a:ext cx="4755480" cy="2420985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  <p:pic>
        <p:nvPicPr>
          <p:cNvPr id="36" name="그림 35" descr="웹사이트이(가) 표시된 사진&#10;&#10;자동 생성된 설명">
            <a:extLst>
              <a:ext uri="{FF2B5EF4-FFF2-40B4-BE49-F238E27FC236}">
                <a16:creationId xmlns:a16="http://schemas.microsoft.com/office/drawing/2014/main" id="{D4420C79-19F6-D3FC-64CF-119FD24CDB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574" y="2267478"/>
            <a:ext cx="4755480" cy="2532431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923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F4321-4F16-0C06-954E-7EC9A6C6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4901"/>
          </a:xfrm>
          <a:solidFill>
            <a:srgbClr val="00286F"/>
          </a:solidFill>
        </p:spPr>
        <p:txBody>
          <a:bodyPr lIns="0" anchor="ctr" anchorCtr="1">
            <a:norm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 2.  </a:t>
            </a:r>
            <a:r>
              <a:rPr lang="ko-KR" altLang="en-US" dirty="0">
                <a:solidFill>
                  <a:schemeClr val="bg1"/>
                </a:solidFill>
              </a:rPr>
              <a:t>개발환경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24D3BD8-F9FF-15E7-D440-BDE3CB798D31}"/>
              </a:ext>
            </a:extLst>
          </p:cNvPr>
          <p:cNvGrpSpPr/>
          <p:nvPr/>
        </p:nvGrpSpPr>
        <p:grpSpPr>
          <a:xfrm>
            <a:off x="806564" y="5501454"/>
            <a:ext cx="4020307" cy="760288"/>
            <a:chOff x="1139522" y="5056820"/>
            <a:chExt cx="4020307" cy="76028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3FFA11-4CC4-AC7A-7A76-AD7EE10DE79D}"/>
                </a:ext>
              </a:extLst>
            </p:cNvPr>
            <p:cNvSpPr txBox="1"/>
            <p:nvPr/>
          </p:nvSpPr>
          <p:spPr>
            <a:xfrm>
              <a:off x="1139523" y="5056820"/>
              <a:ext cx="4020306" cy="431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Full stack(</a:t>
              </a:r>
              <a:r>
                <a:rPr lang="ko-KR" altLang="en-US" sz="1800" dirty="0" err="1"/>
                <a:t>풀스택</a:t>
              </a:r>
              <a:r>
                <a:rPr lang="en-US" altLang="ko-KR" sz="1800" dirty="0"/>
                <a:t>) </a:t>
              </a:r>
              <a:r>
                <a:rPr lang="ko-KR" altLang="en-US" sz="1800" dirty="0"/>
                <a:t>웹 개발자 과정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F58F5D-E119-0A4F-7CAC-2136C422089F}"/>
                </a:ext>
              </a:extLst>
            </p:cNvPr>
            <p:cNvSpPr txBox="1"/>
            <p:nvPr/>
          </p:nvSpPr>
          <p:spPr>
            <a:xfrm>
              <a:off x="1139522" y="5385451"/>
              <a:ext cx="3484727" cy="431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/>
                <a:t>진윤진</a:t>
              </a: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DCBD2C7-E6EF-7E7C-FDEC-A29DB5C12A9D}"/>
              </a:ext>
            </a:extLst>
          </p:cNvPr>
          <p:cNvCxnSpPr>
            <a:cxnSpLocks/>
          </p:cNvCxnSpPr>
          <p:nvPr/>
        </p:nvCxnSpPr>
        <p:spPr>
          <a:xfrm>
            <a:off x="700929" y="5421575"/>
            <a:ext cx="0" cy="1008000"/>
          </a:xfrm>
          <a:prstGeom prst="line">
            <a:avLst/>
          </a:prstGeom>
          <a:ln w="412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9">
            <a:extLst>
              <a:ext uri="{FF2B5EF4-FFF2-40B4-BE49-F238E27FC236}">
                <a16:creationId xmlns:a16="http://schemas.microsoft.com/office/drawing/2014/main" id="{ACE8977F-CC40-F07F-5A52-3546496EBA30}"/>
              </a:ext>
            </a:extLst>
          </p:cNvPr>
          <p:cNvGrpSpPr>
            <a:grpSpLocks/>
          </p:cNvGrpSpPr>
          <p:nvPr/>
        </p:nvGrpSpPr>
        <p:grpSpPr bwMode="auto">
          <a:xfrm>
            <a:off x="2423318" y="1770445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7F274E9-322B-7D0A-22C7-07C001870667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rgbClr val="D8E1EA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rgbClr val="00286F"/>
                  </a:solidFill>
                  <a:latin typeface="+mn-ea"/>
                </a:rPr>
                <a:t>OS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7C09455-A5FC-0325-0FD9-52DAF9AC39DB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00286F"/>
                  </a:solidFill>
                  <a:latin typeface="+mn-ea"/>
                </a:rPr>
                <a:t>Windows 10 </a:t>
              </a:r>
              <a:r>
                <a:rPr lang="en-US" altLang="ko-KR" sz="1200" dirty="0">
                  <a:solidFill>
                    <a:srgbClr val="00286F"/>
                  </a:solidFill>
                  <a:latin typeface="+mn-ea"/>
                </a:rPr>
                <a:t>Professional</a:t>
              </a:r>
              <a:endParaRPr kumimoji="0" lang="en-US" altLang="ko-KR" sz="1200" dirty="0">
                <a:solidFill>
                  <a:srgbClr val="00286F"/>
                </a:solidFill>
                <a:latin typeface="+mn-ea"/>
              </a:endParaRPr>
            </a:p>
          </p:txBody>
        </p:sp>
      </p:grpSp>
      <p:grpSp>
        <p:nvGrpSpPr>
          <p:cNvPr id="7" name="그룹 20">
            <a:extLst>
              <a:ext uri="{FF2B5EF4-FFF2-40B4-BE49-F238E27FC236}">
                <a16:creationId xmlns:a16="http://schemas.microsoft.com/office/drawing/2014/main" id="{591F899C-43F9-D390-7186-914929D56979}"/>
              </a:ext>
            </a:extLst>
          </p:cNvPr>
          <p:cNvGrpSpPr>
            <a:grpSpLocks/>
          </p:cNvGrpSpPr>
          <p:nvPr/>
        </p:nvGrpSpPr>
        <p:grpSpPr bwMode="auto">
          <a:xfrm>
            <a:off x="2423318" y="2194308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71A54D2-AB73-E1C2-A11A-863FC18E108A}"/>
                </a:ext>
              </a:extLst>
            </p:cNvPr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solidFill>
              <a:srgbClr val="D8E1EA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rgbClr val="00286F"/>
                  </a:solidFill>
                  <a:latin typeface="+mn-ea"/>
                </a:rPr>
                <a:t>WAS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C5BE3-27B9-FE17-65B5-1111120651CE}"/>
                </a:ext>
              </a:extLst>
            </p:cNvPr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00286F"/>
                  </a:solidFill>
                  <a:latin typeface="+mn-ea"/>
                </a:rPr>
                <a:t>Apache </a:t>
              </a:r>
              <a:r>
                <a:rPr kumimoji="0" lang="en-US" altLang="ko-KR" sz="1200">
                  <a:solidFill>
                    <a:srgbClr val="00286F"/>
                  </a:solidFill>
                  <a:latin typeface="+mn-ea"/>
                </a:rPr>
                <a:t>Tomcat 9.0.71</a:t>
              </a:r>
              <a:endParaRPr kumimoji="0" lang="en-US" altLang="ko-KR" sz="1200" dirty="0">
                <a:solidFill>
                  <a:srgbClr val="00286F"/>
                </a:solidFill>
                <a:latin typeface="+mn-ea"/>
              </a:endParaRPr>
            </a:p>
          </p:txBody>
        </p:sp>
      </p:grpSp>
      <p:grpSp>
        <p:nvGrpSpPr>
          <p:cNvPr id="10" name="그룹 21">
            <a:extLst>
              <a:ext uri="{FF2B5EF4-FFF2-40B4-BE49-F238E27FC236}">
                <a16:creationId xmlns:a16="http://schemas.microsoft.com/office/drawing/2014/main" id="{F1165A49-5DD5-6BB4-234D-138614EF513E}"/>
              </a:ext>
            </a:extLst>
          </p:cNvPr>
          <p:cNvGrpSpPr>
            <a:grpSpLocks/>
          </p:cNvGrpSpPr>
          <p:nvPr/>
        </p:nvGrpSpPr>
        <p:grpSpPr bwMode="auto">
          <a:xfrm>
            <a:off x="2420140" y="2619360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33C9FF-EA4E-2EE5-BAC2-B875055D1DE7}"/>
                </a:ext>
              </a:extLst>
            </p:cNvPr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solidFill>
              <a:srgbClr val="D8E1EA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rgbClr val="00286F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19289E-CDBC-C31B-F38E-D859718112D7}"/>
                </a:ext>
              </a:extLst>
            </p:cNvPr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00286F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3" name="그룹 22">
            <a:extLst>
              <a:ext uri="{FF2B5EF4-FFF2-40B4-BE49-F238E27FC236}">
                <a16:creationId xmlns:a16="http://schemas.microsoft.com/office/drawing/2014/main" id="{98CDAB89-55B8-5011-8177-E9BB3553EE7C}"/>
              </a:ext>
            </a:extLst>
          </p:cNvPr>
          <p:cNvGrpSpPr>
            <a:grpSpLocks/>
          </p:cNvGrpSpPr>
          <p:nvPr/>
        </p:nvGrpSpPr>
        <p:grpSpPr bwMode="auto">
          <a:xfrm>
            <a:off x="2409028" y="3043223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ED48AE9-7A09-CC08-EC2B-970706268645}"/>
                </a:ext>
              </a:extLst>
            </p:cNvPr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solidFill>
              <a:srgbClr val="D8E1EA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rgbClr val="00286F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B0709E6-2BB3-66B9-5F82-94AF631BA77E}"/>
                </a:ext>
              </a:extLst>
            </p:cNvPr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00286F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00286F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00286F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6" name="그룹 24">
            <a:extLst>
              <a:ext uri="{FF2B5EF4-FFF2-40B4-BE49-F238E27FC236}">
                <a16:creationId xmlns:a16="http://schemas.microsoft.com/office/drawing/2014/main" id="{EADF36BD-067B-A434-37CF-FF279EBA37E4}"/>
              </a:ext>
            </a:extLst>
          </p:cNvPr>
          <p:cNvGrpSpPr>
            <a:grpSpLocks/>
          </p:cNvGrpSpPr>
          <p:nvPr/>
        </p:nvGrpSpPr>
        <p:grpSpPr bwMode="auto">
          <a:xfrm>
            <a:off x="2409028" y="3893329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E06F5AA-47B4-AC7C-9BE2-6077D5D2D431}"/>
                </a:ext>
              </a:extLst>
            </p:cNvPr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solidFill>
              <a:srgbClr val="D8E1EA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rgbClr val="00286F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DB3E37F-B3C0-6760-B7D2-668CFDCA24C9}"/>
                </a:ext>
              </a:extLst>
            </p:cNvPr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00286F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00286F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00286F"/>
                </a:solidFill>
                <a:latin typeface="+mn-ea"/>
              </a:endParaRPr>
            </a:p>
          </p:txBody>
        </p:sp>
      </p:grpSp>
      <p:grpSp>
        <p:nvGrpSpPr>
          <p:cNvPr id="23" name="그룹 23">
            <a:extLst>
              <a:ext uri="{FF2B5EF4-FFF2-40B4-BE49-F238E27FC236}">
                <a16:creationId xmlns:a16="http://schemas.microsoft.com/office/drawing/2014/main" id="{60D2DF33-1B03-242C-09A2-9EBBD2EBA10C}"/>
              </a:ext>
            </a:extLst>
          </p:cNvPr>
          <p:cNvGrpSpPr>
            <a:grpSpLocks/>
          </p:cNvGrpSpPr>
          <p:nvPr/>
        </p:nvGrpSpPr>
        <p:grpSpPr bwMode="auto">
          <a:xfrm>
            <a:off x="2409031" y="3468276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270D0CB-1617-B731-D9B5-15D2CB0D2AA1}"/>
                </a:ext>
              </a:extLst>
            </p:cNvPr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solidFill>
              <a:srgbClr val="D8E1EA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rgbClr val="00286F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D110883-DFCB-09A1-3217-A7E744BF13EB}"/>
                </a:ext>
              </a:extLst>
            </p:cNvPr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00286F"/>
                  </a:solidFill>
                  <a:latin typeface="+mn-ea"/>
                </a:rPr>
                <a:t>MVC model </a:t>
              </a:r>
              <a:r>
                <a:rPr kumimoji="0" lang="en-US" altLang="ko-KR" sz="1200">
                  <a:solidFill>
                    <a:srgbClr val="00286F"/>
                  </a:solidFill>
                  <a:latin typeface="+mn-ea"/>
                </a:rPr>
                <a:t>(model 2)</a:t>
              </a:r>
              <a:endParaRPr kumimoji="0" lang="en-US" altLang="ko-KR" sz="1200" dirty="0">
                <a:solidFill>
                  <a:srgbClr val="00286F"/>
                </a:solidFill>
                <a:latin typeface="+mn-ea"/>
              </a:endParaRPr>
            </a:p>
          </p:txBody>
        </p:sp>
      </p:grpSp>
      <p:grpSp>
        <p:nvGrpSpPr>
          <p:cNvPr id="26" name="그룹 26">
            <a:extLst>
              <a:ext uri="{FF2B5EF4-FFF2-40B4-BE49-F238E27FC236}">
                <a16:creationId xmlns:a16="http://schemas.microsoft.com/office/drawing/2014/main" id="{656AFADD-65BD-5BC3-1219-D37406F4A67D}"/>
              </a:ext>
            </a:extLst>
          </p:cNvPr>
          <p:cNvGrpSpPr>
            <a:grpSpLocks/>
          </p:cNvGrpSpPr>
          <p:nvPr/>
        </p:nvGrpSpPr>
        <p:grpSpPr bwMode="auto">
          <a:xfrm>
            <a:off x="2409028" y="4742246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52F1709-2DC8-7962-D454-59B8F16D5333}"/>
                </a:ext>
              </a:extLst>
            </p:cNvPr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00286F"/>
                  </a:solidFill>
                  <a:latin typeface="+mn-ea"/>
                </a:rPr>
                <a:t>JavaScript jquery-3.4.1,   jquery-ui-1.12.1</a:t>
              </a:r>
              <a:r>
                <a:rPr kumimoji="0" lang="en-US" altLang="ko-KR" sz="1200">
                  <a:solidFill>
                    <a:srgbClr val="00286F"/>
                  </a:solidFill>
                  <a:latin typeface="+mn-ea"/>
                </a:rPr>
                <a:t>,</a:t>
              </a:r>
              <a:r>
                <a:rPr lang="en-US" altLang="ko-KR" sz="1200">
                  <a:solidFill>
                    <a:srgbClr val="00286F"/>
                  </a:solidFill>
                  <a:latin typeface="+mn-ea"/>
                </a:rPr>
                <a:t> cos-26Dec2008, React,</a:t>
              </a:r>
              <a:endParaRPr kumimoji="0" lang="en-US" altLang="ko-KR" sz="1200" dirty="0">
                <a:solidFill>
                  <a:srgbClr val="00286F"/>
                </a:solidFill>
                <a:latin typeface="+mn-ea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665305A-E572-41DF-51F4-AE450126D13F}"/>
                </a:ext>
              </a:extLst>
            </p:cNvPr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solidFill>
              <a:srgbClr val="D8E1EA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rgbClr val="00286F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rgbClr val="00286F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9" name="그룹 25">
            <a:extLst>
              <a:ext uri="{FF2B5EF4-FFF2-40B4-BE49-F238E27FC236}">
                <a16:creationId xmlns:a16="http://schemas.microsoft.com/office/drawing/2014/main" id="{56BA4150-D409-A1DD-E59D-3A7850043C90}"/>
              </a:ext>
            </a:extLst>
          </p:cNvPr>
          <p:cNvGrpSpPr>
            <a:grpSpLocks/>
          </p:cNvGrpSpPr>
          <p:nvPr/>
        </p:nvGrpSpPr>
        <p:grpSpPr bwMode="auto">
          <a:xfrm>
            <a:off x="2409028" y="4317192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37DAF1-43B1-C435-4419-B6DA3EA9777C}"/>
                </a:ext>
              </a:extLst>
            </p:cNvPr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solidFill>
              <a:srgbClr val="D8E1EA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rgbClr val="00286F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82FE80E-E8ED-BD2D-7DA6-BA10B1B94DAF}"/>
                </a:ext>
              </a:extLst>
            </p:cNvPr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00286F"/>
                  </a:solidFill>
                  <a:latin typeface="+mn-ea"/>
                </a:rPr>
                <a:t>Eclipse IDE for Enterprise Java Developers, </a:t>
              </a:r>
              <a:r>
                <a:rPr kumimoji="0" lang="en-US" altLang="ko-KR" sz="1200" dirty="0" err="1">
                  <a:solidFill>
                    <a:srgbClr val="00286F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00286F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39B94B3-6CE7-B4CB-CC3E-6D54AAECE833}"/>
              </a:ext>
            </a:extLst>
          </p:cNvPr>
          <p:cNvSpPr txBox="1"/>
          <p:nvPr/>
        </p:nvSpPr>
        <p:spPr>
          <a:xfrm>
            <a:off x="7335796" y="367784"/>
            <a:ext cx="243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</a:rPr>
              <a:t>(</a:t>
            </a:r>
            <a:r>
              <a:rPr lang="en-US" altLang="ko-KR" sz="18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Resources</a:t>
            </a:r>
            <a:r>
              <a:rPr lang="en-US" altLang="ko-KR" sz="1800" dirty="0">
                <a:solidFill>
                  <a:schemeClr val="bg1"/>
                </a:solidFill>
              </a:rPr>
              <a:t>)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2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F4321-4F16-0C06-954E-7EC9A6C6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4901"/>
          </a:xfrm>
          <a:solidFill>
            <a:srgbClr val="00286F"/>
          </a:solidFill>
        </p:spPr>
        <p:txBody>
          <a:bodyPr lIns="0" anchor="ctr" anchorCtr="1">
            <a:norm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 3.  </a:t>
            </a:r>
            <a:r>
              <a:rPr lang="ko-KR" altLang="en-US" dirty="0">
                <a:solidFill>
                  <a:schemeClr val="bg1"/>
                </a:solidFill>
              </a:rPr>
              <a:t>작업분할구조도 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24D3BD8-F9FF-15E7-D440-BDE3CB798D31}"/>
              </a:ext>
            </a:extLst>
          </p:cNvPr>
          <p:cNvGrpSpPr/>
          <p:nvPr/>
        </p:nvGrpSpPr>
        <p:grpSpPr>
          <a:xfrm>
            <a:off x="806564" y="5501454"/>
            <a:ext cx="4020307" cy="760288"/>
            <a:chOff x="1139522" y="5056820"/>
            <a:chExt cx="4020307" cy="76028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3FFA11-4CC4-AC7A-7A76-AD7EE10DE79D}"/>
                </a:ext>
              </a:extLst>
            </p:cNvPr>
            <p:cNvSpPr txBox="1"/>
            <p:nvPr/>
          </p:nvSpPr>
          <p:spPr>
            <a:xfrm>
              <a:off x="1139523" y="5056820"/>
              <a:ext cx="4020306" cy="431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Full stack(</a:t>
              </a:r>
              <a:r>
                <a:rPr lang="ko-KR" altLang="en-US" sz="1800" dirty="0" err="1"/>
                <a:t>풀스택</a:t>
              </a:r>
              <a:r>
                <a:rPr lang="en-US" altLang="ko-KR" sz="1800" dirty="0"/>
                <a:t>) </a:t>
              </a:r>
              <a:r>
                <a:rPr lang="ko-KR" altLang="en-US" sz="1800" dirty="0"/>
                <a:t>웹 개발자 과정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F58F5D-E119-0A4F-7CAC-2136C422089F}"/>
                </a:ext>
              </a:extLst>
            </p:cNvPr>
            <p:cNvSpPr txBox="1"/>
            <p:nvPr/>
          </p:nvSpPr>
          <p:spPr>
            <a:xfrm>
              <a:off x="1139522" y="5385451"/>
              <a:ext cx="3484727" cy="431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/>
                <a:t>진윤진</a:t>
              </a: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DCBD2C7-E6EF-7E7C-FDEC-A29DB5C12A9D}"/>
              </a:ext>
            </a:extLst>
          </p:cNvPr>
          <p:cNvCxnSpPr>
            <a:cxnSpLocks/>
          </p:cNvCxnSpPr>
          <p:nvPr/>
        </p:nvCxnSpPr>
        <p:spPr>
          <a:xfrm>
            <a:off x="700929" y="5421575"/>
            <a:ext cx="0" cy="1008000"/>
          </a:xfrm>
          <a:prstGeom prst="line">
            <a:avLst/>
          </a:prstGeom>
          <a:ln w="412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7F3C1E4-D33A-855D-B7D7-41B5761D4405}"/>
              </a:ext>
            </a:extLst>
          </p:cNvPr>
          <p:cNvSpPr txBox="1"/>
          <p:nvPr/>
        </p:nvSpPr>
        <p:spPr>
          <a:xfrm>
            <a:off x="7738450" y="367784"/>
            <a:ext cx="243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(</a:t>
            </a:r>
            <a:r>
              <a:rPr lang="ko-KR" altLang="en-US" sz="1800" b="1" dirty="0">
                <a:solidFill>
                  <a:schemeClr val="bg1"/>
                </a:solidFill>
              </a:rPr>
              <a:t>사용자 모드 측 </a:t>
            </a:r>
            <a:r>
              <a:rPr lang="en-US" altLang="ko-KR" sz="1800" b="1" dirty="0">
                <a:solidFill>
                  <a:schemeClr val="bg1"/>
                </a:solidFill>
              </a:rPr>
              <a:t>WBS)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BB2DC8-B1C3-0BBD-C53C-ADB490D6226E}"/>
              </a:ext>
            </a:extLst>
          </p:cNvPr>
          <p:cNvSpPr/>
          <p:nvPr/>
        </p:nvSpPr>
        <p:spPr>
          <a:xfrm>
            <a:off x="5759979" y="1406749"/>
            <a:ext cx="830878" cy="303735"/>
          </a:xfrm>
          <a:prstGeom prst="rect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/>
              <a:t>LAS*</a:t>
            </a:r>
            <a:endParaRPr lang="ko-KR" altLang="en-US" sz="10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D4D69D-9090-1B78-DAEC-04C9306A851B}"/>
              </a:ext>
            </a:extLst>
          </p:cNvPr>
          <p:cNvSpPr/>
          <p:nvPr/>
        </p:nvSpPr>
        <p:spPr>
          <a:xfrm>
            <a:off x="3110021" y="2733315"/>
            <a:ext cx="713744" cy="303735"/>
          </a:xfrm>
          <a:prstGeom prst="rect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이용자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3985E6-15B8-9744-1CAD-1F7286CE3E25}"/>
              </a:ext>
            </a:extLst>
          </p:cNvPr>
          <p:cNvSpPr/>
          <p:nvPr/>
        </p:nvSpPr>
        <p:spPr>
          <a:xfrm>
            <a:off x="11082916" y="2751979"/>
            <a:ext cx="713744" cy="303735"/>
          </a:xfrm>
          <a:prstGeom prst="rect">
            <a:avLst/>
          </a:prstGeom>
          <a:solidFill>
            <a:srgbClr val="A6C4E8">
              <a:alpha val="70000"/>
            </a:srgbClr>
          </a:solidFill>
          <a:ln>
            <a:solidFill>
              <a:srgbClr val="A6C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D282777-5F4C-CD7A-D335-64A71AF17FBF}"/>
              </a:ext>
            </a:extLst>
          </p:cNvPr>
          <p:cNvSpPr/>
          <p:nvPr/>
        </p:nvSpPr>
        <p:spPr>
          <a:xfrm>
            <a:off x="6590024" y="3528423"/>
            <a:ext cx="490779" cy="472477"/>
          </a:xfrm>
          <a:prstGeom prst="rect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게시판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4A12A7C-56FE-5685-9768-7F261F3E60C7}"/>
              </a:ext>
            </a:extLst>
          </p:cNvPr>
          <p:cNvSpPr/>
          <p:nvPr/>
        </p:nvSpPr>
        <p:spPr>
          <a:xfrm>
            <a:off x="1403685" y="3592721"/>
            <a:ext cx="446090" cy="472477"/>
          </a:xfrm>
          <a:prstGeom prst="rect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관리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BFF57E6-1C76-E4F3-04B7-C4731D936EBA}"/>
              </a:ext>
            </a:extLst>
          </p:cNvPr>
          <p:cNvSpPr/>
          <p:nvPr/>
        </p:nvSpPr>
        <p:spPr>
          <a:xfrm>
            <a:off x="3565523" y="3578073"/>
            <a:ext cx="446090" cy="472477"/>
          </a:xfrm>
          <a:prstGeom prst="rect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6B82940-2D20-B37D-ABD9-8E19A1B00AB8}"/>
              </a:ext>
            </a:extLst>
          </p:cNvPr>
          <p:cNvSpPr/>
          <p:nvPr/>
        </p:nvSpPr>
        <p:spPr>
          <a:xfrm>
            <a:off x="4660921" y="3551062"/>
            <a:ext cx="446090" cy="472477"/>
          </a:xfrm>
          <a:prstGeom prst="rect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학급앨범</a:t>
            </a:r>
            <a:endParaRPr lang="ko-KR" altLang="en-US" sz="10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3656707-4476-29B0-1C68-34EE13D03C31}"/>
              </a:ext>
            </a:extLst>
          </p:cNvPr>
          <p:cNvSpPr/>
          <p:nvPr/>
        </p:nvSpPr>
        <p:spPr>
          <a:xfrm>
            <a:off x="9182989" y="3528423"/>
            <a:ext cx="446090" cy="472477"/>
          </a:xfrm>
          <a:prstGeom prst="rect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급훈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0E96B5-5CF9-DEC2-D48D-5BCDA28D1373}"/>
              </a:ext>
            </a:extLst>
          </p:cNvPr>
          <p:cNvSpPr/>
          <p:nvPr/>
        </p:nvSpPr>
        <p:spPr>
          <a:xfrm>
            <a:off x="10859871" y="3561717"/>
            <a:ext cx="446090" cy="472477"/>
          </a:xfrm>
          <a:prstGeom prst="rect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시간표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DE3F308-6C96-825E-FA19-2BFCFFCA9871}"/>
              </a:ext>
            </a:extLst>
          </p:cNvPr>
          <p:cNvSpPr/>
          <p:nvPr/>
        </p:nvSpPr>
        <p:spPr>
          <a:xfrm>
            <a:off x="5608467" y="4942310"/>
            <a:ext cx="446090" cy="472477"/>
          </a:xfrm>
          <a:prstGeom prst="rect">
            <a:avLst/>
          </a:prstGeom>
          <a:solidFill>
            <a:srgbClr val="D8E1EA"/>
          </a:solidFill>
          <a:ln>
            <a:solidFill>
              <a:srgbClr val="D8E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글작성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A819BEF-B650-A079-CF82-215B74B5AA49}"/>
              </a:ext>
            </a:extLst>
          </p:cNvPr>
          <p:cNvSpPr/>
          <p:nvPr/>
        </p:nvSpPr>
        <p:spPr>
          <a:xfrm>
            <a:off x="1357118" y="4923703"/>
            <a:ext cx="446090" cy="472477"/>
          </a:xfrm>
          <a:prstGeom prst="rect">
            <a:avLst/>
          </a:prstGeom>
          <a:solidFill>
            <a:srgbClr val="D8E1EA"/>
          </a:solidFill>
          <a:ln>
            <a:solidFill>
              <a:srgbClr val="D8E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5FB09F7-B1A7-ADD4-DB5B-7371249A1945}"/>
              </a:ext>
            </a:extLst>
          </p:cNvPr>
          <p:cNvSpPr/>
          <p:nvPr/>
        </p:nvSpPr>
        <p:spPr>
          <a:xfrm>
            <a:off x="3572065" y="4939216"/>
            <a:ext cx="446090" cy="472477"/>
          </a:xfrm>
          <a:prstGeom prst="rect">
            <a:avLst/>
          </a:prstGeom>
          <a:solidFill>
            <a:srgbClr val="D8E1EA"/>
          </a:solidFill>
          <a:ln>
            <a:solidFill>
              <a:srgbClr val="D8E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내용보기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691A14F-CAC8-F8D7-E3E9-8710BB5B049B}"/>
              </a:ext>
            </a:extLst>
          </p:cNvPr>
          <p:cNvSpPr/>
          <p:nvPr/>
        </p:nvSpPr>
        <p:spPr>
          <a:xfrm>
            <a:off x="4674661" y="4949098"/>
            <a:ext cx="446090" cy="472477"/>
          </a:xfrm>
          <a:prstGeom prst="rect">
            <a:avLst/>
          </a:prstGeom>
          <a:solidFill>
            <a:srgbClr val="D8E1EA"/>
          </a:solidFill>
          <a:ln>
            <a:solidFill>
              <a:srgbClr val="D8E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내용보기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2F3458F-5FC6-5D9A-4201-448FFBC9A041}"/>
              </a:ext>
            </a:extLst>
          </p:cNvPr>
          <p:cNvSpPr/>
          <p:nvPr/>
        </p:nvSpPr>
        <p:spPr>
          <a:xfrm>
            <a:off x="7186792" y="4926459"/>
            <a:ext cx="446090" cy="472477"/>
          </a:xfrm>
          <a:prstGeom prst="rect">
            <a:avLst/>
          </a:prstGeom>
          <a:solidFill>
            <a:srgbClr val="D8E1EA"/>
          </a:solidFill>
          <a:ln>
            <a:solidFill>
              <a:srgbClr val="D8E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A3EEAA9-0C37-232E-A9BB-55543761315E}"/>
              </a:ext>
            </a:extLst>
          </p:cNvPr>
          <p:cNvSpPr/>
          <p:nvPr/>
        </p:nvSpPr>
        <p:spPr>
          <a:xfrm>
            <a:off x="806563" y="4928748"/>
            <a:ext cx="446090" cy="472477"/>
          </a:xfrm>
          <a:prstGeom prst="rect">
            <a:avLst/>
          </a:prstGeom>
          <a:solidFill>
            <a:srgbClr val="D8E1EA"/>
          </a:solidFill>
          <a:ln>
            <a:solidFill>
              <a:srgbClr val="D8E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529940A-DD2C-140F-8377-D75B6EAA0636}"/>
              </a:ext>
            </a:extLst>
          </p:cNvPr>
          <p:cNvSpPr/>
          <p:nvPr/>
        </p:nvSpPr>
        <p:spPr>
          <a:xfrm>
            <a:off x="1892436" y="4939216"/>
            <a:ext cx="446090" cy="472477"/>
          </a:xfrm>
          <a:prstGeom prst="rect">
            <a:avLst/>
          </a:prstGeom>
          <a:solidFill>
            <a:srgbClr val="D8E1EA"/>
          </a:solidFill>
          <a:ln>
            <a:solidFill>
              <a:srgbClr val="D8E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2F4DE69-1A2A-8698-CFB1-E6F664146DEF}"/>
              </a:ext>
            </a:extLst>
          </p:cNvPr>
          <p:cNvSpPr/>
          <p:nvPr/>
        </p:nvSpPr>
        <p:spPr>
          <a:xfrm>
            <a:off x="6139507" y="4942310"/>
            <a:ext cx="446090" cy="472477"/>
          </a:xfrm>
          <a:prstGeom prst="rect">
            <a:avLst/>
          </a:prstGeom>
          <a:solidFill>
            <a:srgbClr val="D8E1EA"/>
          </a:solidFill>
          <a:ln>
            <a:solidFill>
              <a:srgbClr val="D8E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1286A14-A001-95B2-6402-CB25930168A2}"/>
              </a:ext>
            </a:extLst>
          </p:cNvPr>
          <p:cNvSpPr/>
          <p:nvPr/>
        </p:nvSpPr>
        <p:spPr>
          <a:xfrm>
            <a:off x="6651474" y="4940014"/>
            <a:ext cx="446090" cy="472477"/>
          </a:xfrm>
          <a:prstGeom prst="rect">
            <a:avLst/>
          </a:prstGeom>
          <a:solidFill>
            <a:srgbClr val="D8E1EA"/>
          </a:solidFill>
          <a:ln>
            <a:solidFill>
              <a:srgbClr val="D8E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글삭제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535F7BC-1ADF-F46C-84FE-CDDD88D611D2}"/>
              </a:ext>
            </a:extLst>
          </p:cNvPr>
          <p:cNvSpPr/>
          <p:nvPr/>
        </p:nvSpPr>
        <p:spPr>
          <a:xfrm>
            <a:off x="7736099" y="4916822"/>
            <a:ext cx="446090" cy="472477"/>
          </a:xfrm>
          <a:prstGeom prst="rect">
            <a:avLst/>
          </a:prstGeom>
          <a:solidFill>
            <a:srgbClr val="D8E1EA"/>
          </a:solidFill>
          <a:ln>
            <a:solidFill>
              <a:srgbClr val="D8E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답변글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BFDFD75-7EBF-986B-F1FF-2D1D22872A08}"/>
              </a:ext>
            </a:extLst>
          </p:cNvPr>
          <p:cNvSpPr/>
          <p:nvPr/>
        </p:nvSpPr>
        <p:spPr>
          <a:xfrm>
            <a:off x="9226840" y="4923703"/>
            <a:ext cx="446090" cy="472477"/>
          </a:xfrm>
          <a:prstGeom prst="rect">
            <a:avLst/>
          </a:prstGeom>
          <a:solidFill>
            <a:srgbClr val="D8E1EA"/>
          </a:solidFill>
          <a:ln>
            <a:solidFill>
              <a:srgbClr val="D8E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내용보기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464D7C-B92A-8D66-E851-29E43474593A}"/>
              </a:ext>
            </a:extLst>
          </p:cNvPr>
          <p:cNvSpPr/>
          <p:nvPr/>
        </p:nvSpPr>
        <p:spPr>
          <a:xfrm>
            <a:off x="5818545" y="1995554"/>
            <a:ext cx="713744" cy="363441"/>
          </a:xfrm>
          <a:prstGeom prst="rect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</a:p>
          <a:p>
            <a:pPr algn="ctr"/>
            <a:r>
              <a:rPr lang="ko-KR" altLang="en-US" sz="1000" b="1" dirty="0"/>
              <a:t>로그아웃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12B190E-C297-7458-6981-31F7FDA50BFC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>
            <a:off x="6175418" y="1710484"/>
            <a:ext cx="0" cy="285070"/>
          </a:xfrm>
          <a:prstGeom prst="line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66">
            <a:extLst>
              <a:ext uri="{FF2B5EF4-FFF2-40B4-BE49-F238E27FC236}">
                <a16:creationId xmlns:a16="http://schemas.microsoft.com/office/drawing/2014/main" id="{A4754D7A-B213-3F92-A473-7591A3900DF0}"/>
              </a:ext>
            </a:extLst>
          </p:cNvPr>
          <p:cNvCxnSpPr>
            <a:cxnSpLocks/>
            <a:stCxn id="37" idx="2"/>
            <a:endCxn id="47" idx="0"/>
          </p:cNvCxnSpPr>
          <p:nvPr/>
        </p:nvCxnSpPr>
        <p:spPr>
          <a:xfrm rot="5400000">
            <a:off x="896396" y="4198412"/>
            <a:ext cx="863551" cy="597122"/>
          </a:xfrm>
          <a:prstGeom prst="bentConnector3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68">
            <a:extLst>
              <a:ext uri="{FF2B5EF4-FFF2-40B4-BE49-F238E27FC236}">
                <a16:creationId xmlns:a16="http://schemas.microsoft.com/office/drawing/2014/main" id="{5FA5F012-19A6-F466-7B82-14CEE626B307}"/>
              </a:ext>
            </a:extLst>
          </p:cNvPr>
          <p:cNvCxnSpPr>
            <a:cxnSpLocks/>
            <a:stCxn id="37" idx="2"/>
            <a:endCxn id="48" idx="0"/>
          </p:cNvCxnSpPr>
          <p:nvPr/>
        </p:nvCxnSpPr>
        <p:spPr>
          <a:xfrm rot="16200000" flipH="1">
            <a:off x="1434097" y="4257831"/>
            <a:ext cx="874019" cy="488751"/>
          </a:xfrm>
          <a:prstGeom prst="bentConnector3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72">
            <a:extLst>
              <a:ext uri="{FF2B5EF4-FFF2-40B4-BE49-F238E27FC236}">
                <a16:creationId xmlns:a16="http://schemas.microsoft.com/office/drawing/2014/main" id="{AA4CB893-C0E9-7BE9-C3DC-1926AEB085E7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 rot="5400000">
            <a:off x="2268979" y="2394805"/>
            <a:ext cx="555671" cy="1840163"/>
          </a:xfrm>
          <a:prstGeom prst="bentConnector3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80">
            <a:extLst>
              <a:ext uri="{FF2B5EF4-FFF2-40B4-BE49-F238E27FC236}">
                <a16:creationId xmlns:a16="http://schemas.microsoft.com/office/drawing/2014/main" id="{9AF4331A-E1FB-4033-BB94-CB3ECD06CA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05397" y="-488589"/>
            <a:ext cx="513913" cy="7616023"/>
          </a:xfrm>
          <a:prstGeom prst="bentConnector3">
            <a:avLst>
              <a:gd name="adj1" fmla="val 50000"/>
            </a:avLst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99">
            <a:extLst>
              <a:ext uri="{FF2B5EF4-FFF2-40B4-BE49-F238E27FC236}">
                <a16:creationId xmlns:a16="http://schemas.microsoft.com/office/drawing/2014/main" id="{4DF74D6A-D6DF-BC0B-B39C-A8FD8C73942E}"/>
              </a:ext>
            </a:extLst>
          </p:cNvPr>
          <p:cNvCxnSpPr>
            <a:cxnSpLocks/>
            <a:stCxn id="36" idx="2"/>
            <a:endCxn id="46" idx="0"/>
          </p:cNvCxnSpPr>
          <p:nvPr/>
        </p:nvCxnSpPr>
        <p:spPr>
          <a:xfrm rot="16200000" flipH="1">
            <a:off x="6659845" y="4176467"/>
            <a:ext cx="925559" cy="574424"/>
          </a:xfrm>
          <a:prstGeom prst="bentConnector3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101">
            <a:extLst>
              <a:ext uri="{FF2B5EF4-FFF2-40B4-BE49-F238E27FC236}">
                <a16:creationId xmlns:a16="http://schemas.microsoft.com/office/drawing/2014/main" id="{B0C98649-D4E0-9418-BF10-2A78124CA783}"/>
              </a:ext>
            </a:extLst>
          </p:cNvPr>
          <p:cNvCxnSpPr>
            <a:cxnSpLocks/>
            <a:stCxn id="36" idx="2"/>
            <a:endCxn id="42" idx="0"/>
          </p:cNvCxnSpPr>
          <p:nvPr/>
        </p:nvCxnSpPr>
        <p:spPr>
          <a:xfrm rot="5400000">
            <a:off x="5862758" y="3969654"/>
            <a:ext cx="941410" cy="1003901"/>
          </a:xfrm>
          <a:prstGeom prst="bentConnector3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103">
            <a:extLst>
              <a:ext uri="{FF2B5EF4-FFF2-40B4-BE49-F238E27FC236}">
                <a16:creationId xmlns:a16="http://schemas.microsoft.com/office/drawing/2014/main" id="{ACAF1818-4547-17A7-76CA-DD91037A11E1}"/>
              </a:ext>
            </a:extLst>
          </p:cNvPr>
          <p:cNvCxnSpPr>
            <a:cxnSpLocks/>
            <a:stCxn id="36" idx="2"/>
            <a:endCxn id="50" idx="0"/>
          </p:cNvCxnSpPr>
          <p:nvPr/>
        </p:nvCxnSpPr>
        <p:spPr>
          <a:xfrm rot="16200000" flipH="1">
            <a:off x="6385408" y="4450903"/>
            <a:ext cx="939114" cy="39106"/>
          </a:xfrm>
          <a:prstGeom prst="bentConnector3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105">
            <a:extLst>
              <a:ext uri="{FF2B5EF4-FFF2-40B4-BE49-F238E27FC236}">
                <a16:creationId xmlns:a16="http://schemas.microsoft.com/office/drawing/2014/main" id="{E66F9795-6107-67C0-E481-9926F0C38417}"/>
              </a:ext>
            </a:extLst>
          </p:cNvPr>
          <p:cNvCxnSpPr>
            <a:cxnSpLocks/>
            <a:stCxn id="36" idx="2"/>
            <a:endCxn id="49" idx="0"/>
          </p:cNvCxnSpPr>
          <p:nvPr/>
        </p:nvCxnSpPr>
        <p:spPr>
          <a:xfrm rot="5400000">
            <a:off x="6128278" y="4235174"/>
            <a:ext cx="941410" cy="472861"/>
          </a:xfrm>
          <a:prstGeom prst="bentConnector3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121">
            <a:extLst>
              <a:ext uri="{FF2B5EF4-FFF2-40B4-BE49-F238E27FC236}">
                <a16:creationId xmlns:a16="http://schemas.microsoft.com/office/drawing/2014/main" id="{F5E56270-D940-67D9-83FC-078C457D42EB}"/>
              </a:ext>
            </a:extLst>
          </p:cNvPr>
          <p:cNvCxnSpPr>
            <a:cxnSpLocks/>
            <a:stCxn id="53" idx="2"/>
            <a:endCxn id="35" idx="0"/>
          </p:cNvCxnSpPr>
          <p:nvPr/>
        </p:nvCxnSpPr>
        <p:spPr>
          <a:xfrm rot="16200000" flipH="1">
            <a:off x="8611111" y="-76699"/>
            <a:ext cx="392984" cy="5264370"/>
          </a:xfrm>
          <a:prstGeom prst="bentConnector3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123">
            <a:extLst>
              <a:ext uri="{FF2B5EF4-FFF2-40B4-BE49-F238E27FC236}">
                <a16:creationId xmlns:a16="http://schemas.microsoft.com/office/drawing/2014/main" id="{D02ADAA4-17B9-5EA0-10BF-E46DDB1270FF}"/>
              </a:ext>
            </a:extLst>
          </p:cNvPr>
          <p:cNvCxnSpPr>
            <a:cxnSpLocks/>
            <a:stCxn id="53" idx="2"/>
            <a:endCxn id="34" idx="0"/>
          </p:cNvCxnSpPr>
          <p:nvPr/>
        </p:nvCxnSpPr>
        <p:spPr>
          <a:xfrm rot="5400000">
            <a:off x="4633996" y="1191892"/>
            <a:ext cx="374320" cy="2708525"/>
          </a:xfrm>
          <a:prstGeom prst="bentConnector3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C0E2304-59E9-8846-84D1-32E4E15694FA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3788572" y="3331243"/>
            <a:ext cx="1" cy="246832"/>
          </a:xfrm>
          <a:prstGeom prst="line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FA688A8-7040-DC27-977F-305248CD519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4883966" y="3335235"/>
            <a:ext cx="0" cy="215827"/>
          </a:xfrm>
          <a:prstGeom prst="line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61BC212-5D67-9EE7-E05B-D4FB18ECF374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6835417" y="3312596"/>
            <a:ext cx="1" cy="215827"/>
          </a:xfrm>
          <a:prstGeom prst="line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D6F8EF5-C97D-5598-9107-160297C84B6B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9406038" y="3312596"/>
            <a:ext cx="1" cy="215827"/>
          </a:xfrm>
          <a:prstGeom prst="line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B23BB80-7B98-D752-C675-4861185978A1}"/>
              </a:ext>
            </a:extLst>
          </p:cNvPr>
          <p:cNvCxnSpPr>
            <a:cxnSpLocks/>
            <a:stCxn id="44" idx="0"/>
            <a:endCxn id="38" idx="2"/>
          </p:cNvCxnSpPr>
          <p:nvPr/>
        </p:nvCxnSpPr>
        <p:spPr>
          <a:xfrm flipH="1" flipV="1">
            <a:off x="3788568" y="4050550"/>
            <a:ext cx="6541" cy="888666"/>
          </a:xfrm>
          <a:prstGeom prst="line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53">
            <a:extLst>
              <a:ext uri="{FF2B5EF4-FFF2-40B4-BE49-F238E27FC236}">
                <a16:creationId xmlns:a16="http://schemas.microsoft.com/office/drawing/2014/main" id="{444C742C-F045-92B7-9904-05E1D2A86ECD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 rot="5400000">
            <a:off x="1174196" y="4471167"/>
            <a:ext cx="858506" cy="46567"/>
          </a:xfrm>
          <a:prstGeom prst="bentConnector3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67">
            <a:extLst>
              <a:ext uri="{FF2B5EF4-FFF2-40B4-BE49-F238E27FC236}">
                <a16:creationId xmlns:a16="http://schemas.microsoft.com/office/drawing/2014/main" id="{F281FD81-3CB6-A677-93E3-0CFE06642F2C}"/>
              </a:ext>
            </a:extLst>
          </p:cNvPr>
          <p:cNvCxnSpPr>
            <a:cxnSpLocks/>
            <a:stCxn id="36" idx="2"/>
            <a:endCxn id="51" idx="0"/>
          </p:cNvCxnSpPr>
          <p:nvPr/>
        </p:nvCxnSpPr>
        <p:spPr>
          <a:xfrm rot="16200000" flipH="1">
            <a:off x="6939317" y="3896996"/>
            <a:ext cx="915922" cy="1123731"/>
          </a:xfrm>
          <a:prstGeom prst="bentConnector3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345490F-B046-15FA-3C60-65C624E3581B}"/>
              </a:ext>
            </a:extLst>
          </p:cNvPr>
          <p:cNvCxnSpPr>
            <a:cxnSpLocks/>
          </p:cNvCxnSpPr>
          <p:nvPr/>
        </p:nvCxnSpPr>
        <p:spPr>
          <a:xfrm flipV="1">
            <a:off x="4880411" y="4034437"/>
            <a:ext cx="2195" cy="905024"/>
          </a:xfrm>
          <a:prstGeom prst="line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CCCA3AE-4C19-052E-5E48-8B6EE5FD9EA2}"/>
              </a:ext>
            </a:extLst>
          </p:cNvPr>
          <p:cNvCxnSpPr>
            <a:cxnSpLocks/>
          </p:cNvCxnSpPr>
          <p:nvPr/>
        </p:nvCxnSpPr>
        <p:spPr>
          <a:xfrm flipV="1">
            <a:off x="11082916" y="4043725"/>
            <a:ext cx="2195" cy="905024"/>
          </a:xfrm>
          <a:prstGeom prst="line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F5103C7-7DC6-C88C-6393-6998371ACDF7}"/>
              </a:ext>
            </a:extLst>
          </p:cNvPr>
          <p:cNvSpPr/>
          <p:nvPr/>
        </p:nvSpPr>
        <p:spPr>
          <a:xfrm>
            <a:off x="10863094" y="4933590"/>
            <a:ext cx="446090" cy="472477"/>
          </a:xfrm>
          <a:prstGeom prst="rect">
            <a:avLst/>
          </a:prstGeom>
          <a:solidFill>
            <a:srgbClr val="D8E1EA"/>
          </a:solidFill>
          <a:ln>
            <a:solidFill>
              <a:srgbClr val="D8E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내용보기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9ADF2D3-5AD7-01EF-67A0-3253A2E185A6}"/>
              </a:ext>
            </a:extLst>
          </p:cNvPr>
          <p:cNvCxnSpPr>
            <a:cxnSpLocks/>
          </p:cNvCxnSpPr>
          <p:nvPr/>
        </p:nvCxnSpPr>
        <p:spPr>
          <a:xfrm flipV="1">
            <a:off x="9427021" y="3993692"/>
            <a:ext cx="2195" cy="905024"/>
          </a:xfrm>
          <a:prstGeom prst="line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90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F4321-4F16-0C06-954E-7EC9A6C6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4901"/>
          </a:xfrm>
          <a:solidFill>
            <a:srgbClr val="00286F"/>
          </a:solidFill>
        </p:spPr>
        <p:txBody>
          <a:bodyPr lIns="0" anchor="ctr" anchorCtr="1">
            <a:norm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 3.  </a:t>
            </a:r>
            <a:r>
              <a:rPr lang="ko-KR" altLang="en-US" dirty="0">
                <a:solidFill>
                  <a:schemeClr val="bg1"/>
                </a:solidFill>
              </a:rPr>
              <a:t>작업분할구조도 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24D3BD8-F9FF-15E7-D440-BDE3CB798D31}"/>
              </a:ext>
            </a:extLst>
          </p:cNvPr>
          <p:cNvGrpSpPr/>
          <p:nvPr/>
        </p:nvGrpSpPr>
        <p:grpSpPr>
          <a:xfrm>
            <a:off x="806564" y="5501454"/>
            <a:ext cx="4020307" cy="760288"/>
            <a:chOff x="1139522" y="5056820"/>
            <a:chExt cx="4020307" cy="76028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3FFA11-4CC4-AC7A-7A76-AD7EE10DE79D}"/>
                </a:ext>
              </a:extLst>
            </p:cNvPr>
            <p:cNvSpPr txBox="1"/>
            <p:nvPr/>
          </p:nvSpPr>
          <p:spPr>
            <a:xfrm>
              <a:off x="1139523" y="5056820"/>
              <a:ext cx="4020306" cy="431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Full stack(</a:t>
              </a:r>
              <a:r>
                <a:rPr lang="ko-KR" altLang="en-US" sz="1800" dirty="0" err="1"/>
                <a:t>풀스택</a:t>
              </a:r>
              <a:r>
                <a:rPr lang="en-US" altLang="ko-KR" sz="1800" dirty="0"/>
                <a:t>) </a:t>
              </a:r>
              <a:r>
                <a:rPr lang="ko-KR" altLang="en-US" sz="1800" dirty="0"/>
                <a:t>웹 개발자 과정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F58F5D-E119-0A4F-7CAC-2136C422089F}"/>
                </a:ext>
              </a:extLst>
            </p:cNvPr>
            <p:cNvSpPr txBox="1"/>
            <p:nvPr/>
          </p:nvSpPr>
          <p:spPr>
            <a:xfrm>
              <a:off x="1139522" y="5385451"/>
              <a:ext cx="3484727" cy="431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/>
                <a:t>진윤진</a:t>
              </a: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DCBD2C7-E6EF-7E7C-FDEC-A29DB5C12A9D}"/>
              </a:ext>
            </a:extLst>
          </p:cNvPr>
          <p:cNvCxnSpPr>
            <a:cxnSpLocks/>
          </p:cNvCxnSpPr>
          <p:nvPr/>
        </p:nvCxnSpPr>
        <p:spPr>
          <a:xfrm>
            <a:off x="700929" y="5421575"/>
            <a:ext cx="0" cy="1008000"/>
          </a:xfrm>
          <a:prstGeom prst="line">
            <a:avLst/>
          </a:prstGeom>
          <a:ln w="412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7F3C1E4-D33A-855D-B7D7-41B5761D4405}"/>
              </a:ext>
            </a:extLst>
          </p:cNvPr>
          <p:cNvSpPr txBox="1"/>
          <p:nvPr/>
        </p:nvSpPr>
        <p:spPr>
          <a:xfrm>
            <a:off x="7738450" y="367784"/>
            <a:ext cx="243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(</a:t>
            </a:r>
            <a:r>
              <a:rPr lang="ko-KR" altLang="en-US" sz="1800" b="1" dirty="0">
                <a:solidFill>
                  <a:schemeClr val="bg1"/>
                </a:solidFill>
              </a:rPr>
              <a:t>관리자 모드 측 </a:t>
            </a:r>
            <a:r>
              <a:rPr lang="en-US" altLang="ko-KR" sz="1800" b="1" dirty="0">
                <a:solidFill>
                  <a:schemeClr val="bg1"/>
                </a:solidFill>
              </a:rPr>
              <a:t>WBS)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3BC68C-141B-216C-FBFD-C28194F6F421}"/>
              </a:ext>
            </a:extLst>
          </p:cNvPr>
          <p:cNvSpPr/>
          <p:nvPr/>
        </p:nvSpPr>
        <p:spPr>
          <a:xfrm>
            <a:off x="5679546" y="1365982"/>
            <a:ext cx="871365" cy="294557"/>
          </a:xfrm>
          <a:prstGeom prst="rect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/>
              <a:t>LAS*</a:t>
            </a:r>
            <a:endParaRPr lang="ko-KR" altLang="en-US" sz="1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73ED74-B3CE-B995-246D-B6BB2ED183DD}"/>
              </a:ext>
            </a:extLst>
          </p:cNvPr>
          <p:cNvSpPr/>
          <p:nvPr/>
        </p:nvSpPr>
        <p:spPr>
          <a:xfrm>
            <a:off x="1204112" y="2579190"/>
            <a:ext cx="633618" cy="294557"/>
          </a:xfrm>
          <a:prstGeom prst="rect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이용자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589943-B4B2-6438-3853-A3F34992A944}"/>
              </a:ext>
            </a:extLst>
          </p:cNvPr>
          <p:cNvSpPr/>
          <p:nvPr/>
        </p:nvSpPr>
        <p:spPr>
          <a:xfrm>
            <a:off x="7685647" y="2579190"/>
            <a:ext cx="633618" cy="294557"/>
          </a:xfrm>
          <a:prstGeom prst="rect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DEEBF1-A5F0-470C-11E5-6F4DAB7E8B71}"/>
              </a:ext>
            </a:extLst>
          </p:cNvPr>
          <p:cNvSpPr/>
          <p:nvPr/>
        </p:nvSpPr>
        <p:spPr>
          <a:xfrm>
            <a:off x="3114176" y="3343463"/>
            <a:ext cx="396011" cy="458199"/>
          </a:xfrm>
          <a:prstGeom prst="rect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C3D8FB-0880-7B16-7F8A-0DE4C7129FD6}"/>
              </a:ext>
            </a:extLst>
          </p:cNvPr>
          <p:cNvSpPr/>
          <p:nvPr/>
        </p:nvSpPr>
        <p:spPr>
          <a:xfrm>
            <a:off x="1482446" y="3367004"/>
            <a:ext cx="396011" cy="458199"/>
          </a:xfrm>
          <a:prstGeom prst="rect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관리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327EFB-75A4-6A73-E9F4-45D02DA10695}"/>
              </a:ext>
            </a:extLst>
          </p:cNvPr>
          <p:cNvSpPr/>
          <p:nvPr/>
        </p:nvSpPr>
        <p:spPr>
          <a:xfrm>
            <a:off x="9428333" y="3334391"/>
            <a:ext cx="396011" cy="458199"/>
          </a:xfrm>
          <a:prstGeom prst="rect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급훈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9A8F86-5F8A-A11B-9F8E-BDA9EEF88E49}"/>
              </a:ext>
            </a:extLst>
          </p:cNvPr>
          <p:cNvSpPr/>
          <p:nvPr/>
        </p:nvSpPr>
        <p:spPr>
          <a:xfrm>
            <a:off x="5117587" y="3373964"/>
            <a:ext cx="396011" cy="458199"/>
          </a:xfrm>
          <a:prstGeom prst="rect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학급앨범</a:t>
            </a:r>
            <a:endParaRPr lang="ko-KR" altLang="en-US" sz="1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B72856-2513-5FAC-A89D-5BE204D78C75}"/>
              </a:ext>
            </a:extLst>
          </p:cNvPr>
          <p:cNvSpPr/>
          <p:nvPr/>
        </p:nvSpPr>
        <p:spPr>
          <a:xfrm>
            <a:off x="2425937" y="4714624"/>
            <a:ext cx="396011" cy="458199"/>
          </a:xfrm>
          <a:prstGeom prst="rect">
            <a:avLst/>
          </a:prstGeom>
          <a:solidFill>
            <a:srgbClr val="D8E1EA"/>
          </a:solidFill>
          <a:ln>
            <a:solidFill>
              <a:srgbClr val="D8E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글작성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FDE654-677F-E5E8-771F-E9E1FEFA05F7}"/>
              </a:ext>
            </a:extLst>
          </p:cNvPr>
          <p:cNvSpPr/>
          <p:nvPr/>
        </p:nvSpPr>
        <p:spPr>
          <a:xfrm>
            <a:off x="1711667" y="4705871"/>
            <a:ext cx="396011" cy="458199"/>
          </a:xfrm>
          <a:prstGeom prst="rect">
            <a:avLst/>
          </a:prstGeom>
          <a:solidFill>
            <a:srgbClr val="D8E1EA"/>
          </a:solidFill>
          <a:ln>
            <a:solidFill>
              <a:srgbClr val="D8E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회원삭제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34DC3C-3CAA-C30A-B560-8299E6926E72}"/>
              </a:ext>
            </a:extLst>
          </p:cNvPr>
          <p:cNvSpPr/>
          <p:nvPr/>
        </p:nvSpPr>
        <p:spPr>
          <a:xfrm>
            <a:off x="3827075" y="4699252"/>
            <a:ext cx="396011" cy="458199"/>
          </a:xfrm>
          <a:prstGeom prst="rect">
            <a:avLst/>
          </a:prstGeom>
          <a:solidFill>
            <a:srgbClr val="D8E1EA"/>
          </a:solidFill>
          <a:ln>
            <a:solidFill>
              <a:srgbClr val="D8E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4C3BA1-E212-7CB3-1583-2D818E62D186}"/>
              </a:ext>
            </a:extLst>
          </p:cNvPr>
          <p:cNvSpPr/>
          <p:nvPr/>
        </p:nvSpPr>
        <p:spPr>
          <a:xfrm>
            <a:off x="1216652" y="4705871"/>
            <a:ext cx="396011" cy="458199"/>
          </a:xfrm>
          <a:prstGeom prst="rect">
            <a:avLst/>
          </a:prstGeom>
          <a:solidFill>
            <a:srgbClr val="D8E1EA"/>
          </a:solidFill>
          <a:ln>
            <a:solidFill>
              <a:srgbClr val="D8E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55C792-D26A-6843-18FB-920586BA5D6B}"/>
              </a:ext>
            </a:extLst>
          </p:cNvPr>
          <p:cNvSpPr/>
          <p:nvPr/>
        </p:nvSpPr>
        <p:spPr>
          <a:xfrm>
            <a:off x="2897362" y="4714624"/>
            <a:ext cx="396011" cy="458199"/>
          </a:xfrm>
          <a:prstGeom prst="rect">
            <a:avLst/>
          </a:prstGeom>
          <a:solidFill>
            <a:srgbClr val="D8E1EA"/>
          </a:solidFill>
          <a:ln>
            <a:solidFill>
              <a:srgbClr val="D8E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286F75-628D-7178-666B-14897E377FB9}"/>
              </a:ext>
            </a:extLst>
          </p:cNvPr>
          <p:cNvSpPr/>
          <p:nvPr/>
        </p:nvSpPr>
        <p:spPr>
          <a:xfrm>
            <a:off x="3351853" y="4712397"/>
            <a:ext cx="396011" cy="458199"/>
          </a:xfrm>
          <a:prstGeom prst="rect">
            <a:avLst/>
          </a:prstGeom>
          <a:solidFill>
            <a:srgbClr val="D8E1EA"/>
          </a:solidFill>
          <a:ln>
            <a:solidFill>
              <a:srgbClr val="D8E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글삭제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57BC35-C259-4E6D-37E3-F0B081C8F47B}"/>
              </a:ext>
            </a:extLst>
          </p:cNvPr>
          <p:cNvSpPr/>
          <p:nvPr/>
        </p:nvSpPr>
        <p:spPr>
          <a:xfrm>
            <a:off x="9190656" y="4703325"/>
            <a:ext cx="396011" cy="458199"/>
          </a:xfrm>
          <a:prstGeom prst="rect">
            <a:avLst/>
          </a:prstGeom>
          <a:solidFill>
            <a:srgbClr val="D8E1EA"/>
          </a:solidFill>
          <a:ln>
            <a:solidFill>
              <a:srgbClr val="D8E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8E9566-59ED-DB20-3630-C47541BC4922}"/>
              </a:ext>
            </a:extLst>
          </p:cNvPr>
          <p:cNvSpPr/>
          <p:nvPr/>
        </p:nvSpPr>
        <p:spPr>
          <a:xfrm>
            <a:off x="9666863" y="4703325"/>
            <a:ext cx="396011" cy="458199"/>
          </a:xfrm>
          <a:prstGeom prst="rect">
            <a:avLst/>
          </a:prstGeom>
          <a:solidFill>
            <a:srgbClr val="D8E1EA"/>
          </a:solidFill>
          <a:ln>
            <a:solidFill>
              <a:srgbClr val="D8E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2E8188-C314-2577-3DE6-5BC97946D24C}"/>
              </a:ext>
            </a:extLst>
          </p:cNvPr>
          <p:cNvSpPr/>
          <p:nvPr/>
        </p:nvSpPr>
        <p:spPr>
          <a:xfrm>
            <a:off x="5798420" y="1921624"/>
            <a:ext cx="633618" cy="294557"/>
          </a:xfrm>
          <a:prstGeom prst="rect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</a:p>
          <a:p>
            <a:pPr algn="ctr"/>
            <a:r>
              <a:rPr lang="ko-KR" altLang="en-US" sz="1000" b="1" dirty="0"/>
              <a:t>로그아웃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99835CD-6913-2BDD-6BCB-D872AB4F4733}"/>
              </a:ext>
            </a:extLst>
          </p:cNvPr>
          <p:cNvCxnSpPr>
            <a:cxnSpLocks/>
            <a:stCxn id="3" idx="2"/>
            <a:endCxn id="18" idx="0"/>
          </p:cNvCxnSpPr>
          <p:nvPr/>
        </p:nvCxnSpPr>
        <p:spPr>
          <a:xfrm>
            <a:off x="6115229" y="1660539"/>
            <a:ext cx="0" cy="261085"/>
          </a:xfrm>
          <a:prstGeom prst="line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72">
            <a:extLst>
              <a:ext uri="{FF2B5EF4-FFF2-40B4-BE49-F238E27FC236}">
                <a16:creationId xmlns:a16="http://schemas.microsoft.com/office/drawing/2014/main" id="{125385F9-ADE3-C23F-5214-8AD0A9426F72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4702027" y="-156330"/>
            <a:ext cx="270352" cy="6330506"/>
          </a:xfrm>
          <a:prstGeom prst="bentConnector2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82">
            <a:extLst>
              <a:ext uri="{FF2B5EF4-FFF2-40B4-BE49-F238E27FC236}">
                <a16:creationId xmlns:a16="http://schemas.microsoft.com/office/drawing/2014/main" id="{93D907EA-39F7-786D-2BAF-1BE8949D72F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8584074" y="2292127"/>
            <a:ext cx="460645" cy="1623883"/>
          </a:xfrm>
          <a:prstGeom prst="bentConnector3">
            <a:avLst>
              <a:gd name="adj1" fmla="val 56445"/>
            </a:avLst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86">
            <a:extLst>
              <a:ext uri="{FF2B5EF4-FFF2-40B4-BE49-F238E27FC236}">
                <a16:creationId xmlns:a16="http://schemas.microsoft.com/office/drawing/2014/main" id="{C38CF313-671E-5B39-AC70-C4805EA7F38D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5400000">
            <a:off x="9052134" y="4129119"/>
            <a:ext cx="910735" cy="237677"/>
          </a:xfrm>
          <a:prstGeom prst="bentConnector3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95">
            <a:extLst>
              <a:ext uri="{FF2B5EF4-FFF2-40B4-BE49-F238E27FC236}">
                <a16:creationId xmlns:a16="http://schemas.microsoft.com/office/drawing/2014/main" id="{35C94CAC-CCAA-9D77-0D4E-8A95C2062EA0}"/>
              </a:ext>
            </a:extLst>
          </p:cNvPr>
          <p:cNvCxnSpPr>
            <a:stCxn id="17" idx="0"/>
            <a:endCxn id="8" idx="2"/>
          </p:cNvCxnSpPr>
          <p:nvPr/>
        </p:nvCxnSpPr>
        <p:spPr>
          <a:xfrm rot="16200000" flipV="1">
            <a:off x="9290237" y="4128693"/>
            <a:ext cx="910735" cy="238530"/>
          </a:xfrm>
          <a:prstGeom prst="bentConnector3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99">
            <a:extLst>
              <a:ext uri="{FF2B5EF4-FFF2-40B4-BE49-F238E27FC236}">
                <a16:creationId xmlns:a16="http://schemas.microsoft.com/office/drawing/2014/main" id="{C001EA90-48A7-869E-F1AA-C3CC02D25DA9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rot="16200000" flipH="1">
            <a:off x="3219836" y="3894008"/>
            <a:ext cx="897590" cy="712899"/>
          </a:xfrm>
          <a:prstGeom prst="bentConnector3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101">
            <a:extLst>
              <a:ext uri="{FF2B5EF4-FFF2-40B4-BE49-F238E27FC236}">
                <a16:creationId xmlns:a16="http://schemas.microsoft.com/office/drawing/2014/main" id="{4B030084-6EF5-F32D-42B1-B9E777D1EC80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5400000">
            <a:off x="2511583" y="3914025"/>
            <a:ext cx="912962" cy="688240"/>
          </a:xfrm>
          <a:prstGeom prst="bentConnector3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103">
            <a:extLst>
              <a:ext uri="{FF2B5EF4-FFF2-40B4-BE49-F238E27FC236}">
                <a16:creationId xmlns:a16="http://schemas.microsoft.com/office/drawing/2014/main" id="{78AE830D-F349-23AE-D181-B36BED8BC59C}"/>
              </a:ext>
            </a:extLst>
          </p:cNvPr>
          <p:cNvCxnSpPr>
            <a:stCxn id="6" idx="2"/>
            <a:endCxn id="15" idx="0"/>
          </p:cNvCxnSpPr>
          <p:nvPr/>
        </p:nvCxnSpPr>
        <p:spPr>
          <a:xfrm rot="16200000" flipH="1">
            <a:off x="2975654" y="4138191"/>
            <a:ext cx="910735" cy="237677"/>
          </a:xfrm>
          <a:prstGeom prst="bentConnector3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105">
            <a:extLst>
              <a:ext uri="{FF2B5EF4-FFF2-40B4-BE49-F238E27FC236}">
                <a16:creationId xmlns:a16="http://schemas.microsoft.com/office/drawing/2014/main" id="{5947C7DD-7DFC-FB6E-EEEF-A1AA5309DFBF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rot="5400000">
            <a:off x="2747296" y="4149738"/>
            <a:ext cx="912962" cy="216815"/>
          </a:xfrm>
          <a:prstGeom prst="bentConnector3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115">
            <a:extLst>
              <a:ext uri="{FF2B5EF4-FFF2-40B4-BE49-F238E27FC236}">
                <a16:creationId xmlns:a16="http://schemas.microsoft.com/office/drawing/2014/main" id="{CDA29714-71B8-0BFD-9064-006EFD97A9B4}"/>
              </a:ext>
            </a:extLst>
          </p:cNvPr>
          <p:cNvCxnSpPr>
            <a:stCxn id="7" idx="2"/>
          </p:cNvCxnSpPr>
          <p:nvPr/>
        </p:nvCxnSpPr>
        <p:spPr>
          <a:xfrm rot="5400000">
            <a:off x="1122857" y="4135130"/>
            <a:ext cx="867523" cy="247667"/>
          </a:xfrm>
          <a:prstGeom prst="bentConnector3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121">
            <a:extLst>
              <a:ext uri="{FF2B5EF4-FFF2-40B4-BE49-F238E27FC236}">
                <a16:creationId xmlns:a16="http://schemas.microsoft.com/office/drawing/2014/main" id="{BE8485FF-237D-E9CD-D84F-88AF40AAA47C}"/>
              </a:ext>
            </a:extLst>
          </p:cNvPr>
          <p:cNvCxnSpPr>
            <a:stCxn id="18" idx="2"/>
            <a:endCxn id="5" idx="0"/>
          </p:cNvCxnSpPr>
          <p:nvPr/>
        </p:nvCxnSpPr>
        <p:spPr>
          <a:xfrm rot="16200000" flipH="1">
            <a:off x="6877338" y="1454071"/>
            <a:ext cx="363009" cy="1887227"/>
          </a:xfrm>
          <a:prstGeom prst="bentConnector3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123">
            <a:extLst>
              <a:ext uri="{FF2B5EF4-FFF2-40B4-BE49-F238E27FC236}">
                <a16:creationId xmlns:a16="http://schemas.microsoft.com/office/drawing/2014/main" id="{4255133A-D233-A00B-0565-A0CA1B7404C2}"/>
              </a:ext>
            </a:extLst>
          </p:cNvPr>
          <p:cNvCxnSpPr>
            <a:stCxn id="18" idx="2"/>
            <a:endCxn id="4" idx="0"/>
          </p:cNvCxnSpPr>
          <p:nvPr/>
        </p:nvCxnSpPr>
        <p:spPr>
          <a:xfrm rot="5400000">
            <a:off x="3636573" y="100531"/>
            <a:ext cx="363009" cy="4594308"/>
          </a:xfrm>
          <a:prstGeom prst="bentConnector3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6">
            <a:extLst>
              <a:ext uri="{FF2B5EF4-FFF2-40B4-BE49-F238E27FC236}">
                <a16:creationId xmlns:a16="http://schemas.microsoft.com/office/drawing/2014/main" id="{9DC5FEAB-C926-979B-D8AE-E236F85BF895}"/>
              </a:ext>
            </a:extLst>
          </p:cNvPr>
          <p:cNvCxnSpPr>
            <a:endCxn id="11" idx="0"/>
          </p:cNvCxnSpPr>
          <p:nvPr/>
        </p:nvCxnSpPr>
        <p:spPr>
          <a:xfrm rot="16200000" flipH="1">
            <a:off x="1353959" y="4150156"/>
            <a:ext cx="873705" cy="237722"/>
          </a:xfrm>
          <a:prstGeom prst="bentConnector3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9E5D216-F90D-3D37-F589-67EFF83D3C10}"/>
              </a:ext>
            </a:extLst>
          </p:cNvPr>
          <p:cNvCxnSpPr>
            <a:stCxn id="7" idx="0"/>
          </p:cNvCxnSpPr>
          <p:nvPr/>
        </p:nvCxnSpPr>
        <p:spPr>
          <a:xfrm flipV="1">
            <a:off x="1680455" y="3136683"/>
            <a:ext cx="1" cy="230323"/>
          </a:xfrm>
          <a:prstGeom prst="line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CE836E6-F7B7-C453-ACF3-550F324B063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315593" y="3143208"/>
            <a:ext cx="0" cy="230757"/>
          </a:xfrm>
          <a:prstGeom prst="line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6B8099C-CF60-B518-EC50-9A239E6F679A}"/>
              </a:ext>
            </a:extLst>
          </p:cNvPr>
          <p:cNvCxnSpPr>
            <a:stCxn id="6" idx="0"/>
          </p:cNvCxnSpPr>
          <p:nvPr/>
        </p:nvCxnSpPr>
        <p:spPr>
          <a:xfrm flipV="1">
            <a:off x="3312185" y="3143208"/>
            <a:ext cx="1" cy="200255"/>
          </a:xfrm>
          <a:prstGeom prst="line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AEBA433-8073-5612-F183-831BBC49A9F6}"/>
              </a:ext>
            </a:extLst>
          </p:cNvPr>
          <p:cNvSpPr/>
          <p:nvPr/>
        </p:nvSpPr>
        <p:spPr>
          <a:xfrm>
            <a:off x="7337584" y="3343463"/>
            <a:ext cx="435682" cy="458199"/>
          </a:xfrm>
          <a:prstGeom prst="rect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게시판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117953C-1A95-056E-18AC-8D508BE33A52}"/>
              </a:ext>
            </a:extLst>
          </p:cNvPr>
          <p:cNvSpPr/>
          <p:nvPr/>
        </p:nvSpPr>
        <p:spPr>
          <a:xfrm>
            <a:off x="6466219" y="4714624"/>
            <a:ext cx="396011" cy="458199"/>
          </a:xfrm>
          <a:prstGeom prst="rect">
            <a:avLst/>
          </a:prstGeom>
          <a:solidFill>
            <a:srgbClr val="D8E1EA"/>
          </a:solidFill>
          <a:ln>
            <a:solidFill>
              <a:srgbClr val="D8E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글작성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D9D0F88-7799-9FB7-27D5-B06707E80CAA}"/>
              </a:ext>
            </a:extLst>
          </p:cNvPr>
          <p:cNvSpPr/>
          <p:nvPr/>
        </p:nvSpPr>
        <p:spPr>
          <a:xfrm>
            <a:off x="7867358" y="4699252"/>
            <a:ext cx="396011" cy="458199"/>
          </a:xfrm>
          <a:prstGeom prst="rect">
            <a:avLst/>
          </a:prstGeom>
          <a:solidFill>
            <a:srgbClr val="D8E1EA"/>
          </a:solidFill>
          <a:ln>
            <a:solidFill>
              <a:srgbClr val="D8E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FFA69C4-52B7-24F1-880A-1DC01B3BA129}"/>
              </a:ext>
            </a:extLst>
          </p:cNvPr>
          <p:cNvSpPr/>
          <p:nvPr/>
        </p:nvSpPr>
        <p:spPr>
          <a:xfrm>
            <a:off x="6937644" y="4714624"/>
            <a:ext cx="396011" cy="458199"/>
          </a:xfrm>
          <a:prstGeom prst="rect">
            <a:avLst/>
          </a:prstGeom>
          <a:solidFill>
            <a:srgbClr val="D8E1EA"/>
          </a:solidFill>
          <a:ln>
            <a:solidFill>
              <a:srgbClr val="D8E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1334CA1-D4FF-3013-31CC-760CAB5D60C9}"/>
              </a:ext>
            </a:extLst>
          </p:cNvPr>
          <p:cNvSpPr/>
          <p:nvPr/>
        </p:nvSpPr>
        <p:spPr>
          <a:xfrm>
            <a:off x="7392136" y="4712397"/>
            <a:ext cx="396011" cy="458199"/>
          </a:xfrm>
          <a:prstGeom prst="rect">
            <a:avLst/>
          </a:prstGeom>
          <a:solidFill>
            <a:srgbClr val="D8E1EA"/>
          </a:solidFill>
          <a:ln>
            <a:solidFill>
              <a:srgbClr val="D8E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글삭제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113DF7F-354E-D3B4-2016-1C2247FB3ECE}"/>
              </a:ext>
            </a:extLst>
          </p:cNvPr>
          <p:cNvSpPr/>
          <p:nvPr/>
        </p:nvSpPr>
        <p:spPr>
          <a:xfrm>
            <a:off x="8362438" y="4693223"/>
            <a:ext cx="396011" cy="458199"/>
          </a:xfrm>
          <a:prstGeom prst="rect">
            <a:avLst/>
          </a:prstGeom>
          <a:solidFill>
            <a:srgbClr val="D8E1EA"/>
          </a:solidFill>
          <a:ln>
            <a:solidFill>
              <a:srgbClr val="D8E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답변글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89" name="꺾인 연결선 67">
            <a:extLst>
              <a:ext uri="{FF2B5EF4-FFF2-40B4-BE49-F238E27FC236}">
                <a16:creationId xmlns:a16="http://schemas.microsoft.com/office/drawing/2014/main" id="{AFB856EA-D575-D98D-BA3D-051AC1736513}"/>
              </a:ext>
            </a:extLst>
          </p:cNvPr>
          <p:cNvCxnSpPr>
            <a:stCxn id="83" idx="2"/>
            <a:endCxn id="85" idx="0"/>
          </p:cNvCxnSpPr>
          <p:nvPr/>
        </p:nvCxnSpPr>
        <p:spPr>
          <a:xfrm rot="16200000" flipH="1">
            <a:off x="7361599" y="3995488"/>
            <a:ext cx="897590" cy="509938"/>
          </a:xfrm>
          <a:prstGeom prst="bentConnector3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68">
            <a:extLst>
              <a:ext uri="{FF2B5EF4-FFF2-40B4-BE49-F238E27FC236}">
                <a16:creationId xmlns:a16="http://schemas.microsoft.com/office/drawing/2014/main" id="{609F11D4-FB9A-C361-C732-2D80F6034759}"/>
              </a:ext>
            </a:extLst>
          </p:cNvPr>
          <p:cNvCxnSpPr>
            <a:stCxn id="83" idx="2"/>
            <a:endCxn id="84" idx="0"/>
          </p:cNvCxnSpPr>
          <p:nvPr/>
        </p:nvCxnSpPr>
        <p:spPr>
          <a:xfrm rot="5400000">
            <a:off x="6653345" y="3812542"/>
            <a:ext cx="912962" cy="891201"/>
          </a:xfrm>
          <a:prstGeom prst="bentConnector3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69">
            <a:extLst>
              <a:ext uri="{FF2B5EF4-FFF2-40B4-BE49-F238E27FC236}">
                <a16:creationId xmlns:a16="http://schemas.microsoft.com/office/drawing/2014/main" id="{71DA20A2-98DD-EF6B-D411-E4A876E8B0E5}"/>
              </a:ext>
            </a:extLst>
          </p:cNvPr>
          <p:cNvCxnSpPr>
            <a:stCxn id="83" idx="2"/>
            <a:endCxn id="87" idx="0"/>
          </p:cNvCxnSpPr>
          <p:nvPr/>
        </p:nvCxnSpPr>
        <p:spPr>
          <a:xfrm rot="16200000" flipH="1">
            <a:off x="7117415" y="4239671"/>
            <a:ext cx="910735" cy="34716"/>
          </a:xfrm>
          <a:prstGeom prst="bentConnector3">
            <a:avLst>
              <a:gd name="adj1" fmla="val 50901"/>
            </a:avLst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71">
            <a:extLst>
              <a:ext uri="{FF2B5EF4-FFF2-40B4-BE49-F238E27FC236}">
                <a16:creationId xmlns:a16="http://schemas.microsoft.com/office/drawing/2014/main" id="{47BEC305-7B23-213F-9E83-02C20A23A5B0}"/>
              </a:ext>
            </a:extLst>
          </p:cNvPr>
          <p:cNvCxnSpPr>
            <a:stCxn id="83" idx="2"/>
            <a:endCxn id="86" idx="0"/>
          </p:cNvCxnSpPr>
          <p:nvPr/>
        </p:nvCxnSpPr>
        <p:spPr>
          <a:xfrm rot="5400000">
            <a:off x="6889057" y="4048254"/>
            <a:ext cx="912962" cy="419776"/>
          </a:xfrm>
          <a:prstGeom prst="bentConnector3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B80FEA5-5BF5-F3E6-B6D5-87F7CB4C956B}"/>
              </a:ext>
            </a:extLst>
          </p:cNvPr>
          <p:cNvCxnSpPr>
            <a:stCxn id="83" idx="0"/>
          </p:cNvCxnSpPr>
          <p:nvPr/>
        </p:nvCxnSpPr>
        <p:spPr>
          <a:xfrm flipV="1">
            <a:off x="7555429" y="3134158"/>
            <a:ext cx="1" cy="209305"/>
          </a:xfrm>
          <a:prstGeom prst="line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74">
            <a:extLst>
              <a:ext uri="{FF2B5EF4-FFF2-40B4-BE49-F238E27FC236}">
                <a16:creationId xmlns:a16="http://schemas.microsoft.com/office/drawing/2014/main" id="{418D1CAA-27D0-F46A-9A66-26895D7FCBFF}"/>
              </a:ext>
            </a:extLst>
          </p:cNvPr>
          <p:cNvCxnSpPr/>
          <p:nvPr/>
        </p:nvCxnSpPr>
        <p:spPr>
          <a:xfrm rot="16200000" flipH="1">
            <a:off x="7612155" y="3752851"/>
            <a:ext cx="891561" cy="1005018"/>
          </a:xfrm>
          <a:prstGeom prst="bentConnector3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7335445-D8C4-DD8A-CCCB-3ED0F39422A4}"/>
              </a:ext>
            </a:extLst>
          </p:cNvPr>
          <p:cNvSpPr/>
          <p:nvPr/>
        </p:nvSpPr>
        <p:spPr>
          <a:xfrm>
            <a:off x="4392031" y="4710551"/>
            <a:ext cx="396011" cy="458199"/>
          </a:xfrm>
          <a:prstGeom prst="rect">
            <a:avLst/>
          </a:prstGeom>
          <a:solidFill>
            <a:srgbClr val="D8E1EA"/>
          </a:solidFill>
          <a:ln>
            <a:solidFill>
              <a:srgbClr val="D8E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글작성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8708073-3902-5A1F-530F-74E1D9DDB206}"/>
              </a:ext>
            </a:extLst>
          </p:cNvPr>
          <p:cNvSpPr/>
          <p:nvPr/>
        </p:nvSpPr>
        <p:spPr>
          <a:xfrm>
            <a:off x="4863456" y="4710551"/>
            <a:ext cx="396011" cy="458199"/>
          </a:xfrm>
          <a:prstGeom prst="rect">
            <a:avLst/>
          </a:prstGeom>
          <a:solidFill>
            <a:srgbClr val="D8E1EA"/>
          </a:solidFill>
          <a:ln>
            <a:solidFill>
              <a:srgbClr val="D8E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6878C35-8098-A08B-6EEC-32A1070BD16A}"/>
              </a:ext>
            </a:extLst>
          </p:cNvPr>
          <p:cNvSpPr/>
          <p:nvPr/>
        </p:nvSpPr>
        <p:spPr>
          <a:xfrm>
            <a:off x="5317948" y="4708324"/>
            <a:ext cx="396011" cy="458199"/>
          </a:xfrm>
          <a:prstGeom prst="rect">
            <a:avLst/>
          </a:prstGeom>
          <a:solidFill>
            <a:srgbClr val="D8E1EA"/>
          </a:solidFill>
          <a:ln>
            <a:solidFill>
              <a:srgbClr val="D8E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글삭제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98" name="꺾인 연결선 101">
            <a:extLst>
              <a:ext uri="{FF2B5EF4-FFF2-40B4-BE49-F238E27FC236}">
                <a16:creationId xmlns:a16="http://schemas.microsoft.com/office/drawing/2014/main" id="{FCAF0173-13D7-9F25-84DE-A659E173B06D}"/>
              </a:ext>
            </a:extLst>
          </p:cNvPr>
          <p:cNvCxnSpPr>
            <a:cxnSpLocks/>
            <a:endCxn id="95" idx="0"/>
          </p:cNvCxnSpPr>
          <p:nvPr/>
        </p:nvCxnSpPr>
        <p:spPr>
          <a:xfrm rot="5400000">
            <a:off x="4504573" y="3917629"/>
            <a:ext cx="878385" cy="707458"/>
          </a:xfrm>
          <a:prstGeom prst="bentConnector3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103">
            <a:extLst>
              <a:ext uri="{FF2B5EF4-FFF2-40B4-BE49-F238E27FC236}">
                <a16:creationId xmlns:a16="http://schemas.microsoft.com/office/drawing/2014/main" id="{9C2B9A30-2D48-3B86-A3CF-000F9F3023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44249" y="4086240"/>
            <a:ext cx="866801" cy="358650"/>
          </a:xfrm>
          <a:prstGeom prst="bentConnector3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105">
            <a:extLst>
              <a:ext uri="{FF2B5EF4-FFF2-40B4-BE49-F238E27FC236}">
                <a16:creationId xmlns:a16="http://schemas.microsoft.com/office/drawing/2014/main" id="{1EAA1049-27C8-2477-B875-6C44272F0629}"/>
              </a:ext>
            </a:extLst>
          </p:cNvPr>
          <p:cNvCxnSpPr>
            <a:cxnSpLocks/>
            <a:endCxn id="96" idx="0"/>
          </p:cNvCxnSpPr>
          <p:nvPr/>
        </p:nvCxnSpPr>
        <p:spPr>
          <a:xfrm rot="5400000">
            <a:off x="4738130" y="4145151"/>
            <a:ext cx="888732" cy="242068"/>
          </a:xfrm>
          <a:prstGeom prst="bentConnector3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2ECD65D-1312-0EE8-87E0-10B1603A9CBF}"/>
              </a:ext>
            </a:extLst>
          </p:cNvPr>
          <p:cNvSpPr/>
          <p:nvPr/>
        </p:nvSpPr>
        <p:spPr>
          <a:xfrm>
            <a:off x="5813028" y="4710551"/>
            <a:ext cx="396011" cy="458199"/>
          </a:xfrm>
          <a:prstGeom prst="rect">
            <a:avLst/>
          </a:prstGeom>
          <a:solidFill>
            <a:srgbClr val="D8E1EA"/>
          </a:solidFill>
          <a:ln>
            <a:solidFill>
              <a:srgbClr val="D8E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2" name="꺾인 연결선 99">
            <a:extLst>
              <a:ext uri="{FF2B5EF4-FFF2-40B4-BE49-F238E27FC236}">
                <a16:creationId xmlns:a16="http://schemas.microsoft.com/office/drawing/2014/main" id="{8B6A6A8A-CA8D-80A7-14EE-CC19CEFE10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08589" y="3914936"/>
            <a:ext cx="881967" cy="702495"/>
          </a:xfrm>
          <a:prstGeom prst="bentConnector3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3E98EE5-5875-49B4-671D-2EAFED585008}"/>
              </a:ext>
            </a:extLst>
          </p:cNvPr>
          <p:cNvSpPr/>
          <p:nvPr/>
        </p:nvSpPr>
        <p:spPr>
          <a:xfrm>
            <a:off x="10465009" y="3334391"/>
            <a:ext cx="396011" cy="458199"/>
          </a:xfrm>
          <a:prstGeom prst="rect">
            <a:avLst/>
          </a:prstGeom>
          <a:solidFill>
            <a:srgbClr val="00286F"/>
          </a:solidFill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시간표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8E485CE-B50B-D9F5-2BB8-10A357201EA3}"/>
              </a:ext>
            </a:extLst>
          </p:cNvPr>
          <p:cNvSpPr/>
          <p:nvPr/>
        </p:nvSpPr>
        <p:spPr>
          <a:xfrm>
            <a:off x="10227332" y="4703325"/>
            <a:ext cx="396011" cy="458199"/>
          </a:xfrm>
          <a:prstGeom prst="rect">
            <a:avLst/>
          </a:prstGeom>
          <a:solidFill>
            <a:srgbClr val="D8E1EA"/>
          </a:solidFill>
          <a:ln>
            <a:solidFill>
              <a:srgbClr val="D8E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7651269-A97F-9BD2-AD1E-6371A7F61D22}"/>
              </a:ext>
            </a:extLst>
          </p:cNvPr>
          <p:cNvSpPr/>
          <p:nvPr/>
        </p:nvSpPr>
        <p:spPr>
          <a:xfrm>
            <a:off x="10703539" y="4703325"/>
            <a:ext cx="396011" cy="458199"/>
          </a:xfrm>
          <a:prstGeom prst="rect">
            <a:avLst/>
          </a:prstGeom>
          <a:solidFill>
            <a:srgbClr val="D8E1EA"/>
          </a:solidFill>
          <a:ln>
            <a:solidFill>
              <a:srgbClr val="D8E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수정</a:t>
            </a:r>
          </a:p>
        </p:txBody>
      </p:sp>
      <p:cxnSp>
        <p:nvCxnSpPr>
          <p:cNvPr id="106" name="꺾인 연결선 86">
            <a:extLst>
              <a:ext uri="{FF2B5EF4-FFF2-40B4-BE49-F238E27FC236}">
                <a16:creationId xmlns:a16="http://schemas.microsoft.com/office/drawing/2014/main" id="{6DD61B70-1CE5-22A6-30F1-4048C2BEE046}"/>
              </a:ext>
            </a:extLst>
          </p:cNvPr>
          <p:cNvCxnSpPr>
            <a:stCxn id="103" idx="2"/>
            <a:endCxn id="104" idx="0"/>
          </p:cNvCxnSpPr>
          <p:nvPr/>
        </p:nvCxnSpPr>
        <p:spPr>
          <a:xfrm rot="5400000">
            <a:off x="10088810" y="4129119"/>
            <a:ext cx="910735" cy="237677"/>
          </a:xfrm>
          <a:prstGeom prst="bentConnector3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95">
            <a:extLst>
              <a:ext uri="{FF2B5EF4-FFF2-40B4-BE49-F238E27FC236}">
                <a16:creationId xmlns:a16="http://schemas.microsoft.com/office/drawing/2014/main" id="{DA9B20E3-DE32-F58E-C198-1672D1A33026}"/>
              </a:ext>
            </a:extLst>
          </p:cNvPr>
          <p:cNvCxnSpPr>
            <a:stCxn id="105" idx="0"/>
            <a:endCxn id="103" idx="2"/>
          </p:cNvCxnSpPr>
          <p:nvPr/>
        </p:nvCxnSpPr>
        <p:spPr>
          <a:xfrm rot="16200000" flipV="1">
            <a:off x="10326914" y="4128693"/>
            <a:ext cx="910735" cy="238530"/>
          </a:xfrm>
          <a:prstGeom prst="bentConnector3">
            <a:avLst/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21">
            <a:extLst>
              <a:ext uri="{FF2B5EF4-FFF2-40B4-BE49-F238E27FC236}">
                <a16:creationId xmlns:a16="http://schemas.microsoft.com/office/drawing/2014/main" id="{D15EF9FC-602B-3E8D-3544-7A02A52F8BAF}"/>
              </a:ext>
            </a:extLst>
          </p:cNvPr>
          <p:cNvCxnSpPr>
            <a:cxnSpLocks/>
            <a:stCxn id="5" idx="2"/>
            <a:endCxn id="103" idx="0"/>
          </p:cNvCxnSpPr>
          <p:nvPr/>
        </p:nvCxnSpPr>
        <p:spPr>
          <a:xfrm rot="16200000" flipH="1">
            <a:off x="9102413" y="1773788"/>
            <a:ext cx="460644" cy="2660559"/>
          </a:xfrm>
          <a:prstGeom prst="bentConnector3">
            <a:avLst>
              <a:gd name="adj1" fmla="val 56016"/>
            </a:avLst>
          </a:prstGeom>
          <a:ln w="12700">
            <a:solidFill>
              <a:srgbClr val="00286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16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F4321-4F16-0C06-954E-7EC9A6C6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4901"/>
          </a:xfrm>
          <a:solidFill>
            <a:srgbClr val="00286F"/>
          </a:solidFill>
        </p:spPr>
        <p:txBody>
          <a:bodyPr lIns="0" anchor="ctr" anchorCtr="1">
            <a:norm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 4.  Gantt Chart</a:t>
            </a:r>
            <a:r>
              <a:rPr lang="ko-KR" altLang="en-US" dirty="0">
                <a:solidFill>
                  <a:schemeClr val="bg1"/>
                </a:solidFill>
              </a:rPr>
              <a:t>를 이용한 일정관리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24D3BD8-F9FF-15E7-D440-BDE3CB798D31}"/>
              </a:ext>
            </a:extLst>
          </p:cNvPr>
          <p:cNvGrpSpPr/>
          <p:nvPr/>
        </p:nvGrpSpPr>
        <p:grpSpPr>
          <a:xfrm>
            <a:off x="806564" y="5501454"/>
            <a:ext cx="4020307" cy="760288"/>
            <a:chOff x="1139522" y="5056820"/>
            <a:chExt cx="4020307" cy="76028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3FFA11-4CC4-AC7A-7A76-AD7EE10DE79D}"/>
                </a:ext>
              </a:extLst>
            </p:cNvPr>
            <p:cNvSpPr txBox="1"/>
            <p:nvPr/>
          </p:nvSpPr>
          <p:spPr>
            <a:xfrm>
              <a:off x="1139523" y="5056820"/>
              <a:ext cx="4020306" cy="431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Full stack(</a:t>
              </a:r>
              <a:r>
                <a:rPr lang="ko-KR" altLang="en-US" sz="1800" dirty="0" err="1"/>
                <a:t>풀스택</a:t>
              </a:r>
              <a:r>
                <a:rPr lang="en-US" altLang="ko-KR" sz="1800" dirty="0"/>
                <a:t>) </a:t>
              </a:r>
              <a:r>
                <a:rPr lang="ko-KR" altLang="en-US" sz="1800" dirty="0"/>
                <a:t>웹 개발자 과정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F58F5D-E119-0A4F-7CAC-2136C422089F}"/>
                </a:ext>
              </a:extLst>
            </p:cNvPr>
            <p:cNvSpPr txBox="1"/>
            <p:nvPr/>
          </p:nvSpPr>
          <p:spPr>
            <a:xfrm>
              <a:off x="1139522" y="5385451"/>
              <a:ext cx="3484727" cy="431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/>
                <a:t>진윤진</a:t>
              </a: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DCBD2C7-E6EF-7E7C-FDEC-A29DB5C12A9D}"/>
              </a:ext>
            </a:extLst>
          </p:cNvPr>
          <p:cNvCxnSpPr>
            <a:cxnSpLocks/>
          </p:cNvCxnSpPr>
          <p:nvPr/>
        </p:nvCxnSpPr>
        <p:spPr>
          <a:xfrm>
            <a:off x="700929" y="5421575"/>
            <a:ext cx="0" cy="1008000"/>
          </a:xfrm>
          <a:prstGeom prst="line">
            <a:avLst/>
          </a:prstGeom>
          <a:ln w="412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87E9BD89-7F5B-C2CA-18DC-54CDD475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929" y="1249378"/>
            <a:ext cx="10684506" cy="417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6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F4321-4F16-0C06-954E-7EC9A6C6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4901"/>
          </a:xfrm>
          <a:solidFill>
            <a:srgbClr val="00286F"/>
          </a:solidFill>
        </p:spPr>
        <p:txBody>
          <a:bodyPr lIns="0" anchor="ctr" anchorCtr="1">
            <a:norm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 5.  </a:t>
            </a:r>
            <a:r>
              <a:rPr lang="ko-KR" altLang="en-US" dirty="0">
                <a:solidFill>
                  <a:schemeClr val="bg1"/>
                </a:solidFill>
              </a:rPr>
              <a:t>요구사항분석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24D3BD8-F9FF-15E7-D440-BDE3CB798D31}"/>
              </a:ext>
            </a:extLst>
          </p:cNvPr>
          <p:cNvGrpSpPr/>
          <p:nvPr/>
        </p:nvGrpSpPr>
        <p:grpSpPr>
          <a:xfrm>
            <a:off x="806564" y="5501454"/>
            <a:ext cx="4020307" cy="760288"/>
            <a:chOff x="1139522" y="5056820"/>
            <a:chExt cx="4020307" cy="76028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3FFA11-4CC4-AC7A-7A76-AD7EE10DE79D}"/>
                </a:ext>
              </a:extLst>
            </p:cNvPr>
            <p:cNvSpPr txBox="1"/>
            <p:nvPr/>
          </p:nvSpPr>
          <p:spPr>
            <a:xfrm>
              <a:off x="1139523" y="5056820"/>
              <a:ext cx="4020306" cy="431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Full stack(</a:t>
              </a:r>
              <a:r>
                <a:rPr lang="ko-KR" altLang="en-US" sz="1800" dirty="0" err="1"/>
                <a:t>풀스택</a:t>
              </a:r>
              <a:r>
                <a:rPr lang="en-US" altLang="ko-KR" sz="1800" dirty="0"/>
                <a:t>) </a:t>
              </a:r>
              <a:r>
                <a:rPr lang="ko-KR" altLang="en-US" sz="1800" dirty="0"/>
                <a:t>웹 개발자 과정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F58F5D-E119-0A4F-7CAC-2136C422089F}"/>
                </a:ext>
              </a:extLst>
            </p:cNvPr>
            <p:cNvSpPr txBox="1"/>
            <p:nvPr/>
          </p:nvSpPr>
          <p:spPr>
            <a:xfrm>
              <a:off x="1139522" y="5385451"/>
              <a:ext cx="3484727" cy="431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/>
                <a:t>진윤진</a:t>
              </a: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DCBD2C7-E6EF-7E7C-FDEC-A29DB5C12A9D}"/>
              </a:ext>
            </a:extLst>
          </p:cNvPr>
          <p:cNvCxnSpPr>
            <a:cxnSpLocks/>
          </p:cNvCxnSpPr>
          <p:nvPr/>
        </p:nvCxnSpPr>
        <p:spPr>
          <a:xfrm>
            <a:off x="700929" y="5421575"/>
            <a:ext cx="0" cy="1008000"/>
          </a:xfrm>
          <a:prstGeom prst="line">
            <a:avLst/>
          </a:prstGeom>
          <a:ln w="412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25E03C7-360E-E1CF-8CF4-270C7CBDA6B3}"/>
              </a:ext>
            </a:extLst>
          </p:cNvPr>
          <p:cNvSpPr txBox="1"/>
          <p:nvPr/>
        </p:nvSpPr>
        <p:spPr>
          <a:xfrm>
            <a:off x="806564" y="1104901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학생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부모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16099-515A-977C-5CBA-D87B7C8710A8}"/>
              </a:ext>
            </a:extLst>
          </p:cNvPr>
          <p:cNvSpPr txBox="1"/>
          <p:nvPr/>
        </p:nvSpPr>
        <p:spPr>
          <a:xfrm>
            <a:off x="989723" y="1585162"/>
            <a:ext cx="10212553" cy="368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 전 웹페이지 여러가지 탭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앨범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게시판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대하여 열람이 불가능 해야 한다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웹페이지를 통해 가입한 이용자 모두는 공지사항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앨범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게시판 등을 열람하여 상세보기 할 수 있고 게시판 탭에서는 첨부파일 글쓰기 수정 및 삭제 댓글이나 답글 등을 남길 수 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 후 헤더에 마이페이지 메뉴를 통해 회원정보 수정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탈퇴 등을 할 수 있다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036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1402</TotalTime>
  <Words>952</Words>
  <Application>Microsoft Office PowerPoint</Application>
  <PresentationFormat>와이드스크린</PresentationFormat>
  <Paragraphs>245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KoPubWorld돋움체 Bold</vt:lpstr>
      <vt:lpstr>KoPubWorld돋움체 Medium</vt:lpstr>
      <vt:lpstr>맑은 고딕</vt:lpstr>
      <vt:lpstr>한컴 윤고딕 230</vt:lpstr>
      <vt:lpstr>Arial</vt:lpstr>
      <vt:lpstr>Wingdings</vt:lpstr>
      <vt:lpstr>Office 테마</vt:lpstr>
      <vt:lpstr>PowerPoint 프레젠테이션</vt:lpstr>
      <vt:lpstr>INDEX</vt:lpstr>
      <vt:lpstr> 1.  주제 및 목적</vt:lpstr>
      <vt:lpstr> 1.  주제 및 목적</vt:lpstr>
      <vt:lpstr> 2.  개발환경</vt:lpstr>
      <vt:lpstr> 3.  작업분할구조도 </vt:lpstr>
      <vt:lpstr> 3.  작업분할구조도 </vt:lpstr>
      <vt:lpstr> 4.  Gantt Chart를 이용한 일정관리</vt:lpstr>
      <vt:lpstr> 5.  요구사항분석</vt:lpstr>
      <vt:lpstr> 5.  요구사항분석</vt:lpstr>
      <vt:lpstr> 6.  유스케이스 다이어그램</vt:lpstr>
      <vt:lpstr> 7.  순차 다이어그램</vt:lpstr>
      <vt:lpstr> 7.  순차 다이어그램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타이틀1안</dc:title>
  <dc:creator>changsun.h</dc:creator>
  <cp:lastModifiedBy>진 윤진</cp:lastModifiedBy>
  <cp:revision>114</cp:revision>
  <dcterms:created xsi:type="dcterms:W3CDTF">2021-10-27T04:57:28Z</dcterms:created>
  <dcterms:modified xsi:type="dcterms:W3CDTF">2023-03-26T17:05:26Z</dcterms:modified>
</cp:coreProperties>
</file>