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9" r:id="rId9"/>
    <p:sldId id="320" r:id="rId10"/>
    <p:sldId id="321" r:id="rId11"/>
    <p:sldId id="292" r:id="rId12"/>
    <p:sldId id="299" r:id="rId13"/>
    <p:sldId id="334" r:id="rId14"/>
    <p:sldId id="335" r:id="rId15"/>
    <p:sldId id="336" r:id="rId16"/>
    <p:sldId id="325" r:id="rId17"/>
    <p:sldId id="324" r:id="rId18"/>
    <p:sldId id="342" r:id="rId19"/>
    <p:sldId id="343" r:id="rId20"/>
    <p:sldId id="344" r:id="rId21"/>
    <p:sldId id="345" r:id="rId22"/>
    <p:sldId id="346" r:id="rId23"/>
    <p:sldId id="341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8" autoAdjust="0"/>
    <p:restoredTop sz="92205" autoAdjust="0"/>
  </p:normalViewPr>
  <p:slideViewPr>
    <p:cSldViewPr>
      <p:cViewPr varScale="1">
        <p:scale>
          <a:sx n="195" d="100"/>
          <a:sy n="195" d="100"/>
        </p:scale>
        <p:origin x="99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4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8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7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496" y="194635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진꺼진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선생님의 세상에 온걸 환영해 얘들아  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Full stack(</a:t>
            </a:r>
            <a:r>
              <a:rPr lang="ko-KR" altLang="en-US" b="1" dirty="0" err="1">
                <a:solidFill>
                  <a:srgbClr val="FFC000"/>
                </a:solidFill>
              </a:rPr>
              <a:t>풀스택</a:t>
            </a:r>
            <a:r>
              <a:rPr lang="en-US" altLang="ko-KR" b="1" dirty="0">
                <a:solidFill>
                  <a:srgbClr val="FFC000"/>
                </a:solidFill>
              </a:rPr>
              <a:t>) </a:t>
            </a:r>
            <a:r>
              <a:rPr lang="ko-KR" altLang="en-US" b="1" dirty="0">
                <a:solidFill>
                  <a:srgbClr val="FFC000"/>
                </a:solidFill>
              </a:rPr>
              <a:t>웹 개발자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과정 </a:t>
            </a:r>
            <a:r>
              <a:rPr lang="ko-KR" altLang="en-US" b="1" dirty="0" err="1">
                <a:solidFill>
                  <a:srgbClr val="FFC000"/>
                </a:solidFill>
              </a:rPr>
              <a:t>진윤진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담임선생님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35C47-403B-3F1A-64F2-5D6474D3F9E0}"/>
              </a:ext>
            </a:extLst>
          </p:cNvPr>
          <p:cNvSpPr txBox="1"/>
          <p:nvPr/>
        </p:nvSpPr>
        <p:spPr>
          <a:xfrm>
            <a:off x="503548" y="715511"/>
            <a:ext cx="8136904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관리자탭을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클릭하여 관리자 모드로 로그인이 가능해진다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탭 클릭 로그인 한 후 이용자 학생 계정에 대하여 삭제 및 전체리스트 조회가 가능하다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공지사항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앨범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게시판에 존재하는 모든 글 및 댓글에 대하여 글 작성 수정 삭제 할 수 있으며 앨범 게시판에서는 파일 첨부가 가능하다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급훈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시간표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탭에 등록 및 수정이 가능하다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학급 시스템을 이용하고자 하는 모든 학생 및 학부모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담임선생님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02877" y="2365200"/>
            <a:ext cx="691215" cy="742667"/>
            <a:chOff x="810159" y="2362099"/>
            <a:chExt cx="691215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0159" y="2818842"/>
              <a:ext cx="691215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(teacher)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90369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3051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로그아웃</a:t>
            </a:r>
            <a:endParaRPr lang="en-US" altLang="ko-KR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276338" y="308848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메인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페이지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69731" y="1160788"/>
            <a:ext cx="1095216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전체회원조회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04144" y="70672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로그인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cxnSpLocks/>
            <a:stCxn id="50" idx="6"/>
          </p:cNvCxnSpPr>
          <p:nvPr/>
        </p:nvCxnSpPr>
        <p:spPr>
          <a:xfrm>
            <a:off x="6664947" y="1250158"/>
            <a:ext cx="1488486" cy="13287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198043" y="146260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  <a:endParaRPr lang="en-US" altLang="ko-KR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4594987" y="445545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25597" y="447343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endCxn id="52" idx="2"/>
          </p:cNvCxnSpPr>
          <p:nvPr/>
        </p:nvCxnSpPr>
        <p:spPr>
          <a:xfrm>
            <a:off x="4109103" y="458428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>
            <a:cxnSpLocks/>
            <a:endCxn id="45" idx="1"/>
          </p:cNvCxnSpPr>
          <p:nvPr/>
        </p:nvCxnSpPr>
        <p:spPr>
          <a:xfrm>
            <a:off x="1384060" y="1256877"/>
            <a:ext cx="3003004" cy="186934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endCxn id="45" idx="2"/>
          </p:cNvCxnSpPr>
          <p:nvPr/>
        </p:nvCxnSpPr>
        <p:spPr>
          <a:xfrm>
            <a:off x="1295062" y="2561942"/>
            <a:ext cx="2981276" cy="6553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cxnSpLocks/>
            <a:endCxn id="44" idx="3"/>
          </p:cNvCxnSpPr>
          <p:nvPr/>
        </p:nvCxnSpPr>
        <p:spPr>
          <a:xfrm>
            <a:off x="1385757" y="1263653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cxnSpLocks/>
            <a:endCxn id="43" idx="3"/>
          </p:cNvCxnSpPr>
          <p:nvPr/>
        </p:nvCxnSpPr>
        <p:spPr>
          <a:xfrm flipV="1">
            <a:off x="1354509" y="2076243"/>
            <a:ext cx="4469367" cy="4746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0925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92673" y="1512431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회원삭제</a:t>
            </a:r>
          </a:p>
        </p:txBody>
      </p:sp>
      <p:cxnSp>
        <p:nvCxnSpPr>
          <p:cNvPr id="102" name="직선 연결선 101"/>
          <p:cNvCxnSpPr>
            <a:cxnSpLocks/>
            <a:endCxn id="100" idx="6"/>
          </p:cNvCxnSpPr>
          <p:nvPr/>
        </p:nvCxnSpPr>
        <p:spPr>
          <a:xfrm flipH="1" flipV="1">
            <a:off x="6564781" y="1601801"/>
            <a:ext cx="1579332" cy="9666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cxnSpLocks/>
            <a:stCxn id="32" idx="0"/>
            <a:endCxn id="45" idx="7"/>
          </p:cNvCxnSpPr>
          <p:nvPr/>
        </p:nvCxnSpPr>
        <p:spPr>
          <a:xfrm flipH="1">
            <a:off x="4921696" y="2707757"/>
            <a:ext cx="3426789" cy="41846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3996453" y="2713593"/>
            <a:ext cx="136342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첨부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36531" y="258175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cxnSpLocks/>
            <a:stCxn id="65" idx="4"/>
            <a:endCxn id="105" idx="0"/>
          </p:cNvCxnSpPr>
          <p:nvPr/>
        </p:nvCxnSpPr>
        <p:spPr>
          <a:xfrm>
            <a:off x="4615612" y="2588123"/>
            <a:ext cx="62554" cy="1254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0486115-B496-30A9-8104-E035B83B1A56}"/>
              </a:ext>
            </a:extLst>
          </p:cNvPr>
          <p:cNvSpPr txBox="1"/>
          <p:nvPr/>
        </p:nvSpPr>
        <p:spPr>
          <a:xfrm>
            <a:off x="6024175" y="13400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7EA7EC2-117C-49A8-220B-F957B3BC147A}"/>
              </a:ext>
            </a:extLst>
          </p:cNvPr>
          <p:cNvCxnSpPr>
            <a:cxnSpLocks/>
          </p:cNvCxnSpPr>
          <p:nvPr/>
        </p:nvCxnSpPr>
        <p:spPr>
          <a:xfrm flipV="1">
            <a:off x="6109791" y="1339527"/>
            <a:ext cx="0" cy="1611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0E5C8F-5474-D43B-D546-62A0DC9DC18A}"/>
              </a:ext>
            </a:extLst>
          </p:cNvPr>
          <p:cNvSpPr txBox="1"/>
          <p:nvPr/>
        </p:nvSpPr>
        <p:spPr>
          <a:xfrm>
            <a:off x="6004538" y="102867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24ADB0F-F1D0-8F06-DF09-10116746BC3F}"/>
              </a:ext>
            </a:extLst>
          </p:cNvPr>
          <p:cNvCxnSpPr>
            <a:cxnSpLocks/>
          </p:cNvCxnSpPr>
          <p:nvPr/>
        </p:nvCxnSpPr>
        <p:spPr>
          <a:xfrm flipV="1">
            <a:off x="6090154" y="1028150"/>
            <a:ext cx="0" cy="1611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2BEC67-472D-176C-8AB8-DB940367FC22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4954127" y="1591439"/>
            <a:ext cx="1058503" cy="317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37F3355-86A4-7FB4-28B7-ECF2ED1058F3}"/>
              </a:ext>
            </a:extLst>
          </p:cNvPr>
          <p:cNvSpPr txBox="1"/>
          <p:nvPr/>
        </p:nvSpPr>
        <p:spPr>
          <a:xfrm>
            <a:off x="4981256" y="173702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담임선생님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급훈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시간표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학급앨범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02738" y="191958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122661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 err="1"/>
                <a:t>로그인정보확인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32456" y="2447909"/>
              <a:ext cx="121700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급훈 등록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수정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39887" y="280197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급훈 목록 확인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98720" y="3152104"/>
              <a:ext cx="134524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시간표 등록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수정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31638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시간표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09892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/>
                <a:t>학급앨범 작성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첨부가능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 등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5600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학급 앨범 목록 확인</a:t>
              </a: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181652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회원 강제 삭제 기능추가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회원 목록 확인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50309" y="3788291"/>
              <a:ext cx="211949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공지사항 작성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수정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조회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35806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공지사항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0965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Project Source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 포트폴리오에 있는 화면구성들 다음 </a:t>
            </a:r>
            <a:r>
              <a:rPr lang="en-US" altLang="ko-KR" dirty="0" err="1"/>
              <a:t>ppt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1130"/>
            <a:ext cx="8428759" cy="97404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본 시스템은 담임선생님이 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년동안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자신의 학급에서 일어나는 학과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활동앨범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게시판 등을 학생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부모 계층에게 접근이 용이한 사이트를 구축하여 수업 운용에 필요한 공지사항이나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수업에대한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전반적인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정보등을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제공하기 위해서 구축하였다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419" y="981313"/>
            <a:ext cx="8784976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이용자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학생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부모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계정 회원가입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탈퇴 가입을 하지 않을 경우 메인 페이지 정보만 확인 가능하다</a:t>
            </a:r>
            <a:endParaRPr lang="en-US" altLang="ko-KR" sz="16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가입한 이용자들 모두는 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년간 수업하는 학급에 관련된 공지사항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앨범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(, </a:t>
            </a:r>
            <a:r>
              <a:rPr lang="ko-KR" altLang="en-US" sz="1600" dirty="0" err="1">
                <a:solidFill>
                  <a:srgbClr val="464646"/>
                </a:solidFill>
                <a:latin typeface="+mn-ea"/>
              </a:rPr>
              <a:t>급식표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☆예정 ☆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등을 열람해 볼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 탭에는 파일첨부 글쓰기 수정 및 삭제 댓글이나 답글 등을 남길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관리자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담임선생님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이용자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학생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계정 관리 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삭제가능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공지사항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앨범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게시판에 글쓰기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삭제 및 수정이 가능하다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앨범이나 게시판에 파일첨부가 가능하다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모든 페이지 항목에 대하여  파일첨부 가능한 댓글이나 답글 작성 및 삭제 수정 기능을 사용할 수 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06072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우리나라에 운영중인 다양한 학교 홈페이지 및 학급 홈페이지들의 정보 및 내용 등을 수집 활용하여 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(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포항제철초등학교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월포초등학교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0853" y="4057883"/>
            <a:ext cx="5654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진꺼진</a:t>
            </a:r>
            <a:r>
              <a:rPr lang="ko-KR" altLang="en-US" sz="24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선생님의 세상에 온걸 환영해 얘들아 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원활한 정보 전달을 위한 학급 홈페이지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jquery-3.4.1,   jquery-ui-1.12.1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34616" y="2213930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93809" y="2253652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7808" y="2232042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학급앨범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6927169" y="2213930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급훈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80432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시간표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42488" y="334509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88896" y="33505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6215" y="333241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71044" y="334509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84207" y="334325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9512" y="332470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62557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rot="16200000" flipH="1">
            <a:off x="5171619" y="-1026388"/>
            <a:ext cx="411151" cy="614621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4894189" y="2730388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250986" y="2563432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4672763" y="2951814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4465264" y="2777710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73812" y="2056178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3457808" y="2059372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032651" y="2041260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107172" y="2041260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H="1" flipV="1">
            <a:off x="2573809" y="2631652"/>
            <a:ext cx="5279" cy="71096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119693" y="2504885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3454939" y="2618761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8460432" y="2626192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283033" y="333811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내용보기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4D5707-7AD9-4E13-09D2-60E7BD26B8BF}"/>
              </a:ext>
            </a:extLst>
          </p:cNvPr>
          <p:cNvCxnSpPr/>
          <p:nvPr/>
        </p:nvCxnSpPr>
        <p:spPr>
          <a:xfrm flipV="1">
            <a:off x="7124106" y="2586163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27637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71870" y="2208313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8520" y="2227734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11853" y="2200829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급훈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93102" y="223347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학급앨범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46215" y="33394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6897" y="33322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회원삭제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19942" y="332679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896" y="33322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74771" y="33394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87934" y="333764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95789" y="33301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28692" y="33301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cxnSpLocks/>
            <a:stCxn id="10" idx="2"/>
          </p:cNvCxnSpPr>
          <p:nvPr/>
        </p:nvCxnSpPr>
        <p:spPr>
          <a:xfrm rot="5400000">
            <a:off x="3226698" y="-945095"/>
            <a:ext cx="223032" cy="5754846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763736" y="1272712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208158" y="2846461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424610" y="2846074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1905664" y="2632519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1262462" y="2650070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1684239" y="2853945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1476740" y="2864348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</p:cNvCxnSpPr>
          <p:nvPr/>
        </p:nvCxnSpPr>
        <p:spPr>
          <a:xfrm rot="5400000">
            <a:off x="-1892" y="2851000"/>
            <a:ext cx="715679" cy="22514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08095" y="570269"/>
            <a:ext cx="299471" cy="171561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endCxn id="19" idx="0"/>
          </p:cNvCxnSpPr>
          <p:nvPr/>
        </p:nvCxnSpPr>
        <p:spPr>
          <a:xfrm rot="16200000" flipH="1">
            <a:off x="208455" y="2863814"/>
            <a:ext cx="720779" cy="2161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68523" y="2037726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16" idx="0"/>
          </p:cNvCxnSpPr>
          <p:nvPr/>
        </p:nvCxnSpPr>
        <p:spPr>
          <a:xfrm flipV="1">
            <a:off x="3773102" y="2043109"/>
            <a:ext cx="0" cy="1903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1951873" y="2043109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11225" y="2208313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819097" y="33394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92824" y="332679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47653" y="33394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60816" y="333764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42884" y="332182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0" idx="2"/>
            <a:endCxn id="63" idx="0"/>
          </p:cNvCxnSpPr>
          <p:nvPr/>
        </p:nvCxnSpPr>
        <p:spPr>
          <a:xfrm rot="16200000" flipH="1">
            <a:off x="5670798" y="2724771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60" idx="2"/>
            <a:endCxn id="61" idx="0"/>
          </p:cNvCxnSpPr>
          <p:nvPr/>
        </p:nvCxnSpPr>
        <p:spPr>
          <a:xfrm rot="5400000">
            <a:off x="5027595" y="2557815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0" idx="2"/>
            <a:endCxn id="65" idx="0"/>
          </p:cNvCxnSpPr>
          <p:nvPr/>
        </p:nvCxnSpPr>
        <p:spPr>
          <a:xfrm rot="16200000" flipH="1">
            <a:off x="5449372" y="2946197"/>
            <a:ext cx="751328" cy="31559"/>
          </a:xfrm>
          <a:prstGeom prst="bentConnector3">
            <a:avLst>
              <a:gd name="adj1" fmla="val 50901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0" idx="2"/>
            <a:endCxn id="64" idx="0"/>
          </p:cNvCxnSpPr>
          <p:nvPr/>
        </p:nvCxnSpPr>
        <p:spPr>
          <a:xfrm rot="5400000">
            <a:off x="5241873" y="2772093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0" idx="0"/>
          </p:cNvCxnSpPr>
          <p:nvPr/>
        </p:nvCxnSpPr>
        <p:spPr>
          <a:xfrm flipV="1">
            <a:off x="5809260" y="2035643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rot="16200000" flipH="1">
            <a:off x="5898317" y="2503786"/>
            <a:ext cx="735510" cy="91362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D24C5-A98D-2971-917C-382207101211}"/>
              </a:ext>
            </a:extLst>
          </p:cNvPr>
          <p:cNvSpPr/>
          <p:nvPr/>
        </p:nvSpPr>
        <p:spPr>
          <a:xfrm>
            <a:off x="2933524" y="333611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07AFF-C9FF-D4D1-EF5C-21B5D0DF9892}"/>
              </a:ext>
            </a:extLst>
          </p:cNvPr>
          <p:cNvSpPr/>
          <p:nvPr/>
        </p:nvSpPr>
        <p:spPr>
          <a:xfrm>
            <a:off x="3362080" y="333611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F62E4-E593-7A85-B414-FDB593742897}"/>
              </a:ext>
            </a:extLst>
          </p:cNvPr>
          <p:cNvSpPr/>
          <p:nvPr/>
        </p:nvSpPr>
        <p:spPr>
          <a:xfrm>
            <a:off x="3775243" y="33342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꺾인 연결선 101">
            <a:extLst>
              <a:ext uri="{FF2B5EF4-FFF2-40B4-BE49-F238E27FC236}">
                <a16:creationId xmlns:a16="http://schemas.microsoft.com/office/drawing/2014/main" id="{02A9D41D-D6AF-8CA5-E682-2480A3AE08F9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072767" y="2652235"/>
            <a:ext cx="724640" cy="64312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103">
            <a:extLst>
              <a:ext uri="{FF2B5EF4-FFF2-40B4-BE49-F238E27FC236}">
                <a16:creationId xmlns:a16="http://schemas.microsoft.com/office/drawing/2014/main" id="{AFAFD898-7A60-60C0-575F-BD1CD8918D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2880" y="2806000"/>
            <a:ext cx="715084" cy="32603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05">
            <a:extLst>
              <a:ext uri="{FF2B5EF4-FFF2-40B4-BE49-F238E27FC236}">
                <a16:creationId xmlns:a16="http://schemas.microsoft.com/office/drawing/2014/main" id="{64E8315B-CC1D-AFB8-49BF-C90646F70EA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285520" y="2859502"/>
            <a:ext cx="733176" cy="2200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BE7F65-BBCC-EE47-861E-169FFFCA0154}"/>
              </a:ext>
            </a:extLst>
          </p:cNvPr>
          <p:cNvSpPr/>
          <p:nvPr/>
        </p:nvSpPr>
        <p:spPr>
          <a:xfrm>
            <a:off x="4225303" y="333611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꺾인 연결선 99">
            <a:extLst>
              <a:ext uri="{FF2B5EF4-FFF2-40B4-BE49-F238E27FC236}">
                <a16:creationId xmlns:a16="http://schemas.microsoft.com/office/drawing/2014/main" id="{3D4C1895-9E15-C90C-9A35-C2213051E5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12914" y="2650222"/>
            <a:ext cx="727595" cy="63861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C64CF35-A1AD-ADF9-F0BF-7F03C90CCF92}"/>
              </a:ext>
            </a:extLst>
          </p:cNvPr>
          <p:cNvSpPr/>
          <p:nvPr/>
        </p:nvSpPr>
        <p:spPr>
          <a:xfrm>
            <a:off x="8454260" y="2200829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시간표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4258112-CD5F-92E6-8419-EA828F621BC6}"/>
              </a:ext>
            </a:extLst>
          </p:cNvPr>
          <p:cNvSpPr/>
          <p:nvPr/>
        </p:nvSpPr>
        <p:spPr>
          <a:xfrm>
            <a:off x="8238196" y="33301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E690D6-D28F-863F-D48F-20201407AED9}"/>
              </a:ext>
            </a:extLst>
          </p:cNvPr>
          <p:cNvSpPr/>
          <p:nvPr/>
        </p:nvSpPr>
        <p:spPr>
          <a:xfrm>
            <a:off x="8671099" y="33301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79" name="꺾인 연결선 86">
            <a:extLst>
              <a:ext uri="{FF2B5EF4-FFF2-40B4-BE49-F238E27FC236}">
                <a16:creationId xmlns:a16="http://schemas.microsoft.com/office/drawing/2014/main" id="{A6A3A48F-8146-36FF-F583-316353E42D35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 rot="5400000">
            <a:off x="8150565" y="2846461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95">
            <a:extLst>
              <a:ext uri="{FF2B5EF4-FFF2-40B4-BE49-F238E27FC236}">
                <a16:creationId xmlns:a16="http://schemas.microsoft.com/office/drawing/2014/main" id="{51089D23-4720-7F24-6629-8C929B27C3CC}"/>
              </a:ext>
            </a:extLst>
          </p:cNvPr>
          <p:cNvCxnSpPr>
            <a:stCxn id="78" idx="0"/>
            <a:endCxn id="76" idx="2"/>
          </p:cNvCxnSpPr>
          <p:nvPr/>
        </p:nvCxnSpPr>
        <p:spPr>
          <a:xfrm rot="16200000" flipV="1">
            <a:off x="8367017" y="2846074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121">
            <a:extLst>
              <a:ext uri="{FF2B5EF4-FFF2-40B4-BE49-F238E27FC236}">
                <a16:creationId xmlns:a16="http://schemas.microsoft.com/office/drawing/2014/main" id="{246B391C-F4F7-8709-CFFA-7A84E3F7D282}"/>
              </a:ext>
            </a:extLst>
          </p:cNvPr>
          <p:cNvCxnSpPr>
            <a:cxnSpLocks/>
            <a:stCxn id="10" idx="2"/>
            <a:endCxn id="76" idx="0"/>
          </p:cNvCxnSpPr>
          <p:nvPr/>
        </p:nvCxnSpPr>
        <p:spPr>
          <a:xfrm rot="16200000" flipH="1">
            <a:off x="7234940" y="801508"/>
            <a:ext cx="380017" cy="2418623"/>
          </a:xfrm>
          <a:prstGeom prst="bentConnector3">
            <a:avLst>
              <a:gd name="adj1" fmla="val 56016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449837"/>
            <a:ext cx="7992888" cy="44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C29F0-9C0F-BF75-0C98-EA6482521B55}"/>
              </a:ext>
            </a:extLst>
          </p:cNvPr>
          <p:cNvSpPr txBox="1"/>
          <p:nvPr/>
        </p:nvSpPr>
        <p:spPr>
          <a:xfrm>
            <a:off x="503548" y="614066"/>
            <a:ext cx="8136904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전 웹페이지 여러가지 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앨범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대하여 열람이 불가능 해야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 통해 가입한 이용자 모두는 공지사항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앨범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등을 열람하여 상세보기 할 수 있고 게시판 탭에서는 첨부파일 글쓰기 수정 및 삭제 댓글이나 답글 등을 남길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헤더에 마이페이지 메뉴를 통해 회원정보 수정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탈퇴 등을 할 수 있다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1441</Words>
  <Application>Microsoft Office PowerPoint</Application>
  <PresentationFormat>화면 슬라이드 쇼(16:9)</PresentationFormat>
  <Paragraphs>423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HY중고딕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진 윤진</cp:lastModifiedBy>
  <cp:revision>407</cp:revision>
  <dcterms:created xsi:type="dcterms:W3CDTF">2016-06-22T05:17:17Z</dcterms:created>
  <dcterms:modified xsi:type="dcterms:W3CDTF">2023-03-19T15:09:40Z</dcterms:modified>
</cp:coreProperties>
</file>