
<file path=[Content_Types].xml><?xml version="1.0" encoding="utf-8"?>
<Types xmlns="http://schemas.openxmlformats.org/package/2006/content-types">
  <Default Extension="png" ContentType="image/png"/>
  <Default Extension="wmf" ContentType="image/x-wmf"/>
  <Default Extension="jpeg" ContentType="image/jpeg"/>
  <Default Extension="emf" ContentType="image/x-emf"/>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20.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21.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22.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7"/>
  </p:notesMasterIdLst>
  <p:handoutMasterIdLst>
    <p:handoutMasterId r:id="rId28"/>
  </p:handoutMasterIdLst>
  <p:sldIdLst>
    <p:sldId id="433" r:id="rId2"/>
    <p:sldId id="431" r:id="rId3"/>
    <p:sldId id="434" r:id="rId4"/>
    <p:sldId id="437" r:id="rId5"/>
    <p:sldId id="432" r:id="rId6"/>
    <p:sldId id="442" r:id="rId7"/>
    <p:sldId id="445" r:id="rId8"/>
    <p:sldId id="447" r:id="rId9"/>
    <p:sldId id="448" r:id="rId10"/>
    <p:sldId id="449" r:id="rId11"/>
    <p:sldId id="450" r:id="rId12"/>
    <p:sldId id="453" r:id="rId13"/>
    <p:sldId id="454" r:id="rId14"/>
    <p:sldId id="455" r:id="rId15"/>
    <p:sldId id="456" r:id="rId16"/>
    <p:sldId id="457" r:id="rId17"/>
    <p:sldId id="458" r:id="rId18"/>
    <p:sldId id="459" r:id="rId19"/>
    <p:sldId id="443" r:id="rId20"/>
    <p:sldId id="444" r:id="rId21"/>
    <p:sldId id="446" r:id="rId22"/>
    <p:sldId id="451" r:id="rId23"/>
    <p:sldId id="439" r:id="rId24"/>
    <p:sldId id="440" r:id="rId25"/>
    <p:sldId id="428" r:id="rId26"/>
  </p:sldIdLst>
  <p:sldSz cx="9144000" cy="6858000" type="screen4x3"/>
  <p:notesSz cx="6735763" cy="9866313"/>
  <p:defaultTextStyle>
    <a:defPPr>
      <a:defRPr lang="ja-JP"/>
    </a:defPPr>
    <a:lvl1pPr algn="l" rtl="0" fontAlgn="base">
      <a:spcBef>
        <a:spcPct val="0"/>
      </a:spcBef>
      <a:spcAft>
        <a:spcPct val="0"/>
      </a:spcAft>
      <a:defRPr kumimoji="1" sz="2500" kern="1200">
        <a:solidFill>
          <a:schemeClr val="tx1"/>
        </a:solidFill>
        <a:latin typeface="Times" charset="0"/>
        <a:ea typeface="ＭＳ Ｐゴシック" charset="-128"/>
        <a:cs typeface="+mn-cs"/>
      </a:defRPr>
    </a:lvl1pPr>
    <a:lvl2pPr marL="457200" algn="l" rtl="0" fontAlgn="base">
      <a:spcBef>
        <a:spcPct val="0"/>
      </a:spcBef>
      <a:spcAft>
        <a:spcPct val="0"/>
      </a:spcAft>
      <a:defRPr kumimoji="1" sz="2500" kern="1200">
        <a:solidFill>
          <a:schemeClr val="tx1"/>
        </a:solidFill>
        <a:latin typeface="Times" charset="0"/>
        <a:ea typeface="ＭＳ Ｐゴシック" charset="-128"/>
        <a:cs typeface="+mn-cs"/>
      </a:defRPr>
    </a:lvl2pPr>
    <a:lvl3pPr marL="914400" algn="l" rtl="0" fontAlgn="base">
      <a:spcBef>
        <a:spcPct val="0"/>
      </a:spcBef>
      <a:spcAft>
        <a:spcPct val="0"/>
      </a:spcAft>
      <a:defRPr kumimoji="1" sz="2500" kern="1200">
        <a:solidFill>
          <a:schemeClr val="tx1"/>
        </a:solidFill>
        <a:latin typeface="Times" charset="0"/>
        <a:ea typeface="ＭＳ Ｐゴシック" charset="-128"/>
        <a:cs typeface="+mn-cs"/>
      </a:defRPr>
    </a:lvl3pPr>
    <a:lvl4pPr marL="1371600" algn="l" rtl="0" fontAlgn="base">
      <a:spcBef>
        <a:spcPct val="0"/>
      </a:spcBef>
      <a:spcAft>
        <a:spcPct val="0"/>
      </a:spcAft>
      <a:defRPr kumimoji="1" sz="2500" kern="1200">
        <a:solidFill>
          <a:schemeClr val="tx1"/>
        </a:solidFill>
        <a:latin typeface="Times" charset="0"/>
        <a:ea typeface="ＭＳ Ｐゴシック" charset="-128"/>
        <a:cs typeface="+mn-cs"/>
      </a:defRPr>
    </a:lvl4pPr>
    <a:lvl5pPr marL="1828800" algn="l" rtl="0" fontAlgn="base">
      <a:spcBef>
        <a:spcPct val="0"/>
      </a:spcBef>
      <a:spcAft>
        <a:spcPct val="0"/>
      </a:spcAft>
      <a:defRPr kumimoji="1" sz="2500" kern="1200">
        <a:solidFill>
          <a:schemeClr val="tx1"/>
        </a:solidFill>
        <a:latin typeface="Times" charset="0"/>
        <a:ea typeface="ＭＳ Ｐゴシック" charset="-128"/>
        <a:cs typeface="+mn-cs"/>
      </a:defRPr>
    </a:lvl5pPr>
    <a:lvl6pPr marL="2286000" algn="l" defTabSz="914400" rtl="0" eaLnBrk="1" latinLnBrk="0" hangingPunct="1">
      <a:defRPr kumimoji="1" sz="2500" kern="1200">
        <a:solidFill>
          <a:schemeClr val="tx1"/>
        </a:solidFill>
        <a:latin typeface="Times" charset="0"/>
        <a:ea typeface="ＭＳ Ｐゴシック" charset="-128"/>
        <a:cs typeface="+mn-cs"/>
      </a:defRPr>
    </a:lvl6pPr>
    <a:lvl7pPr marL="2743200" algn="l" defTabSz="914400" rtl="0" eaLnBrk="1" latinLnBrk="0" hangingPunct="1">
      <a:defRPr kumimoji="1" sz="2500" kern="1200">
        <a:solidFill>
          <a:schemeClr val="tx1"/>
        </a:solidFill>
        <a:latin typeface="Times" charset="0"/>
        <a:ea typeface="ＭＳ Ｐゴシック" charset="-128"/>
        <a:cs typeface="+mn-cs"/>
      </a:defRPr>
    </a:lvl7pPr>
    <a:lvl8pPr marL="3200400" algn="l" defTabSz="914400" rtl="0" eaLnBrk="1" latinLnBrk="0" hangingPunct="1">
      <a:defRPr kumimoji="1" sz="2500" kern="1200">
        <a:solidFill>
          <a:schemeClr val="tx1"/>
        </a:solidFill>
        <a:latin typeface="Times" charset="0"/>
        <a:ea typeface="ＭＳ Ｐゴシック" charset="-128"/>
        <a:cs typeface="+mn-cs"/>
      </a:defRPr>
    </a:lvl8pPr>
    <a:lvl9pPr marL="3657600" algn="l" defTabSz="914400" rtl="0" eaLnBrk="1" latinLnBrk="0" hangingPunct="1">
      <a:defRPr kumimoji="1" sz="2500" kern="1200">
        <a:solidFill>
          <a:schemeClr val="tx1"/>
        </a:solidFill>
        <a:latin typeface="Times" charset="0"/>
        <a:ea typeface="ＭＳ Ｐゴシック" charset="-128"/>
        <a:cs typeface="+mn-cs"/>
      </a:defRPr>
    </a:lvl9pPr>
  </p:defaultTextStyle>
  <p:extLst>
    <p:ext uri="{EFAFB233-063F-42B5-8137-9DF3F51BA10A}">
      <p15:sldGuideLst xmlns:p15="http://schemas.microsoft.com/office/powerpoint/2012/main">
        <p15:guide id="1" orient="horz" pos="3973">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509CF"/>
    <a:srgbClr val="0000FF"/>
    <a:srgbClr val="FF0000"/>
    <a:srgbClr val="140078"/>
    <a:srgbClr val="FFCCCC"/>
    <a:srgbClr val="FFFFCC"/>
    <a:srgbClr val="FFCCFF"/>
    <a:srgbClr val="FFFF66"/>
    <a:srgbClr val="CCECFF"/>
    <a:srgbClr val="FF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721" autoAdjust="0"/>
    <p:restoredTop sz="94665" autoAdjust="0"/>
  </p:normalViewPr>
  <p:slideViewPr>
    <p:cSldViewPr snapToGrid="0">
      <p:cViewPr varScale="1">
        <p:scale>
          <a:sx n="74" d="100"/>
          <a:sy n="74" d="100"/>
        </p:scale>
        <p:origin x="1176" y="72"/>
      </p:cViewPr>
      <p:guideLst>
        <p:guide orient="horz" pos="3973"/>
        <p:guide pos="2880"/>
      </p:guideLst>
    </p:cSldViewPr>
  </p:slideViewPr>
  <p:outlineViewPr>
    <p:cViewPr>
      <p:scale>
        <a:sx n="25" d="100"/>
        <a:sy n="25"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______1.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______2.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______3.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______4.xlsx"/><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lineChart>
        <c:grouping val="standard"/>
        <c:varyColors val="0"/>
        <c:ser>
          <c:idx val="0"/>
          <c:order val="0"/>
          <c:tx>
            <c:strRef>
              <c:f>Sheet1!$B$1</c:f>
              <c:strCache>
                <c:ptCount val="1"/>
                <c:pt idx="0">
                  <c:v>学習率0.1</c:v>
                </c:pt>
              </c:strCache>
            </c:strRef>
          </c:tx>
          <c:spPr>
            <a:ln w="28575" cap="rnd">
              <a:solidFill>
                <a:schemeClr val="accent1"/>
              </a:solidFill>
              <a:round/>
            </a:ln>
            <a:effectLst/>
          </c:spPr>
          <c:marker>
            <c:symbol val="none"/>
          </c:marker>
          <c:cat>
            <c:numRef>
              <c:f>Sheet1!$A$2:$A$1001</c:f>
              <c:numCache>
                <c:formatCode>General</c:formatCode>
                <c:ptCount val="100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pt idx="65">
                  <c:v>66</c:v>
                </c:pt>
                <c:pt idx="66">
                  <c:v>67</c:v>
                </c:pt>
                <c:pt idx="67">
                  <c:v>68</c:v>
                </c:pt>
                <c:pt idx="68">
                  <c:v>69</c:v>
                </c:pt>
                <c:pt idx="69">
                  <c:v>70</c:v>
                </c:pt>
                <c:pt idx="70">
                  <c:v>71</c:v>
                </c:pt>
                <c:pt idx="71">
                  <c:v>72</c:v>
                </c:pt>
                <c:pt idx="72">
                  <c:v>73</c:v>
                </c:pt>
                <c:pt idx="73">
                  <c:v>74</c:v>
                </c:pt>
                <c:pt idx="74">
                  <c:v>75</c:v>
                </c:pt>
                <c:pt idx="75">
                  <c:v>76</c:v>
                </c:pt>
                <c:pt idx="76">
                  <c:v>77</c:v>
                </c:pt>
                <c:pt idx="77">
                  <c:v>78</c:v>
                </c:pt>
                <c:pt idx="78">
                  <c:v>79</c:v>
                </c:pt>
                <c:pt idx="79">
                  <c:v>80</c:v>
                </c:pt>
                <c:pt idx="80">
                  <c:v>81</c:v>
                </c:pt>
                <c:pt idx="81">
                  <c:v>82</c:v>
                </c:pt>
                <c:pt idx="82">
                  <c:v>83</c:v>
                </c:pt>
                <c:pt idx="83">
                  <c:v>84</c:v>
                </c:pt>
                <c:pt idx="84">
                  <c:v>85</c:v>
                </c:pt>
                <c:pt idx="85">
                  <c:v>86</c:v>
                </c:pt>
                <c:pt idx="86">
                  <c:v>87</c:v>
                </c:pt>
                <c:pt idx="87">
                  <c:v>88</c:v>
                </c:pt>
                <c:pt idx="88">
                  <c:v>89</c:v>
                </c:pt>
                <c:pt idx="89">
                  <c:v>90</c:v>
                </c:pt>
                <c:pt idx="90">
                  <c:v>91</c:v>
                </c:pt>
                <c:pt idx="91">
                  <c:v>92</c:v>
                </c:pt>
                <c:pt idx="92">
                  <c:v>93</c:v>
                </c:pt>
                <c:pt idx="93">
                  <c:v>94</c:v>
                </c:pt>
                <c:pt idx="94">
                  <c:v>95</c:v>
                </c:pt>
                <c:pt idx="95">
                  <c:v>96</c:v>
                </c:pt>
                <c:pt idx="96">
                  <c:v>97</c:v>
                </c:pt>
                <c:pt idx="97">
                  <c:v>98</c:v>
                </c:pt>
                <c:pt idx="98">
                  <c:v>99</c:v>
                </c:pt>
                <c:pt idx="99">
                  <c:v>100</c:v>
                </c:pt>
                <c:pt idx="100">
                  <c:v>101</c:v>
                </c:pt>
                <c:pt idx="101">
                  <c:v>102</c:v>
                </c:pt>
                <c:pt idx="102">
                  <c:v>103</c:v>
                </c:pt>
                <c:pt idx="103">
                  <c:v>104</c:v>
                </c:pt>
                <c:pt idx="104">
                  <c:v>105</c:v>
                </c:pt>
                <c:pt idx="105">
                  <c:v>106</c:v>
                </c:pt>
                <c:pt idx="106">
                  <c:v>107</c:v>
                </c:pt>
                <c:pt idx="107">
                  <c:v>108</c:v>
                </c:pt>
                <c:pt idx="108">
                  <c:v>109</c:v>
                </c:pt>
                <c:pt idx="109">
                  <c:v>110</c:v>
                </c:pt>
                <c:pt idx="110">
                  <c:v>111</c:v>
                </c:pt>
                <c:pt idx="111">
                  <c:v>112</c:v>
                </c:pt>
                <c:pt idx="112">
                  <c:v>113</c:v>
                </c:pt>
                <c:pt idx="113">
                  <c:v>114</c:v>
                </c:pt>
                <c:pt idx="114">
                  <c:v>115</c:v>
                </c:pt>
                <c:pt idx="115">
                  <c:v>116</c:v>
                </c:pt>
                <c:pt idx="116">
                  <c:v>117</c:v>
                </c:pt>
                <c:pt idx="117">
                  <c:v>118</c:v>
                </c:pt>
                <c:pt idx="118">
                  <c:v>119</c:v>
                </c:pt>
                <c:pt idx="119">
                  <c:v>120</c:v>
                </c:pt>
                <c:pt idx="120">
                  <c:v>121</c:v>
                </c:pt>
                <c:pt idx="121">
                  <c:v>122</c:v>
                </c:pt>
                <c:pt idx="122">
                  <c:v>123</c:v>
                </c:pt>
                <c:pt idx="123">
                  <c:v>124</c:v>
                </c:pt>
                <c:pt idx="124">
                  <c:v>125</c:v>
                </c:pt>
                <c:pt idx="125">
                  <c:v>126</c:v>
                </c:pt>
                <c:pt idx="126">
                  <c:v>127</c:v>
                </c:pt>
                <c:pt idx="127">
                  <c:v>128</c:v>
                </c:pt>
                <c:pt idx="128">
                  <c:v>129</c:v>
                </c:pt>
                <c:pt idx="129">
                  <c:v>130</c:v>
                </c:pt>
                <c:pt idx="130">
                  <c:v>131</c:v>
                </c:pt>
                <c:pt idx="131">
                  <c:v>132</c:v>
                </c:pt>
                <c:pt idx="132">
                  <c:v>133</c:v>
                </c:pt>
                <c:pt idx="133">
                  <c:v>134</c:v>
                </c:pt>
                <c:pt idx="134">
                  <c:v>135</c:v>
                </c:pt>
                <c:pt idx="135">
                  <c:v>136</c:v>
                </c:pt>
                <c:pt idx="136">
                  <c:v>137</c:v>
                </c:pt>
                <c:pt idx="137">
                  <c:v>138</c:v>
                </c:pt>
                <c:pt idx="138">
                  <c:v>139</c:v>
                </c:pt>
                <c:pt idx="139">
                  <c:v>140</c:v>
                </c:pt>
                <c:pt idx="140">
                  <c:v>141</c:v>
                </c:pt>
                <c:pt idx="141">
                  <c:v>142</c:v>
                </c:pt>
                <c:pt idx="142">
                  <c:v>143</c:v>
                </c:pt>
                <c:pt idx="143">
                  <c:v>144</c:v>
                </c:pt>
                <c:pt idx="144">
                  <c:v>145</c:v>
                </c:pt>
                <c:pt idx="145">
                  <c:v>146</c:v>
                </c:pt>
                <c:pt idx="146">
                  <c:v>147</c:v>
                </c:pt>
                <c:pt idx="147">
                  <c:v>148</c:v>
                </c:pt>
                <c:pt idx="148">
                  <c:v>149</c:v>
                </c:pt>
                <c:pt idx="149">
                  <c:v>150</c:v>
                </c:pt>
                <c:pt idx="150">
                  <c:v>151</c:v>
                </c:pt>
                <c:pt idx="151">
                  <c:v>152</c:v>
                </c:pt>
                <c:pt idx="152">
                  <c:v>153</c:v>
                </c:pt>
                <c:pt idx="153">
                  <c:v>154</c:v>
                </c:pt>
                <c:pt idx="154">
                  <c:v>155</c:v>
                </c:pt>
                <c:pt idx="155">
                  <c:v>156</c:v>
                </c:pt>
                <c:pt idx="156">
                  <c:v>157</c:v>
                </c:pt>
                <c:pt idx="157">
                  <c:v>158</c:v>
                </c:pt>
                <c:pt idx="158">
                  <c:v>159</c:v>
                </c:pt>
                <c:pt idx="159">
                  <c:v>160</c:v>
                </c:pt>
                <c:pt idx="160">
                  <c:v>161</c:v>
                </c:pt>
                <c:pt idx="161">
                  <c:v>162</c:v>
                </c:pt>
                <c:pt idx="162">
                  <c:v>163</c:v>
                </c:pt>
                <c:pt idx="163">
                  <c:v>164</c:v>
                </c:pt>
                <c:pt idx="164">
                  <c:v>165</c:v>
                </c:pt>
                <c:pt idx="165">
                  <c:v>166</c:v>
                </c:pt>
                <c:pt idx="166">
                  <c:v>167</c:v>
                </c:pt>
                <c:pt idx="167">
                  <c:v>168</c:v>
                </c:pt>
                <c:pt idx="168">
                  <c:v>169</c:v>
                </c:pt>
                <c:pt idx="169">
                  <c:v>170</c:v>
                </c:pt>
                <c:pt idx="170">
                  <c:v>171</c:v>
                </c:pt>
                <c:pt idx="171">
                  <c:v>172</c:v>
                </c:pt>
                <c:pt idx="172">
                  <c:v>173</c:v>
                </c:pt>
                <c:pt idx="173">
                  <c:v>174</c:v>
                </c:pt>
                <c:pt idx="174">
                  <c:v>175</c:v>
                </c:pt>
                <c:pt idx="175">
                  <c:v>176</c:v>
                </c:pt>
                <c:pt idx="176">
                  <c:v>177</c:v>
                </c:pt>
                <c:pt idx="177">
                  <c:v>178</c:v>
                </c:pt>
                <c:pt idx="178">
                  <c:v>179</c:v>
                </c:pt>
                <c:pt idx="179">
                  <c:v>180</c:v>
                </c:pt>
                <c:pt idx="180">
                  <c:v>181</c:v>
                </c:pt>
                <c:pt idx="181">
                  <c:v>182</c:v>
                </c:pt>
                <c:pt idx="182">
                  <c:v>183</c:v>
                </c:pt>
                <c:pt idx="183">
                  <c:v>184</c:v>
                </c:pt>
                <c:pt idx="184">
                  <c:v>185</c:v>
                </c:pt>
                <c:pt idx="185">
                  <c:v>186</c:v>
                </c:pt>
                <c:pt idx="186">
                  <c:v>187</c:v>
                </c:pt>
                <c:pt idx="187">
                  <c:v>188</c:v>
                </c:pt>
                <c:pt idx="188">
                  <c:v>189</c:v>
                </c:pt>
                <c:pt idx="189">
                  <c:v>190</c:v>
                </c:pt>
                <c:pt idx="190">
                  <c:v>191</c:v>
                </c:pt>
                <c:pt idx="191">
                  <c:v>192</c:v>
                </c:pt>
                <c:pt idx="192">
                  <c:v>193</c:v>
                </c:pt>
                <c:pt idx="193">
                  <c:v>194</c:v>
                </c:pt>
                <c:pt idx="194">
                  <c:v>195</c:v>
                </c:pt>
                <c:pt idx="195">
                  <c:v>196</c:v>
                </c:pt>
                <c:pt idx="196">
                  <c:v>197</c:v>
                </c:pt>
                <c:pt idx="197">
                  <c:v>198</c:v>
                </c:pt>
                <c:pt idx="198">
                  <c:v>199</c:v>
                </c:pt>
                <c:pt idx="199">
                  <c:v>200</c:v>
                </c:pt>
                <c:pt idx="200">
                  <c:v>201</c:v>
                </c:pt>
                <c:pt idx="201">
                  <c:v>202</c:v>
                </c:pt>
                <c:pt idx="202">
                  <c:v>203</c:v>
                </c:pt>
                <c:pt idx="203">
                  <c:v>204</c:v>
                </c:pt>
                <c:pt idx="204">
                  <c:v>205</c:v>
                </c:pt>
                <c:pt idx="205">
                  <c:v>206</c:v>
                </c:pt>
                <c:pt idx="206">
                  <c:v>207</c:v>
                </c:pt>
                <c:pt idx="207">
                  <c:v>208</c:v>
                </c:pt>
                <c:pt idx="208">
                  <c:v>209</c:v>
                </c:pt>
                <c:pt idx="209">
                  <c:v>210</c:v>
                </c:pt>
                <c:pt idx="210">
                  <c:v>211</c:v>
                </c:pt>
                <c:pt idx="211">
                  <c:v>212</c:v>
                </c:pt>
                <c:pt idx="212">
                  <c:v>213</c:v>
                </c:pt>
                <c:pt idx="213">
                  <c:v>214</c:v>
                </c:pt>
                <c:pt idx="214">
                  <c:v>215</c:v>
                </c:pt>
                <c:pt idx="215">
                  <c:v>216</c:v>
                </c:pt>
                <c:pt idx="216">
                  <c:v>217</c:v>
                </c:pt>
                <c:pt idx="217">
                  <c:v>218</c:v>
                </c:pt>
                <c:pt idx="218">
                  <c:v>219</c:v>
                </c:pt>
                <c:pt idx="219">
                  <c:v>220</c:v>
                </c:pt>
                <c:pt idx="220">
                  <c:v>221</c:v>
                </c:pt>
                <c:pt idx="221">
                  <c:v>222</c:v>
                </c:pt>
                <c:pt idx="222">
                  <c:v>223</c:v>
                </c:pt>
                <c:pt idx="223">
                  <c:v>224</c:v>
                </c:pt>
                <c:pt idx="224">
                  <c:v>225</c:v>
                </c:pt>
                <c:pt idx="225">
                  <c:v>226</c:v>
                </c:pt>
                <c:pt idx="226">
                  <c:v>227</c:v>
                </c:pt>
                <c:pt idx="227">
                  <c:v>228</c:v>
                </c:pt>
                <c:pt idx="228">
                  <c:v>229</c:v>
                </c:pt>
                <c:pt idx="229">
                  <c:v>230</c:v>
                </c:pt>
                <c:pt idx="230">
                  <c:v>231</c:v>
                </c:pt>
                <c:pt idx="231">
                  <c:v>232</c:v>
                </c:pt>
                <c:pt idx="232">
                  <c:v>233</c:v>
                </c:pt>
                <c:pt idx="233">
                  <c:v>234</c:v>
                </c:pt>
                <c:pt idx="234">
                  <c:v>235</c:v>
                </c:pt>
                <c:pt idx="235">
                  <c:v>236</c:v>
                </c:pt>
                <c:pt idx="236">
                  <c:v>237</c:v>
                </c:pt>
                <c:pt idx="237">
                  <c:v>238</c:v>
                </c:pt>
                <c:pt idx="238">
                  <c:v>239</c:v>
                </c:pt>
                <c:pt idx="239">
                  <c:v>240</c:v>
                </c:pt>
                <c:pt idx="240">
                  <c:v>241</c:v>
                </c:pt>
                <c:pt idx="241">
                  <c:v>242</c:v>
                </c:pt>
                <c:pt idx="242">
                  <c:v>243</c:v>
                </c:pt>
                <c:pt idx="243">
                  <c:v>244</c:v>
                </c:pt>
                <c:pt idx="244">
                  <c:v>245</c:v>
                </c:pt>
                <c:pt idx="245">
                  <c:v>246</c:v>
                </c:pt>
                <c:pt idx="246">
                  <c:v>247</c:v>
                </c:pt>
                <c:pt idx="247">
                  <c:v>248</c:v>
                </c:pt>
                <c:pt idx="248">
                  <c:v>249</c:v>
                </c:pt>
                <c:pt idx="249">
                  <c:v>250</c:v>
                </c:pt>
                <c:pt idx="250">
                  <c:v>251</c:v>
                </c:pt>
                <c:pt idx="251">
                  <c:v>252</c:v>
                </c:pt>
                <c:pt idx="252">
                  <c:v>253</c:v>
                </c:pt>
                <c:pt idx="253">
                  <c:v>254</c:v>
                </c:pt>
                <c:pt idx="254">
                  <c:v>255</c:v>
                </c:pt>
                <c:pt idx="255">
                  <c:v>256</c:v>
                </c:pt>
                <c:pt idx="256">
                  <c:v>257</c:v>
                </c:pt>
                <c:pt idx="257">
                  <c:v>258</c:v>
                </c:pt>
                <c:pt idx="258">
                  <c:v>259</c:v>
                </c:pt>
                <c:pt idx="259">
                  <c:v>260</c:v>
                </c:pt>
                <c:pt idx="260">
                  <c:v>261</c:v>
                </c:pt>
                <c:pt idx="261">
                  <c:v>262</c:v>
                </c:pt>
                <c:pt idx="262">
                  <c:v>263</c:v>
                </c:pt>
                <c:pt idx="263">
                  <c:v>264</c:v>
                </c:pt>
                <c:pt idx="264">
                  <c:v>265</c:v>
                </c:pt>
                <c:pt idx="265">
                  <c:v>266</c:v>
                </c:pt>
                <c:pt idx="266">
                  <c:v>267</c:v>
                </c:pt>
                <c:pt idx="267">
                  <c:v>268</c:v>
                </c:pt>
                <c:pt idx="268">
                  <c:v>269</c:v>
                </c:pt>
                <c:pt idx="269">
                  <c:v>270</c:v>
                </c:pt>
                <c:pt idx="270">
                  <c:v>271</c:v>
                </c:pt>
                <c:pt idx="271">
                  <c:v>272</c:v>
                </c:pt>
                <c:pt idx="272">
                  <c:v>273</c:v>
                </c:pt>
                <c:pt idx="273">
                  <c:v>274</c:v>
                </c:pt>
                <c:pt idx="274">
                  <c:v>275</c:v>
                </c:pt>
                <c:pt idx="275">
                  <c:v>276</c:v>
                </c:pt>
                <c:pt idx="276">
                  <c:v>277</c:v>
                </c:pt>
                <c:pt idx="277">
                  <c:v>278</c:v>
                </c:pt>
                <c:pt idx="278">
                  <c:v>279</c:v>
                </c:pt>
                <c:pt idx="279">
                  <c:v>280</c:v>
                </c:pt>
                <c:pt idx="280">
                  <c:v>281</c:v>
                </c:pt>
                <c:pt idx="281">
                  <c:v>282</c:v>
                </c:pt>
                <c:pt idx="282">
                  <c:v>283</c:v>
                </c:pt>
                <c:pt idx="283">
                  <c:v>284</c:v>
                </c:pt>
                <c:pt idx="284">
                  <c:v>285</c:v>
                </c:pt>
                <c:pt idx="285">
                  <c:v>286</c:v>
                </c:pt>
                <c:pt idx="286">
                  <c:v>287</c:v>
                </c:pt>
                <c:pt idx="287">
                  <c:v>288</c:v>
                </c:pt>
                <c:pt idx="288">
                  <c:v>289</c:v>
                </c:pt>
                <c:pt idx="289">
                  <c:v>290</c:v>
                </c:pt>
                <c:pt idx="290">
                  <c:v>291</c:v>
                </c:pt>
                <c:pt idx="291">
                  <c:v>292</c:v>
                </c:pt>
                <c:pt idx="292">
                  <c:v>293</c:v>
                </c:pt>
                <c:pt idx="293">
                  <c:v>294</c:v>
                </c:pt>
                <c:pt idx="294">
                  <c:v>295</c:v>
                </c:pt>
                <c:pt idx="295">
                  <c:v>296</c:v>
                </c:pt>
                <c:pt idx="296">
                  <c:v>297</c:v>
                </c:pt>
                <c:pt idx="297">
                  <c:v>298</c:v>
                </c:pt>
                <c:pt idx="298">
                  <c:v>299</c:v>
                </c:pt>
                <c:pt idx="299">
                  <c:v>300</c:v>
                </c:pt>
                <c:pt idx="300">
                  <c:v>301</c:v>
                </c:pt>
                <c:pt idx="301">
                  <c:v>302</c:v>
                </c:pt>
                <c:pt idx="302">
                  <c:v>303</c:v>
                </c:pt>
                <c:pt idx="303">
                  <c:v>304</c:v>
                </c:pt>
                <c:pt idx="304">
                  <c:v>305</c:v>
                </c:pt>
                <c:pt idx="305">
                  <c:v>306</c:v>
                </c:pt>
                <c:pt idx="306">
                  <c:v>307</c:v>
                </c:pt>
                <c:pt idx="307">
                  <c:v>308</c:v>
                </c:pt>
                <c:pt idx="308">
                  <c:v>309</c:v>
                </c:pt>
                <c:pt idx="309">
                  <c:v>310</c:v>
                </c:pt>
                <c:pt idx="310">
                  <c:v>311</c:v>
                </c:pt>
                <c:pt idx="311">
                  <c:v>312</c:v>
                </c:pt>
                <c:pt idx="312">
                  <c:v>313</c:v>
                </c:pt>
                <c:pt idx="313">
                  <c:v>314</c:v>
                </c:pt>
                <c:pt idx="314">
                  <c:v>315</c:v>
                </c:pt>
                <c:pt idx="315">
                  <c:v>316</c:v>
                </c:pt>
                <c:pt idx="316">
                  <c:v>317</c:v>
                </c:pt>
                <c:pt idx="317">
                  <c:v>318</c:v>
                </c:pt>
                <c:pt idx="318">
                  <c:v>319</c:v>
                </c:pt>
                <c:pt idx="319">
                  <c:v>320</c:v>
                </c:pt>
                <c:pt idx="320">
                  <c:v>321</c:v>
                </c:pt>
                <c:pt idx="321">
                  <c:v>322</c:v>
                </c:pt>
                <c:pt idx="322">
                  <c:v>323</c:v>
                </c:pt>
                <c:pt idx="323">
                  <c:v>324</c:v>
                </c:pt>
                <c:pt idx="324">
                  <c:v>325</c:v>
                </c:pt>
                <c:pt idx="325">
                  <c:v>326</c:v>
                </c:pt>
                <c:pt idx="326">
                  <c:v>327</c:v>
                </c:pt>
                <c:pt idx="327">
                  <c:v>328</c:v>
                </c:pt>
                <c:pt idx="328">
                  <c:v>329</c:v>
                </c:pt>
                <c:pt idx="329">
                  <c:v>330</c:v>
                </c:pt>
                <c:pt idx="330">
                  <c:v>331</c:v>
                </c:pt>
                <c:pt idx="331">
                  <c:v>332</c:v>
                </c:pt>
                <c:pt idx="332">
                  <c:v>333</c:v>
                </c:pt>
                <c:pt idx="333">
                  <c:v>334</c:v>
                </c:pt>
                <c:pt idx="334">
                  <c:v>335</c:v>
                </c:pt>
                <c:pt idx="335">
                  <c:v>336</c:v>
                </c:pt>
                <c:pt idx="336">
                  <c:v>337</c:v>
                </c:pt>
                <c:pt idx="337">
                  <c:v>338</c:v>
                </c:pt>
                <c:pt idx="338">
                  <c:v>339</c:v>
                </c:pt>
                <c:pt idx="339">
                  <c:v>340</c:v>
                </c:pt>
                <c:pt idx="340">
                  <c:v>341</c:v>
                </c:pt>
                <c:pt idx="341">
                  <c:v>342</c:v>
                </c:pt>
                <c:pt idx="342">
                  <c:v>343</c:v>
                </c:pt>
                <c:pt idx="343">
                  <c:v>344</c:v>
                </c:pt>
                <c:pt idx="344">
                  <c:v>345</c:v>
                </c:pt>
                <c:pt idx="345">
                  <c:v>346</c:v>
                </c:pt>
                <c:pt idx="346">
                  <c:v>347</c:v>
                </c:pt>
                <c:pt idx="347">
                  <c:v>348</c:v>
                </c:pt>
                <c:pt idx="348">
                  <c:v>349</c:v>
                </c:pt>
                <c:pt idx="349">
                  <c:v>350</c:v>
                </c:pt>
                <c:pt idx="350">
                  <c:v>351</c:v>
                </c:pt>
                <c:pt idx="351">
                  <c:v>352</c:v>
                </c:pt>
                <c:pt idx="352">
                  <c:v>353</c:v>
                </c:pt>
                <c:pt idx="353">
                  <c:v>354</c:v>
                </c:pt>
                <c:pt idx="354">
                  <c:v>355</c:v>
                </c:pt>
                <c:pt idx="355">
                  <c:v>356</c:v>
                </c:pt>
                <c:pt idx="356">
                  <c:v>357</c:v>
                </c:pt>
                <c:pt idx="357">
                  <c:v>358</c:v>
                </c:pt>
                <c:pt idx="358">
                  <c:v>359</c:v>
                </c:pt>
                <c:pt idx="359">
                  <c:v>360</c:v>
                </c:pt>
                <c:pt idx="360">
                  <c:v>361</c:v>
                </c:pt>
                <c:pt idx="361">
                  <c:v>362</c:v>
                </c:pt>
                <c:pt idx="362">
                  <c:v>363</c:v>
                </c:pt>
                <c:pt idx="363">
                  <c:v>364</c:v>
                </c:pt>
                <c:pt idx="364">
                  <c:v>365</c:v>
                </c:pt>
                <c:pt idx="365">
                  <c:v>366</c:v>
                </c:pt>
                <c:pt idx="366">
                  <c:v>367</c:v>
                </c:pt>
                <c:pt idx="367">
                  <c:v>368</c:v>
                </c:pt>
                <c:pt idx="368">
                  <c:v>369</c:v>
                </c:pt>
                <c:pt idx="369">
                  <c:v>370</c:v>
                </c:pt>
                <c:pt idx="370">
                  <c:v>371</c:v>
                </c:pt>
                <c:pt idx="371">
                  <c:v>372</c:v>
                </c:pt>
                <c:pt idx="372">
                  <c:v>373</c:v>
                </c:pt>
                <c:pt idx="373">
                  <c:v>374</c:v>
                </c:pt>
                <c:pt idx="374">
                  <c:v>375</c:v>
                </c:pt>
                <c:pt idx="375">
                  <c:v>376</c:v>
                </c:pt>
                <c:pt idx="376">
                  <c:v>377</c:v>
                </c:pt>
                <c:pt idx="377">
                  <c:v>378</c:v>
                </c:pt>
                <c:pt idx="378">
                  <c:v>379</c:v>
                </c:pt>
                <c:pt idx="379">
                  <c:v>380</c:v>
                </c:pt>
                <c:pt idx="380">
                  <c:v>381</c:v>
                </c:pt>
                <c:pt idx="381">
                  <c:v>382</c:v>
                </c:pt>
                <c:pt idx="382">
                  <c:v>383</c:v>
                </c:pt>
                <c:pt idx="383">
                  <c:v>384</c:v>
                </c:pt>
                <c:pt idx="384">
                  <c:v>385</c:v>
                </c:pt>
                <c:pt idx="385">
                  <c:v>386</c:v>
                </c:pt>
                <c:pt idx="386">
                  <c:v>387</c:v>
                </c:pt>
                <c:pt idx="387">
                  <c:v>388</c:v>
                </c:pt>
                <c:pt idx="388">
                  <c:v>389</c:v>
                </c:pt>
                <c:pt idx="389">
                  <c:v>390</c:v>
                </c:pt>
                <c:pt idx="390">
                  <c:v>391</c:v>
                </c:pt>
                <c:pt idx="391">
                  <c:v>392</c:v>
                </c:pt>
                <c:pt idx="392">
                  <c:v>393</c:v>
                </c:pt>
                <c:pt idx="393">
                  <c:v>394</c:v>
                </c:pt>
                <c:pt idx="394">
                  <c:v>395</c:v>
                </c:pt>
                <c:pt idx="395">
                  <c:v>396</c:v>
                </c:pt>
                <c:pt idx="396">
                  <c:v>397</c:v>
                </c:pt>
                <c:pt idx="397">
                  <c:v>398</c:v>
                </c:pt>
                <c:pt idx="398">
                  <c:v>399</c:v>
                </c:pt>
                <c:pt idx="399">
                  <c:v>400</c:v>
                </c:pt>
                <c:pt idx="400">
                  <c:v>401</c:v>
                </c:pt>
                <c:pt idx="401">
                  <c:v>402</c:v>
                </c:pt>
                <c:pt idx="402">
                  <c:v>403</c:v>
                </c:pt>
                <c:pt idx="403">
                  <c:v>404</c:v>
                </c:pt>
                <c:pt idx="404">
                  <c:v>405</c:v>
                </c:pt>
                <c:pt idx="405">
                  <c:v>406</c:v>
                </c:pt>
                <c:pt idx="406">
                  <c:v>407</c:v>
                </c:pt>
                <c:pt idx="407">
                  <c:v>408</c:v>
                </c:pt>
                <c:pt idx="408">
                  <c:v>409</c:v>
                </c:pt>
                <c:pt idx="409">
                  <c:v>410</c:v>
                </c:pt>
                <c:pt idx="410">
                  <c:v>411</c:v>
                </c:pt>
                <c:pt idx="411">
                  <c:v>412</c:v>
                </c:pt>
                <c:pt idx="412">
                  <c:v>413</c:v>
                </c:pt>
                <c:pt idx="413">
                  <c:v>414</c:v>
                </c:pt>
                <c:pt idx="414">
                  <c:v>415</c:v>
                </c:pt>
                <c:pt idx="415">
                  <c:v>416</c:v>
                </c:pt>
                <c:pt idx="416">
                  <c:v>417</c:v>
                </c:pt>
                <c:pt idx="417">
                  <c:v>418</c:v>
                </c:pt>
                <c:pt idx="418">
                  <c:v>419</c:v>
                </c:pt>
                <c:pt idx="419">
                  <c:v>420</c:v>
                </c:pt>
                <c:pt idx="420">
                  <c:v>421</c:v>
                </c:pt>
                <c:pt idx="421">
                  <c:v>422</c:v>
                </c:pt>
                <c:pt idx="422">
                  <c:v>423</c:v>
                </c:pt>
                <c:pt idx="423">
                  <c:v>424</c:v>
                </c:pt>
                <c:pt idx="424">
                  <c:v>425</c:v>
                </c:pt>
                <c:pt idx="425">
                  <c:v>426</c:v>
                </c:pt>
                <c:pt idx="426">
                  <c:v>427</c:v>
                </c:pt>
                <c:pt idx="427">
                  <c:v>428</c:v>
                </c:pt>
                <c:pt idx="428">
                  <c:v>429</c:v>
                </c:pt>
                <c:pt idx="429">
                  <c:v>430</c:v>
                </c:pt>
                <c:pt idx="430">
                  <c:v>431</c:v>
                </c:pt>
                <c:pt idx="431">
                  <c:v>432</c:v>
                </c:pt>
                <c:pt idx="432">
                  <c:v>433</c:v>
                </c:pt>
                <c:pt idx="433">
                  <c:v>434</c:v>
                </c:pt>
                <c:pt idx="434">
                  <c:v>435</c:v>
                </c:pt>
                <c:pt idx="435">
                  <c:v>436</c:v>
                </c:pt>
                <c:pt idx="436">
                  <c:v>437</c:v>
                </c:pt>
                <c:pt idx="437">
                  <c:v>438</c:v>
                </c:pt>
                <c:pt idx="438">
                  <c:v>439</c:v>
                </c:pt>
                <c:pt idx="439">
                  <c:v>440</c:v>
                </c:pt>
                <c:pt idx="440">
                  <c:v>441</c:v>
                </c:pt>
                <c:pt idx="441">
                  <c:v>442</c:v>
                </c:pt>
                <c:pt idx="442">
                  <c:v>443</c:v>
                </c:pt>
                <c:pt idx="443">
                  <c:v>444</c:v>
                </c:pt>
                <c:pt idx="444">
                  <c:v>445</c:v>
                </c:pt>
                <c:pt idx="445">
                  <c:v>446</c:v>
                </c:pt>
                <c:pt idx="446">
                  <c:v>447</c:v>
                </c:pt>
                <c:pt idx="447">
                  <c:v>448</c:v>
                </c:pt>
                <c:pt idx="448">
                  <c:v>449</c:v>
                </c:pt>
                <c:pt idx="449">
                  <c:v>450</c:v>
                </c:pt>
                <c:pt idx="450">
                  <c:v>451</c:v>
                </c:pt>
                <c:pt idx="451">
                  <c:v>452</c:v>
                </c:pt>
                <c:pt idx="452">
                  <c:v>453</c:v>
                </c:pt>
                <c:pt idx="453">
                  <c:v>454</c:v>
                </c:pt>
                <c:pt idx="454">
                  <c:v>455</c:v>
                </c:pt>
                <c:pt idx="455">
                  <c:v>456</c:v>
                </c:pt>
                <c:pt idx="456">
                  <c:v>457</c:v>
                </c:pt>
                <c:pt idx="457">
                  <c:v>458</c:v>
                </c:pt>
                <c:pt idx="458">
                  <c:v>459</c:v>
                </c:pt>
                <c:pt idx="459">
                  <c:v>460</c:v>
                </c:pt>
                <c:pt idx="460">
                  <c:v>461</c:v>
                </c:pt>
                <c:pt idx="461">
                  <c:v>462</c:v>
                </c:pt>
                <c:pt idx="462">
                  <c:v>463</c:v>
                </c:pt>
                <c:pt idx="463">
                  <c:v>464</c:v>
                </c:pt>
                <c:pt idx="464">
                  <c:v>465</c:v>
                </c:pt>
                <c:pt idx="465">
                  <c:v>466</c:v>
                </c:pt>
                <c:pt idx="466">
                  <c:v>467</c:v>
                </c:pt>
                <c:pt idx="467">
                  <c:v>468</c:v>
                </c:pt>
                <c:pt idx="468">
                  <c:v>469</c:v>
                </c:pt>
                <c:pt idx="469">
                  <c:v>470</c:v>
                </c:pt>
                <c:pt idx="470">
                  <c:v>471</c:v>
                </c:pt>
                <c:pt idx="471">
                  <c:v>472</c:v>
                </c:pt>
                <c:pt idx="472">
                  <c:v>473</c:v>
                </c:pt>
                <c:pt idx="473">
                  <c:v>474</c:v>
                </c:pt>
                <c:pt idx="474">
                  <c:v>475</c:v>
                </c:pt>
                <c:pt idx="475">
                  <c:v>476</c:v>
                </c:pt>
                <c:pt idx="476">
                  <c:v>477</c:v>
                </c:pt>
                <c:pt idx="477">
                  <c:v>478</c:v>
                </c:pt>
                <c:pt idx="478">
                  <c:v>479</c:v>
                </c:pt>
                <c:pt idx="479">
                  <c:v>480</c:v>
                </c:pt>
                <c:pt idx="480">
                  <c:v>481</c:v>
                </c:pt>
                <c:pt idx="481">
                  <c:v>482</c:v>
                </c:pt>
                <c:pt idx="482">
                  <c:v>483</c:v>
                </c:pt>
                <c:pt idx="483">
                  <c:v>484</c:v>
                </c:pt>
                <c:pt idx="484">
                  <c:v>485</c:v>
                </c:pt>
                <c:pt idx="485">
                  <c:v>486</c:v>
                </c:pt>
                <c:pt idx="486">
                  <c:v>487</c:v>
                </c:pt>
                <c:pt idx="487">
                  <c:v>488</c:v>
                </c:pt>
                <c:pt idx="488">
                  <c:v>489</c:v>
                </c:pt>
                <c:pt idx="489">
                  <c:v>490</c:v>
                </c:pt>
                <c:pt idx="490">
                  <c:v>491</c:v>
                </c:pt>
                <c:pt idx="491">
                  <c:v>492</c:v>
                </c:pt>
                <c:pt idx="492">
                  <c:v>493</c:v>
                </c:pt>
                <c:pt idx="493">
                  <c:v>494</c:v>
                </c:pt>
                <c:pt idx="494">
                  <c:v>495</c:v>
                </c:pt>
                <c:pt idx="495">
                  <c:v>496</c:v>
                </c:pt>
                <c:pt idx="496">
                  <c:v>497</c:v>
                </c:pt>
                <c:pt idx="497">
                  <c:v>498</c:v>
                </c:pt>
                <c:pt idx="498">
                  <c:v>499</c:v>
                </c:pt>
                <c:pt idx="499">
                  <c:v>500</c:v>
                </c:pt>
                <c:pt idx="500">
                  <c:v>501</c:v>
                </c:pt>
                <c:pt idx="501">
                  <c:v>502</c:v>
                </c:pt>
                <c:pt idx="502">
                  <c:v>503</c:v>
                </c:pt>
                <c:pt idx="503">
                  <c:v>504</c:v>
                </c:pt>
                <c:pt idx="504">
                  <c:v>505</c:v>
                </c:pt>
                <c:pt idx="505">
                  <c:v>506</c:v>
                </c:pt>
                <c:pt idx="506">
                  <c:v>507</c:v>
                </c:pt>
                <c:pt idx="507">
                  <c:v>508</c:v>
                </c:pt>
                <c:pt idx="508">
                  <c:v>509</c:v>
                </c:pt>
                <c:pt idx="509">
                  <c:v>510</c:v>
                </c:pt>
                <c:pt idx="510">
                  <c:v>511</c:v>
                </c:pt>
                <c:pt idx="511">
                  <c:v>512</c:v>
                </c:pt>
                <c:pt idx="512">
                  <c:v>513</c:v>
                </c:pt>
                <c:pt idx="513">
                  <c:v>514</c:v>
                </c:pt>
                <c:pt idx="514">
                  <c:v>515</c:v>
                </c:pt>
                <c:pt idx="515">
                  <c:v>516</c:v>
                </c:pt>
                <c:pt idx="516">
                  <c:v>517</c:v>
                </c:pt>
                <c:pt idx="517">
                  <c:v>518</c:v>
                </c:pt>
                <c:pt idx="518">
                  <c:v>519</c:v>
                </c:pt>
                <c:pt idx="519">
                  <c:v>520</c:v>
                </c:pt>
                <c:pt idx="520">
                  <c:v>521</c:v>
                </c:pt>
                <c:pt idx="521">
                  <c:v>522</c:v>
                </c:pt>
                <c:pt idx="522">
                  <c:v>523</c:v>
                </c:pt>
                <c:pt idx="523">
                  <c:v>524</c:v>
                </c:pt>
                <c:pt idx="524">
                  <c:v>525</c:v>
                </c:pt>
                <c:pt idx="525">
                  <c:v>526</c:v>
                </c:pt>
                <c:pt idx="526">
                  <c:v>527</c:v>
                </c:pt>
                <c:pt idx="527">
                  <c:v>528</c:v>
                </c:pt>
                <c:pt idx="528">
                  <c:v>529</c:v>
                </c:pt>
                <c:pt idx="529">
                  <c:v>530</c:v>
                </c:pt>
                <c:pt idx="530">
                  <c:v>531</c:v>
                </c:pt>
                <c:pt idx="531">
                  <c:v>532</c:v>
                </c:pt>
                <c:pt idx="532">
                  <c:v>533</c:v>
                </c:pt>
                <c:pt idx="533">
                  <c:v>534</c:v>
                </c:pt>
                <c:pt idx="534">
                  <c:v>535</c:v>
                </c:pt>
                <c:pt idx="535">
                  <c:v>536</c:v>
                </c:pt>
                <c:pt idx="536">
                  <c:v>537</c:v>
                </c:pt>
                <c:pt idx="537">
                  <c:v>538</c:v>
                </c:pt>
                <c:pt idx="538">
                  <c:v>539</c:v>
                </c:pt>
                <c:pt idx="539">
                  <c:v>540</c:v>
                </c:pt>
                <c:pt idx="540">
                  <c:v>541</c:v>
                </c:pt>
                <c:pt idx="541">
                  <c:v>542</c:v>
                </c:pt>
                <c:pt idx="542">
                  <c:v>543</c:v>
                </c:pt>
                <c:pt idx="543">
                  <c:v>544</c:v>
                </c:pt>
                <c:pt idx="544">
                  <c:v>545</c:v>
                </c:pt>
                <c:pt idx="545">
                  <c:v>546</c:v>
                </c:pt>
                <c:pt idx="546">
                  <c:v>547</c:v>
                </c:pt>
                <c:pt idx="547">
                  <c:v>548</c:v>
                </c:pt>
                <c:pt idx="548">
                  <c:v>549</c:v>
                </c:pt>
                <c:pt idx="549">
                  <c:v>550</c:v>
                </c:pt>
                <c:pt idx="550">
                  <c:v>551</c:v>
                </c:pt>
                <c:pt idx="551">
                  <c:v>552</c:v>
                </c:pt>
                <c:pt idx="552">
                  <c:v>553</c:v>
                </c:pt>
                <c:pt idx="553">
                  <c:v>554</c:v>
                </c:pt>
                <c:pt idx="554">
                  <c:v>555</c:v>
                </c:pt>
                <c:pt idx="555">
                  <c:v>556</c:v>
                </c:pt>
                <c:pt idx="556">
                  <c:v>557</c:v>
                </c:pt>
                <c:pt idx="557">
                  <c:v>558</c:v>
                </c:pt>
                <c:pt idx="558">
                  <c:v>559</c:v>
                </c:pt>
                <c:pt idx="559">
                  <c:v>560</c:v>
                </c:pt>
                <c:pt idx="560">
                  <c:v>561</c:v>
                </c:pt>
                <c:pt idx="561">
                  <c:v>562</c:v>
                </c:pt>
                <c:pt idx="562">
                  <c:v>563</c:v>
                </c:pt>
                <c:pt idx="563">
                  <c:v>564</c:v>
                </c:pt>
                <c:pt idx="564">
                  <c:v>565</c:v>
                </c:pt>
                <c:pt idx="565">
                  <c:v>566</c:v>
                </c:pt>
                <c:pt idx="566">
                  <c:v>567</c:v>
                </c:pt>
                <c:pt idx="567">
                  <c:v>568</c:v>
                </c:pt>
                <c:pt idx="568">
                  <c:v>569</c:v>
                </c:pt>
                <c:pt idx="569">
                  <c:v>570</c:v>
                </c:pt>
                <c:pt idx="570">
                  <c:v>571</c:v>
                </c:pt>
                <c:pt idx="571">
                  <c:v>572</c:v>
                </c:pt>
                <c:pt idx="572">
                  <c:v>573</c:v>
                </c:pt>
                <c:pt idx="573">
                  <c:v>574</c:v>
                </c:pt>
                <c:pt idx="574">
                  <c:v>575</c:v>
                </c:pt>
                <c:pt idx="575">
                  <c:v>576</c:v>
                </c:pt>
                <c:pt idx="576">
                  <c:v>577</c:v>
                </c:pt>
                <c:pt idx="577">
                  <c:v>578</c:v>
                </c:pt>
                <c:pt idx="578">
                  <c:v>579</c:v>
                </c:pt>
                <c:pt idx="579">
                  <c:v>580</c:v>
                </c:pt>
                <c:pt idx="580">
                  <c:v>581</c:v>
                </c:pt>
                <c:pt idx="581">
                  <c:v>582</c:v>
                </c:pt>
                <c:pt idx="582">
                  <c:v>583</c:v>
                </c:pt>
                <c:pt idx="583">
                  <c:v>584</c:v>
                </c:pt>
                <c:pt idx="584">
                  <c:v>585</c:v>
                </c:pt>
                <c:pt idx="585">
                  <c:v>586</c:v>
                </c:pt>
                <c:pt idx="586">
                  <c:v>587</c:v>
                </c:pt>
                <c:pt idx="587">
                  <c:v>588</c:v>
                </c:pt>
                <c:pt idx="588">
                  <c:v>589</c:v>
                </c:pt>
                <c:pt idx="589">
                  <c:v>590</c:v>
                </c:pt>
                <c:pt idx="590">
                  <c:v>591</c:v>
                </c:pt>
                <c:pt idx="591">
                  <c:v>592</c:v>
                </c:pt>
                <c:pt idx="592">
                  <c:v>593</c:v>
                </c:pt>
                <c:pt idx="593">
                  <c:v>594</c:v>
                </c:pt>
                <c:pt idx="594">
                  <c:v>595</c:v>
                </c:pt>
                <c:pt idx="595">
                  <c:v>596</c:v>
                </c:pt>
                <c:pt idx="596">
                  <c:v>597</c:v>
                </c:pt>
                <c:pt idx="597">
                  <c:v>598</c:v>
                </c:pt>
                <c:pt idx="598">
                  <c:v>599</c:v>
                </c:pt>
                <c:pt idx="599">
                  <c:v>600</c:v>
                </c:pt>
                <c:pt idx="600">
                  <c:v>601</c:v>
                </c:pt>
                <c:pt idx="601">
                  <c:v>602</c:v>
                </c:pt>
                <c:pt idx="602">
                  <c:v>603</c:v>
                </c:pt>
                <c:pt idx="603">
                  <c:v>604</c:v>
                </c:pt>
                <c:pt idx="604">
                  <c:v>605</c:v>
                </c:pt>
                <c:pt idx="605">
                  <c:v>606</c:v>
                </c:pt>
                <c:pt idx="606">
                  <c:v>607</c:v>
                </c:pt>
                <c:pt idx="607">
                  <c:v>608</c:v>
                </c:pt>
                <c:pt idx="608">
                  <c:v>609</c:v>
                </c:pt>
                <c:pt idx="609">
                  <c:v>610</c:v>
                </c:pt>
                <c:pt idx="610">
                  <c:v>611</c:v>
                </c:pt>
                <c:pt idx="611">
                  <c:v>612</c:v>
                </c:pt>
                <c:pt idx="612">
                  <c:v>613</c:v>
                </c:pt>
                <c:pt idx="613">
                  <c:v>614</c:v>
                </c:pt>
                <c:pt idx="614">
                  <c:v>615</c:v>
                </c:pt>
                <c:pt idx="615">
                  <c:v>616</c:v>
                </c:pt>
                <c:pt idx="616">
                  <c:v>617</c:v>
                </c:pt>
                <c:pt idx="617">
                  <c:v>618</c:v>
                </c:pt>
                <c:pt idx="618">
                  <c:v>619</c:v>
                </c:pt>
                <c:pt idx="619">
                  <c:v>620</c:v>
                </c:pt>
                <c:pt idx="620">
                  <c:v>621</c:v>
                </c:pt>
                <c:pt idx="621">
                  <c:v>622</c:v>
                </c:pt>
                <c:pt idx="622">
                  <c:v>623</c:v>
                </c:pt>
                <c:pt idx="623">
                  <c:v>624</c:v>
                </c:pt>
                <c:pt idx="624">
                  <c:v>625</c:v>
                </c:pt>
                <c:pt idx="625">
                  <c:v>626</c:v>
                </c:pt>
                <c:pt idx="626">
                  <c:v>627</c:v>
                </c:pt>
                <c:pt idx="627">
                  <c:v>628</c:v>
                </c:pt>
                <c:pt idx="628">
                  <c:v>629</c:v>
                </c:pt>
                <c:pt idx="629">
                  <c:v>630</c:v>
                </c:pt>
                <c:pt idx="630">
                  <c:v>631</c:v>
                </c:pt>
                <c:pt idx="631">
                  <c:v>632</c:v>
                </c:pt>
                <c:pt idx="632">
                  <c:v>633</c:v>
                </c:pt>
                <c:pt idx="633">
                  <c:v>634</c:v>
                </c:pt>
                <c:pt idx="634">
                  <c:v>635</c:v>
                </c:pt>
                <c:pt idx="635">
                  <c:v>636</c:v>
                </c:pt>
                <c:pt idx="636">
                  <c:v>637</c:v>
                </c:pt>
                <c:pt idx="637">
                  <c:v>638</c:v>
                </c:pt>
                <c:pt idx="638">
                  <c:v>639</c:v>
                </c:pt>
                <c:pt idx="639">
                  <c:v>640</c:v>
                </c:pt>
                <c:pt idx="640">
                  <c:v>641</c:v>
                </c:pt>
                <c:pt idx="641">
                  <c:v>642</c:v>
                </c:pt>
                <c:pt idx="642">
                  <c:v>643</c:v>
                </c:pt>
                <c:pt idx="643">
                  <c:v>644</c:v>
                </c:pt>
                <c:pt idx="644">
                  <c:v>645</c:v>
                </c:pt>
                <c:pt idx="645">
                  <c:v>646</c:v>
                </c:pt>
                <c:pt idx="646">
                  <c:v>647</c:v>
                </c:pt>
                <c:pt idx="647">
                  <c:v>648</c:v>
                </c:pt>
                <c:pt idx="648">
                  <c:v>649</c:v>
                </c:pt>
                <c:pt idx="649">
                  <c:v>650</c:v>
                </c:pt>
                <c:pt idx="650">
                  <c:v>651</c:v>
                </c:pt>
                <c:pt idx="651">
                  <c:v>652</c:v>
                </c:pt>
                <c:pt idx="652">
                  <c:v>653</c:v>
                </c:pt>
                <c:pt idx="653">
                  <c:v>654</c:v>
                </c:pt>
                <c:pt idx="654">
                  <c:v>655</c:v>
                </c:pt>
                <c:pt idx="655">
                  <c:v>656</c:v>
                </c:pt>
                <c:pt idx="656">
                  <c:v>657</c:v>
                </c:pt>
                <c:pt idx="657">
                  <c:v>658</c:v>
                </c:pt>
                <c:pt idx="658">
                  <c:v>659</c:v>
                </c:pt>
                <c:pt idx="659">
                  <c:v>660</c:v>
                </c:pt>
                <c:pt idx="660">
                  <c:v>661</c:v>
                </c:pt>
                <c:pt idx="661">
                  <c:v>662</c:v>
                </c:pt>
                <c:pt idx="662">
                  <c:v>663</c:v>
                </c:pt>
                <c:pt idx="663">
                  <c:v>664</c:v>
                </c:pt>
                <c:pt idx="664">
                  <c:v>665</c:v>
                </c:pt>
                <c:pt idx="665">
                  <c:v>666</c:v>
                </c:pt>
                <c:pt idx="666">
                  <c:v>667</c:v>
                </c:pt>
                <c:pt idx="667">
                  <c:v>668</c:v>
                </c:pt>
                <c:pt idx="668">
                  <c:v>669</c:v>
                </c:pt>
                <c:pt idx="669">
                  <c:v>670</c:v>
                </c:pt>
                <c:pt idx="670">
                  <c:v>671</c:v>
                </c:pt>
                <c:pt idx="671">
                  <c:v>672</c:v>
                </c:pt>
                <c:pt idx="672">
                  <c:v>673</c:v>
                </c:pt>
                <c:pt idx="673">
                  <c:v>674</c:v>
                </c:pt>
                <c:pt idx="674">
                  <c:v>675</c:v>
                </c:pt>
                <c:pt idx="675">
                  <c:v>676</c:v>
                </c:pt>
                <c:pt idx="676">
                  <c:v>677</c:v>
                </c:pt>
                <c:pt idx="677">
                  <c:v>678</c:v>
                </c:pt>
                <c:pt idx="678">
                  <c:v>679</c:v>
                </c:pt>
                <c:pt idx="679">
                  <c:v>680</c:v>
                </c:pt>
                <c:pt idx="680">
                  <c:v>681</c:v>
                </c:pt>
                <c:pt idx="681">
                  <c:v>682</c:v>
                </c:pt>
                <c:pt idx="682">
                  <c:v>683</c:v>
                </c:pt>
                <c:pt idx="683">
                  <c:v>684</c:v>
                </c:pt>
                <c:pt idx="684">
                  <c:v>685</c:v>
                </c:pt>
                <c:pt idx="685">
                  <c:v>686</c:v>
                </c:pt>
                <c:pt idx="686">
                  <c:v>687</c:v>
                </c:pt>
                <c:pt idx="687">
                  <c:v>688</c:v>
                </c:pt>
                <c:pt idx="688">
                  <c:v>689</c:v>
                </c:pt>
                <c:pt idx="689">
                  <c:v>690</c:v>
                </c:pt>
                <c:pt idx="690">
                  <c:v>691</c:v>
                </c:pt>
                <c:pt idx="691">
                  <c:v>692</c:v>
                </c:pt>
                <c:pt idx="692">
                  <c:v>693</c:v>
                </c:pt>
                <c:pt idx="693">
                  <c:v>694</c:v>
                </c:pt>
                <c:pt idx="694">
                  <c:v>695</c:v>
                </c:pt>
                <c:pt idx="695">
                  <c:v>696</c:v>
                </c:pt>
                <c:pt idx="696">
                  <c:v>697</c:v>
                </c:pt>
                <c:pt idx="697">
                  <c:v>698</c:v>
                </c:pt>
                <c:pt idx="698">
                  <c:v>699</c:v>
                </c:pt>
                <c:pt idx="699">
                  <c:v>700</c:v>
                </c:pt>
                <c:pt idx="700">
                  <c:v>701</c:v>
                </c:pt>
                <c:pt idx="701">
                  <c:v>702</c:v>
                </c:pt>
                <c:pt idx="702">
                  <c:v>703</c:v>
                </c:pt>
                <c:pt idx="703">
                  <c:v>704</c:v>
                </c:pt>
                <c:pt idx="704">
                  <c:v>705</c:v>
                </c:pt>
                <c:pt idx="705">
                  <c:v>706</c:v>
                </c:pt>
                <c:pt idx="706">
                  <c:v>707</c:v>
                </c:pt>
                <c:pt idx="707">
                  <c:v>708</c:v>
                </c:pt>
                <c:pt idx="708">
                  <c:v>709</c:v>
                </c:pt>
                <c:pt idx="709">
                  <c:v>710</c:v>
                </c:pt>
                <c:pt idx="710">
                  <c:v>711</c:v>
                </c:pt>
                <c:pt idx="711">
                  <c:v>712</c:v>
                </c:pt>
                <c:pt idx="712">
                  <c:v>713</c:v>
                </c:pt>
                <c:pt idx="713">
                  <c:v>714</c:v>
                </c:pt>
                <c:pt idx="714">
                  <c:v>715</c:v>
                </c:pt>
                <c:pt idx="715">
                  <c:v>716</c:v>
                </c:pt>
                <c:pt idx="716">
                  <c:v>717</c:v>
                </c:pt>
                <c:pt idx="717">
                  <c:v>718</c:v>
                </c:pt>
                <c:pt idx="718">
                  <c:v>719</c:v>
                </c:pt>
                <c:pt idx="719">
                  <c:v>720</c:v>
                </c:pt>
                <c:pt idx="720">
                  <c:v>721</c:v>
                </c:pt>
                <c:pt idx="721">
                  <c:v>722</c:v>
                </c:pt>
                <c:pt idx="722">
                  <c:v>723</c:v>
                </c:pt>
                <c:pt idx="723">
                  <c:v>724</c:v>
                </c:pt>
                <c:pt idx="724">
                  <c:v>725</c:v>
                </c:pt>
                <c:pt idx="725">
                  <c:v>726</c:v>
                </c:pt>
                <c:pt idx="726">
                  <c:v>727</c:v>
                </c:pt>
                <c:pt idx="727">
                  <c:v>728</c:v>
                </c:pt>
                <c:pt idx="728">
                  <c:v>729</c:v>
                </c:pt>
                <c:pt idx="729">
                  <c:v>730</c:v>
                </c:pt>
                <c:pt idx="730">
                  <c:v>731</c:v>
                </c:pt>
                <c:pt idx="731">
                  <c:v>732</c:v>
                </c:pt>
                <c:pt idx="732">
                  <c:v>733</c:v>
                </c:pt>
                <c:pt idx="733">
                  <c:v>734</c:v>
                </c:pt>
                <c:pt idx="734">
                  <c:v>735</c:v>
                </c:pt>
                <c:pt idx="735">
                  <c:v>736</c:v>
                </c:pt>
                <c:pt idx="736">
                  <c:v>737</c:v>
                </c:pt>
                <c:pt idx="737">
                  <c:v>738</c:v>
                </c:pt>
                <c:pt idx="738">
                  <c:v>739</c:v>
                </c:pt>
                <c:pt idx="739">
                  <c:v>740</c:v>
                </c:pt>
                <c:pt idx="740">
                  <c:v>741</c:v>
                </c:pt>
                <c:pt idx="741">
                  <c:v>742</c:v>
                </c:pt>
                <c:pt idx="742">
                  <c:v>743</c:v>
                </c:pt>
                <c:pt idx="743">
                  <c:v>744</c:v>
                </c:pt>
                <c:pt idx="744">
                  <c:v>745</c:v>
                </c:pt>
                <c:pt idx="745">
                  <c:v>746</c:v>
                </c:pt>
                <c:pt idx="746">
                  <c:v>747</c:v>
                </c:pt>
                <c:pt idx="747">
                  <c:v>748</c:v>
                </c:pt>
                <c:pt idx="748">
                  <c:v>749</c:v>
                </c:pt>
                <c:pt idx="749">
                  <c:v>750</c:v>
                </c:pt>
                <c:pt idx="750">
                  <c:v>751</c:v>
                </c:pt>
                <c:pt idx="751">
                  <c:v>752</c:v>
                </c:pt>
                <c:pt idx="752">
                  <c:v>753</c:v>
                </c:pt>
                <c:pt idx="753">
                  <c:v>754</c:v>
                </c:pt>
                <c:pt idx="754">
                  <c:v>755</c:v>
                </c:pt>
                <c:pt idx="755">
                  <c:v>756</c:v>
                </c:pt>
                <c:pt idx="756">
                  <c:v>757</c:v>
                </c:pt>
                <c:pt idx="757">
                  <c:v>758</c:v>
                </c:pt>
                <c:pt idx="758">
                  <c:v>759</c:v>
                </c:pt>
                <c:pt idx="759">
                  <c:v>760</c:v>
                </c:pt>
                <c:pt idx="760">
                  <c:v>761</c:v>
                </c:pt>
                <c:pt idx="761">
                  <c:v>762</c:v>
                </c:pt>
                <c:pt idx="762">
                  <c:v>763</c:v>
                </c:pt>
                <c:pt idx="763">
                  <c:v>764</c:v>
                </c:pt>
                <c:pt idx="764">
                  <c:v>765</c:v>
                </c:pt>
                <c:pt idx="765">
                  <c:v>766</c:v>
                </c:pt>
                <c:pt idx="766">
                  <c:v>767</c:v>
                </c:pt>
                <c:pt idx="767">
                  <c:v>768</c:v>
                </c:pt>
                <c:pt idx="768">
                  <c:v>769</c:v>
                </c:pt>
                <c:pt idx="769">
                  <c:v>770</c:v>
                </c:pt>
                <c:pt idx="770">
                  <c:v>771</c:v>
                </c:pt>
                <c:pt idx="771">
                  <c:v>772</c:v>
                </c:pt>
                <c:pt idx="772">
                  <c:v>773</c:v>
                </c:pt>
                <c:pt idx="773">
                  <c:v>774</c:v>
                </c:pt>
                <c:pt idx="774">
                  <c:v>775</c:v>
                </c:pt>
                <c:pt idx="775">
                  <c:v>776</c:v>
                </c:pt>
                <c:pt idx="776">
                  <c:v>777</c:v>
                </c:pt>
                <c:pt idx="777">
                  <c:v>778</c:v>
                </c:pt>
                <c:pt idx="778">
                  <c:v>779</c:v>
                </c:pt>
                <c:pt idx="779">
                  <c:v>780</c:v>
                </c:pt>
                <c:pt idx="780">
                  <c:v>781</c:v>
                </c:pt>
                <c:pt idx="781">
                  <c:v>782</c:v>
                </c:pt>
                <c:pt idx="782">
                  <c:v>783</c:v>
                </c:pt>
                <c:pt idx="783">
                  <c:v>784</c:v>
                </c:pt>
                <c:pt idx="784">
                  <c:v>785</c:v>
                </c:pt>
                <c:pt idx="785">
                  <c:v>786</c:v>
                </c:pt>
                <c:pt idx="786">
                  <c:v>787</c:v>
                </c:pt>
                <c:pt idx="787">
                  <c:v>788</c:v>
                </c:pt>
                <c:pt idx="788">
                  <c:v>789</c:v>
                </c:pt>
                <c:pt idx="789">
                  <c:v>790</c:v>
                </c:pt>
                <c:pt idx="790">
                  <c:v>791</c:v>
                </c:pt>
                <c:pt idx="791">
                  <c:v>792</c:v>
                </c:pt>
                <c:pt idx="792">
                  <c:v>793</c:v>
                </c:pt>
                <c:pt idx="793">
                  <c:v>794</c:v>
                </c:pt>
                <c:pt idx="794">
                  <c:v>795</c:v>
                </c:pt>
                <c:pt idx="795">
                  <c:v>796</c:v>
                </c:pt>
                <c:pt idx="796">
                  <c:v>797</c:v>
                </c:pt>
                <c:pt idx="797">
                  <c:v>798</c:v>
                </c:pt>
                <c:pt idx="798">
                  <c:v>799</c:v>
                </c:pt>
                <c:pt idx="799">
                  <c:v>800</c:v>
                </c:pt>
                <c:pt idx="800">
                  <c:v>801</c:v>
                </c:pt>
                <c:pt idx="801">
                  <c:v>802</c:v>
                </c:pt>
                <c:pt idx="802">
                  <c:v>803</c:v>
                </c:pt>
                <c:pt idx="803">
                  <c:v>804</c:v>
                </c:pt>
                <c:pt idx="804">
                  <c:v>805</c:v>
                </c:pt>
                <c:pt idx="805">
                  <c:v>806</c:v>
                </c:pt>
                <c:pt idx="806">
                  <c:v>807</c:v>
                </c:pt>
                <c:pt idx="807">
                  <c:v>808</c:v>
                </c:pt>
                <c:pt idx="808">
                  <c:v>809</c:v>
                </c:pt>
                <c:pt idx="809">
                  <c:v>810</c:v>
                </c:pt>
                <c:pt idx="810">
                  <c:v>811</c:v>
                </c:pt>
                <c:pt idx="811">
                  <c:v>812</c:v>
                </c:pt>
                <c:pt idx="812">
                  <c:v>813</c:v>
                </c:pt>
                <c:pt idx="813">
                  <c:v>814</c:v>
                </c:pt>
                <c:pt idx="814">
                  <c:v>815</c:v>
                </c:pt>
                <c:pt idx="815">
                  <c:v>816</c:v>
                </c:pt>
                <c:pt idx="816">
                  <c:v>817</c:v>
                </c:pt>
                <c:pt idx="817">
                  <c:v>818</c:v>
                </c:pt>
                <c:pt idx="818">
                  <c:v>819</c:v>
                </c:pt>
                <c:pt idx="819">
                  <c:v>820</c:v>
                </c:pt>
                <c:pt idx="820">
                  <c:v>821</c:v>
                </c:pt>
                <c:pt idx="821">
                  <c:v>822</c:v>
                </c:pt>
                <c:pt idx="822">
                  <c:v>823</c:v>
                </c:pt>
                <c:pt idx="823">
                  <c:v>824</c:v>
                </c:pt>
                <c:pt idx="824">
                  <c:v>825</c:v>
                </c:pt>
                <c:pt idx="825">
                  <c:v>826</c:v>
                </c:pt>
                <c:pt idx="826">
                  <c:v>827</c:v>
                </c:pt>
                <c:pt idx="827">
                  <c:v>828</c:v>
                </c:pt>
                <c:pt idx="828">
                  <c:v>829</c:v>
                </c:pt>
                <c:pt idx="829">
                  <c:v>830</c:v>
                </c:pt>
                <c:pt idx="830">
                  <c:v>831</c:v>
                </c:pt>
                <c:pt idx="831">
                  <c:v>832</c:v>
                </c:pt>
                <c:pt idx="832">
                  <c:v>833</c:v>
                </c:pt>
                <c:pt idx="833">
                  <c:v>834</c:v>
                </c:pt>
                <c:pt idx="834">
                  <c:v>835</c:v>
                </c:pt>
                <c:pt idx="835">
                  <c:v>836</c:v>
                </c:pt>
                <c:pt idx="836">
                  <c:v>837</c:v>
                </c:pt>
                <c:pt idx="837">
                  <c:v>838</c:v>
                </c:pt>
                <c:pt idx="838">
                  <c:v>839</c:v>
                </c:pt>
                <c:pt idx="839">
                  <c:v>840</c:v>
                </c:pt>
                <c:pt idx="840">
                  <c:v>841</c:v>
                </c:pt>
                <c:pt idx="841">
                  <c:v>842</c:v>
                </c:pt>
                <c:pt idx="842">
                  <c:v>843</c:v>
                </c:pt>
                <c:pt idx="843">
                  <c:v>844</c:v>
                </c:pt>
                <c:pt idx="844">
                  <c:v>845</c:v>
                </c:pt>
                <c:pt idx="845">
                  <c:v>846</c:v>
                </c:pt>
                <c:pt idx="846">
                  <c:v>847</c:v>
                </c:pt>
                <c:pt idx="847">
                  <c:v>848</c:v>
                </c:pt>
                <c:pt idx="848">
                  <c:v>849</c:v>
                </c:pt>
                <c:pt idx="849">
                  <c:v>850</c:v>
                </c:pt>
                <c:pt idx="850">
                  <c:v>851</c:v>
                </c:pt>
                <c:pt idx="851">
                  <c:v>852</c:v>
                </c:pt>
                <c:pt idx="852">
                  <c:v>853</c:v>
                </c:pt>
                <c:pt idx="853">
                  <c:v>854</c:v>
                </c:pt>
                <c:pt idx="854">
                  <c:v>855</c:v>
                </c:pt>
                <c:pt idx="855">
                  <c:v>856</c:v>
                </c:pt>
                <c:pt idx="856">
                  <c:v>857</c:v>
                </c:pt>
                <c:pt idx="857">
                  <c:v>858</c:v>
                </c:pt>
                <c:pt idx="858">
                  <c:v>859</c:v>
                </c:pt>
                <c:pt idx="859">
                  <c:v>860</c:v>
                </c:pt>
                <c:pt idx="860">
                  <c:v>861</c:v>
                </c:pt>
                <c:pt idx="861">
                  <c:v>862</c:v>
                </c:pt>
                <c:pt idx="862">
                  <c:v>863</c:v>
                </c:pt>
                <c:pt idx="863">
                  <c:v>864</c:v>
                </c:pt>
                <c:pt idx="864">
                  <c:v>865</c:v>
                </c:pt>
                <c:pt idx="865">
                  <c:v>866</c:v>
                </c:pt>
                <c:pt idx="866">
                  <c:v>867</c:v>
                </c:pt>
                <c:pt idx="867">
                  <c:v>868</c:v>
                </c:pt>
                <c:pt idx="868">
                  <c:v>869</c:v>
                </c:pt>
                <c:pt idx="869">
                  <c:v>870</c:v>
                </c:pt>
                <c:pt idx="870">
                  <c:v>871</c:v>
                </c:pt>
                <c:pt idx="871">
                  <c:v>872</c:v>
                </c:pt>
                <c:pt idx="872">
                  <c:v>873</c:v>
                </c:pt>
                <c:pt idx="873">
                  <c:v>874</c:v>
                </c:pt>
                <c:pt idx="874">
                  <c:v>875</c:v>
                </c:pt>
                <c:pt idx="875">
                  <c:v>876</c:v>
                </c:pt>
                <c:pt idx="876">
                  <c:v>877</c:v>
                </c:pt>
                <c:pt idx="877">
                  <c:v>878</c:v>
                </c:pt>
                <c:pt idx="878">
                  <c:v>879</c:v>
                </c:pt>
                <c:pt idx="879">
                  <c:v>880</c:v>
                </c:pt>
                <c:pt idx="880">
                  <c:v>881</c:v>
                </c:pt>
                <c:pt idx="881">
                  <c:v>882</c:v>
                </c:pt>
                <c:pt idx="882">
                  <c:v>883</c:v>
                </c:pt>
                <c:pt idx="883">
                  <c:v>884</c:v>
                </c:pt>
                <c:pt idx="884">
                  <c:v>885</c:v>
                </c:pt>
                <c:pt idx="885">
                  <c:v>886</c:v>
                </c:pt>
                <c:pt idx="886">
                  <c:v>887</c:v>
                </c:pt>
                <c:pt idx="887">
                  <c:v>888</c:v>
                </c:pt>
                <c:pt idx="888">
                  <c:v>889</c:v>
                </c:pt>
                <c:pt idx="889">
                  <c:v>890</c:v>
                </c:pt>
                <c:pt idx="890">
                  <c:v>891</c:v>
                </c:pt>
                <c:pt idx="891">
                  <c:v>892</c:v>
                </c:pt>
                <c:pt idx="892">
                  <c:v>893</c:v>
                </c:pt>
                <c:pt idx="893">
                  <c:v>894</c:v>
                </c:pt>
                <c:pt idx="894">
                  <c:v>895</c:v>
                </c:pt>
                <c:pt idx="895">
                  <c:v>896</c:v>
                </c:pt>
                <c:pt idx="896">
                  <c:v>897</c:v>
                </c:pt>
                <c:pt idx="897">
                  <c:v>898</c:v>
                </c:pt>
                <c:pt idx="898">
                  <c:v>899</c:v>
                </c:pt>
                <c:pt idx="899">
                  <c:v>900</c:v>
                </c:pt>
                <c:pt idx="900">
                  <c:v>901</c:v>
                </c:pt>
                <c:pt idx="901">
                  <c:v>902</c:v>
                </c:pt>
                <c:pt idx="902">
                  <c:v>903</c:v>
                </c:pt>
                <c:pt idx="903">
                  <c:v>904</c:v>
                </c:pt>
                <c:pt idx="904">
                  <c:v>905</c:v>
                </c:pt>
                <c:pt idx="905">
                  <c:v>906</c:v>
                </c:pt>
                <c:pt idx="906">
                  <c:v>907</c:v>
                </c:pt>
                <c:pt idx="907">
                  <c:v>908</c:v>
                </c:pt>
                <c:pt idx="908">
                  <c:v>909</c:v>
                </c:pt>
                <c:pt idx="909">
                  <c:v>910</c:v>
                </c:pt>
                <c:pt idx="910">
                  <c:v>911</c:v>
                </c:pt>
                <c:pt idx="911">
                  <c:v>912</c:v>
                </c:pt>
                <c:pt idx="912">
                  <c:v>913</c:v>
                </c:pt>
                <c:pt idx="913">
                  <c:v>914</c:v>
                </c:pt>
                <c:pt idx="914">
                  <c:v>915</c:v>
                </c:pt>
                <c:pt idx="915">
                  <c:v>916</c:v>
                </c:pt>
                <c:pt idx="916">
                  <c:v>917</c:v>
                </c:pt>
                <c:pt idx="917">
                  <c:v>918</c:v>
                </c:pt>
                <c:pt idx="918">
                  <c:v>919</c:v>
                </c:pt>
                <c:pt idx="919">
                  <c:v>920</c:v>
                </c:pt>
                <c:pt idx="920">
                  <c:v>921</c:v>
                </c:pt>
                <c:pt idx="921">
                  <c:v>922</c:v>
                </c:pt>
                <c:pt idx="922">
                  <c:v>923</c:v>
                </c:pt>
                <c:pt idx="923">
                  <c:v>924</c:v>
                </c:pt>
                <c:pt idx="924">
                  <c:v>925</c:v>
                </c:pt>
                <c:pt idx="925">
                  <c:v>926</c:v>
                </c:pt>
                <c:pt idx="926">
                  <c:v>927</c:v>
                </c:pt>
                <c:pt idx="927">
                  <c:v>928</c:v>
                </c:pt>
                <c:pt idx="928">
                  <c:v>929</c:v>
                </c:pt>
                <c:pt idx="929">
                  <c:v>930</c:v>
                </c:pt>
                <c:pt idx="930">
                  <c:v>931</c:v>
                </c:pt>
                <c:pt idx="931">
                  <c:v>932</c:v>
                </c:pt>
                <c:pt idx="932">
                  <c:v>933</c:v>
                </c:pt>
                <c:pt idx="933">
                  <c:v>934</c:v>
                </c:pt>
                <c:pt idx="934">
                  <c:v>935</c:v>
                </c:pt>
                <c:pt idx="935">
                  <c:v>936</c:v>
                </c:pt>
                <c:pt idx="936">
                  <c:v>937</c:v>
                </c:pt>
                <c:pt idx="937">
                  <c:v>938</c:v>
                </c:pt>
                <c:pt idx="938">
                  <c:v>939</c:v>
                </c:pt>
                <c:pt idx="939">
                  <c:v>940</c:v>
                </c:pt>
                <c:pt idx="940">
                  <c:v>941</c:v>
                </c:pt>
                <c:pt idx="941">
                  <c:v>942</c:v>
                </c:pt>
                <c:pt idx="942">
                  <c:v>943</c:v>
                </c:pt>
                <c:pt idx="943">
                  <c:v>944</c:v>
                </c:pt>
                <c:pt idx="944">
                  <c:v>945</c:v>
                </c:pt>
                <c:pt idx="945">
                  <c:v>946</c:v>
                </c:pt>
                <c:pt idx="946">
                  <c:v>947</c:v>
                </c:pt>
                <c:pt idx="947">
                  <c:v>948</c:v>
                </c:pt>
                <c:pt idx="948">
                  <c:v>949</c:v>
                </c:pt>
                <c:pt idx="949">
                  <c:v>950</c:v>
                </c:pt>
                <c:pt idx="950">
                  <c:v>951</c:v>
                </c:pt>
                <c:pt idx="951">
                  <c:v>952</c:v>
                </c:pt>
                <c:pt idx="952">
                  <c:v>953</c:v>
                </c:pt>
                <c:pt idx="953">
                  <c:v>954</c:v>
                </c:pt>
                <c:pt idx="954">
                  <c:v>955</c:v>
                </c:pt>
                <c:pt idx="955">
                  <c:v>956</c:v>
                </c:pt>
                <c:pt idx="956">
                  <c:v>957</c:v>
                </c:pt>
                <c:pt idx="957">
                  <c:v>958</c:v>
                </c:pt>
                <c:pt idx="958">
                  <c:v>959</c:v>
                </c:pt>
                <c:pt idx="959">
                  <c:v>960</c:v>
                </c:pt>
                <c:pt idx="960">
                  <c:v>961</c:v>
                </c:pt>
                <c:pt idx="961">
                  <c:v>962</c:v>
                </c:pt>
                <c:pt idx="962">
                  <c:v>963</c:v>
                </c:pt>
                <c:pt idx="963">
                  <c:v>964</c:v>
                </c:pt>
                <c:pt idx="964">
                  <c:v>965</c:v>
                </c:pt>
                <c:pt idx="965">
                  <c:v>966</c:v>
                </c:pt>
                <c:pt idx="966">
                  <c:v>967</c:v>
                </c:pt>
                <c:pt idx="967">
                  <c:v>968</c:v>
                </c:pt>
                <c:pt idx="968">
                  <c:v>969</c:v>
                </c:pt>
                <c:pt idx="969">
                  <c:v>970</c:v>
                </c:pt>
                <c:pt idx="970">
                  <c:v>971</c:v>
                </c:pt>
                <c:pt idx="971">
                  <c:v>972</c:v>
                </c:pt>
                <c:pt idx="972">
                  <c:v>973</c:v>
                </c:pt>
                <c:pt idx="973">
                  <c:v>974</c:v>
                </c:pt>
                <c:pt idx="974">
                  <c:v>975</c:v>
                </c:pt>
                <c:pt idx="975">
                  <c:v>976</c:v>
                </c:pt>
                <c:pt idx="976">
                  <c:v>977</c:v>
                </c:pt>
                <c:pt idx="977">
                  <c:v>978</c:v>
                </c:pt>
                <c:pt idx="978">
                  <c:v>979</c:v>
                </c:pt>
                <c:pt idx="979">
                  <c:v>980</c:v>
                </c:pt>
                <c:pt idx="980">
                  <c:v>981</c:v>
                </c:pt>
                <c:pt idx="981">
                  <c:v>982</c:v>
                </c:pt>
                <c:pt idx="982">
                  <c:v>983</c:v>
                </c:pt>
                <c:pt idx="983">
                  <c:v>984</c:v>
                </c:pt>
                <c:pt idx="984">
                  <c:v>985</c:v>
                </c:pt>
                <c:pt idx="985">
                  <c:v>986</c:v>
                </c:pt>
                <c:pt idx="986">
                  <c:v>987</c:v>
                </c:pt>
                <c:pt idx="987">
                  <c:v>988</c:v>
                </c:pt>
                <c:pt idx="988">
                  <c:v>989</c:v>
                </c:pt>
                <c:pt idx="989">
                  <c:v>990</c:v>
                </c:pt>
                <c:pt idx="990">
                  <c:v>991</c:v>
                </c:pt>
                <c:pt idx="991">
                  <c:v>992</c:v>
                </c:pt>
                <c:pt idx="992">
                  <c:v>993</c:v>
                </c:pt>
                <c:pt idx="993">
                  <c:v>994</c:v>
                </c:pt>
                <c:pt idx="994">
                  <c:v>995</c:v>
                </c:pt>
                <c:pt idx="995">
                  <c:v>996</c:v>
                </c:pt>
                <c:pt idx="996">
                  <c:v>997</c:v>
                </c:pt>
                <c:pt idx="997">
                  <c:v>998</c:v>
                </c:pt>
                <c:pt idx="998">
                  <c:v>999</c:v>
                </c:pt>
                <c:pt idx="999">
                  <c:v>1000</c:v>
                </c:pt>
              </c:numCache>
            </c:numRef>
          </c:cat>
          <c:val>
            <c:numRef>
              <c:f>Sheet1!$B$2:$B$1001</c:f>
              <c:numCache>
                <c:formatCode>General</c:formatCode>
                <c:ptCount val="1000"/>
                <c:pt idx="0">
                  <c:v>0.34928212922430002</c:v>
                </c:pt>
                <c:pt idx="1">
                  <c:v>209470.51312924901</c:v>
                </c:pt>
                <c:pt idx="2">
                  <c:v>1251926.2203867</c:v>
                </c:pt>
                <c:pt idx="3">
                  <c:v>2874484.1698863599</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pt idx="47">
                  <c:v>0</c:v>
                </c:pt>
                <c:pt idx="48">
                  <c:v>0</c:v>
                </c:pt>
                <c:pt idx="49">
                  <c:v>0</c:v>
                </c:pt>
                <c:pt idx="50">
                  <c:v>0</c:v>
                </c:pt>
                <c:pt idx="51">
                  <c:v>0</c:v>
                </c:pt>
                <c:pt idx="52">
                  <c:v>0</c:v>
                </c:pt>
                <c:pt idx="53">
                  <c:v>0</c:v>
                </c:pt>
                <c:pt idx="54">
                  <c:v>0</c:v>
                </c:pt>
                <c:pt idx="55">
                  <c:v>0</c:v>
                </c:pt>
                <c:pt idx="56">
                  <c:v>0</c:v>
                </c:pt>
                <c:pt idx="57">
                  <c:v>0</c:v>
                </c:pt>
                <c:pt idx="58">
                  <c:v>0</c:v>
                </c:pt>
                <c:pt idx="59">
                  <c:v>0</c:v>
                </c:pt>
                <c:pt idx="60">
                  <c:v>0</c:v>
                </c:pt>
                <c:pt idx="61">
                  <c:v>0</c:v>
                </c:pt>
                <c:pt idx="62">
                  <c:v>0</c:v>
                </c:pt>
                <c:pt idx="63">
                  <c:v>0</c:v>
                </c:pt>
                <c:pt idx="64">
                  <c:v>0</c:v>
                </c:pt>
                <c:pt idx="65">
                  <c:v>0</c:v>
                </c:pt>
                <c:pt idx="66">
                  <c:v>0</c:v>
                </c:pt>
                <c:pt idx="67">
                  <c:v>0</c:v>
                </c:pt>
                <c:pt idx="68">
                  <c:v>0</c:v>
                </c:pt>
                <c:pt idx="69">
                  <c:v>0</c:v>
                </c:pt>
                <c:pt idx="70">
                  <c:v>0</c:v>
                </c:pt>
                <c:pt idx="71">
                  <c:v>0</c:v>
                </c:pt>
                <c:pt idx="72">
                  <c:v>0</c:v>
                </c:pt>
                <c:pt idx="73">
                  <c:v>0</c:v>
                </c:pt>
                <c:pt idx="74">
                  <c:v>0</c:v>
                </c:pt>
                <c:pt idx="75">
                  <c:v>0</c:v>
                </c:pt>
                <c:pt idx="76">
                  <c:v>0</c:v>
                </c:pt>
                <c:pt idx="77">
                  <c:v>0</c:v>
                </c:pt>
                <c:pt idx="78">
                  <c:v>0</c:v>
                </c:pt>
                <c:pt idx="79">
                  <c:v>0</c:v>
                </c:pt>
                <c:pt idx="80">
                  <c:v>0</c:v>
                </c:pt>
                <c:pt idx="81">
                  <c:v>0</c:v>
                </c:pt>
                <c:pt idx="82">
                  <c:v>0</c:v>
                </c:pt>
                <c:pt idx="83">
                  <c:v>0</c:v>
                </c:pt>
                <c:pt idx="84">
                  <c:v>0</c:v>
                </c:pt>
                <c:pt idx="85">
                  <c:v>0</c:v>
                </c:pt>
                <c:pt idx="86">
                  <c:v>0</c:v>
                </c:pt>
                <c:pt idx="87">
                  <c:v>0</c:v>
                </c:pt>
                <c:pt idx="88">
                  <c:v>0</c:v>
                </c:pt>
                <c:pt idx="89">
                  <c:v>0</c:v>
                </c:pt>
                <c:pt idx="90">
                  <c:v>0</c:v>
                </c:pt>
                <c:pt idx="91">
                  <c:v>0</c:v>
                </c:pt>
                <c:pt idx="92">
                  <c:v>0</c:v>
                </c:pt>
                <c:pt idx="93">
                  <c:v>0</c:v>
                </c:pt>
                <c:pt idx="94">
                  <c:v>0</c:v>
                </c:pt>
                <c:pt idx="95">
                  <c:v>0</c:v>
                </c:pt>
                <c:pt idx="96">
                  <c:v>0</c:v>
                </c:pt>
                <c:pt idx="97">
                  <c:v>0</c:v>
                </c:pt>
                <c:pt idx="98">
                  <c:v>0</c:v>
                </c:pt>
                <c:pt idx="99">
                  <c:v>0</c:v>
                </c:pt>
                <c:pt idx="100">
                  <c:v>0</c:v>
                </c:pt>
                <c:pt idx="101">
                  <c:v>0</c:v>
                </c:pt>
                <c:pt idx="102">
                  <c:v>0</c:v>
                </c:pt>
                <c:pt idx="103">
                  <c:v>0</c:v>
                </c:pt>
                <c:pt idx="104">
                  <c:v>0</c:v>
                </c:pt>
                <c:pt idx="105">
                  <c:v>0</c:v>
                </c:pt>
                <c:pt idx="106">
                  <c:v>0</c:v>
                </c:pt>
                <c:pt idx="107">
                  <c:v>0</c:v>
                </c:pt>
                <c:pt idx="108">
                  <c:v>0</c:v>
                </c:pt>
                <c:pt idx="109">
                  <c:v>0</c:v>
                </c:pt>
                <c:pt idx="110">
                  <c:v>0</c:v>
                </c:pt>
                <c:pt idx="111">
                  <c:v>0</c:v>
                </c:pt>
                <c:pt idx="112">
                  <c:v>0</c:v>
                </c:pt>
                <c:pt idx="113">
                  <c:v>0</c:v>
                </c:pt>
                <c:pt idx="114">
                  <c:v>0</c:v>
                </c:pt>
                <c:pt idx="115">
                  <c:v>0</c:v>
                </c:pt>
                <c:pt idx="116">
                  <c:v>0</c:v>
                </c:pt>
                <c:pt idx="117">
                  <c:v>0</c:v>
                </c:pt>
                <c:pt idx="118">
                  <c:v>0</c:v>
                </c:pt>
                <c:pt idx="119">
                  <c:v>0</c:v>
                </c:pt>
                <c:pt idx="120">
                  <c:v>0</c:v>
                </c:pt>
                <c:pt idx="121">
                  <c:v>0</c:v>
                </c:pt>
                <c:pt idx="122">
                  <c:v>0</c:v>
                </c:pt>
                <c:pt idx="123">
                  <c:v>0</c:v>
                </c:pt>
                <c:pt idx="124">
                  <c:v>0</c:v>
                </c:pt>
                <c:pt idx="125">
                  <c:v>0</c:v>
                </c:pt>
                <c:pt idx="126">
                  <c:v>0</c:v>
                </c:pt>
                <c:pt idx="127">
                  <c:v>0</c:v>
                </c:pt>
                <c:pt idx="128">
                  <c:v>0</c:v>
                </c:pt>
                <c:pt idx="129">
                  <c:v>0</c:v>
                </c:pt>
                <c:pt idx="130">
                  <c:v>0</c:v>
                </c:pt>
                <c:pt idx="131">
                  <c:v>0</c:v>
                </c:pt>
                <c:pt idx="132">
                  <c:v>0</c:v>
                </c:pt>
                <c:pt idx="133">
                  <c:v>0</c:v>
                </c:pt>
                <c:pt idx="134">
                  <c:v>0</c:v>
                </c:pt>
                <c:pt idx="135">
                  <c:v>0</c:v>
                </c:pt>
                <c:pt idx="136">
                  <c:v>0</c:v>
                </c:pt>
                <c:pt idx="137">
                  <c:v>0</c:v>
                </c:pt>
                <c:pt idx="138">
                  <c:v>0</c:v>
                </c:pt>
                <c:pt idx="139">
                  <c:v>0</c:v>
                </c:pt>
                <c:pt idx="140">
                  <c:v>0</c:v>
                </c:pt>
                <c:pt idx="141">
                  <c:v>0</c:v>
                </c:pt>
                <c:pt idx="142">
                  <c:v>0</c:v>
                </c:pt>
                <c:pt idx="143">
                  <c:v>0</c:v>
                </c:pt>
                <c:pt idx="144">
                  <c:v>0</c:v>
                </c:pt>
                <c:pt idx="145">
                  <c:v>0</c:v>
                </c:pt>
                <c:pt idx="146">
                  <c:v>0</c:v>
                </c:pt>
                <c:pt idx="147">
                  <c:v>0</c:v>
                </c:pt>
                <c:pt idx="148">
                  <c:v>0</c:v>
                </c:pt>
                <c:pt idx="149">
                  <c:v>0</c:v>
                </c:pt>
                <c:pt idx="150">
                  <c:v>0</c:v>
                </c:pt>
                <c:pt idx="151">
                  <c:v>0</c:v>
                </c:pt>
                <c:pt idx="152">
                  <c:v>0</c:v>
                </c:pt>
                <c:pt idx="153">
                  <c:v>0</c:v>
                </c:pt>
                <c:pt idx="154">
                  <c:v>0</c:v>
                </c:pt>
                <c:pt idx="155">
                  <c:v>0</c:v>
                </c:pt>
                <c:pt idx="156">
                  <c:v>0</c:v>
                </c:pt>
                <c:pt idx="157">
                  <c:v>0</c:v>
                </c:pt>
                <c:pt idx="158">
                  <c:v>0</c:v>
                </c:pt>
                <c:pt idx="159">
                  <c:v>0</c:v>
                </c:pt>
                <c:pt idx="160">
                  <c:v>0</c:v>
                </c:pt>
                <c:pt idx="161">
                  <c:v>0</c:v>
                </c:pt>
                <c:pt idx="162">
                  <c:v>0</c:v>
                </c:pt>
                <c:pt idx="163">
                  <c:v>0</c:v>
                </c:pt>
                <c:pt idx="164">
                  <c:v>0</c:v>
                </c:pt>
                <c:pt idx="165">
                  <c:v>0</c:v>
                </c:pt>
                <c:pt idx="166">
                  <c:v>0</c:v>
                </c:pt>
                <c:pt idx="167">
                  <c:v>0</c:v>
                </c:pt>
                <c:pt idx="168">
                  <c:v>0</c:v>
                </c:pt>
                <c:pt idx="169">
                  <c:v>0</c:v>
                </c:pt>
                <c:pt idx="170">
                  <c:v>0</c:v>
                </c:pt>
                <c:pt idx="171">
                  <c:v>0</c:v>
                </c:pt>
                <c:pt idx="172">
                  <c:v>0</c:v>
                </c:pt>
                <c:pt idx="173">
                  <c:v>0</c:v>
                </c:pt>
                <c:pt idx="174">
                  <c:v>0</c:v>
                </c:pt>
                <c:pt idx="175">
                  <c:v>0</c:v>
                </c:pt>
                <c:pt idx="176">
                  <c:v>0</c:v>
                </c:pt>
                <c:pt idx="177">
                  <c:v>0</c:v>
                </c:pt>
                <c:pt idx="178">
                  <c:v>0</c:v>
                </c:pt>
                <c:pt idx="179">
                  <c:v>0</c:v>
                </c:pt>
                <c:pt idx="180">
                  <c:v>0</c:v>
                </c:pt>
                <c:pt idx="181">
                  <c:v>0</c:v>
                </c:pt>
                <c:pt idx="182">
                  <c:v>0</c:v>
                </c:pt>
                <c:pt idx="183">
                  <c:v>0</c:v>
                </c:pt>
                <c:pt idx="184">
                  <c:v>0</c:v>
                </c:pt>
                <c:pt idx="185">
                  <c:v>0</c:v>
                </c:pt>
                <c:pt idx="186">
                  <c:v>0</c:v>
                </c:pt>
                <c:pt idx="187">
                  <c:v>0</c:v>
                </c:pt>
                <c:pt idx="188">
                  <c:v>0</c:v>
                </c:pt>
                <c:pt idx="189">
                  <c:v>0</c:v>
                </c:pt>
                <c:pt idx="190">
                  <c:v>0</c:v>
                </c:pt>
                <c:pt idx="191">
                  <c:v>0</c:v>
                </c:pt>
                <c:pt idx="192">
                  <c:v>0</c:v>
                </c:pt>
                <c:pt idx="193">
                  <c:v>0</c:v>
                </c:pt>
                <c:pt idx="194">
                  <c:v>0</c:v>
                </c:pt>
                <c:pt idx="195">
                  <c:v>0</c:v>
                </c:pt>
                <c:pt idx="196">
                  <c:v>0</c:v>
                </c:pt>
                <c:pt idx="197">
                  <c:v>0</c:v>
                </c:pt>
                <c:pt idx="198">
                  <c:v>0</c:v>
                </c:pt>
                <c:pt idx="199">
                  <c:v>0</c:v>
                </c:pt>
                <c:pt idx="200">
                  <c:v>0</c:v>
                </c:pt>
                <c:pt idx="201">
                  <c:v>0</c:v>
                </c:pt>
                <c:pt idx="202">
                  <c:v>0</c:v>
                </c:pt>
                <c:pt idx="203">
                  <c:v>0</c:v>
                </c:pt>
                <c:pt idx="204">
                  <c:v>0</c:v>
                </c:pt>
                <c:pt idx="205">
                  <c:v>0</c:v>
                </c:pt>
                <c:pt idx="206">
                  <c:v>0</c:v>
                </c:pt>
                <c:pt idx="207">
                  <c:v>0</c:v>
                </c:pt>
                <c:pt idx="208">
                  <c:v>0</c:v>
                </c:pt>
                <c:pt idx="209">
                  <c:v>0</c:v>
                </c:pt>
                <c:pt idx="210">
                  <c:v>0</c:v>
                </c:pt>
                <c:pt idx="211">
                  <c:v>0</c:v>
                </c:pt>
                <c:pt idx="212">
                  <c:v>0</c:v>
                </c:pt>
                <c:pt idx="213">
                  <c:v>0</c:v>
                </c:pt>
                <c:pt idx="214">
                  <c:v>0</c:v>
                </c:pt>
                <c:pt idx="215">
                  <c:v>0</c:v>
                </c:pt>
                <c:pt idx="216">
                  <c:v>0</c:v>
                </c:pt>
                <c:pt idx="217">
                  <c:v>0</c:v>
                </c:pt>
                <c:pt idx="218">
                  <c:v>0</c:v>
                </c:pt>
                <c:pt idx="219">
                  <c:v>0</c:v>
                </c:pt>
                <c:pt idx="220">
                  <c:v>0</c:v>
                </c:pt>
                <c:pt idx="221">
                  <c:v>0</c:v>
                </c:pt>
                <c:pt idx="222">
                  <c:v>0</c:v>
                </c:pt>
                <c:pt idx="223">
                  <c:v>0</c:v>
                </c:pt>
                <c:pt idx="224">
                  <c:v>0</c:v>
                </c:pt>
                <c:pt idx="225">
                  <c:v>0</c:v>
                </c:pt>
                <c:pt idx="226">
                  <c:v>0</c:v>
                </c:pt>
                <c:pt idx="227">
                  <c:v>0</c:v>
                </c:pt>
                <c:pt idx="228">
                  <c:v>0</c:v>
                </c:pt>
                <c:pt idx="229">
                  <c:v>0</c:v>
                </c:pt>
                <c:pt idx="230">
                  <c:v>0</c:v>
                </c:pt>
                <c:pt idx="231">
                  <c:v>0</c:v>
                </c:pt>
                <c:pt idx="232">
                  <c:v>0</c:v>
                </c:pt>
                <c:pt idx="233">
                  <c:v>0</c:v>
                </c:pt>
                <c:pt idx="234">
                  <c:v>0</c:v>
                </c:pt>
                <c:pt idx="235">
                  <c:v>0</c:v>
                </c:pt>
                <c:pt idx="236">
                  <c:v>0</c:v>
                </c:pt>
                <c:pt idx="237">
                  <c:v>0</c:v>
                </c:pt>
                <c:pt idx="238">
                  <c:v>0</c:v>
                </c:pt>
                <c:pt idx="239">
                  <c:v>0</c:v>
                </c:pt>
                <c:pt idx="240">
                  <c:v>0</c:v>
                </c:pt>
                <c:pt idx="241">
                  <c:v>0</c:v>
                </c:pt>
                <c:pt idx="242">
                  <c:v>0</c:v>
                </c:pt>
                <c:pt idx="243">
                  <c:v>0</c:v>
                </c:pt>
                <c:pt idx="244">
                  <c:v>0</c:v>
                </c:pt>
                <c:pt idx="245">
                  <c:v>0</c:v>
                </c:pt>
                <c:pt idx="246">
                  <c:v>0</c:v>
                </c:pt>
                <c:pt idx="247">
                  <c:v>0</c:v>
                </c:pt>
                <c:pt idx="248">
                  <c:v>0</c:v>
                </c:pt>
                <c:pt idx="249">
                  <c:v>0</c:v>
                </c:pt>
                <c:pt idx="250">
                  <c:v>0</c:v>
                </c:pt>
                <c:pt idx="251">
                  <c:v>0</c:v>
                </c:pt>
                <c:pt idx="252">
                  <c:v>0</c:v>
                </c:pt>
                <c:pt idx="253">
                  <c:v>0</c:v>
                </c:pt>
                <c:pt idx="254">
                  <c:v>0</c:v>
                </c:pt>
                <c:pt idx="255">
                  <c:v>0</c:v>
                </c:pt>
                <c:pt idx="256">
                  <c:v>0</c:v>
                </c:pt>
                <c:pt idx="257">
                  <c:v>0</c:v>
                </c:pt>
                <c:pt idx="258">
                  <c:v>0</c:v>
                </c:pt>
                <c:pt idx="259">
                  <c:v>0</c:v>
                </c:pt>
                <c:pt idx="260">
                  <c:v>0</c:v>
                </c:pt>
                <c:pt idx="261">
                  <c:v>0</c:v>
                </c:pt>
                <c:pt idx="262">
                  <c:v>0</c:v>
                </c:pt>
                <c:pt idx="263">
                  <c:v>0</c:v>
                </c:pt>
                <c:pt idx="264">
                  <c:v>0</c:v>
                </c:pt>
                <c:pt idx="265">
                  <c:v>0</c:v>
                </c:pt>
                <c:pt idx="266">
                  <c:v>0</c:v>
                </c:pt>
                <c:pt idx="267">
                  <c:v>0</c:v>
                </c:pt>
                <c:pt idx="268">
                  <c:v>0</c:v>
                </c:pt>
                <c:pt idx="269">
                  <c:v>0</c:v>
                </c:pt>
                <c:pt idx="270">
                  <c:v>0</c:v>
                </c:pt>
                <c:pt idx="271">
                  <c:v>0</c:v>
                </c:pt>
                <c:pt idx="272">
                  <c:v>0</c:v>
                </c:pt>
                <c:pt idx="273">
                  <c:v>0</c:v>
                </c:pt>
                <c:pt idx="274">
                  <c:v>0</c:v>
                </c:pt>
                <c:pt idx="275">
                  <c:v>0</c:v>
                </c:pt>
                <c:pt idx="276">
                  <c:v>0</c:v>
                </c:pt>
                <c:pt idx="277">
                  <c:v>0</c:v>
                </c:pt>
                <c:pt idx="278">
                  <c:v>0</c:v>
                </c:pt>
                <c:pt idx="279">
                  <c:v>0</c:v>
                </c:pt>
                <c:pt idx="280">
                  <c:v>0</c:v>
                </c:pt>
                <c:pt idx="281">
                  <c:v>0</c:v>
                </c:pt>
                <c:pt idx="282">
                  <c:v>0</c:v>
                </c:pt>
                <c:pt idx="283">
                  <c:v>0</c:v>
                </c:pt>
                <c:pt idx="284">
                  <c:v>0</c:v>
                </c:pt>
                <c:pt idx="285">
                  <c:v>0</c:v>
                </c:pt>
                <c:pt idx="286">
                  <c:v>0</c:v>
                </c:pt>
                <c:pt idx="287">
                  <c:v>0</c:v>
                </c:pt>
                <c:pt idx="288">
                  <c:v>0</c:v>
                </c:pt>
                <c:pt idx="289">
                  <c:v>0</c:v>
                </c:pt>
                <c:pt idx="290">
                  <c:v>0</c:v>
                </c:pt>
                <c:pt idx="291">
                  <c:v>0</c:v>
                </c:pt>
                <c:pt idx="292">
                  <c:v>0</c:v>
                </c:pt>
                <c:pt idx="293">
                  <c:v>0</c:v>
                </c:pt>
                <c:pt idx="294">
                  <c:v>0</c:v>
                </c:pt>
                <c:pt idx="295">
                  <c:v>0</c:v>
                </c:pt>
                <c:pt idx="296">
                  <c:v>0</c:v>
                </c:pt>
                <c:pt idx="297">
                  <c:v>0</c:v>
                </c:pt>
                <c:pt idx="298">
                  <c:v>0</c:v>
                </c:pt>
                <c:pt idx="299">
                  <c:v>0</c:v>
                </c:pt>
                <c:pt idx="300">
                  <c:v>0</c:v>
                </c:pt>
                <c:pt idx="301">
                  <c:v>0</c:v>
                </c:pt>
                <c:pt idx="302">
                  <c:v>0</c:v>
                </c:pt>
                <c:pt idx="303">
                  <c:v>0</c:v>
                </c:pt>
                <c:pt idx="304">
                  <c:v>0</c:v>
                </c:pt>
                <c:pt idx="305">
                  <c:v>0</c:v>
                </c:pt>
                <c:pt idx="306">
                  <c:v>0</c:v>
                </c:pt>
                <c:pt idx="307">
                  <c:v>0</c:v>
                </c:pt>
                <c:pt idx="308">
                  <c:v>0</c:v>
                </c:pt>
                <c:pt idx="309">
                  <c:v>0</c:v>
                </c:pt>
                <c:pt idx="310">
                  <c:v>0</c:v>
                </c:pt>
                <c:pt idx="311">
                  <c:v>0</c:v>
                </c:pt>
                <c:pt idx="312">
                  <c:v>0</c:v>
                </c:pt>
                <c:pt idx="313">
                  <c:v>0</c:v>
                </c:pt>
                <c:pt idx="314">
                  <c:v>0</c:v>
                </c:pt>
                <c:pt idx="315">
                  <c:v>0</c:v>
                </c:pt>
                <c:pt idx="316">
                  <c:v>0</c:v>
                </c:pt>
                <c:pt idx="317">
                  <c:v>0</c:v>
                </c:pt>
                <c:pt idx="318">
                  <c:v>0</c:v>
                </c:pt>
                <c:pt idx="319">
                  <c:v>0</c:v>
                </c:pt>
                <c:pt idx="320">
                  <c:v>0</c:v>
                </c:pt>
                <c:pt idx="321">
                  <c:v>0</c:v>
                </c:pt>
                <c:pt idx="322">
                  <c:v>0</c:v>
                </c:pt>
                <c:pt idx="323">
                  <c:v>0</c:v>
                </c:pt>
                <c:pt idx="324">
                  <c:v>0</c:v>
                </c:pt>
                <c:pt idx="325">
                  <c:v>0</c:v>
                </c:pt>
                <c:pt idx="326">
                  <c:v>0</c:v>
                </c:pt>
                <c:pt idx="327">
                  <c:v>0</c:v>
                </c:pt>
                <c:pt idx="328">
                  <c:v>0</c:v>
                </c:pt>
                <c:pt idx="329">
                  <c:v>0</c:v>
                </c:pt>
                <c:pt idx="330">
                  <c:v>0</c:v>
                </c:pt>
                <c:pt idx="331">
                  <c:v>0</c:v>
                </c:pt>
                <c:pt idx="332">
                  <c:v>0</c:v>
                </c:pt>
                <c:pt idx="333">
                  <c:v>0</c:v>
                </c:pt>
                <c:pt idx="334">
                  <c:v>0</c:v>
                </c:pt>
                <c:pt idx="335">
                  <c:v>0</c:v>
                </c:pt>
                <c:pt idx="336">
                  <c:v>0</c:v>
                </c:pt>
                <c:pt idx="337">
                  <c:v>0</c:v>
                </c:pt>
                <c:pt idx="338">
                  <c:v>0</c:v>
                </c:pt>
                <c:pt idx="339">
                  <c:v>0</c:v>
                </c:pt>
                <c:pt idx="340">
                  <c:v>0</c:v>
                </c:pt>
                <c:pt idx="341">
                  <c:v>0</c:v>
                </c:pt>
                <c:pt idx="342">
                  <c:v>0</c:v>
                </c:pt>
                <c:pt idx="343">
                  <c:v>0</c:v>
                </c:pt>
                <c:pt idx="344">
                  <c:v>0</c:v>
                </c:pt>
                <c:pt idx="345">
                  <c:v>0</c:v>
                </c:pt>
                <c:pt idx="346">
                  <c:v>0</c:v>
                </c:pt>
                <c:pt idx="347">
                  <c:v>0</c:v>
                </c:pt>
                <c:pt idx="348">
                  <c:v>0</c:v>
                </c:pt>
                <c:pt idx="349">
                  <c:v>0</c:v>
                </c:pt>
                <c:pt idx="350">
                  <c:v>0</c:v>
                </c:pt>
                <c:pt idx="351">
                  <c:v>0</c:v>
                </c:pt>
                <c:pt idx="352">
                  <c:v>0</c:v>
                </c:pt>
                <c:pt idx="353">
                  <c:v>0</c:v>
                </c:pt>
                <c:pt idx="354">
                  <c:v>0</c:v>
                </c:pt>
                <c:pt idx="355">
                  <c:v>0</c:v>
                </c:pt>
                <c:pt idx="356">
                  <c:v>0</c:v>
                </c:pt>
                <c:pt idx="357">
                  <c:v>0</c:v>
                </c:pt>
                <c:pt idx="358">
                  <c:v>0</c:v>
                </c:pt>
                <c:pt idx="359">
                  <c:v>0</c:v>
                </c:pt>
                <c:pt idx="360">
                  <c:v>0</c:v>
                </c:pt>
                <c:pt idx="361">
                  <c:v>0</c:v>
                </c:pt>
                <c:pt idx="362">
                  <c:v>0</c:v>
                </c:pt>
                <c:pt idx="363">
                  <c:v>0</c:v>
                </c:pt>
                <c:pt idx="364">
                  <c:v>0</c:v>
                </c:pt>
                <c:pt idx="365">
                  <c:v>0</c:v>
                </c:pt>
                <c:pt idx="366">
                  <c:v>0</c:v>
                </c:pt>
                <c:pt idx="367">
                  <c:v>0</c:v>
                </c:pt>
                <c:pt idx="368">
                  <c:v>0</c:v>
                </c:pt>
                <c:pt idx="369">
                  <c:v>0</c:v>
                </c:pt>
                <c:pt idx="370">
                  <c:v>0</c:v>
                </c:pt>
                <c:pt idx="371">
                  <c:v>0</c:v>
                </c:pt>
                <c:pt idx="372">
                  <c:v>0</c:v>
                </c:pt>
                <c:pt idx="373">
                  <c:v>0</c:v>
                </c:pt>
                <c:pt idx="374">
                  <c:v>0</c:v>
                </c:pt>
                <c:pt idx="375">
                  <c:v>0</c:v>
                </c:pt>
                <c:pt idx="376">
                  <c:v>0</c:v>
                </c:pt>
                <c:pt idx="377">
                  <c:v>0</c:v>
                </c:pt>
                <c:pt idx="378">
                  <c:v>0</c:v>
                </c:pt>
                <c:pt idx="379">
                  <c:v>0</c:v>
                </c:pt>
                <c:pt idx="380">
                  <c:v>0</c:v>
                </c:pt>
                <c:pt idx="381">
                  <c:v>0</c:v>
                </c:pt>
                <c:pt idx="382">
                  <c:v>0</c:v>
                </c:pt>
                <c:pt idx="383">
                  <c:v>0</c:v>
                </c:pt>
                <c:pt idx="384">
                  <c:v>0</c:v>
                </c:pt>
                <c:pt idx="385">
                  <c:v>0</c:v>
                </c:pt>
                <c:pt idx="386">
                  <c:v>0</c:v>
                </c:pt>
                <c:pt idx="387">
                  <c:v>0</c:v>
                </c:pt>
                <c:pt idx="388">
                  <c:v>0</c:v>
                </c:pt>
                <c:pt idx="389">
                  <c:v>0</c:v>
                </c:pt>
                <c:pt idx="390">
                  <c:v>0</c:v>
                </c:pt>
                <c:pt idx="391">
                  <c:v>0</c:v>
                </c:pt>
                <c:pt idx="392">
                  <c:v>0</c:v>
                </c:pt>
                <c:pt idx="393">
                  <c:v>0</c:v>
                </c:pt>
                <c:pt idx="394">
                  <c:v>0</c:v>
                </c:pt>
                <c:pt idx="395">
                  <c:v>0</c:v>
                </c:pt>
                <c:pt idx="396">
                  <c:v>0</c:v>
                </c:pt>
                <c:pt idx="397">
                  <c:v>0</c:v>
                </c:pt>
                <c:pt idx="398">
                  <c:v>0</c:v>
                </c:pt>
                <c:pt idx="399">
                  <c:v>0</c:v>
                </c:pt>
                <c:pt idx="400">
                  <c:v>0</c:v>
                </c:pt>
                <c:pt idx="401">
                  <c:v>0</c:v>
                </c:pt>
                <c:pt idx="402">
                  <c:v>0</c:v>
                </c:pt>
                <c:pt idx="403">
                  <c:v>0</c:v>
                </c:pt>
                <c:pt idx="404">
                  <c:v>0</c:v>
                </c:pt>
                <c:pt idx="405">
                  <c:v>0</c:v>
                </c:pt>
                <c:pt idx="406">
                  <c:v>0</c:v>
                </c:pt>
                <c:pt idx="407">
                  <c:v>0</c:v>
                </c:pt>
                <c:pt idx="408">
                  <c:v>0</c:v>
                </c:pt>
                <c:pt idx="409">
                  <c:v>0</c:v>
                </c:pt>
                <c:pt idx="410">
                  <c:v>0</c:v>
                </c:pt>
                <c:pt idx="411">
                  <c:v>0</c:v>
                </c:pt>
                <c:pt idx="412">
                  <c:v>0</c:v>
                </c:pt>
                <c:pt idx="413">
                  <c:v>0</c:v>
                </c:pt>
                <c:pt idx="414">
                  <c:v>0</c:v>
                </c:pt>
                <c:pt idx="415">
                  <c:v>0</c:v>
                </c:pt>
                <c:pt idx="416">
                  <c:v>0</c:v>
                </c:pt>
                <c:pt idx="417">
                  <c:v>0</c:v>
                </c:pt>
                <c:pt idx="418">
                  <c:v>0</c:v>
                </c:pt>
                <c:pt idx="419">
                  <c:v>0</c:v>
                </c:pt>
                <c:pt idx="420">
                  <c:v>0</c:v>
                </c:pt>
                <c:pt idx="421">
                  <c:v>0</c:v>
                </c:pt>
                <c:pt idx="422">
                  <c:v>0</c:v>
                </c:pt>
                <c:pt idx="423">
                  <c:v>0</c:v>
                </c:pt>
                <c:pt idx="424">
                  <c:v>0</c:v>
                </c:pt>
                <c:pt idx="425">
                  <c:v>0</c:v>
                </c:pt>
                <c:pt idx="426">
                  <c:v>0</c:v>
                </c:pt>
                <c:pt idx="427">
                  <c:v>0</c:v>
                </c:pt>
                <c:pt idx="428">
                  <c:v>0</c:v>
                </c:pt>
                <c:pt idx="429">
                  <c:v>0</c:v>
                </c:pt>
                <c:pt idx="430">
                  <c:v>0</c:v>
                </c:pt>
                <c:pt idx="431">
                  <c:v>0</c:v>
                </c:pt>
                <c:pt idx="432">
                  <c:v>0</c:v>
                </c:pt>
                <c:pt idx="433">
                  <c:v>0</c:v>
                </c:pt>
                <c:pt idx="434">
                  <c:v>0</c:v>
                </c:pt>
                <c:pt idx="435">
                  <c:v>0</c:v>
                </c:pt>
                <c:pt idx="436">
                  <c:v>0</c:v>
                </c:pt>
                <c:pt idx="437">
                  <c:v>0</c:v>
                </c:pt>
                <c:pt idx="438">
                  <c:v>0</c:v>
                </c:pt>
                <c:pt idx="439">
                  <c:v>0</c:v>
                </c:pt>
                <c:pt idx="440">
                  <c:v>0</c:v>
                </c:pt>
                <c:pt idx="441">
                  <c:v>0</c:v>
                </c:pt>
                <c:pt idx="442">
                  <c:v>0</c:v>
                </c:pt>
                <c:pt idx="443">
                  <c:v>0</c:v>
                </c:pt>
                <c:pt idx="444">
                  <c:v>0</c:v>
                </c:pt>
                <c:pt idx="445">
                  <c:v>0</c:v>
                </c:pt>
                <c:pt idx="446">
                  <c:v>0</c:v>
                </c:pt>
                <c:pt idx="447">
                  <c:v>0</c:v>
                </c:pt>
                <c:pt idx="448">
                  <c:v>0</c:v>
                </c:pt>
                <c:pt idx="449">
                  <c:v>0</c:v>
                </c:pt>
                <c:pt idx="450">
                  <c:v>0</c:v>
                </c:pt>
                <c:pt idx="451">
                  <c:v>0</c:v>
                </c:pt>
                <c:pt idx="452">
                  <c:v>0</c:v>
                </c:pt>
                <c:pt idx="453">
                  <c:v>0</c:v>
                </c:pt>
                <c:pt idx="454">
                  <c:v>0</c:v>
                </c:pt>
                <c:pt idx="455">
                  <c:v>0</c:v>
                </c:pt>
                <c:pt idx="456">
                  <c:v>0</c:v>
                </c:pt>
                <c:pt idx="457">
                  <c:v>0</c:v>
                </c:pt>
                <c:pt idx="458">
                  <c:v>0</c:v>
                </c:pt>
                <c:pt idx="459">
                  <c:v>0</c:v>
                </c:pt>
                <c:pt idx="460">
                  <c:v>0</c:v>
                </c:pt>
                <c:pt idx="461">
                  <c:v>0</c:v>
                </c:pt>
                <c:pt idx="462">
                  <c:v>0</c:v>
                </c:pt>
                <c:pt idx="463">
                  <c:v>0</c:v>
                </c:pt>
                <c:pt idx="464">
                  <c:v>0</c:v>
                </c:pt>
                <c:pt idx="465">
                  <c:v>0</c:v>
                </c:pt>
                <c:pt idx="466">
                  <c:v>0</c:v>
                </c:pt>
                <c:pt idx="467">
                  <c:v>0</c:v>
                </c:pt>
                <c:pt idx="468">
                  <c:v>0</c:v>
                </c:pt>
                <c:pt idx="469">
                  <c:v>0</c:v>
                </c:pt>
                <c:pt idx="470">
                  <c:v>0</c:v>
                </c:pt>
                <c:pt idx="471">
                  <c:v>0</c:v>
                </c:pt>
                <c:pt idx="472">
                  <c:v>0</c:v>
                </c:pt>
                <c:pt idx="473">
                  <c:v>0</c:v>
                </c:pt>
                <c:pt idx="474">
                  <c:v>0</c:v>
                </c:pt>
                <c:pt idx="475">
                  <c:v>0</c:v>
                </c:pt>
                <c:pt idx="476">
                  <c:v>0</c:v>
                </c:pt>
                <c:pt idx="477">
                  <c:v>0</c:v>
                </c:pt>
                <c:pt idx="478">
                  <c:v>0</c:v>
                </c:pt>
                <c:pt idx="479">
                  <c:v>0</c:v>
                </c:pt>
                <c:pt idx="480">
                  <c:v>0</c:v>
                </c:pt>
                <c:pt idx="481">
                  <c:v>0</c:v>
                </c:pt>
                <c:pt idx="482">
                  <c:v>0</c:v>
                </c:pt>
                <c:pt idx="483">
                  <c:v>0</c:v>
                </c:pt>
                <c:pt idx="484">
                  <c:v>0</c:v>
                </c:pt>
                <c:pt idx="485">
                  <c:v>0</c:v>
                </c:pt>
                <c:pt idx="486">
                  <c:v>0</c:v>
                </c:pt>
                <c:pt idx="487">
                  <c:v>0</c:v>
                </c:pt>
                <c:pt idx="488">
                  <c:v>0</c:v>
                </c:pt>
                <c:pt idx="489">
                  <c:v>0</c:v>
                </c:pt>
                <c:pt idx="490">
                  <c:v>0</c:v>
                </c:pt>
                <c:pt idx="491">
                  <c:v>0</c:v>
                </c:pt>
                <c:pt idx="492">
                  <c:v>0</c:v>
                </c:pt>
                <c:pt idx="493">
                  <c:v>0</c:v>
                </c:pt>
                <c:pt idx="494">
                  <c:v>0</c:v>
                </c:pt>
                <c:pt idx="495">
                  <c:v>0</c:v>
                </c:pt>
                <c:pt idx="496">
                  <c:v>0</c:v>
                </c:pt>
                <c:pt idx="497">
                  <c:v>0</c:v>
                </c:pt>
                <c:pt idx="498">
                  <c:v>0</c:v>
                </c:pt>
                <c:pt idx="499">
                  <c:v>0</c:v>
                </c:pt>
                <c:pt idx="500">
                  <c:v>0</c:v>
                </c:pt>
                <c:pt idx="501">
                  <c:v>0</c:v>
                </c:pt>
                <c:pt idx="502">
                  <c:v>0</c:v>
                </c:pt>
                <c:pt idx="503">
                  <c:v>0</c:v>
                </c:pt>
                <c:pt idx="504">
                  <c:v>0</c:v>
                </c:pt>
                <c:pt idx="505">
                  <c:v>0</c:v>
                </c:pt>
                <c:pt idx="506">
                  <c:v>0</c:v>
                </c:pt>
                <c:pt idx="507">
                  <c:v>0</c:v>
                </c:pt>
                <c:pt idx="508">
                  <c:v>0</c:v>
                </c:pt>
                <c:pt idx="509">
                  <c:v>0</c:v>
                </c:pt>
                <c:pt idx="510">
                  <c:v>0</c:v>
                </c:pt>
                <c:pt idx="511">
                  <c:v>0</c:v>
                </c:pt>
                <c:pt idx="512">
                  <c:v>0</c:v>
                </c:pt>
                <c:pt idx="513">
                  <c:v>0</c:v>
                </c:pt>
                <c:pt idx="514">
                  <c:v>0</c:v>
                </c:pt>
                <c:pt idx="515">
                  <c:v>0</c:v>
                </c:pt>
                <c:pt idx="516">
                  <c:v>0</c:v>
                </c:pt>
                <c:pt idx="517">
                  <c:v>0</c:v>
                </c:pt>
                <c:pt idx="518">
                  <c:v>0</c:v>
                </c:pt>
                <c:pt idx="519">
                  <c:v>0</c:v>
                </c:pt>
                <c:pt idx="520">
                  <c:v>0</c:v>
                </c:pt>
                <c:pt idx="521">
                  <c:v>0</c:v>
                </c:pt>
                <c:pt idx="522">
                  <c:v>0</c:v>
                </c:pt>
                <c:pt idx="523">
                  <c:v>0</c:v>
                </c:pt>
                <c:pt idx="524">
                  <c:v>0</c:v>
                </c:pt>
                <c:pt idx="525">
                  <c:v>0</c:v>
                </c:pt>
                <c:pt idx="526">
                  <c:v>0</c:v>
                </c:pt>
                <c:pt idx="527">
                  <c:v>0</c:v>
                </c:pt>
                <c:pt idx="528">
                  <c:v>0</c:v>
                </c:pt>
                <c:pt idx="529">
                  <c:v>0</c:v>
                </c:pt>
                <c:pt idx="530">
                  <c:v>0</c:v>
                </c:pt>
                <c:pt idx="531">
                  <c:v>0</c:v>
                </c:pt>
                <c:pt idx="532">
                  <c:v>0</c:v>
                </c:pt>
                <c:pt idx="533">
                  <c:v>0</c:v>
                </c:pt>
                <c:pt idx="534">
                  <c:v>0</c:v>
                </c:pt>
                <c:pt idx="535">
                  <c:v>0</c:v>
                </c:pt>
                <c:pt idx="536">
                  <c:v>0</c:v>
                </c:pt>
                <c:pt idx="537">
                  <c:v>0</c:v>
                </c:pt>
                <c:pt idx="538">
                  <c:v>0</c:v>
                </c:pt>
                <c:pt idx="539">
                  <c:v>0</c:v>
                </c:pt>
                <c:pt idx="540">
                  <c:v>0</c:v>
                </c:pt>
                <c:pt idx="541">
                  <c:v>0</c:v>
                </c:pt>
                <c:pt idx="542">
                  <c:v>0</c:v>
                </c:pt>
                <c:pt idx="543">
                  <c:v>0</c:v>
                </c:pt>
                <c:pt idx="544">
                  <c:v>0</c:v>
                </c:pt>
                <c:pt idx="545">
                  <c:v>0</c:v>
                </c:pt>
                <c:pt idx="546">
                  <c:v>0</c:v>
                </c:pt>
                <c:pt idx="547">
                  <c:v>0</c:v>
                </c:pt>
                <c:pt idx="548">
                  <c:v>0</c:v>
                </c:pt>
                <c:pt idx="549">
                  <c:v>0</c:v>
                </c:pt>
                <c:pt idx="550">
                  <c:v>0</c:v>
                </c:pt>
                <c:pt idx="551">
                  <c:v>0</c:v>
                </c:pt>
                <c:pt idx="552">
                  <c:v>0</c:v>
                </c:pt>
                <c:pt idx="553">
                  <c:v>0</c:v>
                </c:pt>
                <c:pt idx="554">
                  <c:v>0</c:v>
                </c:pt>
                <c:pt idx="555">
                  <c:v>0</c:v>
                </c:pt>
                <c:pt idx="556">
                  <c:v>0</c:v>
                </c:pt>
                <c:pt idx="557">
                  <c:v>0</c:v>
                </c:pt>
                <c:pt idx="558">
                  <c:v>0</c:v>
                </c:pt>
                <c:pt idx="559">
                  <c:v>0</c:v>
                </c:pt>
                <c:pt idx="560">
                  <c:v>0</c:v>
                </c:pt>
                <c:pt idx="561">
                  <c:v>0</c:v>
                </c:pt>
                <c:pt idx="562">
                  <c:v>0</c:v>
                </c:pt>
                <c:pt idx="563">
                  <c:v>0</c:v>
                </c:pt>
                <c:pt idx="564">
                  <c:v>0</c:v>
                </c:pt>
                <c:pt idx="565">
                  <c:v>0</c:v>
                </c:pt>
                <c:pt idx="566">
                  <c:v>0</c:v>
                </c:pt>
                <c:pt idx="567">
                  <c:v>0</c:v>
                </c:pt>
                <c:pt idx="568">
                  <c:v>0</c:v>
                </c:pt>
                <c:pt idx="569">
                  <c:v>0</c:v>
                </c:pt>
                <c:pt idx="570">
                  <c:v>0</c:v>
                </c:pt>
                <c:pt idx="571">
                  <c:v>0</c:v>
                </c:pt>
                <c:pt idx="572">
                  <c:v>0</c:v>
                </c:pt>
                <c:pt idx="573">
                  <c:v>0</c:v>
                </c:pt>
                <c:pt idx="574">
                  <c:v>0</c:v>
                </c:pt>
                <c:pt idx="575">
                  <c:v>0</c:v>
                </c:pt>
                <c:pt idx="576">
                  <c:v>0</c:v>
                </c:pt>
                <c:pt idx="577">
                  <c:v>0</c:v>
                </c:pt>
                <c:pt idx="578">
                  <c:v>0</c:v>
                </c:pt>
                <c:pt idx="579">
                  <c:v>0</c:v>
                </c:pt>
                <c:pt idx="580">
                  <c:v>0</c:v>
                </c:pt>
                <c:pt idx="581">
                  <c:v>0</c:v>
                </c:pt>
                <c:pt idx="582">
                  <c:v>0</c:v>
                </c:pt>
                <c:pt idx="583">
                  <c:v>0</c:v>
                </c:pt>
                <c:pt idx="584">
                  <c:v>0</c:v>
                </c:pt>
                <c:pt idx="585">
                  <c:v>0</c:v>
                </c:pt>
                <c:pt idx="586">
                  <c:v>0</c:v>
                </c:pt>
                <c:pt idx="587">
                  <c:v>0</c:v>
                </c:pt>
                <c:pt idx="588">
                  <c:v>0</c:v>
                </c:pt>
                <c:pt idx="589">
                  <c:v>0</c:v>
                </c:pt>
                <c:pt idx="590">
                  <c:v>0</c:v>
                </c:pt>
                <c:pt idx="591">
                  <c:v>0</c:v>
                </c:pt>
                <c:pt idx="592">
                  <c:v>0</c:v>
                </c:pt>
                <c:pt idx="593">
                  <c:v>0</c:v>
                </c:pt>
                <c:pt idx="594">
                  <c:v>0</c:v>
                </c:pt>
                <c:pt idx="595">
                  <c:v>0</c:v>
                </c:pt>
                <c:pt idx="596">
                  <c:v>0</c:v>
                </c:pt>
                <c:pt idx="597">
                  <c:v>0</c:v>
                </c:pt>
                <c:pt idx="598">
                  <c:v>0</c:v>
                </c:pt>
                <c:pt idx="599">
                  <c:v>0</c:v>
                </c:pt>
                <c:pt idx="600">
                  <c:v>0</c:v>
                </c:pt>
                <c:pt idx="601">
                  <c:v>0</c:v>
                </c:pt>
                <c:pt idx="602">
                  <c:v>0</c:v>
                </c:pt>
                <c:pt idx="603">
                  <c:v>0</c:v>
                </c:pt>
                <c:pt idx="604">
                  <c:v>0</c:v>
                </c:pt>
                <c:pt idx="605">
                  <c:v>0</c:v>
                </c:pt>
                <c:pt idx="606">
                  <c:v>0</c:v>
                </c:pt>
                <c:pt idx="607">
                  <c:v>0</c:v>
                </c:pt>
                <c:pt idx="608">
                  <c:v>0</c:v>
                </c:pt>
                <c:pt idx="609">
                  <c:v>0</c:v>
                </c:pt>
                <c:pt idx="610">
                  <c:v>0</c:v>
                </c:pt>
                <c:pt idx="611">
                  <c:v>0</c:v>
                </c:pt>
                <c:pt idx="612">
                  <c:v>0</c:v>
                </c:pt>
                <c:pt idx="613">
                  <c:v>0</c:v>
                </c:pt>
                <c:pt idx="614">
                  <c:v>0</c:v>
                </c:pt>
                <c:pt idx="615">
                  <c:v>0</c:v>
                </c:pt>
                <c:pt idx="616">
                  <c:v>0</c:v>
                </c:pt>
                <c:pt idx="617">
                  <c:v>0</c:v>
                </c:pt>
                <c:pt idx="618">
                  <c:v>0</c:v>
                </c:pt>
                <c:pt idx="619">
                  <c:v>0</c:v>
                </c:pt>
                <c:pt idx="620">
                  <c:v>0</c:v>
                </c:pt>
                <c:pt idx="621">
                  <c:v>0</c:v>
                </c:pt>
                <c:pt idx="622">
                  <c:v>0</c:v>
                </c:pt>
                <c:pt idx="623">
                  <c:v>0</c:v>
                </c:pt>
                <c:pt idx="624">
                  <c:v>0</c:v>
                </c:pt>
                <c:pt idx="625">
                  <c:v>0</c:v>
                </c:pt>
                <c:pt idx="626">
                  <c:v>0</c:v>
                </c:pt>
                <c:pt idx="627">
                  <c:v>0</c:v>
                </c:pt>
                <c:pt idx="628">
                  <c:v>0</c:v>
                </c:pt>
                <c:pt idx="629">
                  <c:v>0</c:v>
                </c:pt>
                <c:pt idx="630">
                  <c:v>0</c:v>
                </c:pt>
                <c:pt idx="631">
                  <c:v>0</c:v>
                </c:pt>
                <c:pt idx="632">
                  <c:v>0</c:v>
                </c:pt>
                <c:pt idx="633">
                  <c:v>0</c:v>
                </c:pt>
                <c:pt idx="634">
                  <c:v>0</c:v>
                </c:pt>
                <c:pt idx="635">
                  <c:v>0</c:v>
                </c:pt>
                <c:pt idx="636">
                  <c:v>0</c:v>
                </c:pt>
                <c:pt idx="637">
                  <c:v>0</c:v>
                </c:pt>
                <c:pt idx="638">
                  <c:v>0</c:v>
                </c:pt>
                <c:pt idx="639">
                  <c:v>0</c:v>
                </c:pt>
                <c:pt idx="640">
                  <c:v>0</c:v>
                </c:pt>
                <c:pt idx="641">
                  <c:v>0</c:v>
                </c:pt>
                <c:pt idx="642">
                  <c:v>0</c:v>
                </c:pt>
                <c:pt idx="643">
                  <c:v>0</c:v>
                </c:pt>
                <c:pt idx="644">
                  <c:v>0</c:v>
                </c:pt>
                <c:pt idx="645">
                  <c:v>0</c:v>
                </c:pt>
                <c:pt idx="646">
                  <c:v>0</c:v>
                </c:pt>
                <c:pt idx="647">
                  <c:v>0</c:v>
                </c:pt>
                <c:pt idx="648">
                  <c:v>0</c:v>
                </c:pt>
                <c:pt idx="649">
                  <c:v>0</c:v>
                </c:pt>
                <c:pt idx="650">
                  <c:v>0</c:v>
                </c:pt>
                <c:pt idx="651">
                  <c:v>0</c:v>
                </c:pt>
                <c:pt idx="652">
                  <c:v>0</c:v>
                </c:pt>
                <c:pt idx="653">
                  <c:v>0</c:v>
                </c:pt>
                <c:pt idx="654">
                  <c:v>0</c:v>
                </c:pt>
                <c:pt idx="655">
                  <c:v>0</c:v>
                </c:pt>
                <c:pt idx="656">
                  <c:v>0</c:v>
                </c:pt>
                <c:pt idx="657">
                  <c:v>0</c:v>
                </c:pt>
                <c:pt idx="658">
                  <c:v>0</c:v>
                </c:pt>
                <c:pt idx="659">
                  <c:v>0</c:v>
                </c:pt>
                <c:pt idx="660">
                  <c:v>0</c:v>
                </c:pt>
                <c:pt idx="661">
                  <c:v>0</c:v>
                </c:pt>
                <c:pt idx="662">
                  <c:v>0</c:v>
                </c:pt>
                <c:pt idx="663">
                  <c:v>0</c:v>
                </c:pt>
                <c:pt idx="664">
                  <c:v>0</c:v>
                </c:pt>
                <c:pt idx="665">
                  <c:v>0</c:v>
                </c:pt>
                <c:pt idx="666">
                  <c:v>0</c:v>
                </c:pt>
                <c:pt idx="667">
                  <c:v>0</c:v>
                </c:pt>
                <c:pt idx="668">
                  <c:v>0</c:v>
                </c:pt>
                <c:pt idx="669">
                  <c:v>0</c:v>
                </c:pt>
                <c:pt idx="670">
                  <c:v>0</c:v>
                </c:pt>
                <c:pt idx="671">
                  <c:v>0</c:v>
                </c:pt>
                <c:pt idx="672">
                  <c:v>0</c:v>
                </c:pt>
                <c:pt idx="673">
                  <c:v>0</c:v>
                </c:pt>
                <c:pt idx="674">
                  <c:v>0</c:v>
                </c:pt>
                <c:pt idx="675">
                  <c:v>0</c:v>
                </c:pt>
                <c:pt idx="676">
                  <c:v>0</c:v>
                </c:pt>
                <c:pt idx="677">
                  <c:v>0</c:v>
                </c:pt>
                <c:pt idx="678">
                  <c:v>0</c:v>
                </c:pt>
                <c:pt idx="679">
                  <c:v>0</c:v>
                </c:pt>
                <c:pt idx="680">
                  <c:v>0</c:v>
                </c:pt>
                <c:pt idx="681">
                  <c:v>0</c:v>
                </c:pt>
                <c:pt idx="682">
                  <c:v>0</c:v>
                </c:pt>
                <c:pt idx="683">
                  <c:v>0</c:v>
                </c:pt>
                <c:pt idx="684">
                  <c:v>0</c:v>
                </c:pt>
                <c:pt idx="685">
                  <c:v>0</c:v>
                </c:pt>
                <c:pt idx="686">
                  <c:v>0</c:v>
                </c:pt>
                <c:pt idx="687">
                  <c:v>0</c:v>
                </c:pt>
                <c:pt idx="688">
                  <c:v>0</c:v>
                </c:pt>
                <c:pt idx="689">
                  <c:v>0</c:v>
                </c:pt>
                <c:pt idx="690">
                  <c:v>0</c:v>
                </c:pt>
                <c:pt idx="691">
                  <c:v>0</c:v>
                </c:pt>
                <c:pt idx="692">
                  <c:v>0</c:v>
                </c:pt>
                <c:pt idx="693">
                  <c:v>0</c:v>
                </c:pt>
                <c:pt idx="694">
                  <c:v>0</c:v>
                </c:pt>
                <c:pt idx="695">
                  <c:v>0</c:v>
                </c:pt>
                <c:pt idx="696">
                  <c:v>0</c:v>
                </c:pt>
                <c:pt idx="697">
                  <c:v>0</c:v>
                </c:pt>
                <c:pt idx="698">
                  <c:v>0</c:v>
                </c:pt>
                <c:pt idx="699">
                  <c:v>0</c:v>
                </c:pt>
                <c:pt idx="700">
                  <c:v>0</c:v>
                </c:pt>
                <c:pt idx="701">
                  <c:v>0</c:v>
                </c:pt>
                <c:pt idx="702">
                  <c:v>0</c:v>
                </c:pt>
                <c:pt idx="703">
                  <c:v>0</c:v>
                </c:pt>
                <c:pt idx="704">
                  <c:v>0</c:v>
                </c:pt>
                <c:pt idx="705">
                  <c:v>0</c:v>
                </c:pt>
                <c:pt idx="706">
                  <c:v>0</c:v>
                </c:pt>
                <c:pt idx="707">
                  <c:v>0</c:v>
                </c:pt>
                <c:pt idx="708">
                  <c:v>0</c:v>
                </c:pt>
                <c:pt idx="709">
                  <c:v>0</c:v>
                </c:pt>
                <c:pt idx="710">
                  <c:v>0</c:v>
                </c:pt>
                <c:pt idx="711">
                  <c:v>0</c:v>
                </c:pt>
                <c:pt idx="712">
                  <c:v>0</c:v>
                </c:pt>
                <c:pt idx="713">
                  <c:v>0</c:v>
                </c:pt>
                <c:pt idx="714">
                  <c:v>0</c:v>
                </c:pt>
                <c:pt idx="715">
                  <c:v>0</c:v>
                </c:pt>
                <c:pt idx="716">
                  <c:v>0</c:v>
                </c:pt>
                <c:pt idx="717">
                  <c:v>0</c:v>
                </c:pt>
                <c:pt idx="718">
                  <c:v>0</c:v>
                </c:pt>
                <c:pt idx="719">
                  <c:v>0</c:v>
                </c:pt>
                <c:pt idx="720">
                  <c:v>0</c:v>
                </c:pt>
                <c:pt idx="721">
                  <c:v>0</c:v>
                </c:pt>
                <c:pt idx="722">
                  <c:v>0</c:v>
                </c:pt>
                <c:pt idx="723">
                  <c:v>0</c:v>
                </c:pt>
                <c:pt idx="724">
                  <c:v>0</c:v>
                </c:pt>
                <c:pt idx="725">
                  <c:v>0</c:v>
                </c:pt>
                <c:pt idx="726">
                  <c:v>0</c:v>
                </c:pt>
                <c:pt idx="727">
                  <c:v>0</c:v>
                </c:pt>
                <c:pt idx="728">
                  <c:v>0</c:v>
                </c:pt>
                <c:pt idx="729">
                  <c:v>0</c:v>
                </c:pt>
                <c:pt idx="730">
                  <c:v>0</c:v>
                </c:pt>
                <c:pt idx="731">
                  <c:v>0</c:v>
                </c:pt>
                <c:pt idx="732">
                  <c:v>0</c:v>
                </c:pt>
                <c:pt idx="733">
                  <c:v>0</c:v>
                </c:pt>
                <c:pt idx="734">
                  <c:v>0</c:v>
                </c:pt>
                <c:pt idx="735">
                  <c:v>0</c:v>
                </c:pt>
                <c:pt idx="736">
                  <c:v>0</c:v>
                </c:pt>
                <c:pt idx="737">
                  <c:v>0</c:v>
                </c:pt>
                <c:pt idx="738">
                  <c:v>0</c:v>
                </c:pt>
                <c:pt idx="739">
                  <c:v>0</c:v>
                </c:pt>
                <c:pt idx="740">
                  <c:v>0</c:v>
                </c:pt>
                <c:pt idx="741">
                  <c:v>0</c:v>
                </c:pt>
                <c:pt idx="742">
                  <c:v>0</c:v>
                </c:pt>
                <c:pt idx="743">
                  <c:v>0</c:v>
                </c:pt>
                <c:pt idx="744">
                  <c:v>0</c:v>
                </c:pt>
                <c:pt idx="745">
                  <c:v>0</c:v>
                </c:pt>
                <c:pt idx="746">
                  <c:v>0</c:v>
                </c:pt>
                <c:pt idx="747">
                  <c:v>0</c:v>
                </c:pt>
                <c:pt idx="748">
                  <c:v>0</c:v>
                </c:pt>
                <c:pt idx="749">
                  <c:v>0</c:v>
                </c:pt>
                <c:pt idx="750">
                  <c:v>0</c:v>
                </c:pt>
                <c:pt idx="751">
                  <c:v>0</c:v>
                </c:pt>
                <c:pt idx="752">
                  <c:v>0</c:v>
                </c:pt>
                <c:pt idx="753">
                  <c:v>0</c:v>
                </c:pt>
                <c:pt idx="754">
                  <c:v>0</c:v>
                </c:pt>
                <c:pt idx="755">
                  <c:v>0</c:v>
                </c:pt>
                <c:pt idx="756">
                  <c:v>0</c:v>
                </c:pt>
                <c:pt idx="757">
                  <c:v>0</c:v>
                </c:pt>
                <c:pt idx="758">
                  <c:v>0</c:v>
                </c:pt>
                <c:pt idx="759">
                  <c:v>0</c:v>
                </c:pt>
                <c:pt idx="760">
                  <c:v>0</c:v>
                </c:pt>
                <c:pt idx="761">
                  <c:v>0</c:v>
                </c:pt>
                <c:pt idx="762">
                  <c:v>0</c:v>
                </c:pt>
                <c:pt idx="763">
                  <c:v>0</c:v>
                </c:pt>
                <c:pt idx="764">
                  <c:v>0</c:v>
                </c:pt>
                <c:pt idx="765">
                  <c:v>0</c:v>
                </c:pt>
                <c:pt idx="766">
                  <c:v>0</c:v>
                </c:pt>
                <c:pt idx="767">
                  <c:v>0</c:v>
                </c:pt>
                <c:pt idx="768">
                  <c:v>0</c:v>
                </c:pt>
                <c:pt idx="769">
                  <c:v>0</c:v>
                </c:pt>
                <c:pt idx="770">
                  <c:v>0</c:v>
                </c:pt>
                <c:pt idx="771">
                  <c:v>0</c:v>
                </c:pt>
                <c:pt idx="772">
                  <c:v>0</c:v>
                </c:pt>
                <c:pt idx="773">
                  <c:v>0</c:v>
                </c:pt>
                <c:pt idx="774">
                  <c:v>0</c:v>
                </c:pt>
                <c:pt idx="775">
                  <c:v>0</c:v>
                </c:pt>
                <c:pt idx="776">
                  <c:v>0</c:v>
                </c:pt>
                <c:pt idx="777">
                  <c:v>0</c:v>
                </c:pt>
                <c:pt idx="778">
                  <c:v>0</c:v>
                </c:pt>
                <c:pt idx="779">
                  <c:v>0</c:v>
                </c:pt>
                <c:pt idx="780">
                  <c:v>0</c:v>
                </c:pt>
                <c:pt idx="781">
                  <c:v>0</c:v>
                </c:pt>
                <c:pt idx="782">
                  <c:v>0</c:v>
                </c:pt>
                <c:pt idx="783">
                  <c:v>0</c:v>
                </c:pt>
                <c:pt idx="784">
                  <c:v>0</c:v>
                </c:pt>
                <c:pt idx="785">
                  <c:v>0</c:v>
                </c:pt>
                <c:pt idx="786">
                  <c:v>0</c:v>
                </c:pt>
                <c:pt idx="787">
                  <c:v>0</c:v>
                </c:pt>
                <c:pt idx="788">
                  <c:v>0</c:v>
                </c:pt>
                <c:pt idx="789">
                  <c:v>0</c:v>
                </c:pt>
                <c:pt idx="790">
                  <c:v>0</c:v>
                </c:pt>
                <c:pt idx="791">
                  <c:v>0</c:v>
                </c:pt>
                <c:pt idx="792">
                  <c:v>0</c:v>
                </c:pt>
                <c:pt idx="793">
                  <c:v>0</c:v>
                </c:pt>
                <c:pt idx="794">
                  <c:v>0</c:v>
                </c:pt>
                <c:pt idx="795">
                  <c:v>0</c:v>
                </c:pt>
                <c:pt idx="796">
                  <c:v>0</c:v>
                </c:pt>
                <c:pt idx="797">
                  <c:v>0</c:v>
                </c:pt>
                <c:pt idx="798">
                  <c:v>0</c:v>
                </c:pt>
                <c:pt idx="799">
                  <c:v>0</c:v>
                </c:pt>
                <c:pt idx="800">
                  <c:v>0</c:v>
                </c:pt>
                <c:pt idx="801">
                  <c:v>0</c:v>
                </c:pt>
                <c:pt idx="802">
                  <c:v>0</c:v>
                </c:pt>
                <c:pt idx="803">
                  <c:v>0</c:v>
                </c:pt>
                <c:pt idx="804">
                  <c:v>0</c:v>
                </c:pt>
                <c:pt idx="805">
                  <c:v>0</c:v>
                </c:pt>
                <c:pt idx="806">
                  <c:v>0</c:v>
                </c:pt>
                <c:pt idx="807">
                  <c:v>0</c:v>
                </c:pt>
                <c:pt idx="808">
                  <c:v>0</c:v>
                </c:pt>
                <c:pt idx="809">
                  <c:v>0</c:v>
                </c:pt>
                <c:pt idx="810">
                  <c:v>0</c:v>
                </c:pt>
                <c:pt idx="811">
                  <c:v>0</c:v>
                </c:pt>
                <c:pt idx="812">
                  <c:v>0</c:v>
                </c:pt>
                <c:pt idx="813">
                  <c:v>0</c:v>
                </c:pt>
                <c:pt idx="814">
                  <c:v>0</c:v>
                </c:pt>
                <c:pt idx="815">
                  <c:v>0</c:v>
                </c:pt>
                <c:pt idx="816">
                  <c:v>0</c:v>
                </c:pt>
                <c:pt idx="817">
                  <c:v>0</c:v>
                </c:pt>
                <c:pt idx="818">
                  <c:v>0</c:v>
                </c:pt>
                <c:pt idx="819">
                  <c:v>0</c:v>
                </c:pt>
                <c:pt idx="820">
                  <c:v>0</c:v>
                </c:pt>
                <c:pt idx="821">
                  <c:v>0</c:v>
                </c:pt>
                <c:pt idx="822">
                  <c:v>0</c:v>
                </c:pt>
                <c:pt idx="823">
                  <c:v>0</c:v>
                </c:pt>
                <c:pt idx="824">
                  <c:v>0</c:v>
                </c:pt>
                <c:pt idx="825">
                  <c:v>0</c:v>
                </c:pt>
                <c:pt idx="826">
                  <c:v>0</c:v>
                </c:pt>
                <c:pt idx="827">
                  <c:v>0</c:v>
                </c:pt>
                <c:pt idx="828">
                  <c:v>0</c:v>
                </c:pt>
                <c:pt idx="829">
                  <c:v>0</c:v>
                </c:pt>
                <c:pt idx="830">
                  <c:v>0</c:v>
                </c:pt>
                <c:pt idx="831">
                  <c:v>0</c:v>
                </c:pt>
                <c:pt idx="832">
                  <c:v>0</c:v>
                </c:pt>
                <c:pt idx="833">
                  <c:v>0</c:v>
                </c:pt>
                <c:pt idx="834">
                  <c:v>0</c:v>
                </c:pt>
                <c:pt idx="835">
                  <c:v>0</c:v>
                </c:pt>
                <c:pt idx="836">
                  <c:v>0</c:v>
                </c:pt>
                <c:pt idx="837">
                  <c:v>0</c:v>
                </c:pt>
                <c:pt idx="838">
                  <c:v>0</c:v>
                </c:pt>
                <c:pt idx="839">
                  <c:v>0</c:v>
                </c:pt>
                <c:pt idx="840">
                  <c:v>0</c:v>
                </c:pt>
                <c:pt idx="841">
                  <c:v>0</c:v>
                </c:pt>
                <c:pt idx="842">
                  <c:v>0</c:v>
                </c:pt>
                <c:pt idx="843">
                  <c:v>0</c:v>
                </c:pt>
                <c:pt idx="844">
                  <c:v>0</c:v>
                </c:pt>
                <c:pt idx="845">
                  <c:v>0</c:v>
                </c:pt>
                <c:pt idx="846">
                  <c:v>0</c:v>
                </c:pt>
                <c:pt idx="847">
                  <c:v>0</c:v>
                </c:pt>
                <c:pt idx="848">
                  <c:v>0</c:v>
                </c:pt>
                <c:pt idx="849">
                  <c:v>0</c:v>
                </c:pt>
                <c:pt idx="850">
                  <c:v>0</c:v>
                </c:pt>
                <c:pt idx="851">
                  <c:v>0</c:v>
                </c:pt>
                <c:pt idx="852">
                  <c:v>0</c:v>
                </c:pt>
                <c:pt idx="853">
                  <c:v>0</c:v>
                </c:pt>
                <c:pt idx="854">
                  <c:v>0</c:v>
                </c:pt>
                <c:pt idx="855">
                  <c:v>0</c:v>
                </c:pt>
                <c:pt idx="856">
                  <c:v>0</c:v>
                </c:pt>
                <c:pt idx="857">
                  <c:v>0</c:v>
                </c:pt>
                <c:pt idx="858">
                  <c:v>0</c:v>
                </c:pt>
                <c:pt idx="859">
                  <c:v>0</c:v>
                </c:pt>
                <c:pt idx="860">
                  <c:v>0</c:v>
                </c:pt>
                <c:pt idx="861">
                  <c:v>0</c:v>
                </c:pt>
                <c:pt idx="862">
                  <c:v>0</c:v>
                </c:pt>
                <c:pt idx="863">
                  <c:v>0</c:v>
                </c:pt>
                <c:pt idx="864">
                  <c:v>0</c:v>
                </c:pt>
                <c:pt idx="865">
                  <c:v>0</c:v>
                </c:pt>
                <c:pt idx="866">
                  <c:v>0</c:v>
                </c:pt>
                <c:pt idx="867">
                  <c:v>0</c:v>
                </c:pt>
                <c:pt idx="868">
                  <c:v>0</c:v>
                </c:pt>
                <c:pt idx="869">
                  <c:v>0</c:v>
                </c:pt>
                <c:pt idx="870">
                  <c:v>0</c:v>
                </c:pt>
                <c:pt idx="871">
                  <c:v>0</c:v>
                </c:pt>
                <c:pt idx="872">
                  <c:v>0</c:v>
                </c:pt>
                <c:pt idx="873">
                  <c:v>0</c:v>
                </c:pt>
                <c:pt idx="874">
                  <c:v>0</c:v>
                </c:pt>
                <c:pt idx="875">
                  <c:v>0</c:v>
                </c:pt>
                <c:pt idx="876">
                  <c:v>0</c:v>
                </c:pt>
                <c:pt idx="877">
                  <c:v>0</c:v>
                </c:pt>
                <c:pt idx="878">
                  <c:v>0</c:v>
                </c:pt>
                <c:pt idx="879">
                  <c:v>0</c:v>
                </c:pt>
                <c:pt idx="880">
                  <c:v>0</c:v>
                </c:pt>
                <c:pt idx="881">
                  <c:v>0</c:v>
                </c:pt>
                <c:pt idx="882">
                  <c:v>0</c:v>
                </c:pt>
                <c:pt idx="883">
                  <c:v>0</c:v>
                </c:pt>
                <c:pt idx="884">
                  <c:v>0</c:v>
                </c:pt>
                <c:pt idx="885">
                  <c:v>0</c:v>
                </c:pt>
                <c:pt idx="886">
                  <c:v>0</c:v>
                </c:pt>
                <c:pt idx="887">
                  <c:v>0</c:v>
                </c:pt>
                <c:pt idx="888">
                  <c:v>0</c:v>
                </c:pt>
                <c:pt idx="889">
                  <c:v>0</c:v>
                </c:pt>
                <c:pt idx="890">
                  <c:v>0</c:v>
                </c:pt>
                <c:pt idx="891">
                  <c:v>0</c:v>
                </c:pt>
                <c:pt idx="892">
                  <c:v>0</c:v>
                </c:pt>
                <c:pt idx="893">
                  <c:v>0</c:v>
                </c:pt>
                <c:pt idx="894">
                  <c:v>0</c:v>
                </c:pt>
                <c:pt idx="895">
                  <c:v>0</c:v>
                </c:pt>
                <c:pt idx="896">
                  <c:v>0</c:v>
                </c:pt>
                <c:pt idx="897">
                  <c:v>0</c:v>
                </c:pt>
                <c:pt idx="898">
                  <c:v>0</c:v>
                </c:pt>
                <c:pt idx="899">
                  <c:v>0</c:v>
                </c:pt>
                <c:pt idx="900">
                  <c:v>0</c:v>
                </c:pt>
                <c:pt idx="901">
                  <c:v>0</c:v>
                </c:pt>
                <c:pt idx="902">
                  <c:v>0</c:v>
                </c:pt>
                <c:pt idx="903">
                  <c:v>0</c:v>
                </c:pt>
                <c:pt idx="904">
                  <c:v>0</c:v>
                </c:pt>
                <c:pt idx="905">
                  <c:v>0</c:v>
                </c:pt>
                <c:pt idx="906">
                  <c:v>0</c:v>
                </c:pt>
                <c:pt idx="907">
                  <c:v>0</c:v>
                </c:pt>
                <c:pt idx="908">
                  <c:v>0</c:v>
                </c:pt>
                <c:pt idx="909">
                  <c:v>0</c:v>
                </c:pt>
                <c:pt idx="910">
                  <c:v>0</c:v>
                </c:pt>
                <c:pt idx="911">
                  <c:v>0</c:v>
                </c:pt>
                <c:pt idx="912">
                  <c:v>0</c:v>
                </c:pt>
                <c:pt idx="913">
                  <c:v>0</c:v>
                </c:pt>
                <c:pt idx="914">
                  <c:v>0</c:v>
                </c:pt>
                <c:pt idx="915">
                  <c:v>0</c:v>
                </c:pt>
                <c:pt idx="916">
                  <c:v>0</c:v>
                </c:pt>
                <c:pt idx="917">
                  <c:v>0</c:v>
                </c:pt>
                <c:pt idx="918">
                  <c:v>0</c:v>
                </c:pt>
                <c:pt idx="919">
                  <c:v>0</c:v>
                </c:pt>
                <c:pt idx="920">
                  <c:v>0</c:v>
                </c:pt>
                <c:pt idx="921">
                  <c:v>0</c:v>
                </c:pt>
                <c:pt idx="922">
                  <c:v>0</c:v>
                </c:pt>
                <c:pt idx="923">
                  <c:v>0</c:v>
                </c:pt>
                <c:pt idx="924">
                  <c:v>0</c:v>
                </c:pt>
                <c:pt idx="925">
                  <c:v>0</c:v>
                </c:pt>
                <c:pt idx="926">
                  <c:v>0</c:v>
                </c:pt>
                <c:pt idx="927">
                  <c:v>0</c:v>
                </c:pt>
                <c:pt idx="928">
                  <c:v>0</c:v>
                </c:pt>
                <c:pt idx="929">
                  <c:v>0</c:v>
                </c:pt>
                <c:pt idx="930">
                  <c:v>0</c:v>
                </c:pt>
                <c:pt idx="931">
                  <c:v>0</c:v>
                </c:pt>
                <c:pt idx="932">
                  <c:v>0</c:v>
                </c:pt>
                <c:pt idx="933">
                  <c:v>0</c:v>
                </c:pt>
                <c:pt idx="934">
                  <c:v>0</c:v>
                </c:pt>
                <c:pt idx="935">
                  <c:v>0</c:v>
                </c:pt>
                <c:pt idx="936">
                  <c:v>0</c:v>
                </c:pt>
                <c:pt idx="937">
                  <c:v>0</c:v>
                </c:pt>
                <c:pt idx="938">
                  <c:v>0</c:v>
                </c:pt>
                <c:pt idx="939">
                  <c:v>0</c:v>
                </c:pt>
                <c:pt idx="940">
                  <c:v>0</c:v>
                </c:pt>
                <c:pt idx="941">
                  <c:v>0</c:v>
                </c:pt>
                <c:pt idx="942">
                  <c:v>0</c:v>
                </c:pt>
                <c:pt idx="943">
                  <c:v>0</c:v>
                </c:pt>
                <c:pt idx="944">
                  <c:v>0</c:v>
                </c:pt>
                <c:pt idx="945">
                  <c:v>0</c:v>
                </c:pt>
                <c:pt idx="946">
                  <c:v>0</c:v>
                </c:pt>
                <c:pt idx="947">
                  <c:v>0</c:v>
                </c:pt>
                <c:pt idx="948">
                  <c:v>0</c:v>
                </c:pt>
                <c:pt idx="949">
                  <c:v>0</c:v>
                </c:pt>
                <c:pt idx="950">
                  <c:v>0</c:v>
                </c:pt>
                <c:pt idx="951">
                  <c:v>0</c:v>
                </c:pt>
                <c:pt idx="952">
                  <c:v>0</c:v>
                </c:pt>
                <c:pt idx="953">
                  <c:v>0</c:v>
                </c:pt>
                <c:pt idx="954">
                  <c:v>0</c:v>
                </c:pt>
                <c:pt idx="955">
                  <c:v>0</c:v>
                </c:pt>
                <c:pt idx="956">
                  <c:v>0</c:v>
                </c:pt>
                <c:pt idx="957">
                  <c:v>0</c:v>
                </c:pt>
                <c:pt idx="958">
                  <c:v>0</c:v>
                </c:pt>
                <c:pt idx="959">
                  <c:v>0</c:v>
                </c:pt>
                <c:pt idx="960">
                  <c:v>0</c:v>
                </c:pt>
                <c:pt idx="961">
                  <c:v>0</c:v>
                </c:pt>
                <c:pt idx="962">
                  <c:v>0</c:v>
                </c:pt>
                <c:pt idx="963">
                  <c:v>0</c:v>
                </c:pt>
                <c:pt idx="964">
                  <c:v>0</c:v>
                </c:pt>
                <c:pt idx="965">
                  <c:v>0</c:v>
                </c:pt>
                <c:pt idx="966">
                  <c:v>0</c:v>
                </c:pt>
                <c:pt idx="967">
                  <c:v>0</c:v>
                </c:pt>
                <c:pt idx="968">
                  <c:v>0</c:v>
                </c:pt>
                <c:pt idx="969">
                  <c:v>0</c:v>
                </c:pt>
                <c:pt idx="970">
                  <c:v>0</c:v>
                </c:pt>
                <c:pt idx="971">
                  <c:v>0</c:v>
                </c:pt>
                <c:pt idx="972">
                  <c:v>0</c:v>
                </c:pt>
                <c:pt idx="973">
                  <c:v>0</c:v>
                </c:pt>
                <c:pt idx="974">
                  <c:v>0</c:v>
                </c:pt>
                <c:pt idx="975">
                  <c:v>0</c:v>
                </c:pt>
                <c:pt idx="976">
                  <c:v>0</c:v>
                </c:pt>
                <c:pt idx="977">
                  <c:v>0</c:v>
                </c:pt>
                <c:pt idx="978">
                  <c:v>0</c:v>
                </c:pt>
                <c:pt idx="979">
                  <c:v>0</c:v>
                </c:pt>
                <c:pt idx="980">
                  <c:v>0</c:v>
                </c:pt>
                <c:pt idx="981">
                  <c:v>0</c:v>
                </c:pt>
                <c:pt idx="982">
                  <c:v>0</c:v>
                </c:pt>
                <c:pt idx="983">
                  <c:v>0</c:v>
                </c:pt>
                <c:pt idx="984">
                  <c:v>0</c:v>
                </c:pt>
                <c:pt idx="985">
                  <c:v>0</c:v>
                </c:pt>
                <c:pt idx="986">
                  <c:v>0</c:v>
                </c:pt>
                <c:pt idx="987">
                  <c:v>0</c:v>
                </c:pt>
                <c:pt idx="988">
                  <c:v>0</c:v>
                </c:pt>
                <c:pt idx="989">
                  <c:v>0</c:v>
                </c:pt>
                <c:pt idx="990">
                  <c:v>0</c:v>
                </c:pt>
                <c:pt idx="991">
                  <c:v>0</c:v>
                </c:pt>
                <c:pt idx="992">
                  <c:v>0</c:v>
                </c:pt>
                <c:pt idx="993">
                  <c:v>0</c:v>
                </c:pt>
                <c:pt idx="994">
                  <c:v>0</c:v>
                </c:pt>
                <c:pt idx="995">
                  <c:v>0</c:v>
                </c:pt>
                <c:pt idx="996">
                  <c:v>0</c:v>
                </c:pt>
                <c:pt idx="997">
                  <c:v>0</c:v>
                </c:pt>
                <c:pt idx="998">
                  <c:v>0</c:v>
                </c:pt>
                <c:pt idx="999">
                  <c:v>0</c:v>
                </c:pt>
              </c:numCache>
            </c:numRef>
          </c:val>
          <c:smooth val="0"/>
          <c:extLst xmlns:c16r2="http://schemas.microsoft.com/office/drawing/2015/06/chart">
            <c:ext xmlns:c16="http://schemas.microsoft.com/office/drawing/2014/chart" uri="{C3380CC4-5D6E-409C-BE32-E72D297353CC}">
              <c16:uniqueId val="{00000000-F83F-421C-B7C2-2A404F575F09}"/>
            </c:ext>
          </c:extLst>
        </c:ser>
        <c:dLbls>
          <c:showLegendKey val="0"/>
          <c:showVal val="0"/>
          <c:showCatName val="0"/>
          <c:showSerName val="0"/>
          <c:showPercent val="0"/>
          <c:showBubbleSize val="0"/>
        </c:dLbls>
        <c:smooth val="0"/>
        <c:axId val="656028640"/>
        <c:axId val="656029032"/>
      </c:lineChart>
      <c:catAx>
        <c:axId val="656028640"/>
        <c:scaling>
          <c:orientation val="minMax"/>
        </c:scaling>
        <c:delete val="0"/>
        <c:axPos val="b"/>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ja-JP" altLang="en-US" dirty="0"/>
                  <a:t>データナンバー</a:t>
                </a:r>
              </a:p>
            </c:rich>
          </c:tx>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5400000" spcFirstLastPara="1" vertOverflow="ellipsis"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ja-JP"/>
          </a:p>
        </c:txPr>
        <c:crossAx val="656029032"/>
        <c:crosses val="autoZero"/>
        <c:auto val="1"/>
        <c:lblAlgn val="ctr"/>
        <c:lblOffset val="100"/>
        <c:noMultiLvlLbl val="0"/>
      </c:catAx>
      <c:valAx>
        <c:axId val="65602903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0" spcFirstLastPara="1" vertOverflow="ellipsis" vert="wordArtVertRtl" wrap="square" anchor="ctr" anchorCtr="1"/>
              <a:lstStyle/>
              <a:p>
                <a:pPr>
                  <a:defRPr sz="1330" b="0" i="0" u="none" strike="noStrike" kern="1200" baseline="0">
                    <a:solidFill>
                      <a:schemeClr val="tx1">
                        <a:lumMod val="65000"/>
                        <a:lumOff val="35000"/>
                      </a:schemeClr>
                    </a:solidFill>
                    <a:latin typeface="+mn-lt"/>
                    <a:ea typeface="+mn-ea"/>
                    <a:cs typeface="+mn-cs"/>
                  </a:defRPr>
                </a:pPr>
                <a:r>
                  <a:rPr lang="ja-JP" altLang="en-US" dirty="0"/>
                  <a:t>損失関数</a:t>
                </a:r>
              </a:p>
            </c:rich>
          </c:tx>
          <c:overlay val="0"/>
          <c:spPr>
            <a:noFill/>
            <a:ln>
              <a:noFill/>
            </a:ln>
            <a:effectLst/>
          </c:spPr>
          <c:txPr>
            <a:bodyPr rot="0" spcFirstLastPara="1" vertOverflow="ellipsis" vert="wordArtVertRtl"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ja-JP"/>
          </a:p>
        </c:txPr>
        <c:crossAx val="656028640"/>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ja-JP" altLang="en-US" dirty="0"/>
              <a:t>学習率</a:t>
            </a:r>
            <a:r>
              <a:rPr lang="en-US" altLang="ja-JP" dirty="0"/>
              <a:t>0.01</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lineChart>
        <c:grouping val="standard"/>
        <c:varyColors val="0"/>
        <c:ser>
          <c:idx val="0"/>
          <c:order val="0"/>
          <c:tx>
            <c:strRef>
              <c:f>Sheet1!$B$1</c:f>
              <c:strCache>
                <c:ptCount val="1"/>
                <c:pt idx="0">
                  <c:v>学習率0.1</c:v>
                </c:pt>
              </c:strCache>
            </c:strRef>
          </c:tx>
          <c:spPr>
            <a:ln w="28575" cap="rnd">
              <a:solidFill>
                <a:schemeClr val="accent1"/>
              </a:solidFill>
              <a:round/>
            </a:ln>
            <a:effectLst/>
          </c:spPr>
          <c:marker>
            <c:symbol val="none"/>
          </c:marker>
          <c:cat>
            <c:numRef>
              <c:f>Sheet1!$A$2:$A$1001</c:f>
              <c:numCache>
                <c:formatCode>General</c:formatCode>
                <c:ptCount val="100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pt idx="65">
                  <c:v>66</c:v>
                </c:pt>
                <c:pt idx="66">
                  <c:v>67</c:v>
                </c:pt>
                <c:pt idx="67">
                  <c:v>68</c:v>
                </c:pt>
                <c:pt idx="68">
                  <c:v>69</c:v>
                </c:pt>
                <c:pt idx="69">
                  <c:v>70</c:v>
                </c:pt>
                <c:pt idx="70">
                  <c:v>71</c:v>
                </c:pt>
                <c:pt idx="71">
                  <c:v>72</c:v>
                </c:pt>
                <c:pt idx="72">
                  <c:v>73</c:v>
                </c:pt>
                <c:pt idx="73">
                  <c:v>74</c:v>
                </c:pt>
                <c:pt idx="74">
                  <c:v>75</c:v>
                </c:pt>
                <c:pt idx="75">
                  <c:v>76</c:v>
                </c:pt>
                <c:pt idx="76">
                  <c:v>77</c:v>
                </c:pt>
                <c:pt idx="77">
                  <c:v>78</c:v>
                </c:pt>
                <c:pt idx="78">
                  <c:v>79</c:v>
                </c:pt>
                <c:pt idx="79">
                  <c:v>80</c:v>
                </c:pt>
                <c:pt idx="80">
                  <c:v>81</c:v>
                </c:pt>
                <c:pt idx="81">
                  <c:v>82</c:v>
                </c:pt>
                <c:pt idx="82">
                  <c:v>83</c:v>
                </c:pt>
                <c:pt idx="83">
                  <c:v>84</c:v>
                </c:pt>
                <c:pt idx="84">
                  <c:v>85</c:v>
                </c:pt>
                <c:pt idx="85">
                  <c:v>86</c:v>
                </c:pt>
                <c:pt idx="86">
                  <c:v>87</c:v>
                </c:pt>
                <c:pt idx="87">
                  <c:v>88</c:v>
                </c:pt>
                <c:pt idx="88">
                  <c:v>89</c:v>
                </c:pt>
                <c:pt idx="89">
                  <c:v>90</c:v>
                </c:pt>
                <c:pt idx="90">
                  <c:v>91</c:v>
                </c:pt>
                <c:pt idx="91">
                  <c:v>92</c:v>
                </c:pt>
                <c:pt idx="92">
                  <c:v>93</c:v>
                </c:pt>
                <c:pt idx="93">
                  <c:v>94</c:v>
                </c:pt>
                <c:pt idx="94">
                  <c:v>95</c:v>
                </c:pt>
                <c:pt idx="95">
                  <c:v>96</c:v>
                </c:pt>
                <c:pt idx="96">
                  <c:v>97</c:v>
                </c:pt>
                <c:pt idx="97">
                  <c:v>98</c:v>
                </c:pt>
                <c:pt idx="98">
                  <c:v>99</c:v>
                </c:pt>
                <c:pt idx="99">
                  <c:v>100</c:v>
                </c:pt>
                <c:pt idx="100">
                  <c:v>101</c:v>
                </c:pt>
                <c:pt idx="101">
                  <c:v>102</c:v>
                </c:pt>
                <c:pt idx="102">
                  <c:v>103</c:v>
                </c:pt>
                <c:pt idx="103">
                  <c:v>104</c:v>
                </c:pt>
                <c:pt idx="104">
                  <c:v>105</c:v>
                </c:pt>
                <c:pt idx="105">
                  <c:v>106</c:v>
                </c:pt>
                <c:pt idx="106">
                  <c:v>107</c:v>
                </c:pt>
                <c:pt idx="107">
                  <c:v>108</c:v>
                </c:pt>
                <c:pt idx="108">
                  <c:v>109</c:v>
                </c:pt>
                <c:pt idx="109">
                  <c:v>110</c:v>
                </c:pt>
                <c:pt idx="110">
                  <c:v>111</c:v>
                </c:pt>
                <c:pt idx="111">
                  <c:v>112</c:v>
                </c:pt>
                <c:pt idx="112">
                  <c:v>113</c:v>
                </c:pt>
                <c:pt idx="113">
                  <c:v>114</c:v>
                </c:pt>
                <c:pt idx="114">
                  <c:v>115</c:v>
                </c:pt>
                <c:pt idx="115">
                  <c:v>116</c:v>
                </c:pt>
                <c:pt idx="116">
                  <c:v>117</c:v>
                </c:pt>
                <c:pt idx="117">
                  <c:v>118</c:v>
                </c:pt>
                <c:pt idx="118">
                  <c:v>119</c:v>
                </c:pt>
                <c:pt idx="119">
                  <c:v>120</c:v>
                </c:pt>
                <c:pt idx="120">
                  <c:v>121</c:v>
                </c:pt>
                <c:pt idx="121">
                  <c:v>122</c:v>
                </c:pt>
                <c:pt idx="122">
                  <c:v>123</c:v>
                </c:pt>
                <c:pt idx="123">
                  <c:v>124</c:v>
                </c:pt>
                <c:pt idx="124">
                  <c:v>125</c:v>
                </c:pt>
                <c:pt idx="125">
                  <c:v>126</c:v>
                </c:pt>
                <c:pt idx="126">
                  <c:v>127</c:v>
                </c:pt>
                <c:pt idx="127">
                  <c:v>128</c:v>
                </c:pt>
                <c:pt idx="128">
                  <c:v>129</c:v>
                </c:pt>
                <c:pt idx="129">
                  <c:v>130</c:v>
                </c:pt>
                <c:pt idx="130">
                  <c:v>131</c:v>
                </c:pt>
                <c:pt idx="131">
                  <c:v>132</c:v>
                </c:pt>
                <c:pt idx="132">
                  <c:v>133</c:v>
                </c:pt>
                <c:pt idx="133">
                  <c:v>134</c:v>
                </c:pt>
                <c:pt idx="134">
                  <c:v>135</c:v>
                </c:pt>
                <c:pt idx="135">
                  <c:v>136</c:v>
                </c:pt>
                <c:pt idx="136">
                  <c:v>137</c:v>
                </c:pt>
                <c:pt idx="137">
                  <c:v>138</c:v>
                </c:pt>
                <c:pt idx="138">
                  <c:v>139</c:v>
                </c:pt>
                <c:pt idx="139">
                  <c:v>140</c:v>
                </c:pt>
                <c:pt idx="140">
                  <c:v>141</c:v>
                </c:pt>
                <c:pt idx="141">
                  <c:v>142</c:v>
                </c:pt>
                <c:pt idx="142">
                  <c:v>143</c:v>
                </c:pt>
                <c:pt idx="143">
                  <c:v>144</c:v>
                </c:pt>
                <c:pt idx="144">
                  <c:v>145</c:v>
                </c:pt>
                <c:pt idx="145">
                  <c:v>146</c:v>
                </c:pt>
                <c:pt idx="146">
                  <c:v>147</c:v>
                </c:pt>
                <c:pt idx="147">
                  <c:v>148</c:v>
                </c:pt>
                <c:pt idx="148">
                  <c:v>149</c:v>
                </c:pt>
                <c:pt idx="149">
                  <c:v>150</c:v>
                </c:pt>
                <c:pt idx="150">
                  <c:v>151</c:v>
                </c:pt>
                <c:pt idx="151">
                  <c:v>152</c:v>
                </c:pt>
                <c:pt idx="152">
                  <c:v>153</c:v>
                </c:pt>
                <c:pt idx="153">
                  <c:v>154</c:v>
                </c:pt>
                <c:pt idx="154">
                  <c:v>155</c:v>
                </c:pt>
                <c:pt idx="155">
                  <c:v>156</c:v>
                </c:pt>
                <c:pt idx="156">
                  <c:v>157</c:v>
                </c:pt>
                <c:pt idx="157">
                  <c:v>158</c:v>
                </c:pt>
                <c:pt idx="158">
                  <c:v>159</c:v>
                </c:pt>
                <c:pt idx="159">
                  <c:v>160</c:v>
                </c:pt>
                <c:pt idx="160">
                  <c:v>161</c:v>
                </c:pt>
                <c:pt idx="161">
                  <c:v>162</c:v>
                </c:pt>
                <c:pt idx="162">
                  <c:v>163</c:v>
                </c:pt>
                <c:pt idx="163">
                  <c:v>164</c:v>
                </c:pt>
                <c:pt idx="164">
                  <c:v>165</c:v>
                </c:pt>
                <c:pt idx="165">
                  <c:v>166</c:v>
                </c:pt>
                <c:pt idx="166">
                  <c:v>167</c:v>
                </c:pt>
                <c:pt idx="167">
                  <c:v>168</c:v>
                </c:pt>
                <c:pt idx="168">
                  <c:v>169</c:v>
                </c:pt>
                <c:pt idx="169">
                  <c:v>170</c:v>
                </c:pt>
                <c:pt idx="170">
                  <c:v>171</c:v>
                </c:pt>
                <c:pt idx="171">
                  <c:v>172</c:v>
                </c:pt>
                <c:pt idx="172">
                  <c:v>173</c:v>
                </c:pt>
                <c:pt idx="173">
                  <c:v>174</c:v>
                </c:pt>
                <c:pt idx="174">
                  <c:v>175</c:v>
                </c:pt>
                <c:pt idx="175">
                  <c:v>176</c:v>
                </c:pt>
                <c:pt idx="176">
                  <c:v>177</c:v>
                </c:pt>
                <c:pt idx="177">
                  <c:v>178</c:v>
                </c:pt>
                <c:pt idx="178">
                  <c:v>179</c:v>
                </c:pt>
                <c:pt idx="179">
                  <c:v>180</c:v>
                </c:pt>
                <c:pt idx="180">
                  <c:v>181</c:v>
                </c:pt>
                <c:pt idx="181">
                  <c:v>182</c:v>
                </c:pt>
                <c:pt idx="182">
                  <c:v>183</c:v>
                </c:pt>
                <c:pt idx="183">
                  <c:v>184</c:v>
                </c:pt>
                <c:pt idx="184">
                  <c:v>185</c:v>
                </c:pt>
                <c:pt idx="185">
                  <c:v>186</c:v>
                </c:pt>
                <c:pt idx="186">
                  <c:v>187</c:v>
                </c:pt>
                <c:pt idx="187">
                  <c:v>188</c:v>
                </c:pt>
                <c:pt idx="188">
                  <c:v>189</c:v>
                </c:pt>
                <c:pt idx="189">
                  <c:v>190</c:v>
                </c:pt>
                <c:pt idx="190">
                  <c:v>191</c:v>
                </c:pt>
                <c:pt idx="191">
                  <c:v>192</c:v>
                </c:pt>
                <c:pt idx="192">
                  <c:v>193</c:v>
                </c:pt>
                <c:pt idx="193">
                  <c:v>194</c:v>
                </c:pt>
                <c:pt idx="194">
                  <c:v>195</c:v>
                </c:pt>
                <c:pt idx="195">
                  <c:v>196</c:v>
                </c:pt>
                <c:pt idx="196">
                  <c:v>197</c:v>
                </c:pt>
                <c:pt idx="197">
                  <c:v>198</c:v>
                </c:pt>
                <c:pt idx="198">
                  <c:v>199</c:v>
                </c:pt>
                <c:pt idx="199">
                  <c:v>200</c:v>
                </c:pt>
                <c:pt idx="200">
                  <c:v>201</c:v>
                </c:pt>
                <c:pt idx="201">
                  <c:v>202</c:v>
                </c:pt>
                <c:pt idx="202">
                  <c:v>203</c:v>
                </c:pt>
                <c:pt idx="203">
                  <c:v>204</c:v>
                </c:pt>
                <c:pt idx="204">
                  <c:v>205</c:v>
                </c:pt>
                <c:pt idx="205">
                  <c:v>206</c:v>
                </c:pt>
                <c:pt idx="206">
                  <c:v>207</c:v>
                </c:pt>
                <c:pt idx="207">
                  <c:v>208</c:v>
                </c:pt>
                <c:pt idx="208">
                  <c:v>209</c:v>
                </c:pt>
                <c:pt idx="209">
                  <c:v>210</c:v>
                </c:pt>
                <c:pt idx="210">
                  <c:v>211</c:v>
                </c:pt>
                <c:pt idx="211">
                  <c:v>212</c:v>
                </c:pt>
                <c:pt idx="212">
                  <c:v>213</c:v>
                </c:pt>
                <c:pt idx="213">
                  <c:v>214</c:v>
                </c:pt>
                <c:pt idx="214">
                  <c:v>215</c:v>
                </c:pt>
                <c:pt idx="215">
                  <c:v>216</c:v>
                </c:pt>
                <c:pt idx="216">
                  <c:v>217</c:v>
                </c:pt>
                <c:pt idx="217">
                  <c:v>218</c:v>
                </c:pt>
                <c:pt idx="218">
                  <c:v>219</c:v>
                </c:pt>
                <c:pt idx="219">
                  <c:v>220</c:v>
                </c:pt>
                <c:pt idx="220">
                  <c:v>221</c:v>
                </c:pt>
                <c:pt idx="221">
                  <c:v>222</c:v>
                </c:pt>
                <c:pt idx="222">
                  <c:v>223</c:v>
                </c:pt>
                <c:pt idx="223">
                  <c:v>224</c:v>
                </c:pt>
                <c:pt idx="224">
                  <c:v>225</c:v>
                </c:pt>
                <c:pt idx="225">
                  <c:v>226</c:v>
                </c:pt>
                <c:pt idx="226">
                  <c:v>227</c:v>
                </c:pt>
                <c:pt idx="227">
                  <c:v>228</c:v>
                </c:pt>
                <c:pt idx="228">
                  <c:v>229</c:v>
                </c:pt>
                <c:pt idx="229">
                  <c:v>230</c:v>
                </c:pt>
                <c:pt idx="230">
                  <c:v>231</c:v>
                </c:pt>
                <c:pt idx="231">
                  <c:v>232</c:v>
                </c:pt>
                <c:pt idx="232">
                  <c:v>233</c:v>
                </c:pt>
                <c:pt idx="233">
                  <c:v>234</c:v>
                </c:pt>
                <c:pt idx="234">
                  <c:v>235</c:v>
                </c:pt>
                <c:pt idx="235">
                  <c:v>236</c:v>
                </c:pt>
                <c:pt idx="236">
                  <c:v>237</c:v>
                </c:pt>
                <c:pt idx="237">
                  <c:v>238</c:v>
                </c:pt>
                <c:pt idx="238">
                  <c:v>239</c:v>
                </c:pt>
                <c:pt idx="239">
                  <c:v>240</c:v>
                </c:pt>
                <c:pt idx="240">
                  <c:v>241</c:v>
                </c:pt>
                <c:pt idx="241">
                  <c:v>242</c:v>
                </c:pt>
                <c:pt idx="242">
                  <c:v>243</c:v>
                </c:pt>
                <c:pt idx="243">
                  <c:v>244</c:v>
                </c:pt>
                <c:pt idx="244">
                  <c:v>245</c:v>
                </c:pt>
                <c:pt idx="245">
                  <c:v>246</c:v>
                </c:pt>
                <c:pt idx="246">
                  <c:v>247</c:v>
                </c:pt>
                <c:pt idx="247">
                  <c:v>248</c:v>
                </c:pt>
                <c:pt idx="248">
                  <c:v>249</c:v>
                </c:pt>
                <c:pt idx="249">
                  <c:v>250</c:v>
                </c:pt>
                <c:pt idx="250">
                  <c:v>251</c:v>
                </c:pt>
                <c:pt idx="251">
                  <c:v>252</c:v>
                </c:pt>
                <c:pt idx="252">
                  <c:v>253</c:v>
                </c:pt>
                <c:pt idx="253">
                  <c:v>254</c:v>
                </c:pt>
                <c:pt idx="254">
                  <c:v>255</c:v>
                </c:pt>
                <c:pt idx="255">
                  <c:v>256</c:v>
                </c:pt>
                <c:pt idx="256">
                  <c:v>257</c:v>
                </c:pt>
                <c:pt idx="257">
                  <c:v>258</c:v>
                </c:pt>
                <c:pt idx="258">
                  <c:v>259</c:v>
                </c:pt>
                <c:pt idx="259">
                  <c:v>260</c:v>
                </c:pt>
                <c:pt idx="260">
                  <c:v>261</c:v>
                </c:pt>
                <c:pt idx="261">
                  <c:v>262</c:v>
                </c:pt>
                <c:pt idx="262">
                  <c:v>263</c:v>
                </c:pt>
                <c:pt idx="263">
                  <c:v>264</c:v>
                </c:pt>
                <c:pt idx="264">
                  <c:v>265</c:v>
                </c:pt>
                <c:pt idx="265">
                  <c:v>266</c:v>
                </c:pt>
                <c:pt idx="266">
                  <c:v>267</c:v>
                </c:pt>
                <c:pt idx="267">
                  <c:v>268</c:v>
                </c:pt>
                <c:pt idx="268">
                  <c:v>269</c:v>
                </c:pt>
                <c:pt idx="269">
                  <c:v>270</c:v>
                </c:pt>
                <c:pt idx="270">
                  <c:v>271</c:v>
                </c:pt>
                <c:pt idx="271">
                  <c:v>272</c:v>
                </c:pt>
                <c:pt idx="272">
                  <c:v>273</c:v>
                </c:pt>
                <c:pt idx="273">
                  <c:v>274</c:v>
                </c:pt>
                <c:pt idx="274">
                  <c:v>275</c:v>
                </c:pt>
                <c:pt idx="275">
                  <c:v>276</c:v>
                </c:pt>
                <c:pt idx="276">
                  <c:v>277</c:v>
                </c:pt>
                <c:pt idx="277">
                  <c:v>278</c:v>
                </c:pt>
                <c:pt idx="278">
                  <c:v>279</c:v>
                </c:pt>
                <c:pt idx="279">
                  <c:v>280</c:v>
                </c:pt>
                <c:pt idx="280">
                  <c:v>281</c:v>
                </c:pt>
                <c:pt idx="281">
                  <c:v>282</c:v>
                </c:pt>
                <c:pt idx="282">
                  <c:v>283</c:v>
                </c:pt>
                <c:pt idx="283">
                  <c:v>284</c:v>
                </c:pt>
                <c:pt idx="284">
                  <c:v>285</c:v>
                </c:pt>
                <c:pt idx="285">
                  <c:v>286</c:v>
                </c:pt>
                <c:pt idx="286">
                  <c:v>287</c:v>
                </c:pt>
                <c:pt idx="287">
                  <c:v>288</c:v>
                </c:pt>
                <c:pt idx="288">
                  <c:v>289</c:v>
                </c:pt>
                <c:pt idx="289">
                  <c:v>290</c:v>
                </c:pt>
                <c:pt idx="290">
                  <c:v>291</c:v>
                </c:pt>
                <c:pt idx="291">
                  <c:v>292</c:v>
                </c:pt>
                <c:pt idx="292">
                  <c:v>293</c:v>
                </c:pt>
                <c:pt idx="293">
                  <c:v>294</c:v>
                </c:pt>
                <c:pt idx="294">
                  <c:v>295</c:v>
                </c:pt>
                <c:pt idx="295">
                  <c:v>296</c:v>
                </c:pt>
                <c:pt idx="296">
                  <c:v>297</c:v>
                </c:pt>
                <c:pt idx="297">
                  <c:v>298</c:v>
                </c:pt>
                <c:pt idx="298">
                  <c:v>299</c:v>
                </c:pt>
                <c:pt idx="299">
                  <c:v>300</c:v>
                </c:pt>
                <c:pt idx="300">
                  <c:v>301</c:v>
                </c:pt>
                <c:pt idx="301">
                  <c:v>302</c:v>
                </c:pt>
                <c:pt idx="302">
                  <c:v>303</c:v>
                </c:pt>
                <c:pt idx="303">
                  <c:v>304</c:v>
                </c:pt>
                <c:pt idx="304">
                  <c:v>305</c:v>
                </c:pt>
                <c:pt idx="305">
                  <c:v>306</c:v>
                </c:pt>
                <c:pt idx="306">
                  <c:v>307</c:v>
                </c:pt>
                <c:pt idx="307">
                  <c:v>308</c:v>
                </c:pt>
                <c:pt idx="308">
                  <c:v>309</c:v>
                </c:pt>
                <c:pt idx="309">
                  <c:v>310</c:v>
                </c:pt>
                <c:pt idx="310">
                  <c:v>311</c:v>
                </c:pt>
                <c:pt idx="311">
                  <c:v>312</c:v>
                </c:pt>
                <c:pt idx="312">
                  <c:v>313</c:v>
                </c:pt>
                <c:pt idx="313">
                  <c:v>314</c:v>
                </c:pt>
                <c:pt idx="314">
                  <c:v>315</c:v>
                </c:pt>
                <c:pt idx="315">
                  <c:v>316</c:v>
                </c:pt>
                <c:pt idx="316">
                  <c:v>317</c:v>
                </c:pt>
                <c:pt idx="317">
                  <c:v>318</c:v>
                </c:pt>
                <c:pt idx="318">
                  <c:v>319</c:v>
                </c:pt>
                <c:pt idx="319">
                  <c:v>320</c:v>
                </c:pt>
                <c:pt idx="320">
                  <c:v>321</c:v>
                </c:pt>
                <c:pt idx="321">
                  <c:v>322</c:v>
                </c:pt>
                <c:pt idx="322">
                  <c:v>323</c:v>
                </c:pt>
                <c:pt idx="323">
                  <c:v>324</c:v>
                </c:pt>
                <c:pt idx="324">
                  <c:v>325</c:v>
                </c:pt>
                <c:pt idx="325">
                  <c:v>326</c:v>
                </c:pt>
                <c:pt idx="326">
                  <c:v>327</c:v>
                </c:pt>
                <c:pt idx="327">
                  <c:v>328</c:v>
                </c:pt>
                <c:pt idx="328">
                  <c:v>329</c:v>
                </c:pt>
                <c:pt idx="329">
                  <c:v>330</c:v>
                </c:pt>
                <c:pt idx="330">
                  <c:v>331</c:v>
                </c:pt>
                <c:pt idx="331">
                  <c:v>332</c:v>
                </c:pt>
                <c:pt idx="332">
                  <c:v>333</c:v>
                </c:pt>
                <c:pt idx="333">
                  <c:v>334</c:v>
                </c:pt>
                <c:pt idx="334">
                  <c:v>335</c:v>
                </c:pt>
                <c:pt idx="335">
                  <c:v>336</c:v>
                </c:pt>
                <c:pt idx="336">
                  <c:v>337</c:v>
                </c:pt>
                <c:pt idx="337">
                  <c:v>338</c:v>
                </c:pt>
                <c:pt idx="338">
                  <c:v>339</c:v>
                </c:pt>
                <c:pt idx="339">
                  <c:v>340</c:v>
                </c:pt>
                <c:pt idx="340">
                  <c:v>341</c:v>
                </c:pt>
                <c:pt idx="341">
                  <c:v>342</c:v>
                </c:pt>
                <c:pt idx="342">
                  <c:v>343</c:v>
                </c:pt>
                <c:pt idx="343">
                  <c:v>344</c:v>
                </c:pt>
                <c:pt idx="344">
                  <c:v>345</c:v>
                </c:pt>
                <c:pt idx="345">
                  <c:v>346</c:v>
                </c:pt>
                <c:pt idx="346">
                  <c:v>347</c:v>
                </c:pt>
                <c:pt idx="347">
                  <c:v>348</c:v>
                </c:pt>
                <c:pt idx="348">
                  <c:v>349</c:v>
                </c:pt>
                <c:pt idx="349">
                  <c:v>350</c:v>
                </c:pt>
                <c:pt idx="350">
                  <c:v>351</c:v>
                </c:pt>
                <c:pt idx="351">
                  <c:v>352</c:v>
                </c:pt>
                <c:pt idx="352">
                  <c:v>353</c:v>
                </c:pt>
                <c:pt idx="353">
                  <c:v>354</c:v>
                </c:pt>
                <c:pt idx="354">
                  <c:v>355</c:v>
                </c:pt>
                <c:pt idx="355">
                  <c:v>356</c:v>
                </c:pt>
                <c:pt idx="356">
                  <c:v>357</c:v>
                </c:pt>
                <c:pt idx="357">
                  <c:v>358</c:v>
                </c:pt>
                <c:pt idx="358">
                  <c:v>359</c:v>
                </c:pt>
                <c:pt idx="359">
                  <c:v>360</c:v>
                </c:pt>
                <c:pt idx="360">
                  <c:v>361</c:v>
                </c:pt>
                <c:pt idx="361">
                  <c:v>362</c:v>
                </c:pt>
                <c:pt idx="362">
                  <c:v>363</c:v>
                </c:pt>
                <c:pt idx="363">
                  <c:v>364</c:v>
                </c:pt>
                <c:pt idx="364">
                  <c:v>365</c:v>
                </c:pt>
                <c:pt idx="365">
                  <c:v>366</c:v>
                </c:pt>
                <c:pt idx="366">
                  <c:v>367</c:v>
                </c:pt>
                <c:pt idx="367">
                  <c:v>368</c:v>
                </c:pt>
                <c:pt idx="368">
                  <c:v>369</c:v>
                </c:pt>
                <c:pt idx="369">
                  <c:v>370</c:v>
                </c:pt>
                <c:pt idx="370">
                  <c:v>371</c:v>
                </c:pt>
                <c:pt idx="371">
                  <c:v>372</c:v>
                </c:pt>
                <c:pt idx="372">
                  <c:v>373</c:v>
                </c:pt>
                <c:pt idx="373">
                  <c:v>374</c:v>
                </c:pt>
                <c:pt idx="374">
                  <c:v>375</c:v>
                </c:pt>
                <c:pt idx="375">
                  <c:v>376</c:v>
                </c:pt>
                <c:pt idx="376">
                  <c:v>377</c:v>
                </c:pt>
                <c:pt idx="377">
                  <c:v>378</c:v>
                </c:pt>
                <c:pt idx="378">
                  <c:v>379</c:v>
                </c:pt>
                <c:pt idx="379">
                  <c:v>380</c:v>
                </c:pt>
                <c:pt idx="380">
                  <c:v>381</c:v>
                </c:pt>
                <c:pt idx="381">
                  <c:v>382</c:v>
                </c:pt>
                <c:pt idx="382">
                  <c:v>383</c:v>
                </c:pt>
                <c:pt idx="383">
                  <c:v>384</c:v>
                </c:pt>
                <c:pt idx="384">
                  <c:v>385</c:v>
                </c:pt>
                <c:pt idx="385">
                  <c:v>386</c:v>
                </c:pt>
                <c:pt idx="386">
                  <c:v>387</c:v>
                </c:pt>
                <c:pt idx="387">
                  <c:v>388</c:v>
                </c:pt>
                <c:pt idx="388">
                  <c:v>389</c:v>
                </c:pt>
                <c:pt idx="389">
                  <c:v>390</c:v>
                </c:pt>
                <c:pt idx="390">
                  <c:v>391</c:v>
                </c:pt>
                <c:pt idx="391">
                  <c:v>392</c:v>
                </c:pt>
                <c:pt idx="392">
                  <c:v>393</c:v>
                </c:pt>
                <c:pt idx="393">
                  <c:v>394</c:v>
                </c:pt>
                <c:pt idx="394">
                  <c:v>395</c:v>
                </c:pt>
                <c:pt idx="395">
                  <c:v>396</c:v>
                </c:pt>
                <c:pt idx="396">
                  <c:v>397</c:v>
                </c:pt>
                <c:pt idx="397">
                  <c:v>398</c:v>
                </c:pt>
                <c:pt idx="398">
                  <c:v>399</c:v>
                </c:pt>
                <c:pt idx="399">
                  <c:v>400</c:v>
                </c:pt>
                <c:pt idx="400">
                  <c:v>401</c:v>
                </c:pt>
                <c:pt idx="401">
                  <c:v>402</c:v>
                </c:pt>
                <c:pt idx="402">
                  <c:v>403</c:v>
                </c:pt>
                <c:pt idx="403">
                  <c:v>404</c:v>
                </c:pt>
                <c:pt idx="404">
                  <c:v>405</c:v>
                </c:pt>
                <c:pt idx="405">
                  <c:v>406</c:v>
                </c:pt>
                <c:pt idx="406">
                  <c:v>407</c:v>
                </c:pt>
                <c:pt idx="407">
                  <c:v>408</c:v>
                </c:pt>
                <c:pt idx="408">
                  <c:v>409</c:v>
                </c:pt>
                <c:pt idx="409">
                  <c:v>410</c:v>
                </c:pt>
                <c:pt idx="410">
                  <c:v>411</c:v>
                </c:pt>
                <c:pt idx="411">
                  <c:v>412</c:v>
                </c:pt>
                <c:pt idx="412">
                  <c:v>413</c:v>
                </c:pt>
                <c:pt idx="413">
                  <c:v>414</c:v>
                </c:pt>
                <c:pt idx="414">
                  <c:v>415</c:v>
                </c:pt>
                <c:pt idx="415">
                  <c:v>416</c:v>
                </c:pt>
                <c:pt idx="416">
                  <c:v>417</c:v>
                </c:pt>
                <c:pt idx="417">
                  <c:v>418</c:v>
                </c:pt>
                <c:pt idx="418">
                  <c:v>419</c:v>
                </c:pt>
                <c:pt idx="419">
                  <c:v>420</c:v>
                </c:pt>
                <c:pt idx="420">
                  <c:v>421</c:v>
                </c:pt>
                <c:pt idx="421">
                  <c:v>422</c:v>
                </c:pt>
                <c:pt idx="422">
                  <c:v>423</c:v>
                </c:pt>
                <c:pt idx="423">
                  <c:v>424</c:v>
                </c:pt>
                <c:pt idx="424">
                  <c:v>425</c:v>
                </c:pt>
                <c:pt idx="425">
                  <c:v>426</c:v>
                </c:pt>
                <c:pt idx="426">
                  <c:v>427</c:v>
                </c:pt>
                <c:pt idx="427">
                  <c:v>428</c:v>
                </c:pt>
                <c:pt idx="428">
                  <c:v>429</c:v>
                </c:pt>
                <c:pt idx="429">
                  <c:v>430</c:v>
                </c:pt>
                <c:pt idx="430">
                  <c:v>431</c:v>
                </c:pt>
                <c:pt idx="431">
                  <c:v>432</c:v>
                </c:pt>
                <c:pt idx="432">
                  <c:v>433</c:v>
                </c:pt>
                <c:pt idx="433">
                  <c:v>434</c:v>
                </c:pt>
                <c:pt idx="434">
                  <c:v>435</c:v>
                </c:pt>
                <c:pt idx="435">
                  <c:v>436</c:v>
                </c:pt>
                <c:pt idx="436">
                  <c:v>437</c:v>
                </c:pt>
                <c:pt idx="437">
                  <c:v>438</c:v>
                </c:pt>
                <c:pt idx="438">
                  <c:v>439</c:v>
                </c:pt>
                <c:pt idx="439">
                  <c:v>440</c:v>
                </c:pt>
                <c:pt idx="440">
                  <c:v>441</c:v>
                </c:pt>
                <c:pt idx="441">
                  <c:v>442</c:v>
                </c:pt>
                <c:pt idx="442">
                  <c:v>443</c:v>
                </c:pt>
                <c:pt idx="443">
                  <c:v>444</c:v>
                </c:pt>
                <c:pt idx="444">
                  <c:v>445</c:v>
                </c:pt>
                <c:pt idx="445">
                  <c:v>446</c:v>
                </c:pt>
                <c:pt idx="446">
                  <c:v>447</c:v>
                </c:pt>
                <c:pt idx="447">
                  <c:v>448</c:v>
                </c:pt>
                <c:pt idx="448">
                  <c:v>449</c:v>
                </c:pt>
                <c:pt idx="449">
                  <c:v>450</c:v>
                </c:pt>
                <c:pt idx="450">
                  <c:v>451</c:v>
                </c:pt>
                <c:pt idx="451">
                  <c:v>452</c:v>
                </c:pt>
                <c:pt idx="452">
                  <c:v>453</c:v>
                </c:pt>
                <c:pt idx="453">
                  <c:v>454</c:v>
                </c:pt>
                <c:pt idx="454">
                  <c:v>455</c:v>
                </c:pt>
                <c:pt idx="455">
                  <c:v>456</c:v>
                </c:pt>
                <c:pt idx="456">
                  <c:v>457</c:v>
                </c:pt>
                <c:pt idx="457">
                  <c:v>458</c:v>
                </c:pt>
                <c:pt idx="458">
                  <c:v>459</c:v>
                </c:pt>
                <c:pt idx="459">
                  <c:v>460</c:v>
                </c:pt>
                <c:pt idx="460">
                  <c:v>461</c:v>
                </c:pt>
                <c:pt idx="461">
                  <c:v>462</c:v>
                </c:pt>
                <c:pt idx="462">
                  <c:v>463</c:v>
                </c:pt>
                <c:pt idx="463">
                  <c:v>464</c:v>
                </c:pt>
                <c:pt idx="464">
                  <c:v>465</c:v>
                </c:pt>
                <c:pt idx="465">
                  <c:v>466</c:v>
                </c:pt>
                <c:pt idx="466">
                  <c:v>467</c:v>
                </c:pt>
                <c:pt idx="467">
                  <c:v>468</c:v>
                </c:pt>
                <c:pt idx="468">
                  <c:v>469</c:v>
                </c:pt>
                <c:pt idx="469">
                  <c:v>470</c:v>
                </c:pt>
                <c:pt idx="470">
                  <c:v>471</c:v>
                </c:pt>
                <c:pt idx="471">
                  <c:v>472</c:v>
                </c:pt>
                <c:pt idx="472">
                  <c:v>473</c:v>
                </c:pt>
                <c:pt idx="473">
                  <c:v>474</c:v>
                </c:pt>
                <c:pt idx="474">
                  <c:v>475</c:v>
                </c:pt>
                <c:pt idx="475">
                  <c:v>476</c:v>
                </c:pt>
                <c:pt idx="476">
                  <c:v>477</c:v>
                </c:pt>
                <c:pt idx="477">
                  <c:v>478</c:v>
                </c:pt>
                <c:pt idx="478">
                  <c:v>479</c:v>
                </c:pt>
                <c:pt idx="479">
                  <c:v>480</c:v>
                </c:pt>
                <c:pt idx="480">
                  <c:v>481</c:v>
                </c:pt>
                <c:pt idx="481">
                  <c:v>482</c:v>
                </c:pt>
                <c:pt idx="482">
                  <c:v>483</c:v>
                </c:pt>
                <c:pt idx="483">
                  <c:v>484</c:v>
                </c:pt>
                <c:pt idx="484">
                  <c:v>485</c:v>
                </c:pt>
                <c:pt idx="485">
                  <c:v>486</c:v>
                </c:pt>
                <c:pt idx="486">
                  <c:v>487</c:v>
                </c:pt>
                <c:pt idx="487">
                  <c:v>488</c:v>
                </c:pt>
                <c:pt idx="488">
                  <c:v>489</c:v>
                </c:pt>
                <c:pt idx="489">
                  <c:v>490</c:v>
                </c:pt>
                <c:pt idx="490">
                  <c:v>491</c:v>
                </c:pt>
                <c:pt idx="491">
                  <c:v>492</c:v>
                </c:pt>
                <c:pt idx="492">
                  <c:v>493</c:v>
                </c:pt>
                <c:pt idx="493">
                  <c:v>494</c:v>
                </c:pt>
                <c:pt idx="494">
                  <c:v>495</c:v>
                </c:pt>
                <c:pt idx="495">
                  <c:v>496</c:v>
                </c:pt>
                <c:pt idx="496">
                  <c:v>497</c:v>
                </c:pt>
                <c:pt idx="497">
                  <c:v>498</c:v>
                </c:pt>
                <c:pt idx="498">
                  <c:v>499</c:v>
                </c:pt>
                <c:pt idx="499">
                  <c:v>500</c:v>
                </c:pt>
                <c:pt idx="500">
                  <c:v>501</c:v>
                </c:pt>
                <c:pt idx="501">
                  <c:v>502</c:v>
                </c:pt>
                <c:pt idx="502">
                  <c:v>503</c:v>
                </c:pt>
                <c:pt idx="503">
                  <c:v>504</c:v>
                </c:pt>
                <c:pt idx="504">
                  <c:v>505</c:v>
                </c:pt>
                <c:pt idx="505">
                  <c:v>506</c:v>
                </c:pt>
                <c:pt idx="506">
                  <c:v>507</c:v>
                </c:pt>
                <c:pt idx="507">
                  <c:v>508</c:v>
                </c:pt>
                <c:pt idx="508">
                  <c:v>509</c:v>
                </c:pt>
                <c:pt idx="509">
                  <c:v>510</c:v>
                </c:pt>
                <c:pt idx="510">
                  <c:v>511</c:v>
                </c:pt>
                <c:pt idx="511">
                  <c:v>512</c:v>
                </c:pt>
                <c:pt idx="512">
                  <c:v>513</c:v>
                </c:pt>
                <c:pt idx="513">
                  <c:v>514</c:v>
                </c:pt>
                <c:pt idx="514">
                  <c:v>515</c:v>
                </c:pt>
                <c:pt idx="515">
                  <c:v>516</c:v>
                </c:pt>
                <c:pt idx="516">
                  <c:v>517</c:v>
                </c:pt>
                <c:pt idx="517">
                  <c:v>518</c:v>
                </c:pt>
                <c:pt idx="518">
                  <c:v>519</c:v>
                </c:pt>
                <c:pt idx="519">
                  <c:v>520</c:v>
                </c:pt>
                <c:pt idx="520">
                  <c:v>521</c:v>
                </c:pt>
                <c:pt idx="521">
                  <c:v>522</c:v>
                </c:pt>
                <c:pt idx="522">
                  <c:v>523</c:v>
                </c:pt>
                <c:pt idx="523">
                  <c:v>524</c:v>
                </c:pt>
                <c:pt idx="524">
                  <c:v>525</c:v>
                </c:pt>
                <c:pt idx="525">
                  <c:v>526</c:v>
                </c:pt>
                <c:pt idx="526">
                  <c:v>527</c:v>
                </c:pt>
                <c:pt idx="527">
                  <c:v>528</c:v>
                </c:pt>
                <c:pt idx="528">
                  <c:v>529</c:v>
                </c:pt>
                <c:pt idx="529">
                  <c:v>530</c:v>
                </c:pt>
                <c:pt idx="530">
                  <c:v>531</c:v>
                </c:pt>
                <c:pt idx="531">
                  <c:v>532</c:v>
                </c:pt>
                <c:pt idx="532">
                  <c:v>533</c:v>
                </c:pt>
                <c:pt idx="533">
                  <c:v>534</c:v>
                </c:pt>
                <c:pt idx="534">
                  <c:v>535</c:v>
                </c:pt>
                <c:pt idx="535">
                  <c:v>536</c:v>
                </c:pt>
                <c:pt idx="536">
                  <c:v>537</c:v>
                </c:pt>
                <c:pt idx="537">
                  <c:v>538</c:v>
                </c:pt>
                <c:pt idx="538">
                  <c:v>539</c:v>
                </c:pt>
                <c:pt idx="539">
                  <c:v>540</c:v>
                </c:pt>
                <c:pt idx="540">
                  <c:v>541</c:v>
                </c:pt>
                <c:pt idx="541">
                  <c:v>542</c:v>
                </c:pt>
                <c:pt idx="542">
                  <c:v>543</c:v>
                </c:pt>
                <c:pt idx="543">
                  <c:v>544</c:v>
                </c:pt>
                <c:pt idx="544">
                  <c:v>545</c:v>
                </c:pt>
                <c:pt idx="545">
                  <c:v>546</c:v>
                </c:pt>
                <c:pt idx="546">
                  <c:v>547</c:v>
                </c:pt>
                <c:pt idx="547">
                  <c:v>548</c:v>
                </c:pt>
                <c:pt idx="548">
                  <c:v>549</c:v>
                </c:pt>
                <c:pt idx="549">
                  <c:v>550</c:v>
                </c:pt>
                <c:pt idx="550">
                  <c:v>551</c:v>
                </c:pt>
                <c:pt idx="551">
                  <c:v>552</c:v>
                </c:pt>
                <c:pt idx="552">
                  <c:v>553</c:v>
                </c:pt>
                <c:pt idx="553">
                  <c:v>554</c:v>
                </c:pt>
                <c:pt idx="554">
                  <c:v>555</c:v>
                </c:pt>
                <c:pt idx="555">
                  <c:v>556</c:v>
                </c:pt>
                <c:pt idx="556">
                  <c:v>557</c:v>
                </c:pt>
                <c:pt idx="557">
                  <c:v>558</c:v>
                </c:pt>
                <c:pt idx="558">
                  <c:v>559</c:v>
                </c:pt>
                <c:pt idx="559">
                  <c:v>560</c:v>
                </c:pt>
                <c:pt idx="560">
                  <c:v>561</c:v>
                </c:pt>
                <c:pt idx="561">
                  <c:v>562</c:v>
                </c:pt>
                <c:pt idx="562">
                  <c:v>563</c:v>
                </c:pt>
                <c:pt idx="563">
                  <c:v>564</c:v>
                </c:pt>
                <c:pt idx="564">
                  <c:v>565</c:v>
                </c:pt>
                <c:pt idx="565">
                  <c:v>566</c:v>
                </c:pt>
                <c:pt idx="566">
                  <c:v>567</c:v>
                </c:pt>
                <c:pt idx="567">
                  <c:v>568</c:v>
                </c:pt>
                <c:pt idx="568">
                  <c:v>569</c:v>
                </c:pt>
                <c:pt idx="569">
                  <c:v>570</c:v>
                </c:pt>
                <c:pt idx="570">
                  <c:v>571</c:v>
                </c:pt>
                <c:pt idx="571">
                  <c:v>572</c:v>
                </c:pt>
                <c:pt idx="572">
                  <c:v>573</c:v>
                </c:pt>
                <c:pt idx="573">
                  <c:v>574</c:v>
                </c:pt>
                <c:pt idx="574">
                  <c:v>575</c:v>
                </c:pt>
                <c:pt idx="575">
                  <c:v>576</c:v>
                </c:pt>
                <c:pt idx="576">
                  <c:v>577</c:v>
                </c:pt>
                <c:pt idx="577">
                  <c:v>578</c:v>
                </c:pt>
                <c:pt idx="578">
                  <c:v>579</c:v>
                </c:pt>
                <c:pt idx="579">
                  <c:v>580</c:v>
                </c:pt>
                <c:pt idx="580">
                  <c:v>581</c:v>
                </c:pt>
                <c:pt idx="581">
                  <c:v>582</c:v>
                </c:pt>
                <c:pt idx="582">
                  <c:v>583</c:v>
                </c:pt>
                <c:pt idx="583">
                  <c:v>584</c:v>
                </c:pt>
                <c:pt idx="584">
                  <c:v>585</c:v>
                </c:pt>
                <c:pt idx="585">
                  <c:v>586</c:v>
                </c:pt>
                <c:pt idx="586">
                  <c:v>587</c:v>
                </c:pt>
                <c:pt idx="587">
                  <c:v>588</c:v>
                </c:pt>
                <c:pt idx="588">
                  <c:v>589</c:v>
                </c:pt>
                <c:pt idx="589">
                  <c:v>590</c:v>
                </c:pt>
                <c:pt idx="590">
                  <c:v>591</c:v>
                </c:pt>
                <c:pt idx="591">
                  <c:v>592</c:v>
                </c:pt>
                <c:pt idx="592">
                  <c:v>593</c:v>
                </c:pt>
                <c:pt idx="593">
                  <c:v>594</c:v>
                </c:pt>
                <c:pt idx="594">
                  <c:v>595</c:v>
                </c:pt>
                <c:pt idx="595">
                  <c:v>596</c:v>
                </c:pt>
                <c:pt idx="596">
                  <c:v>597</c:v>
                </c:pt>
                <c:pt idx="597">
                  <c:v>598</c:v>
                </c:pt>
                <c:pt idx="598">
                  <c:v>599</c:v>
                </c:pt>
                <c:pt idx="599">
                  <c:v>600</c:v>
                </c:pt>
                <c:pt idx="600">
                  <c:v>601</c:v>
                </c:pt>
                <c:pt idx="601">
                  <c:v>602</c:v>
                </c:pt>
                <c:pt idx="602">
                  <c:v>603</c:v>
                </c:pt>
                <c:pt idx="603">
                  <c:v>604</c:v>
                </c:pt>
                <c:pt idx="604">
                  <c:v>605</c:v>
                </c:pt>
                <c:pt idx="605">
                  <c:v>606</c:v>
                </c:pt>
                <c:pt idx="606">
                  <c:v>607</c:v>
                </c:pt>
                <c:pt idx="607">
                  <c:v>608</c:v>
                </c:pt>
                <c:pt idx="608">
                  <c:v>609</c:v>
                </c:pt>
                <c:pt idx="609">
                  <c:v>610</c:v>
                </c:pt>
                <c:pt idx="610">
                  <c:v>611</c:v>
                </c:pt>
                <c:pt idx="611">
                  <c:v>612</c:v>
                </c:pt>
                <c:pt idx="612">
                  <c:v>613</c:v>
                </c:pt>
                <c:pt idx="613">
                  <c:v>614</c:v>
                </c:pt>
                <c:pt idx="614">
                  <c:v>615</c:v>
                </c:pt>
                <c:pt idx="615">
                  <c:v>616</c:v>
                </c:pt>
                <c:pt idx="616">
                  <c:v>617</c:v>
                </c:pt>
                <c:pt idx="617">
                  <c:v>618</c:v>
                </c:pt>
                <c:pt idx="618">
                  <c:v>619</c:v>
                </c:pt>
                <c:pt idx="619">
                  <c:v>620</c:v>
                </c:pt>
                <c:pt idx="620">
                  <c:v>621</c:v>
                </c:pt>
                <c:pt idx="621">
                  <c:v>622</c:v>
                </c:pt>
                <c:pt idx="622">
                  <c:v>623</c:v>
                </c:pt>
                <c:pt idx="623">
                  <c:v>624</c:v>
                </c:pt>
                <c:pt idx="624">
                  <c:v>625</c:v>
                </c:pt>
                <c:pt idx="625">
                  <c:v>626</c:v>
                </c:pt>
                <c:pt idx="626">
                  <c:v>627</c:v>
                </c:pt>
                <c:pt idx="627">
                  <c:v>628</c:v>
                </c:pt>
                <c:pt idx="628">
                  <c:v>629</c:v>
                </c:pt>
                <c:pt idx="629">
                  <c:v>630</c:v>
                </c:pt>
                <c:pt idx="630">
                  <c:v>631</c:v>
                </c:pt>
                <c:pt idx="631">
                  <c:v>632</c:v>
                </c:pt>
                <c:pt idx="632">
                  <c:v>633</c:v>
                </c:pt>
                <c:pt idx="633">
                  <c:v>634</c:v>
                </c:pt>
                <c:pt idx="634">
                  <c:v>635</c:v>
                </c:pt>
                <c:pt idx="635">
                  <c:v>636</c:v>
                </c:pt>
                <c:pt idx="636">
                  <c:v>637</c:v>
                </c:pt>
                <c:pt idx="637">
                  <c:v>638</c:v>
                </c:pt>
                <c:pt idx="638">
                  <c:v>639</c:v>
                </c:pt>
                <c:pt idx="639">
                  <c:v>640</c:v>
                </c:pt>
                <c:pt idx="640">
                  <c:v>641</c:v>
                </c:pt>
                <c:pt idx="641">
                  <c:v>642</c:v>
                </c:pt>
                <c:pt idx="642">
                  <c:v>643</c:v>
                </c:pt>
                <c:pt idx="643">
                  <c:v>644</c:v>
                </c:pt>
                <c:pt idx="644">
                  <c:v>645</c:v>
                </c:pt>
                <c:pt idx="645">
                  <c:v>646</c:v>
                </c:pt>
                <c:pt idx="646">
                  <c:v>647</c:v>
                </c:pt>
                <c:pt idx="647">
                  <c:v>648</c:v>
                </c:pt>
                <c:pt idx="648">
                  <c:v>649</c:v>
                </c:pt>
                <c:pt idx="649">
                  <c:v>650</c:v>
                </c:pt>
                <c:pt idx="650">
                  <c:v>651</c:v>
                </c:pt>
                <c:pt idx="651">
                  <c:v>652</c:v>
                </c:pt>
                <c:pt idx="652">
                  <c:v>653</c:v>
                </c:pt>
                <c:pt idx="653">
                  <c:v>654</c:v>
                </c:pt>
                <c:pt idx="654">
                  <c:v>655</c:v>
                </c:pt>
                <c:pt idx="655">
                  <c:v>656</c:v>
                </c:pt>
                <c:pt idx="656">
                  <c:v>657</c:v>
                </c:pt>
                <c:pt idx="657">
                  <c:v>658</c:v>
                </c:pt>
                <c:pt idx="658">
                  <c:v>659</c:v>
                </c:pt>
                <c:pt idx="659">
                  <c:v>660</c:v>
                </c:pt>
                <c:pt idx="660">
                  <c:v>661</c:v>
                </c:pt>
                <c:pt idx="661">
                  <c:v>662</c:v>
                </c:pt>
                <c:pt idx="662">
                  <c:v>663</c:v>
                </c:pt>
                <c:pt idx="663">
                  <c:v>664</c:v>
                </c:pt>
                <c:pt idx="664">
                  <c:v>665</c:v>
                </c:pt>
                <c:pt idx="665">
                  <c:v>666</c:v>
                </c:pt>
                <c:pt idx="666">
                  <c:v>667</c:v>
                </c:pt>
                <c:pt idx="667">
                  <c:v>668</c:v>
                </c:pt>
                <c:pt idx="668">
                  <c:v>669</c:v>
                </c:pt>
                <c:pt idx="669">
                  <c:v>670</c:v>
                </c:pt>
                <c:pt idx="670">
                  <c:v>671</c:v>
                </c:pt>
                <c:pt idx="671">
                  <c:v>672</c:v>
                </c:pt>
                <c:pt idx="672">
                  <c:v>673</c:v>
                </c:pt>
                <c:pt idx="673">
                  <c:v>674</c:v>
                </c:pt>
                <c:pt idx="674">
                  <c:v>675</c:v>
                </c:pt>
                <c:pt idx="675">
                  <c:v>676</c:v>
                </c:pt>
                <c:pt idx="676">
                  <c:v>677</c:v>
                </c:pt>
                <c:pt idx="677">
                  <c:v>678</c:v>
                </c:pt>
                <c:pt idx="678">
                  <c:v>679</c:v>
                </c:pt>
                <c:pt idx="679">
                  <c:v>680</c:v>
                </c:pt>
                <c:pt idx="680">
                  <c:v>681</c:v>
                </c:pt>
                <c:pt idx="681">
                  <c:v>682</c:v>
                </c:pt>
                <c:pt idx="682">
                  <c:v>683</c:v>
                </c:pt>
                <c:pt idx="683">
                  <c:v>684</c:v>
                </c:pt>
                <c:pt idx="684">
                  <c:v>685</c:v>
                </c:pt>
                <c:pt idx="685">
                  <c:v>686</c:v>
                </c:pt>
                <c:pt idx="686">
                  <c:v>687</c:v>
                </c:pt>
                <c:pt idx="687">
                  <c:v>688</c:v>
                </c:pt>
                <c:pt idx="688">
                  <c:v>689</c:v>
                </c:pt>
                <c:pt idx="689">
                  <c:v>690</c:v>
                </c:pt>
                <c:pt idx="690">
                  <c:v>691</c:v>
                </c:pt>
                <c:pt idx="691">
                  <c:v>692</c:v>
                </c:pt>
                <c:pt idx="692">
                  <c:v>693</c:v>
                </c:pt>
                <c:pt idx="693">
                  <c:v>694</c:v>
                </c:pt>
                <c:pt idx="694">
                  <c:v>695</c:v>
                </c:pt>
                <c:pt idx="695">
                  <c:v>696</c:v>
                </c:pt>
                <c:pt idx="696">
                  <c:v>697</c:v>
                </c:pt>
                <c:pt idx="697">
                  <c:v>698</c:v>
                </c:pt>
                <c:pt idx="698">
                  <c:v>699</c:v>
                </c:pt>
                <c:pt idx="699">
                  <c:v>700</c:v>
                </c:pt>
                <c:pt idx="700">
                  <c:v>701</c:v>
                </c:pt>
                <c:pt idx="701">
                  <c:v>702</c:v>
                </c:pt>
                <c:pt idx="702">
                  <c:v>703</c:v>
                </c:pt>
                <c:pt idx="703">
                  <c:v>704</c:v>
                </c:pt>
                <c:pt idx="704">
                  <c:v>705</c:v>
                </c:pt>
                <c:pt idx="705">
                  <c:v>706</c:v>
                </c:pt>
                <c:pt idx="706">
                  <c:v>707</c:v>
                </c:pt>
                <c:pt idx="707">
                  <c:v>708</c:v>
                </c:pt>
                <c:pt idx="708">
                  <c:v>709</c:v>
                </c:pt>
                <c:pt idx="709">
                  <c:v>710</c:v>
                </c:pt>
                <c:pt idx="710">
                  <c:v>711</c:v>
                </c:pt>
                <c:pt idx="711">
                  <c:v>712</c:v>
                </c:pt>
                <c:pt idx="712">
                  <c:v>713</c:v>
                </c:pt>
                <c:pt idx="713">
                  <c:v>714</c:v>
                </c:pt>
                <c:pt idx="714">
                  <c:v>715</c:v>
                </c:pt>
                <c:pt idx="715">
                  <c:v>716</c:v>
                </c:pt>
                <c:pt idx="716">
                  <c:v>717</c:v>
                </c:pt>
                <c:pt idx="717">
                  <c:v>718</c:v>
                </c:pt>
                <c:pt idx="718">
                  <c:v>719</c:v>
                </c:pt>
                <c:pt idx="719">
                  <c:v>720</c:v>
                </c:pt>
                <c:pt idx="720">
                  <c:v>721</c:v>
                </c:pt>
                <c:pt idx="721">
                  <c:v>722</c:v>
                </c:pt>
                <c:pt idx="722">
                  <c:v>723</c:v>
                </c:pt>
                <c:pt idx="723">
                  <c:v>724</c:v>
                </c:pt>
                <c:pt idx="724">
                  <c:v>725</c:v>
                </c:pt>
                <c:pt idx="725">
                  <c:v>726</c:v>
                </c:pt>
                <c:pt idx="726">
                  <c:v>727</c:v>
                </c:pt>
                <c:pt idx="727">
                  <c:v>728</c:v>
                </c:pt>
                <c:pt idx="728">
                  <c:v>729</c:v>
                </c:pt>
                <c:pt idx="729">
                  <c:v>730</c:v>
                </c:pt>
                <c:pt idx="730">
                  <c:v>731</c:v>
                </c:pt>
                <c:pt idx="731">
                  <c:v>732</c:v>
                </c:pt>
                <c:pt idx="732">
                  <c:v>733</c:v>
                </c:pt>
                <c:pt idx="733">
                  <c:v>734</c:v>
                </c:pt>
                <c:pt idx="734">
                  <c:v>735</c:v>
                </c:pt>
                <c:pt idx="735">
                  <c:v>736</c:v>
                </c:pt>
                <c:pt idx="736">
                  <c:v>737</c:v>
                </c:pt>
                <c:pt idx="737">
                  <c:v>738</c:v>
                </c:pt>
                <c:pt idx="738">
                  <c:v>739</c:v>
                </c:pt>
                <c:pt idx="739">
                  <c:v>740</c:v>
                </c:pt>
                <c:pt idx="740">
                  <c:v>741</c:v>
                </c:pt>
                <c:pt idx="741">
                  <c:v>742</c:v>
                </c:pt>
                <c:pt idx="742">
                  <c:v>743</c:v>
                </c:pt>
                <c:pt idx="743">
                  <c:v>744</c:v>
                </c:pt>
                <c:pt idx="744">
                  <c:v>745</c:v>
                </c:pt>
                <c:pt idx="745">
                  <c:v>746</c:v>
                </c:pt>
                <c:pt idx="746">
                  <c:v>747</c:v>
                </c:pt>
                <c:pt idx="747">
                  <c:v>748</c:v>
                </c:pt>
                <c:pt idx="748">
                  <c:v>749</c:v>
                </c:pt>
                <c:pt idx="749">
                  <c:v>750</c:v>
                </c:pt>
                <c:pt idx="750">
                  <c:v>751</c:v>
                </c:pt>
                <c:pt idx="751">
                  <c:v>752</c:v>
                </c:pt>
                <c:pt idx="752">
                  <c:v>753</c:v>
                </c:pt>
                <c:pt idx="753">
                  <c:v>754</c:v>
                </c:pt>
                <c:pt idx="754">
                  <c:v>755</c:v>
                </c:pt>
                <c:pt idx="755">
                  <c:v>756</c:v>
                </c:pt>
                <c:pt idx="756">
                  <c:v>757</c:v>
                </c:pt>
                <c:pt idx="757">
                  <c:v>758</c:v>
                </c:pt>
                <c:pt idx="758">
                  <c:v>759</c:v>
                </c:pt>
                <c:pt idx="759">
                  <c:v>760</c:v>
                </c:pt>
                <c:pt idx="760">
                  <c:v>761</c:v>
                </c:pt>
                <c:pt idx="761">
                  <c:v>762</c:v>
                </c:pt>
                <c:pt idx="762">
                  <c:v>763</c:v>
                </c:pt>
                <c:pt idx="763">
                  <c:v>764</c:v>
                </c:pt>
                <c:pt idx="764">
                  <c:v>765</c:v>
                </c:pt>
                <c:pt idx="765">
                  <c:v>766</c:v>
                </c:pt>
                <c:pt idx="766">
                  <c:v>767</c:v>
                </c:pt>
                <c:pt idx="767">
                  <c:v>768</c:v>
                </c:pt>
                <c:pt idx="768">
                  <c:v>769</c:v>
                </c:pt>
                <c:pt idx="769">
                  <c:v>770</c:v>
                </c:pt>
                <c:pt idx="770">
                  <c:v>771</c:v>
                </c:pt>
                <c:pt idx="771">
                  <c:v>772</c:v>
                </c:pt>
                <c:pt idx="772">
                  <c:v>773</c:v>
                </c:pt>
                <c:pt idx="773">
                  <c:v>774</c:v>
                </c:pt>
                <c:pt idx="774">
                  <c:v>775</c:v>
                </c:pt>
                <c:pt idx="775">
                  <c:v>776</c:v>
                </c:pt>
                <c:pt idx="776">
                  <c:v>777</c:v>
                </c:pt>
                <c:pt idx="777">
                  <c:v>778</c:v>
                </c:pt>
                <c:pt idx="778">
                  <c:v>779</c:v>
                </c:pt>
                <c:pt idx="779">
                  <c:v>780</c:v>
                </c:pt>
                <c:pt idx="780">
                  <c:v>781</c:v>
                </c:pt>
                <c:pt idx="781">
                  <c:v>782</c:v>
                </c:pt>
                <c:pt idx="782">
                  <c:v>783</c:v>
                </c:pt>
                <c:pt idx="783">
                  <c:v>784</c:v>
                </c:pt>
                <c:pt idx="784">
                  <c:v>785</c:v>
                </c:pt>
                <c:pt idx="785">
                  <c:v>786</c:v>
                </c:pt>
                <c:pt idx="786">
                  <c:v>787</c:v>
                </c:pt>
                <c:pt idx="787">
                  <c:v>788</c:v>
                </c:pt>
                <c:pt idx="788">
                  <c:v>789</c:v>
                </c:pt>
                <c:pt idx="789">
                  <c:v>790</c:v>
                </c:pt>
                <c:pt idx="790">
                  <c:v>791</c:v>
                </c:pt>
                <c:pt idx="791">
                  <c:v>792</c:v>
                </c:pt>
                <c:pt idx="792">
                  <c:v>793</c:v>
                </c:pt>
                <c:pt idx="793">
                  <c:v>794</c:v>
                </c:pt>
                <c:pt idx="794">
                  <c:v>795</c:v>
                </c:pt>
                <c:pt idx="795">
                  <c:v>796</c:v>
                </c:pt>
                <c:pt idx="796">
                  <c:v>797</c:v>
                </c:pt>
                <c:pt idx="797">
                  <c:v>798</c:v>
                </c:pt>
                <c:pt idx="798">
                  <c:v>799</c:v>
                </c:pt>
                <c:pt idx="799">
                  <c:v>800</c:v>
                </c:pt>
                <c:pt idx="800">
                  <c:v>801</c:v>
                </c:pt>
                <c:pt idx="801">
                  <c:v>802</c:v>
                </c:pt>
                <c:pt idx="802">
                  <c:v>803</c:v>
                </c:pt>
                <c:pt idx="803">
                  <c:v>804</c:v>
                </c:pt>
                <c:pt idx="804">
                  <c:v>805</c:v>
                </c:pt>
                <c:pt idx="805">
                  <c:v>806</c:v>
                </c:pt>
                <c:pt idx="806">
                  <c:v>807</c:v>
                </c:pt>
                <c:pt idx="807">
                  <c:v>808</c:v>
                </c:pt>
                <c:pt idx="808">
                  <c:v>809</c:v>
                </c:pt>
                <c:pt idx="809">
                  <c:v>810</c:v>
                </c:pt>
                <c:pt idx="810">
                  <c:v>811</c:v>
                </c:pt>
                <c:pt idx="811">
                  <c:v>812</c:v>
                </c:pt>
                <c:pt idx="812">
                  <c:v>813</c:v>
                </c:pt>
                <c:pt idx="813">
                  <c:v>814</c:v>
                </c:pt>
                <c:pt idx="814">
                  <c:v>815</c:v>
                </c:pt>
                <c:pt idx="815">
                  <c:v>816</c:v>
                </c:pt>
                <c:pt idx="816">
                  <c:v>817</c:v>
                </c:pt>
                <c:pt idx="817">
                  <c:v>818</c:v>
                </c:pt>
                <c:pt idx="818">
                  <c:v>819</c:v>
                </c:pt>
                <c:pt idx="819">
                  <c:v>820</c:v>
                </c:pt>
                <c:pt idx="820">
                  <c:v>821</c:v>
                </c:pt>
                <c:pt idx="821">
                  <c:v>822</c:v>
                </c:pt>
                <c:pt idx="822">
                  <c:v>823</c:v>
                </c:pt>
                <c:pt idx="823">
                  <c:v>824</c:v>
                </c:pt>
                <c:pt idx="824">
                  <c:v>825</c:v>
                </c:pt>
                <c:pt idx="825">
                  <c:v>826</c:v>
                </c:pt>
                <c:pt idx="826">
                  <c:v>827</c:v>
                </c:pt>
                <c:pt idx="827">
                  <c:v>828</c:v>
                </c:pt>
                <c:pt idx="828">
                  <c:v>829</c:v>
                </c:pt>
                <c:pt idx="829">
                  <c:v>830</c:v>
                </c:pt>
                <c:pt idx="830">
                  <c:v>831</c:v>
                </c:pt>
                <c:pt idx="831">
                  <c:v>832</c:v>
                </c:pt>
                <c:pt idx="832">
                  <c:v>833</c:v>
                </c:pt>
                <c:pt idx="833">
                  <c:v>834</c:v>
                </c:pt>
                <c:pt idx="834">
                  <c:v>835</c:v>
                </c:pt>
                <c:pt idx="835">
                  <c:v>836</c:v>
                </c:pt>
                <c:pt idx="836">
                  <c:v>837</c:v>
                </c:pt>
                <c:pt idx="837">
                  <c:v>838</c:v>
                </c:pt>
                <c:pt idx="838">
                  <c:v>839</c:v>
                </c:pt>
                <c:pt idx="839">
                  <c:v>840</c:v>
                </c:pt>
                <c:pt idx="840">
                  <c:v>841</c:v>
                </c:pt>
                <c:pt idx="841">
                  <c:v>842</c:v>
                </c:pt>
                <c:pt idx="842">
                  <c:v>843</c:v>
                </c:pt>
                <c:pt idx="843">
                  <c:v>844</c:v>
                </c:pt>
                <c:pt idx="844">
                  <c:v>845</c:v>
                </c:pt>
                <c:pt idx="845">
                  <c:v>846</c:v>
                </c:pt>
                <c:pt idx="846">
                  <c:v>847</c:v>
                </c:pt>
                <c:pt idx="847">
                  <c:v>848</c:v>
                </c:pt>
                <c:pt idx="848">
                  <c:v>849</c:v>
                </c:pt>
                <c:pt idx="849">
                  <c:v>850</c:v>
                </c:pt>
                <c:pt idx="850">
                  <c:v>851</c:v>
                </c:pt>
                <c:pt idx="851">
                  <c:v>852</c:v>
                </c:pt>
                <c:pt idx="852">
                  <c:v>853</c:v>
                </c:pt>
                <c:pt idx="853">
                  <c:v>854</c:v>
                </c:pt>
                <c:pt idx="854">
                  <c:v>855</c:v>
                </c:pt>
                <c:pt idx="855">
                  <c:v>856</c:v>
                </c:pt>
                <c:pt idx="856">
                  <c:v>857</c:v>
                </c:pt>
                <c:pt idx="857">
                  <c:v>858</c:v>
                </c:pt>
                <c:pt idx="858">
                  <c:v>859</c:v>
                </c:pt>
                <c:pt idx="859">
                  <c:v>860</c:v>
                </c:pt>
                <c:pt idx="860">
                  <c:v>861</c:v>
                </c:pt>
                <c:pt idx="861">
                  <c:v>862</c:v>
                </c:pt>
                <c:pt idx="862">
                  <c:v>863</c:v>
                </c:pt>
                <c:pt idx="863">
                  <c:v>864</c:v>
                </c:pt>
                <c:pt idx="864">
                  <c:v>865</c:v>
                </c:pt>
                <c:pt idx="865">
                  <c:v>866</c:v>
                </c:pt>
                <c:pt idx="866">
                  <c:v>867</c:v>
                </c:pt>
                <c:pt idx="867">
                  <c:v>868</c:v>
                </c:pt>
                <c:pt idx="868">
                  <c:v>869</c:v>
                </c:pt>
                <c:pt idx="869">
                  <c:v>870</c:v>
                </c:pt>
                <c:pt idx="870">
                  <c:v>871</c:v>
                </c:pt>
                <c:pt idx="871">
                  <c:v>872</c:v>
                </c:pt>
                <c:pt idx="872">
                  <c:v>873</c:v>
                </c:pt>
                <c:pt idx="873">
                  <c:v>874</c:v>
                </c:pt>
                <c:pt idx="874">
                  <c:v>875</c:v>
                </c:pt>
                <c:pt idx="875">
                  <c:v>876</c:v>
                </c:pt>
                <c:pt idx="876">
                  <c:v>877</c:v>
                </c:pt>
                <c:pt idx="877">
                  <c:v>878</c:v>
                </c:pt>
                <c:pt idx="878">
                  <c:v>879</c:v>
                </c:pt>
                <c:pt idx="879">
                  <c:v>880</c:v>
                </c:pt>
                <c:pt idx="880">
                  <c:v>881</c:v>
                </c:pt>
                <c:pt idx="881">
                  <c:v>882</c:v>
                </c:pt>
                <c:pt idx="882">
                  <c:v>883</c:v>
                </c:pt>
                <c:pt idx="883">
                  <c:v>884</c:v>
                </c:pt>
                <c:pt idx="884">
                  <c:v>885</c:v>
                </c:pt>
                <c:pt idx="885">
                  <c:v>886</c:v>
                </c:pt>
                <c:pt idx="886">
                  <c:v>887</c:v>
                </c:pt>
                <c:pt idx="887">
                  <c:v>888</c:v>
                </c:pt>
                <c:pt idx="888">
                  <c:v>889</c:v>
                </c:pt>
                <c:pt idx="889">
                  <c:v>890</c:v>
                </c:pt>
                <c:pt idx="890">
                  <c:v>891</c:v>
                </c:pt>
                <c:pt idx="891">
                  <c:v>892</c:v>
                </c:pt>
                <c:pt idx="892">
                  <c:v>893</c:v>
                </c:pt>
                <c:pt idx="893">
                  <c:v>894</c:v>
                </c:pt>
                <c:pt idx="894">
                  <c:v>895</c:v>
                </c:pt>
                <c:pt idx="895">
                  <c:v>896</c:v>
                </c:pt>
                <c:pt idx="896">
                  <c:v>897</c:v>
                </c:pt>
                <c:pt idx="897">
                  <c:v>898</c:v>
                </c:pt>
                <c:pt idx="898">
                  <c:v>899</c:v>
                </c:pt>
                <c:pt idx="899">
                  <c:v>900</c:v>
                </c:pt>
                <c:pt idx="900">
                  <c:v>901</c:v>
                </c:pt>
                <c:pt idx="901">
                  <c:v>902</c:v>
                </c:pt>
                <c:pt idx="902">
                  <c:v>903</c:v>
                </c:pt>
                <c:pt idx="903">
                  <c:v>904</c:v>
                </c:pt>
                <c:pt idx="904">
                  <c:v>905</c:v>
                </c:pt>
                <c:pt idx="905">
                  <c:v>906</c:v>
                </c:pt>
                <c:pt idx="906">
                  <c:v>907</c:v>
                </c:pt>
                <c:pt idx="907">
                  <c:v>908</c:v>
                </c:pt>
                <c:pt idx="908">
                  <c:v>909</c:v>
                </c:pt>
                <c:pt idx="909">
                  <c:v>910</c:v>
                </c:pt>
                <c:pt idx="910">
                  <c:v>911</c:v>
                </c:pt>
                <c:pt idx="911">
                  <c:v>912</c:v>
                </c:pt>
                <c:pt idx="912">
                  <c:v>913</c:v>
                </c:pt>
                <c:pt idx="913">
                  <c:v>914</c:v>
                </c:pt>
                <c:pt idx="914">
                  <c:v>915</c:v>
                </c:pt>
                <c:pt idx="915">
                  <c:v>916</c:v>
                </c:pt>
                <c:pt idx="916">
                  <c:v>917</c:v>
                </c:pt>
                <c:pt idx="917">
                  <c:v>918</c:v>
                </c:pt>
                <c:pt idx="918">
                  <c:v>919</c:v>
                </c:pt>
                <c:pt idx="919">
                  <c:v>920</c:v>
                </c:pt>
                <c:pt idx="920">
                  <c:v>921</c:v>
                </c:pt>
                <c:pt idx="921">
                  <c:v>922</c:v>
                </c:pt>
                <c:pt idx="922">
                  <c:v>923</c:v>
                </c:pt>
                <c:pt idx="923">
                  <c:v>924</c:v>
                </c:pt>
                <c:pt idx="924">
                  <c:v>925</c:v>
                </c:pt>
                <c:pt idx="925">
                  <c:v>926</c:v>
                </c:pt>
                <c:pt idx="926">
                  <c:v>927</c:v>
                </c:pt>
                <c:pt idx="927">
                  <c:v>928</c:v>
                </c:pt>
                <c:pt idx="928">
                  <c:v>929</c:v>
                </c:pt>
                <c:pt idx="929">
                  <c:v>930</c:v>
                </c:pt>
                <c:pt idx="930">
                  <c:v>931</c:v>
                </c:pt>
                <c:pt idx="931">
                  <c:v>932</c:v>
                </c:pt>
                <c:pt idx="932">
                  <c:v>933</c:v>
                </c:pt>
                <c:pt idx="933">
                  <c:v>934</c:v>
                </c:pt>
                <c:pt idx="934">
                  <c:v>935</c:v>
                </c:pt>
                <c:pt idx="935">
                  <c:v>936</c:v>
                </c:pt>
                <c:pt idx="936">
                  <c:v>937</c:v>
                </c:pt>
                <c:pt idx="937">
                  <c:v>938</c:v>
                </c:pt>
                <c:pt idx="938">
                  <c:v>939</c:v>
                </c:pt>
                <c:pt idx="939">
                  <c:v>940</c:v>
                </c:pt>
                <c:pt idx="940">
                  <c:v>941</c:v>
                </c:pt>
                <c:pt idx="941">
                  <c:v>942</c:v>
                </c:pt>
                <c:pt idx="942">
                  <c:v>943</c:v>
                </c:pt>
                <c:pt idx="943">
                  <c:v>944</c:v>
                </c:pt>
                <c:pt idx="944">
                  <c:v>945</c:v>
                </c:pt>
                <c:pt idx="945">
                  <c:v>946</c:v>
                </c:pt>
                <c:pt idx="946">
                  <c:v>947</c:v>
                </c:pt>
                <c:pt idx="947">
                  <c:v>948</c:v>
                </c:pt>
                <c:pt idx="948">
                  <c:v>949</c:v>
                </c:pt>
                <c:pt idx="949">
                  <c:v>950</c:v>
                </c:pt>
                <c:pt idx="950">
                  <c:v>951</c:v>
                </c:pt>
                <c:pt idx="951">
                  <c:v>952</c:v>
                </c:pt>
                <c:pt idx="952">
                  <c:v>953</c:v>
                </c:pt>
                <c:pt idx="953">
                  <c:v>954</c:v>
                </c:pt>
                <c:pt idx="954">
                  <c:v>955</c:v>
                </c:pt>
                <c:pt idx="955">
                  <c:v>956</c:v>
                </c:pt>
                <c:pt idx="956">
                  <c:v>957</c:v>
                </c:pt>
                <c:pt idx="957">
                  <c:v>958</c:v>
                </c:pt>
                <c:pt idx="958">
                  <c:v>959</c:v>
                </c:pt>
                <c:pt idx="959">
                  <c:v>960</c:v>
                </c:pt>
                <c:pt idx="960">
                  <c:v>961</c:v>
                </c:pt>
                <c:pt idx="961">
                  <c:v>962</c:v>
                </c:pt>
                <c:pt idx="962">
                  <c:v>963</c:v>
                </c:pt>
                <c:pt idx="963">
                  <c:v>964</c:v>
                </c:pt>
                <c:pt idx="964">
                  <c:v>965</c:v>
                </c:pt>
                <c:pt idx="965">
                  <c:v>966</c:v>
                </c:pt>
                <c:pt idx="966">
                  <c:v>967</c:v>
                </c:pt>
                <c:pt idx="967">
                  <c:v>968</c:v>
                </c:pt>
                <c:pt idx="968">
                  <c:v>969</c:v>
                </c:pt>
                <c:pt idx="969">
                  <c:v>970</c:v>
                </c:pt>
                <c:pt idx="970">
                  <c:v>971</c:v>
                </c:pt>
                <c:pt idx="971">
                  <c:v>972</c:v>
                </c:pt>
                <c:pt idx="972">
                  <c:v>973</c:v>
                </c:pt>
                <c:pt idx="973">
                  <c:v>974</c:v>
                </c:pt>
                <c:pt idx="974">
                  <c:v>975</c:v>
                </c:pt>
                <c:pt idx="975">
                  <c:v>976</c:v>
                </c:pt>
                <c:pt idx="976">
                  <c:v>977</c:v>
                </c:pt>
                <c:pt idx="977">
                  <c:v>978</c:v>
                </c:pt>
                <c:pt idx="978">
                  <c:v>979</c:v>
                </c:pt>
                <c:pt idx="979">
                  <c:v>980</c:v>
                </c:pt>
                <c:pt idx="980">
                  <c:v>981</c:v>
                </c:pt>
                <c:pt idx="981">
                  <c:v>982</c:v>
                </c:pt>
                <c:pt idx="982">
                  <c:v>983</c:v>
                </c:pt>
                <c:pt idx="983">
                  <c:v>984</c:v>
                </c:pt>
                <c:pt idx="984">
                  <c:v>985</c:v>
                </c:pt>
                <c:pt idx="985">
                  <c:v>986</c:v>
                </c:pt>
                <c:pt idx="986">
                  <c:v>987</c:v>
                </c:pt>
                <c:pt idx="987">
                  <c:v>988</c:v>
                </c:pt>
                <c:pt idx="988">
                  <c:v>989</c:v>
                </c:pt>
                <c:pt idx="989">
                  <c:v>990</c:v>
                </c:pt>
                <c:pt idx="990">
                  <c:v>991</c:v>
                </c:pt>
                <c:pt idx="991">
                  <c:v>992</c:v>
                </c:pt>
                <c:pt idx="992">
                  <c:v>993</c:v>
                </c:pt>
                <c:pt idx="993">
                  <c:v>994</c:v>
                </c:pt>
                <c:pt idx="994">
                  <c:v>995</c:v>
                </c:pt>
                <c:pt idx="995">
                  <c:v>996</c:v>
                </c:pt>
                <c:pt idx="996">
                  <c:v>997</c:v>
                </c:pt>
                <c:pt idx="997">
                  <c:v>998</c:v>
                </c:pt>
                <c:pt idx="998">
                  <c:v>999</c:v>
                </c:pt>
                <c:pt idx="999">
                  <c:v>1000</c:v>
                </c:pt>
              </c:numCache>
            </c:numRef>
          </c:cat>
          <c:val>
            <c:numRef>
              <c:f>Sheet1!$B$2:$B$1001</c:f>
              <c:numCache>
                <c:formatCode>General</c:formatCode>
                <c:ptCount val="1000"/>
                <c:pt idx="0">
                  <c:v>4.5050104460858602</c:v>
                </c:pt>
                <c:pt idx="1">
                  <c:v>6.6517074035832602</c:v>
                </c:pt>
                <c:pt idx="2">
                  <c:v>4.7802487990997102</c:v>
                </c:pt>
                <c:pt idx="3">
                  <c:v>9.4209875754154009</c:v>
                </c:pt>
                <c:pt idx="4">
                  <c:v>21.8412691997253</c:v>
                </c:pt>
                <c:pt idx="5">
                  <c:v>15.3027092525467</c:v>
                </c:pt>
                <c:pt idx="6">
                  <c:v>4.2008021019365103</c:v>
                </c:pt>
                <c:pt idx="7">
                  <c:v>5.1773134462857504</c:v>
                </c:pt>
                <c:pt idx="8">
                  <c:v>13.3689675610606</c:v>
                </c:pt>
                <c:pt idx="9">
                  <c:v>11.5397717426026</c:v>
                </c:pt>
                <c:pt idx="10">
                  <c:v>43.795831902096097</c:v>
                </c:pt>
                <c:pt idx="11">
                  <c:v>26.291576254561701</c:v>
                </c:pt>
                <c:pt idx="12">
                  <c:v>46.8964608408495</c:v>
                </c:pt>
                <c:pt idx="13">
                  <c:v>22.546277645407201</c:v>
                </c:pt>
                <c:pt idx="14">
                  <c:v>15.8771463747805</c:v>
                </c:pt>
                <c:pt idx="15">
                  <c:v>23.757163267288899</c:v>
                </c:pt>
                <c:pt idx="16">
                  <c:v>17.311342325625301</c:v>
                </c:pt>
                <c:pt idx="17">
                  <c:v>33.165861676281303</c:v>
                </c:pt>
                <c:pt idx="18">
                  <c:v>49.526846870602199</c:v>
                </c:pt>
                <c:pt idx="19">
                  <c:v>45.380318779910098</c:v>
                </c:pt>
                <c:pt idx="20">
                  <c:v>34.454369060165199</c:v>
                </c:pt>
                <c:pt idx="21">
                  <c:v>36.559755023530002</c:v>
                </c:pt>
                <c:pt idx="22">
                  <c:v>20.243079665079001</c:v>
                </c:pt>
                <c:pt idx="23">
                  <c:v>42.4640696380321</c:v>
                </c:pt>
                <c:pt idx="24">
                  <c:v>26.328000367036399</c:v>
                </c:pt>
                <c:pt idx="25">
                  <c:v>16.090921548755301</c:v>
                </c:pt>
                <c:pt idx="26">
                  <c:v>14.6770213928872</c:v>
                </c:pt>
                <c:pt idx="27">
                  <c:v>38.582838484122298</c:v>
                </c:pt>
                <c:pt idx="28">
                  <c:v>31.740186025662599</c:v>
                </c:pt>
                <c:pt idx="29">
                  <c:v>31.057019330393899</c:v>
                </c:pt>
                <c:pt idx="30">
                  <c:v>25.4007461604659</c:v>
                </c:pt>
                <c:pt idx="31">
                  <c:v>86.174008599105903</c:v>
                </c:pt>
                <c:pt idx="32">
                  <c:v>21.1092011278635</c:v>
                </c:pt>
                <c:pt idx="33">
                  <c:v>214.14959274012199</c:v>
                </c:pt>
                <c:pt idx="34">
                  <c:v>172.27758131136599</c:v>
                </c:pt>
                <c:pt idx="35">
                  <c:v>1133.4111540574399</c:v>
                </c:pt>
                <c:pt idx="36">
                  <c:v>948.95612538838895</c:v>
                </c:pt>
                <c:pt idx="37">
                  <c:v>745.91662980574995</c:v>
                </c:pt>
                <c:pt idx="38">
                  <c:v>1583.68695402255</c:v>
                </c:pt>
                <c:pt idx="39">
                  <c:v>1633.96055532684</c:v>
                </c:pt>
                <c:pt idx="40">
                  <c:v>1613.97441668743</c:v>
                </c:pt>
                <c:pt idx="41">
                  <c:v>1041.74233553817</c:v>
                </c:pt>
                <c:pt idx="42">
                  <c:v>1607.52220588867</c:v>
                </c:pt>
                <c:pt idx="43">
                  <c:v>1446.91130316766</c:v>
                </c:pt>
                <c:pt idx="44">
                  <c:v>316.69911809967903</c:v>
                </c:pt>
                <c:pt idx="45">
                  <c:v>1426.55350831224</c:v>
                </c:pt>
                <c:pt idx="46">
                  <c:v>992.04680904349402</c:v>
                </c:pt>
                <c:pt idx="47">
                  <c:v>1342.4714069389099</c:v>
                </c:pt>
                <c:pt idx="48">
                  <c:v>4076.3479207692098</c:v>
                </c:pt>
                <c:pt idx="49">
                  <c:v>2092.35711908341</c:v>
                </c:pt>
                <c:pt idx="50">
                  <c:v>1850.5340297565299</c:v>
                </c:pt>
                <c:pt idx="51">
                  <c:v>2051.6440665042201</c:v>
                </c:pt>
                <c:pt idx="52">
                  <c:v>2316.77755397906</c:v>
                </c:pt>
                <c:pt idx="53">
                  <c:v>2103.2744553846201</c:v>
                </c:pt>
                <c:pt idx="54">
                  <c:v>1947.6006009974101</c:v>
                </c:pt>
                <c:pt idx="55">
                  <c:v>2176.5545271670499</c:v>
                </c:pt>
                <c:pt idx="56">
                  <c:v>2009.2478325251</c:v>
                </c:pt>
                <c:pt idx="57">
                  <c:v>2031.5241364404401</c:v>
                </c:pt>
                <c:pt idx="58">
                  <c:v>5090.9251452568296</c:v>
                </c:pt>
                <c:pt idx="59">
                  <c:v>1336.60291641346</c:v>
                </c:pt>
                <c:pt idx="60">
                  <c:v>1909.57552613537</c:v>
                </c:pt>
                <c:pt idx="61">
                  <c:v>702.827278912932</c:v>
                </c:pt>
                <c:pt idx="62">
                  <c:v>1053.9654146770999</c:v>
                </c:pt>
                <c:pt idx="63">
                  <c:v>1485.5469866829901</c:v>
                </c:pt>
                <c:pt idx="64">
                  <c:v>2228.7120342429598</c:v>
                </c:pt>
                <c:pt idx="65">
                  <c:v>2017.4948614874199</c:v>
                </c:pt>
                <c:pt idx="66">
                  <c:v>2341.8304652402398</c:v>
                </c:pt>
                <c:pt idx="67">
                  <c:v>2286.6803197540698</c:v>
                </c:pt>
                <c:pt idx="68">
                  <c:v>1398.3843780063501</c:v>
                </c:pt>
                <c:pt idx="69">
                  <c:v>2021.8516436008099</c:v>
                </c:pt>
                <c:pt idx="70">
                  <c:v>1202.0081039732299</c:v>
                </c:pt>
                <c:pt idx="71">
                  <c:v>2627.9798939366801</c:v>
                </c:pt>
                <c:pt idx="72">
                  <c:v>1404.8558083681501</c:v>
                </c:pt>
                <c:pt idx="73">
                  <c:v>1164.45115105025</c:v>
                </c:pt>
                <c:pt idx="74">
                  <c:v>1761.8671078709599</c:v>
                </c:pt>
                <c:pt idx="75">
                  <c:v>3155.4184722478199</c:v>
                </c:pt>
                <c:pt idx="76">
                  <c:v>1870.69529573506</c:v>
                </c:pt>
                <c:pt idx="77">
                  <c:v>2160.8513835829599</c:v>
                </c:pt>
                <c:pt idx="78">
                  <c:v>3194.2182839422899</c:v>
                </c:pt>
                <c:pt idx="79">
                  <c:v>2689.8853746476502</c:v>
                </c:pt>
                <c:pt idx="80">
                  <c:v>2449.5303270550899</c:v>
                </c:pt>
                <c:pt idx="81">
                  <c:v>786.37723946055803</c:v>
                </c:pt>
                <c:pt idx="82">
                  <c:v>914.10577055419503</c:v>
                </c:pt>
                <c:pt idx="83">
                  <c:v>1324.77054267828</c:v>
                </c:pt>
                <c:pt idx="84">
                  <c:v>1661.49633317949</c:v>
                </c:pt>
                <c:pt idx="85">
                  <c:v>2638.55875511254</c:v>
                </c:pt>
                <c:pt idx="86">
                  <c:v>0</c:v>
                </c:pt>
                <c:pt idx="87">
                  <c:v>0</c:v>
                </c:pt>
                <c:pt idx="88">
                  <c:v>0</c:v>
                </c:pt>
                <c:pt idx="89">
                  <c:v>0</c:v>
                </c:pt>
                <c:pt idx="90">
                  <c:v>0</c:v>
                </c:pt>
                <c:pt idx="91">
                  <c:v>0</c:v>
                </c:pt>
                <c:pt idx="92">
                  <c:v>0</c:v>
                </c:pt>
                <c:pt idx="93">
                  <c:v>0</c:v>
                </c:pt>
                <c:pt idx="94">
                  <c:v>0</c:v>
                </c:pt>
                <c:pt idx="95">
                  <c:v>0</c:v>
                </c:pt>
                <c:pt idx="96">
                  <c:v>0</c:v>
                </c:pt>
                <c:pt idx="97">
                  <c:v>0</c:v>
                </c:pt>
                <c:pt idx="98">
                  <c:v>0</c:v>
                </c:pt>
                <c:pt idx="99">
                  <c:v>0</c:v>
                </c:pt>
                <c:pt idx="100">
                  <c:v>0</c:v>
                </c:pt>
                <c:pt idx="101">
                  <c:v>0</c:v>
                </c:pt>
                <c:pt idx="102">
                  <c:v>0</c:v>
                </c:pt>
                <c:pt idx="103">
                  <c:v>0</c:v>
                </c:pt>
                <c:pt idx="104">
                  <c:v>0</c:v>
                </c:pt>
                <c:pt idx="105">
                  <c:v>0</c:v>
                </c:pt>
                <c:pt idx="106">
                  <c:v>0</c:v>
                </c:pt>
                <c:pt idx="107">
                  <c:v>0</c:v>
                </c:pt>
                <c:pt idx="108">
                  <c:v>0</c:v>
                </c:pt>
                <c:pt idx="109">
                  <c:v>0</c:v>
                </c:pt>
                <c:pt idx="110">
                  <c:v>0</c:v>
                </c:pt>
                <c:pt idx="111">
                  <c:v>0</c:v>
                </c:pt>
                <c:pt idx="112">
                  <c:v>0</c:v>
                </c:pt>
                <c:pt idx="113">
                  <c:v>0</c:v>
                </c:pt>
                <c:pt idx="114">
                  <c:v>0</c:v>
                </c:pt>
                <c:pt idx="115">
                  <c:v>0</c:v>
                </c:pt>
                <c:pt idx="116">
                  <c:v>0</c:v>
                </c:pt>
                <c:pt idx="117">
                  <c:v>0</c:v>
                </c:pt>
                <c:pt idx="118">
                  <c:v>0</c:v>
                </c:pt>
                <c:pt idx="119">
                  <c:v>0</c:v>
                </c:pt>
                <c:pt idx="120">
                  <c:v>0</c:v>
                </c:pt>
                <c:pt idx="121">
                  <c:v>0</c:v>
                </c:pt>
                <c:pt idx="122">
                  <c:v>0</c:v>
                </c:pt>
                <c:pt idx="123">
                  <c:v>0</c:v>
                </c:pt>
                <c:pt idx="124">
                  <c:v>0</c:v>
                </c:pt>
                <c:pt idx="125">
                  <c:v>0</c:v>
                </c:pt>
                <c:pt idx="126">
                  <c:v>0</c:v>
                </c:pt>
                <c:pt idx="127">
                  <c:v>0</c:v>
                </c:pt>
                <c:pt idx="128">
                  <c:v>0</c:v>
                </c:pt>
                <c:pt idx="129">
                  <c:v>0</c:v>
                </c:pt>
                <c:pt idx="130">
                  <c:v>0</c:v>
                </c:pt>
                <c:pt idx="131">
                  <c:v>0</c:v>
                </c:pt>
                <c:pt idx="132">
                  <c:v>0</c:v>
                </c:pt>
                <c:pt idx="133">
                  <c:v>0</c:v>
                </c:pt>
                <c:pt idx="134">
                  <c:v>0</c:v>
                </c:pt>
                <c:pt idx="135">
                  <c:v>0</c:v>
                </c:pt>
                <c:pt idx="136">
                  <c:v>0</c:v>
                </c:pt>
                <c:pt idx="137">
                  <c:v>0</c:v>
                </c:pt>
                <c:pt idx="138">
                  <c:v>0</c:v>
                </c:pt>
                <c:pt idx="139">
                  <c:v>0</c:v>
                </c:pt>
                <c:pt idx="140">
                  <c:v>0</c:v>
                </c:pt>
                <c:pt idx="141">
                  <c:v>0</c:v>
                </c:pt>
                <c:pt idx="142">
                  <c:v>0</c:v>
                </c:pt>
                <c:pt idx="143">
                  <c:v>0</c:v>
                </c:pt>
                <c:pt idx="144">
                  <c:v>0</c:v>
                </c:pt>
                <c:pt idx="145">
                  <c:v>0</c:v>
                </c:pt>
                <c:pt idx="146">
                  <c:v>0</c:v>
                </c:pt>
                <c:pt idx="147">
                  <c:v>0</c:v>
                </c:pt>
                <c:pt idx="148">
                  <c:v>0</c:v>
                </c:pt>
                <c:pt idx="149">
                  <c:v>0</c:v>
                </c:pt>
                <c:pt idx="150">
                  <c:v>0</c:v>
                </c:pt>
                <c:pt idx="151">
                  <c:v>0</c:v>
                </c:pt>
                <c:pt idx="152">
                  <c:v>0</c:v>
                </c:pt>
                <c:pt idx="153">
                  <c:v>0</c:v>
                </c:pt>
                <c:pt idx="154">
                  <c:v>0</c:v>
                </c:pt>
                <c:pt idx="155">
                  <c:v>0</c:v>
                </c:pt>
                <c:pt idx="156">
                  <c:v>0</c:v>
                </c:pt>
                <c:pt idx="157">
                  <c:v>0</c:v>
                </c:pt>
                <c:pt idx="158">
                  <c:v>0</c:v>
                </c:pt>
                <c:pt idx="159">
                  <c:v>0</c:v>
                </c:pt>
                <c:pt idx="160">
                  <c:v>0</c:v>
                </c:pt>
                <c:pt idx="161">
                  <c:v>0</c:v>
                </c:pt>
                <c:pt idx="162">
                  <c:v>0</c:v>
                </c:pt>
                <c:pt idx="163">
                  <c:v>0</c:v>
                </c:pt>
                <c:pt idx="164">
                  <c:v>0</c:v>
                </c:pt>
                <c:pt idx="165">
                  <c:v>0</c:v>
                </c:pt>
                <c:pt idx="166">
                  <c:v>0</c:v>
                </c:pt>
                <c:pt idx="167">
                  <c:v>0</c:v>
                </c:pt>
                <c:pt idx="168">
                  <c:v>0</c:v>
                </c:pt>
                <c:pt idx="169">
                  <c:v>0</c:v>
                </c:pt>
                <c:pt idx="170">
                  <c:v>0</c:v>
                </c:pt>
                <c:pt idx="171">
                  <c:v>0</c:v>
                </c:pt>
                <c:pt idx="172">
                  <c:v>0</c:v>
                </c:pt>
                <c:pt idx="173">
                  <c:v>0</c:v>
                </c:pt>
                <c:pt idx="174">
                  <c:v>0</c:v>
                </c:pt>
                <c:pt idx="175">
                  <c:v>0</c:v>
                </c:pt>
                <c:pt idx="176">
                  <c:v>0</c:v>
                </c:pt>
                <c:pt idx="177">
                  <c:v>0</c:v>
                </c:pt>
                <c:pt idx="178">
                  <c:v>0</c:v>
                </c:pt>
                <c:pt idx="179">
                  <c:v>0</c:v>
                </c:pt>
                <c:pt idx="180">
                  <c:v>0</c:v>
                </c:pt>
                <c:pt idx="181">
                  <c:v>0</c:v>
                </c:pt>
                <c:pt idx="182">
                  <c:v>0</c:v>
                </c:pt>
                <c:pt idx="183">
                  <c:v>0</c:v>
                </c:pt>
                <c:pt idx="184">
                  <c:v>0</c:v>
                </c:pt>
                <c:pt idx="185">
                  <c:v>0</c:v>
                </c:pt>
                <c:pt idx="186">
                  <c:v>0</c:v>
                </c:pt>
                <c:pt idx="187">
                  <c:v>0</c:v>
                </c:pt>
                <c:pt idx="188">
                  <c:v>0</c:v>
                </c:pt>
                <c:pt idx="189">
                  <c:v>0</c:v>
                </c:pt>
                <c:pt idx="190">
                  <c:v>0</c:v>
                </c:pt>
                <c:pt idx="191">
                  <c:v>0</c:v>
                </c:pt>
                <c:pt idx="192">
                  <c:v>0</c:v>
                </c:pt>
                <c:pt idx="193">
                  <c:v>0</c:v>
                </c:pt>
                <c:pt idx="194">
                  <c:v>0</c:v>
                </c:pt>
                <c:pt idx="195">
                  <c:v>0</c:v>
                </c:pt>
                <c:pt idx="196">
                  <c:v>0</c:v>
                </c:pt>
                <c:pt idx="197">
                  <c:v>0</c:v>
                </c:pt>
                <c:pt idx="198">
                  <c:v>0</c:v>
                </c:pt>
                <c:pt idx="199">
                  <c:v>0</c:v>
                </c:pt>
                <c:pt idx="200">
                  <c:v>0</c:v>
                </c:pt>
                <c:pt idx="201">
                  <c:v>0</c:v>
                </c:pt>
                <c:pt idx="202">
                  <c:v>0</c:v>
                </c:pt>
                <c:pt idx="203">
                  <c:v>0</c:v>
                </c:pt>
                <c:pt idx="204">
                  <c:v>0</c:v>
                </c:pt>
                <c:pt idx="205">
                  <c:v>0</c:v>
                </c:pt>
                <c:pt idx="206">
                  <c:v>0</c:v>
                </c:pt>
                <c:pt idx="207">
                  <c:v>0</c:v>
                </c:pt>
                <c:pt idx="208">
                  <c:v>0</c:v>
                </c:pt>
                <c:pt idx="209">
                  <c:v>0</c:v>
                </c:pt>
                <c:pt idx="210">
                  <c:v>0</c:v>
                </c:pt>
                <c:pt idx="211">
                  <c:v>0</c:v>
                </c:pt>
                <c:pt idx="212">
                  <c:v>0</c:v>
                </c:pt>
                <c:pt idx="213">
                  <c:v>0</c:v>
                </c:pt>
                <c:pt idx="214">
                  <c:v>0</c:v>
                </c:pt>
                <c:pt idx="215">
                  <c:v>0</c:v>
                </c:pt>
                <c:pt idx="216">
                  <c:v>0</c:v>
                </c:pt>
                <c:pt idx="217">
                  <c:v>0</c:v>
                </c:pt>
                <c:pt idx="218">
                  <c:v>0</c:v>
                </c:pt>
                <c:pt idx="219">
                  <c:v>0</c:v>
                </c:pt>
                <c:pt idx="220">
                  <c:v>0</c:v>
                </c:pt>
                <c:pt idx="221">
                  <c:v>0</c:v>
                </c:pt>
                <c:pt idx="222">
                  <c:v>0</c:v>
                </c:pt>
                <c:pt idx="223">
                  <c:v>0</c:v>
                </c:pt>
                <c:pt idx="224">
                  <c:v>0</c:v>
                </c:pt>
                <c:pt idx="225">
                  <c:v>0</c:v>
                </c:pt>
                <c:pt idx="226">
                  <c:v>0</c:v>
                </c:pt>
                <c:pt idx="227">
                  <c:v>0</c:v>
                </c:pt>
                <c:pt idx="228">
                  <c:v>0</c:v>
                </c:pt>
                <c:pt idx="229">
                  <c:v>0</c:v>
                </c:pt>
                <c:pt idx="230">
                  <c:v>0</c:v>
                </c:pt>
                <c:pt idx="231">
                  <c:v>0</c:v>
                </c:pt>
                <c:pt idx="232">
                  <c:v>0</c:v>
                </c:pt>
                <c:pt idx="233">
                  <c:v>0</c:v>
                </c:pt>
                <c:pt idx="234">
                  <c:v>0</c:v>
                </c:pt>
                <c:pt idx="235">
                  <c:v>0</c:v>
                </c:pt>
                <c:pt idx="236">
                  <c:v>0</c:v>
                </c:pt>
                <c:pt idx="237">
                  <c:v>0</c:v>
                </c:pt>
                <c:pt idx="238">
                  <c:v>0</c:v>
                </c:pt>
                <c:pt idx="239">
                  <c:v>0</c:v>
                </c:pt>
                <c:pt idx="240">
                  <c:v>0</c:v>
                </c:pt>
                <c:pt idx="241">
                  <c:v>0</c:v>
                </c:pt>
                <c:pt idx="242">
                  <c:v>0</c:v>
                </c:pt>
                <c:pt idx="243">
                  <c:v>0</c:v>
                </c:pt>
                <c:pt idx="244">
                  <c:v>0</c:v>
                </c:pt>
                <c:pt idx="245">
                  <c:v>0</c:v>
                </c:pt>
                <c:pt idx="246">
                  <c:v>0</c:v>
                </c:pt>
                <c:pt idx="247">
                  <c:v>0</c:v>
                </c:pt>
                <c:pt idx="248">
                  <c:v>0</c:v>
                </c:pt>
                <c:pt idx="249">
                  <c:v>0</c:v>
                </c:pt>
                <c:pt idx="250">
                  <c:v>0</c:v>
                </c:pt>
                <c:pt idx="251">
                  <c:v>0</c:v>
                </c:pt>
                <c:pt idx="252">
                  <c:v>0</c:v>
                </c:pt>
                <c:pt idx="253">
                  <c:v>0</c:v>
                </c:pt>
                <c:pt idx="254">
                  <c:v>0</c:v>
                </c:pt>
                <c:pt idx="255">
                  <c:v>0</c:v>
                </c:pt>
                <c:pt idx="256">
                  <c:v>0</c:v>
                </c:pt>
                <c:pt idx="257">
                  <c:v>0</c:v>
                </c:pt>
                <c:pt idx="258">
                  <c:v>0</c:v>
                </c:pt>
                <c:pt idx="259">
                  <c:v>0</c:v>
                </c:pt>
                <c:pt idx="260">
                  <c:v>0</c:v>
                </c:pt>
                <c:pt idx="261">
                  <c:v>0</c:v>
                </c:pt>
                <c:pt idx="262">
                  <c:v>0</c:v>
                </c:pt>
                <c:pt idx="263">
                  <c:v>0</c:v>
                </c:pt>
                <c:pt idx="264">
                  <c:v>0</c:v>
                </c:pt>
                <c:pt idx="265">
                  <c:v>0</c:v>
                </c:pt>
                <c:pt idx="266">
                  <c:v>0</c:v>
                </c:pt>
                <c:pt idx="267">
                  <c:v>0</c:v>
                </c:pt>
                <c:pt idx="268">
                  <c:v>0</c:v>
                </c:pt>
                <c:pt idx="269">
                  <c:v>0</c:v>
                </c:pt>
                <c:pt idx="270">
                  <c:v>0</c:v>
                </c:pt>
                <c:pt idx="271">
                  <c:v>0</c:v>
                </c:pt>
                <c:pt idx="272">
                  <c:v>0</c:v>
                </c:pt>
                <c:pt idx="273">
                  <c:v>0</c:v>
                </c:pt>
                <c:pt idx="274">
                  <c:v>0</c:v>
                </c:pt>
                <c:pt idx="275">
                  <c:v>0</c:v>
                </c:pt>
                <c:pt idx="276">
                  <c:v>0</c:v>
                </c:pt>
                <c:pt idx="277">
                  <c:v>0</c:v>
                </c:pt>
                <c:pt idx="278">
                  <c:v>0</c:v>
                </c:pt>
                <c:pt idx="279">
                  <c:v>0</c:v>
                </c:pt>
                <c:pt idx="280">
                  <c:v>0</c:v>
                </c:pt>
                <c:pt idx="281">
                  <c:v>0</c:v>
                </c:pt>
                <c:pt idx="282">
                  <c:v>0</c:v>
                </c:pt>
                <c:pt idx="283">
                  <c:v>0</c:v>
                </c:pt>
                <c:pt idx="284">
                  <c:v>0</c:v>
                </c:pt>
                <c:pt idx="285">
                  <c:v>0</c:v>
                </c:pt>
                <c:pt idx="286">
                  <c:v>0</c:v>
                </c:pt>
                <c:pt idx="287">
                  <c:v>0</c:v>
                </c:pt>
                <c:pt idx="288">
                  <c:v>0</c:v>
                </c:pt>
                <c:pt idx="289">
                  <c:v>0</c:v>
                </c:pt>
                <c:pt idx="290">
                  <c:v>0</c:v>
                </c:pt>
                <c:pt idx="291">
                  <c:v>0</c:v>
                </c:pt>
                <c:pt idx="292">
                  <c:v>0</c:v>
                </c:pt>
                <c:pt idx="293">
                  <c:v>0</c:v>
                </c:pt>
                <c:pt idx="294">
                  <c:v>0</c:v>
                </c:pt>
                <c:pt idx="295">
                  <c:v>0</c:v>
                </c:pt>
                <c:pt idx="296">
                  <c:v>0</c:v>
                </c:pt>
                <c:pt idx="297">
                  <c:v>0</c:v>
                </c:pt>
                <c:pt idx="298">
                  <c:v>0</c:v>
                </c:pt>
                <c:pt idx="299">
                  <c:v>0</c:v>
                </c:pt>
                <c:pt idx="300">
                  <c:v>0</c:v>
                </c:pt>
                <c:pt idx="301">
                  <c:v>0</c:v>
                </c:pt>
                <c:pt idx="302">
                  <c:v>0</c:v>
                </c:pt>
                <c:pt idx="303">
                  <c:v>0</c:v>
                </c:pt>
                <c:pt idx="304">
                  <c:v>0</c:v>
                </c:pt>
                <c:pt idx="305">
                  <c:v>0</c:v>
                </c:pt>
                <c:pt idx="306">
                  <c:v>0</c:v>
                </c:pt>
                <c:pt idx="307">
                  <c:v>0</c:v>
                </c:pt>
                <c:pt idx="308">
                  <c:v>0</c:v>
                </c:pt>
                <c:pt idx="309">
                  <c:v>0</c:v>
                </c:pt>
                <c:pt idx="310">
                  <c:v>0</c:v>
                </c:pt>
                <c:pt idx="311">
                  <c:v>0</c:v>
                </c:pt>
                <c:pt idx="312">
                  <c:v>0</c:v>
                </c:pt>
                <c:pt idx="313">
                  <c:v>0</c:v>
                </c:pt>
                <c:pt idx="314">
                  <c:v>0</c:v>
                </c:pt>
                <c:pt idx="315">
                  <c:v>0</c:v>
                </c:pt>
                <c:pt idx="316">
                  <c:v>0</c:v>
                </c:pt>
                <c:pt idx="317">
                  <c:v>0</c:v>
                </c:pt>
                <c:pt idx="318">
                  <c:v>0</c:v>
                </c:pt>
                <c:pt idx="319">
                  <c:v>0</c:v>
                </c:pt>
                <c:pt idx="320">
                  <c:v>0</c:v>
                </c:pt>
                <c:pt idx="321">
                  <c:v>0</c:v>
                </c:pt>
                <c:pt idx="322">
                  <c:v>0</c:v>
                </c:pt>
                <c:pt idx="323">
                  <c:v>0</c:v>
                </c:pt>
                <c:pt idx="324">
                  <c:v>0</c:v>
                </c:pt>
                <c:pt idx="325">
                  <c:v>0</c:v>
                </c:pt>
                <c:pt idx="326">
                  <c:v>0</c:v>
                </c:pt>
                <c:pt idx="327">
                  <c:v>0</c:v>
                </c:pt>
                <c:pt idx="328">
                  <c:v>0</c:v>
                </c:pt>
                <c:pt idx="329">
                  <c:v>0</c:v>
                </c:pt>
                <c:pt idx="330">
                  <c:v>0</c:v>
                </c:pt>
                <c:pt idx="331">
                  <c:v>0</c:v>
                </c:pt>
                <c:pt idx="332">
                  <c:v>0</c:v>
                </c:pt>
                <c:pt idx="333">
                  <c:v>0</c:v>
                </c:pt>
                <c:pt idx="334">
                  <c:v>0</c:v>
                </c:pt>
                <c:pt idx="335">
                  <c:v>0</c:v>
                </c:pt>
                <c:pt idx="336">
                  <c:v>0</c:v>
                </c:pt>
                <c:pt idx="337">
                  <c:v>0</c:v>
                </c:pt>
                <c:pt idx="338">
                  <c:v>0</c:v>
                </c:pt>
                <c:pt idx="339">
                  <c:v>0</c:v>
                </c:pt>
                <c:pt idx="340">
                  <c:v>0</c:v>
                </c:pt>
                <c:pt idx="341">
                  <c:v>0</c:v>
                </c:pt>
                <c:pt idx="342">
                  <c:v>0</c:v>
                </c:pt>
                <c:pt idx="343">
                  <c:v>0</c:v>
                </c:pt>
                <c:pt idx="344">
                  <c:v>0</c:v>
                </c:pt>
                <c:pt idx="345">
                  <c:v>0</c:v>
                </c:pt>
                <c:pt idx="346">
                  <c:v>0</c:v>
                </c:pt>
                <c:pt idx="347">
                  <c:v>0</c:v>
                </c:pt>
                <c:pt idx="348">
                  <c:v>0</c:v>
                </c:pt>
                <c:pt idx="349">
                  <c:v>0</c:v>
                </c:pt>
                <c:pt idx="350">
                  <c:v>0</c:v>
                </c:pt>
                <c:pt idx="351">
                  <c:v>0</c:v>
                </c:pt>
                <c:pt idx="352">
                  <c:v>0</c:v>
                </c:pt>
                <c:pt idx="353">
                  <c:v>0</c:v>
                </c:pt>
                <c:pt idx="354">
                  <c:v>0</c:v>
                </c:pt>
                <c:pt idx="355">
                  <c:v>0</c:v>
                </c:pt>
                <c:pt idx="356">
                  <c:v>0</c:v>
                </c:pt>
                <c:pt idx="357">
                  <c:v>0</c:v>
                </c:pt>
                <c:pt idx="358">
                  <c:v>0</c:v>
                </c:pt>
                <c:pt idx="359">
                  <c:v>0</c:v>
                </c:pt>
                <c:pt idx="360">
                  <c:v>0</c:v>
                </c:pt>
                <c:pt idx="361">
                  <c:v>0</c:v>
                </c:pt>
                <c:pt idx="362">
                  <c:v>0</c:v>
                </c:pt>
                <c:pt idx="363">
                  <c:v>0</c:v>
                </c:pt>
                <c:pt idx="364">
                  <c:v>0</c:v>
                </c:pt>
                <c:pt idx="365">
                  <c:v>0</c:v>
                </c:pt>
                <c:pt idx="366">
                  <c:v>0</c:v>
                </c:pt>
                <c:pt idx="367">
                  <c:v>0</c:v>
                </c:pt>
                <c:pt idx="368">
                  <c:v>0</c:v>
                </c:pt>
                <c:pt idx="369">
                  <c:v>0</c:v>
                </c:pt>
                <c:pt idx="370">
                  <c:v>0</c:v>
                </c:pt>
                <c:pt idx="371">
                  <c:v>0</c:v>
                </c:pt>
                <c:pt idx="372">
                  <c:v>0</c:v>
                </c:pt>
                <c:pt idx="373">
                  <c:v>0</c:v>
                </c:pt>
                <c:pt idx="374">
                  <c:v>0</c:v>
                </c:pt>
                <c:pt idx="375">
                  <c:v>0</c:v>
                </c:pt>
                <c:pt idx="376">
                  <c:v>0</c:v>
                </c:pt>
                <c:pt idx="377">
                  <c:v>0</c:v>
                </c:pt>
                <c:pt idx="378">
                  <c:v>0</c:v>
                </c:pt>
                <c:pt idx="379">
                  <c:v>0</c:v>
                </c:pt>
                <c:pt idx="380">
                  <c:v>0</c:v>
                </c:pt>
                <c:pt idx="381">
                  <c:v>0</c:v>
                </c:pt>
                <c:pt idx="382">
                  <c:v>0</c:v>
                </c:pt>
                <c:pt idx="383">
                  <c:v>0</c:v>
                </c:pt>
                <c:pt idx="384">
                  <c:v>0</c:v>
                </c:pt>
                <c:pt idx="385">
                  <c:v>0</c:v>
                </c:pt>
                <c:pt idx="386">
                  <c:v>0</c:v>
                </c:pt>
                <c:pt idx="387">
                  <c:v>0</c:v>
                </c:pt>
                <c:pt idx="388">
                  <c:v>0</c:v>
                </c:pt>
                <c:pt idx="389">
                  <c:v>0</c:v>
                </c:pt>
                <c:pt idx="390">
                  <c:v>0</c:v>
                </c:pt>
                <c:pt idx="391">
                  <c:v>0</c:v>
                </c:pt>
                <c:pt idx="392">
                  <c:v>0</c:v>
                </c:pt>
                <c:pt idx="393">
                  <c:v>0</c:v>
                </c:pt>
                <c:pt idx="394">
                  <c:v>0</c:v>
                </c:pt>
                <c:pt idx="395">
                  <c:v>0</c:v>
                </c:pt>
                <c:pt idx="396">
                  <c:v>0</c:v>
                </c:pt>
                <c:pt idx="397">
                  <c:v>0</c:v>
                </c:pt>
                <c:pt idx="398">
                  <c:v>0</c:v>
                </c:pt>
                <c:pt idx="399">
                  <c:v>0</c:v>
                </c:pt>
                <c:pt idx="400">
                  <c:v>0</c:v>
                </c:pt>
                <c:pt idx="401">
                  <c:v>0</c:v>
                </c:pt>
                <c:pt idx="402">
                  <c:v>0</c:v>
                </c:pt>
                <c:pt idx="403">
                  <c:v>0</c:v>
                </c:pt>
                <c:pt idx="404">
                  <c:v>0</c:v>
                </c:pt>
                <c:pt idx="405">
                  <c:v>0</c:v>
                </c:pt>
                <c:pt idx="406">
                  <c:v>0</c:v>
                </c:pt>
                <c:pt idx="407">
                  <c:v>0</c:v>
                </c:pt>
                <c:pt idx="408">
                  <c:v>0</c:v>
                </c:pt>
                <c:pt idx="409">
                  <c:v>0</c:v>
                </c:pt>
                <c:pt idx="410">
                  <c:v>0</c:v>
                </c:pt>
                <c:pt idx="411">
                  <c:v>0</c:v>
                </c:pt>
                <c:pt idx="412">
                  <c:v>0</c:v>
                </c:pt>
                <c:pt idx="413">
                  <c:v>0</c:v>
                </c:pt>
                <c:pt idx="414">
                  <c:v>0</c:v>
                </c:pt>
                <c:pt idx="415">
                  <c:v>0</c:v>
                </c:pt>
                <c:pt idx="416">
                  <c:v>0</c:v>
                </c:pt>
                <c:pt idx="417">
                  <c:v>0</c:v>
                </c:pt>
                <c:pt idx="418">
                  <c:v>0</c:v>
                </c:pt>
                <c:pt idx="419">
                  <c:v>0</c:v>
                </c:pt>
                <c:pt idx="420">
                  <c:v>0</c:v>
                </c:pt>
                <c:pt idx="421">
                  <c:v>0</c:v>
                </c:pt>
                <c:pt idx="422">
                  <c:v>0</c:v>
                </c:pt>
                <c:pt idx="423">
                  <c:v>0</c:v>
                </c:pt>
                <c:pt idx="424">
                  <c:v>0</c:v>
                </c:pt>
                <c:pt idx="425">
                  <c:v>0</c:v>
                </c:pt>
                <c:pt idx="426">
                  <c:v>0</c:v>
                </c:pt>
                <c:pt idx="427">
                  <c:v>0</c:v>
                </c:pt>
                <c:pt idx="428">
                  <c:v>0</c:v>
                </c:pt>
                <c:pt idx="429">
                  <c:v>0</c:v>
                </c:pt>
                <c:pt idx="430">
                  <c:v>0</c:v>
                </c:pt>
                <c:pt idx="431">
                  <c:v>0</c:v>
                </c:pt>
                <c:pt idx="432">
                  <c:v>0</c:v>
                </c:pt>
                <c:pt idx="433">
                  <c:v>0</c:v>
                </c:pt>
                <c:pt idx="434">
                  <c:v>0</c:v>
                </c:pt>
                <c:pt idx="435">
                  <c:v>0</c:v>
                </c:pt>
                <c:pt idx="436">
                  <c:v>0</c:v>
                </c:pt>
                <c:pt idx="437">
                  <c:v>0</c:v>
                </c:pt>
                <c:pt idx="438">
                  <c:v>0</c:v>
                </c:pt>
                <c:pt idx="439">
                  <c:v>0</c:v>
                </c:pt>
                <c:pt idx="440">
                  <c:v>0</c:v>
                </c:pt>
                <c:pt idx="441">
                  <c:v>0</c:v>
                </c:pt>
                <c:pt idx="442">
                  <c:v>0</c:v>
                </c:pt>
                <c:pt idx="443">
                  <c:v>0</c:v>
                </c:pt>
                <c:pt idx="444">
                  <c:v>0</c:v>
                </c:pt>
                <c:pt idx="445">
                  <c:v>0</c:v>
                </c:pt>
                <c:pt idx="446">
                  <c:v>0</c:v>
                </c:pt>
                <c:pt idx="447">
                  <c:v>0</c:v>
                </c:pt>
                <c:pt idx="448">
                  <c:v>0</c:v>
                </c:pt>
                <c:pt idx="449">
                  <c:v>0</c:v>
                </c:pt>
                <c:pt idx="450">
                  <c:v>0</c:v>
                </c:pt>
                <c:pt idx="451">
                  <c:v>0</c:v>
                </c:pt>
                <c:pt idx="452">
                  <c:v>0</c:v>
                </c:pt>
                <c:pt idx="453">
                  <c:v>0</c:v>
                </c:pt>
                <c:pt idx="454">
                  <c:v>0</c:v>
                </c:pt>
                <c:pt idx="455">
                  <c:v>0</c:v>
                </c:pt>
                <c:pt idx="456">
                  <c:v>0</c:v>
                </c:pt>
                <c:pt idx="457">
                  <c:v>0</c:v>
                </c:pt>
                <c:pt idx="458">
                  <c:v>0</c:v>
                </c:pt>
                <c:pt idx="459">
                  <c:v>0</c:v>
                </c:pt>
                <c:pt idx="460">
                  <c:v>0</c:v>
                </c:pt>
                <c:pt idx="461">
                  <c:v>0</c:v>
                </c:pt>
                <c:pt idx="462">
                  <c:v>0</c:v>
                </c:pt>
                <c:pt idx="463">
                  <c:v>0</c:v>
                </c:pt>
                <c:pt idx="464">
                  <c:v>0</c:v>
                </c:pt>
                <c:pt idx="465">
                  <c:v>0</c:v>
                </c:pt>
                <c:pt idx="466">
                  <c:v>0</c:v>
                </c:pt>
                <c:pt idx="467">
                  <c:v>0</c:v>
                </c:pt>
                <c:pt idx="468">
                  <c:v>0</c:v>
                </c:pt>
                <c:pt idx="469">
                  <c:v>0</c:v>
                </c:pt>
                <c:pt idx="470">
                  <c:v>0</c:v>
                </c:pt>
                <c:pt idx="471">
                  <c:v>0</c:v>
                </c:pt>
                <c:pt idx="472">
                  <c:v>0</c:v>
                </c:pt>
                <c:pt idx="473">
                  <c:v>0</c:v>
                </c:pt>
                <c:pt idx="474">
                  <c:v>0</c:v>
                </c:pt>
                <c:pt idx="475">
                  <c:v>0</c:v>
                </c:pt>
                <c:pt idx="476">
                  <c:v>0</c:v>
                </c:pt>
                <c:pt idx="477">
                  <c:v>0</c:v>
                </c:pt>
                <c:pt idx="478">
                  <c:v>0</c:v>
                </c:pt>
                <c:pt idx="479">
                  <c:v>0</c:v>
                </c:pt>
                <c:pt idx="480">
                  <c:v>0</c:v>
                </c:pt>
                <c:pt idx="481">
                  <c:v>0</c:v>
                </c:pt>
                <c:pt idx="482">
                  <c:v>0</c:v>
                </c:pt>
                <c:pt idx="483">
                  <c:v>0</c:v>
                </c:pt>
                <c:pt idx="484">
                  <c:v>0</c:v>
                </c:pt>
                <c:pt idx="485">
                  <c:v>0</c:v>
                </c:pt>
                <c:pt idx="486">
                  <c:v>0</c:v>
                </c:pt>
                <c:pt idx="487">
                  <c:v>0</c:v>
                </c:pt>
                <c:pt idx="488">
                  <c:v>0</c:v>
                </c:pt>
                <c:pt idx="489">
                  <c:v>0</c:v>
                </c:pt>
                <c:pt idx="490">
                  <c:v>0</c:v>
                </c:pt>
                <c:pt idx="491">
                  <c:v>0</c:v>
                </c:pt>
                <c:pt idx="492">
                  <c:v>0</c:v>
                </c:pt>
                <c:pt idx="493">
                  <c:v>0</c:v>
                </c:pt>
                <c:pt idx="494">
                  <c:v>0</c:v>
                </c:pt>
                <c:pt idx="495">
                  <c:v>0</c:v>
                </c:pt>
                <c:pt idx="496">
                  <c:v>0</c:v>
                </c:pt>
                <c:pt idx="497">
                  <c:v>0</c:v>
                </c:pt>
                <c:pt idx="498">
                  <c:v>0</c:v>
                </c:pt>
                <c:pt idx="499">
                  <c:v>0</c:v>
                </c:pt>
                <c:pt idx="500">
                  <c:v>0</c:v>
                </c:pt>
                <c:pt idx="501">
                  <c:v>0</c:v>
                </c:pt>
                <c:pt idx="502">
                  <c:v>0</c:v>
                </c:pt>
                <c:pt idx="503">
                  <c:v>0</c:v>
                </c:pt>
                <c:pt idx="504">
                  <c:v>0</c:v>
                </c:pt>
                <c:pt idx="505">
                  <c:v>0</c:v>
                </c:pt>
                <c:pt idx="506">
                  <c:v>0</c:v>
                </c:pt>
                <c:pt idx="507">
                  <c:v>0</c:v>
                </c:pt>
                <c:pt idx="508">
                  <c:v>0</c:v>
                </c:pt>
                <c:pt idx="509">
                  <c:v>0</c:v>
                </c:pt>
                <c:pt idx="510">
                  <c:v>0</c:v>
                </c:pt>
                <c:pt idx="511">
                  <c:v>0</c:v>
                </c:pt>
                <c:pt idx="512">
                  <c:v>0</c:v>
                </c:pt>
                <c:pt idx="513">
                  <c:v>0</c:v>
                </c:pt>
                <c:pt idx="514">
                  <c:v>0</c:v>
                </c:pt>
                <c:pt idx="515">
                  <c:v>0</c:v>
                </c:pt>
                <c:pt idx="516">
                  <c:v>0</c:v>
                </c:pt>
                <c:pt idx="517">
                  <c:v>0</c:v>
                </c:pt>
                <c:pt idx="518">
                  <c:v>0</c:v>
                </c:pt>
                <c:pt idx="519">
                  <c:v>0</c:v>
                </c:pt>
                <c:pt idx="520">
                  <c:v>0</c:v>
                </c:pt>
                <c:pt idx="521">
                  <c:v>0</c:v>
                </c:pt>
                <c:pt idx="522">
                  <c:v>0</c:v>
                </c:pt>
                <c:pt idx="523">
                  <c:v>0</c:v>
                </c:pt>
                <c:pt idx="524">
                  <c:v>0</c:v>
                </c:pt>
                <c:pt idx="525">
                  <c:v>0</c:v>
                </c:pt>
                <c:pt idx="526">
                  <c:v>0</c:v>
                </c:pt>
                <c:pt idx="527">
                  <c:v>0</c:v>
                </c:pt>
                <c:pt idx="528">
                  <c:v>0</c:v>
                </c:pt>
                <c:pt idx="529">
                  <c:v>0</c:v>
                </c:pt>
                <c:pt idx="530">
                  <c:v>0</c:v>
                </c:pt>
                <c:pt idx="531">
                  <c:v>0</c:v>
                </c:pt>
                <c:pt idx="532">
                  <c:v>0</c:v>
                </c:pt>
                <c:pt idx="533">
                  <c:v>0</c:v>
                </c:pt>
                <c:pt idx="534">
                  <c:v>0</c:v>
                </c:pt>
                <c:pt idx="535">
                  <c:v>0</c:v>
                </c:pt>
                <c:pt idx="536">
                  <c:v>0</c:v>
                </c:pt>
                <c:pt idx="537">
                  <c:v>0</c:v>
                </c:pt>
                <c:pt idx="538">
                  <c:v>0</c:v>
                </c:pt>
                <c:pt idx="539">
                  <c:v>0</c:v>
                </c:pt>
                <c:pt idx="540">
                  <c:v>0</c:v>
                </c:pt>
                <c:pt idx="541">
                  <c:v>0</c:v>
                </c:pt>
                <c:pt idx="542">
                  <c:v>0</c:v>
                </c:pt>
                <c:pt idx="543">
                  <c:v>0</c:v>
                </c:pt>
                <c:pt idx="544">
                  <c:v>0</c:v>
                </c:pt>
                <c:pt idx="545">
                  <c:v>0</c:v>
                </c:pt>
                <c:pt idx="546">
                  <c:v>0</c:v>
                </c:pt>
                <c:pt idx="547">
                  <c:v>0</c:v>
                </c:pt>
                <c:pt idx="548">
                  <c:v>0</c:v>
                </c:pt>
                <c:pt idx="549">
                  <c:v>0</c:v>
                </c:pt>
                <c:pt idx="550">
                  <c:v>0</c:v>
                </c:pt>
                <c:pt idx="551">
                  <c:v>0</c:v>
                </c:pt>
                <c:pt idx="552">
                  <c:v>0</c:v>
                </c:pt>
                <c:pt idx="553">
                  <c:v>0</c:v>
                </c:pt>
                <c:pt idx="554">
                  <c:v>0</c:v>
                </c:pt>
                <c:pt idx="555">
                  <c:v>0</c:v>
                </c:pt>
                <c:pt idx="556">
                  <c:v>0</c:v>
                </c:pt>
                <c:pt idx="557">
                  <c:v>0</c:v>
                </c:pt>
                <c:pt idx="558">
                  <c:v>0</c:v>
                </c:pt>
                <c:pt idx="559">
                  <c:v>0</c:v>
                </c:pt>
                <c:pt idx="560">
                  <c:v>0</c:v>
                </c:pt>
                <c:pt idx="561">
                  <c:v>0</c:v>
                </c:pt>
                <c:pt idx="562">
                  <c:v>0</c:v>
                </c:pt>
                <c:pt idx="563">
                  <c:v>0</c:v>
                </c:pt>
                <c:pt idx="564">
                  <c:v>0</c:v>
                </c:pt>
                <c:pt idx="565">
                  <c:v>0</c:v>
                </c:pt>
                <c:pt idx="566">
                  <c:v>0</c:v>
                </c:pt>
                <c:pt idx="567">
                  <c:v>0</c:v>
                </c:pt>
                <c:pt idx="568">
                  <c:v>0</c:v>
                </c:pt>
                <c:pt idx="569">
                  <c:v>0</c:v>
                </c:pt>
                <c:pt idx="570">
                  <c:v>0</c:v>
                </c:pt>
                <c:pt idx="571">
                  <c:v>0</c:v>
                </c:pt>
                <c:pt idx="572">
                  <c:v>0</c:v>
                </c:pt>
                <c:pt idx="573">
                  <c:v>0</c:v>
                </c:pt>
                <c:pt idx="574">
                  <c:v>0</c:v>
                </c:pt>
                <c:pt idx="575">
                  <c:v>0</c:v>
                </c:pt>
                <c:pt idx="576">
                  <c:v>0</c:v>
                </c:pt>
                <c:pt idx="577">
                  <c:v>0</c:v>
                </c:pt>
                <c:pt idx="578">
                  <c:v>0</c:v>
                </c:pt>
                <c:pt idx="579">
                  <c:v>0</c:v>
                </c:pt>
                <c:pt idx="580">
                  <c:v>0</c:v>
                </c:pt>
                <c:pt idx="581">
                  <c:v>0</c:v>
                </c:pt>
                <c:pt idx="582">
                  <c:v>0</c:v>
                </c:pt>
                <c:pt idx="583">
                  <c:v>0</c:v>
                </c:pt>
                <c:pt idx="584">
                  <c:v>0</c:v>
                </c:pt>
                <c:pt idx="585">
                  <c:v>0</c:v>
                </c:pt>
                <c:pt idx="586">
                  <c:v>0</c:v>
                </c:pt>
                <c:pt idx="587">
                  <c:v>0</c:v>
                </c:pt>
                <c:pt idx="588">
                  <c:v>0</c:v>
                </c:pt>
                <c:pt idx="589">
                  <c:v>0</c:v>
                </c:pt>
                <c:pt idx="590">
                  <c:v>0</c:v>
                </c:pt>
                <c:pt idx="591">
                  <c:v>0</c:v>
                </c:pt>
                <c:pt idx="592">
                  <c:v>0</c:v>
                </c:pt>
                <c:pt idx="593">
                  <c:v>0</c:v>
                </c:pt>
                <c:pt idx="594">
                  <c:v>0</c:v>
                </c:pt>
                <c:pt idx="595">
                  <c:v>0</c:v>
                </c:pt>
                <c:pt idx="596">
                  <c:v>0</c:v>
                </c:pt>
                <c:pt idx="597">
                  <c:v>0</c:v>
                </c:pt>
                <c:pt idx="598">
                  <c:v>0</c:v>
                </c:pt>
                <c:pt idx="599">
                  <c:v>0</c:v>
                </c:pt>
                <c:pt idx="600">
                  <c:v>0</c:v>
                </c:pt>
                <c:pt idx="601">
                  <c:v>0</c:v>
                </c:pt>
                <c:pt idx="602">
                  <c:v>0</c:v>
                </c:pt>
                <c:pt idx="603">
                  <c:v>0</c:v>
                </c:pt>
                <c:pt idx="604">
                  <c:v>0</c:v>
                </c:pt>
                <c:pt idx="605">
                  <c:v>0</c:v>
                </c:pt>
                <c:pt idx="606">
                  <c:v>0</c:v>
                </c:pt>
                <c:pt idx="607">
                  <c:v>0</c:v>
                </c:pt>
                <c:pt idx="608">
                  <c:v>0</c:v>
                </c:pt>
                <c:pt idx="609">
                  <c:v>0</c:v>
                </c:pt>
                <c:pt idx="610">
                  <c:v>0</c:v>
                </c:pt>
                <c:pt idx="611">
                  <c:v>0</c:v>
                </c:pt>
                <c:pt idx="612">
                  <c:v>0</c:v>
                </c:pt>
                <c:pt idx="613">
                  <c:v>0</c:v>
                </c:pt>
                <c:pt idx="614">
                  <c:v>0</c:v>
                </c:pt>
                <c:pt idx="615">
                  <c:v>0</c:v>
                </c:pt>
                <c:pt idx="616">
                  <c:v>0</c:v>
                </c:pt>
                <c:pt idx="617">
                  <c:v>0</c:v>
                </c:pt>
                <c:pt idx="618">
                  <c:v>0</c:v>
                </c:pt>
                <c:pt idx="619">
                  <c:v>0</c:v>
                </c:pt>
                <c:pt idx="620">
                  <c:v>0</c:v>
                </c:pt>
                <c:pt idx="621">
                  <c:v>0</c:v>
                </c:pt>
                <c:pt idx="622">
                  <c:v>0</c:v>
                </c:pt>
                <c:pt idx="623">
                  <c:v>0</c:v>
                </c:pt>
                <c:pt idx="624">
                  <c:v>0</c:v>
                </c:pt>
                <c:pt idx="625">
                  <c:v>0</c:v>
                </c:pt>
                <c:pt idx="626">
                  <c:v>0</c:v>
                </c:pt>
                <c:pt idx="627">
                  <c:v>0</c:v>
                </c:pt>
                <c:pt idx="628">
                  <c:v>0</c:v>
                </c:pt>
                <c:pt idx="629">
                  <c:v>0</c:v>
                </c:pt>
                <c:pt idx="630">
                  <c:v>0</c:v>
                </c:pt>
                <c:pt idx="631">
                  <c:v>0</c:v>
                </c:pt>
                <c:pt idx="632">
                  <c:v>0</c:v>
                </c:pt>
                <c:pt idx="633">
                  <c:v>0</c:v>
                </c:pt>
                <c:pt idx="634">
                  <c:v>0</c:v>
                </c:pt>
                <c:pt idx="635">
                  <c:v>0</c:v>
                </c:pt>
                <c:pt idx="636">
                  <c:v>0</c:v>
                </c:pt>
                <c:pt idx="637">
                  <c:v>0</c:v>
                </c:pt>
                <c:pt idx="638">
                  <c:v>0</c:v>
                </c:pt>
                <c:pt idx="639">
                  <c:v>0</c:v>
                </c:pt>
                <c:pt idx="640">
                  <c:v>0</c:v>
                </c:pt>
                <c:pt idx="641">
                  <c:v>0</c:v>
                </c:pt>
                <c:pt idx="642">
                  <c:v>0</c:v>
                </c:pt>
                <c:pt idx="643">
                  <c:v>0</c:v>
                </c:pt>
                <c:pt idx="644">
                  <c:v>0</c:v>
                </c:pt>
                <c:pt idx="645">
                  <c:v>0</c:v>
                </c:pt>
                <c:pt idx="646">
                  <c:v>0</c:v>
                </c:pt>
                <c:pt idx="647">
                  <c:v>0</c:v>
                </c:pt>
                <c:pt idx="648">
                  <c:v>0</c:v>
                </c:pt>
                <c:pt idx="649">
                  <c:v>0</c:v>
                </c:pt>
                <c:pt idx="650">
                  <c:v>0</c:v>
                </c:pt>
                <c:pt idx="651">
                  <c:v>0</c:v>
                </c:pt>
                <c:pt idx="652">
                  <c:v>0</c:v>
                </c:pt>
                <c:pt idx="653">
                  <c:v>0</c:v>
                </c:pt>
                <c:pt idx="654">
                  <c:v>0</c:v>
                </c:pt>
                <c:pt idx="655">
                  <c:v>0</c:v>
                </c:pt>
                <c:pt idx="656">
                  <c:v>0</c:v>
                </c:pt>
                <c:pt idx="657">
                  <c:v>0</c:v>
                </c:pt>
                <c:pt idx="658">
                  <c:v>0</c:v>
                </c:pt>
                <c:pt idx="659">
                  <c:v>0</c:v>
                </c:pt>
                <c:pt idx="660">
                  <c:v>0</c:v>
                </c:pt>
                <c:pt idx="661">
                  <c:v>0</c:v>
                </c:pt>
                <c:pt idx="662">
                  <c:v>0</c:v>
                </c:pt>
                <c:pt idx="663">
                  <c:v>0</c:v>
                </c:pt>
                <c:pt idx="664">
                  <c:v>0</c:v>
                </c:pt>
                <c:pt idx="665">
                  <c:v>0</c:v>
                </c:pt>
                <c:pt idx="666">
                  <c:v>0</c:v>
                </c:pt>
                <c:pt idx="667">
                  <c:v>0</c:v>
                </c:pt>
                <c:pt idx="668">
                  <c:v>0</c:v>
                </c:pt>
                <c:pt idx="669">
                  <c:v>0</c:v>
                </c:pt>
                <c:pt idx="670">
                  <c:v>0</c:v>
                </c:pt>
                <c:pt idx="671">
                  <c:v>0</c:v>
                </c:pt>
                <c:pt idx="672">
                  <c:v>0</c:v>
                </c:pt>
                <c:pt idx="673">
                  <c:v>0</c:v>
                </c:pt>
                <c:pt idx="674">
                  <c:v>0</c:v>
                </c:pt>
                <c:pt idx="675">
                  <c:v>0</c:v>
                </c:pt>
                <c:pt idx="676">
                  <c:v>0</c:v>
                </c:pt>
                <c:pt idx="677">
                  <c:v>0</c:v>
                </c:pt>
                <c:pt idx="678">
                  <c:v>0</c:v>
                </c:pt>
                <c:pt idx="679">
                  <c:v>0</c:v>
                </c:pt>
                <c:pt idx="680">
                  <c:v>0</c:v>
                </c:pt>
                <c:pt idx="681">
                  <c:v>0</c:v>
                </c:pt>
                <c:pt idx="682">
                  <c:v>0</c:v>
                </c:pt>
                <c:pt idx="683">
                  <c:v>0</c:v>
                </c:pt>
                <c:pt idx="684">
                  <c:v>0</c:v>
                </c:pt>
                <c:pt idx="685">
                  <c:v>0</c:v>
                </c:pt>
                <c:pt idx="686">
                  <c:v>0</c:v>
                </c:pt>
                <c:pt idx="687">
                  <c:v>0</c:v>
                </c:pt>
                <c:pt idx="688">
                  <c:v>0</c:v>
                </c:pt>
                <c:pt idx="689">
                  <c:v>0</c:v>
                </c:pt>
                <c:pt idx="690">
                  <c:v>0</c:v>
                </c:pt>
                <c:pt idx="691">
                  <c:v>0</c:v>
                </c:pt>
                <c:pt idx="692">
                  <c:v>0</c:v>
                </c:pt>
                <c:pt idx="693">
                  <c:v>0</c:v>
                </c:pt>
                <c:pt idx="694">
                  <c:v>0</c:v>
                </c:pt>
                <c:pt idx="695">
                  <c:v>0</c:v>
                </c:pt>
                <c:pt idx="696">
                  <c:v>0</c:v>
                </c:pt>
                <c:pt idx="697">
                  <c:v>0</c:v>
                </c:pt>
                <c:pt idx="698">
                  <c:v>0</c:v>
                </c:pt>
                <c:pt idx="699">
                  <c:v>0</c:v>
                </c:pt>
                <c:pt idx="700">
                  <c:v>0</c:v>
                </c:pt>
                <c:pt idx="701">
                  <c:v>0</c:v>
                </c:pt>
                <c:pt idx="702">
                  <c:v>0</c:v>
                </c:pt>
                <c:pt idx="703">
                  <c:v>0</c:v>
                </c:pt>
                <c:pt idx="704">
                  <c:v>0</c:v>
                </c:pt>
                <c:pt idx="705">
                  <c:v>0</c:v>
                </c:pt>
                <c:pt idx="706">
                  <c:v>0</c:v>
                </c:pt>
                <c:pt idx="707">
                  <c:v>0</c:v>
                </c:pt>
                <c:pt idx="708">
                  <c:v>0</c:v>
                </c:pt>
                <c:pt idx="709">
                  <c:v>0</c:v>
                </c:pt>
                <c:pt idx="710">
                  <c:v>0</c:v>
                </c:pt>
                <c:pt idx="711">
                  <c:v>0</c:v>
                </c:pt>
                <c:pt idx="712">
                  <c:v>0</c:v>
                </c:pt>
                <c:pt idx="713">
                  <c:v>0</c:v>
                </c:pt>
                <c:pt idx="714">
                  <c:v>0</c:v>
                </c:pt>
                <c:pt idx="715">
                  <c:v>0</c:v>
                </c:pt>
                <c:pt idx="716">
                  <c:v>0</c:v>
                </c:pt>
                <c:pt idx="717">
                  <c:v>0</c:v>
                </c:pt>
                <c:pt idx="718">
                  <c:v>0</c:v>
                </c:pt>
                <c:pt idx="719">
                  <c:v>0</c:v>
                </c:pt>
                <c:pt idx="720">
                  <c:v>0</c:v>
                </c:pt>
                <c:pt idx="721">
                  <c:v>0</c:v>
                </c:pt>
                <c:pt idx="722">
                  <c:v>0</c:v>
                </c:pt>
                <c:pt idx="723">
                  <c:v>0</c:v>
                </c:pt>
                <c:pt idx="724">
                  <c:v>0</c:v>
                </c:pt>
                <c:pt idx="725">
                  <c:v>0</c:v>
                </c:pt>
                <c:pt idx="726">
                  <c:v>0</c:v>
                </c:pt>
                <c:pt idx="727">
                  <c:v>0</c:v>
                </c:pt>
                <c:pt idx="728">
                  <c:v>0</c:v>
                </c:pt>
                <c:pt idx="729">
                  <c:v>0</c:v>
                </c:pt>
                <c:pt idx="730">
                  <c:v>0</c:v>
                </c:pt>
                <c:pt idx="731">
                  <c:v>0</c:v>
                </c:pt>
                <c:pt idx="732">
                  <c:v>0</c:v>
                </c:pt>
                <c:pt idx="733">
                  <c:v>0</c:v>
                </c:pt>
                <c:pt idx="734">
                  <c:v>0</c:v>
                </c:pt>
                <c:pt idx="735">
                  <c:v>0</c:v>
                </c:pt>
                <c:pt idx="736">
                  <c:v>0</c:v>
                </c:pt>
                <c:pt idx="737">
                  <c:v>0</c:v>
                </c:pt>
                <c:pt idx="738">
                  <c:v>0</c:v>
                </c:pt>
                <c:pt idx="739">
                  <c:v>0</c:v>
                </c:pt>
                <c:pt idx="740">
                  <c:v>0</c:v>
                </c:pt>
                <c:pt idx="741">
                  <c:v>0</c:v>
                </c:pt>
                <c:pt idx="742">
                  <c:v>0</c:v>
                </c:pt>
                <c:pt idx="743">
                  <c:v>0</c:v>
                </c:pt>
                <c:pt idx="744">
                  <c:v>0</c:v>
                </c:pt>
                <c:pt idx="745">
                  <c:v>0</c:v>
                </c:pt>
                <c:pt idx="746">
                  <c:v>0</c:v>
                </c:pt>
                <c:pt idx="747">
                  <c:v>0</c:v>
                </c:pt>
                <c:pt idx="748">
                  <c:v>0</c:v>
                </c:pt>
                <c:pt idx="749">
                  <c:v>0</c:v>
                </c:pt>
                <c:pt idx="750">
                  <c:v>0</c:v>
                </c:pt>
                <c:pt idx="751">
                  <c:v>0</c:v>
                </c:pt>
                <c:pt idx="752">
                  <c:v>0</c:v>
                </c:pt>
                <c:pt idx="753">
                  <c:v>0</c:v>
                </c:pt>
                <c:pt idx="754">
                  <c:v>0</c:v>
                </c:pt>
                <c:pt idx="755">
                  <c:v>0</c:v>
                </c:pt>
                <c:pt idx="756">
                  <c:v>0</c:v>
                </c:pt>
                <c:pt idx="757">
                  <c:v>0</c:v>
                </c:pt>
                <c:pt idx="758">
                  <c:v>0</c:v>
                </c:pt>
                <c:pt idx="759">
                  <c:v>0</c:v>
                </c:pt>
                <c:pt idx="760">
                  <c:v>0</c:v>
                </c:pt>
                <c:pt idx="761">
                  <c:v>0</c:v>
                </c:pt>
                <c:pt idx="762">
                  <c:v>0</c:v>
                </c:pt>
                <c:pt idx="763">
                  <c:v>0</c:v>
                </c:pt>
                <c:pt idx="764">
                  <c:v>0</c:v>
                </c:pt>
                <c:pt idx="765">
                  <c:v>0</c:v>
                </c:pt>
                <c:pt idx="766">
                  <c:v>0</c:v>
                </c:pt>
                <c:pt idx="767">
                  <c:v>0</c:v>
                </c:pt>
                <c:pt idx="768">
                  <c:v>0</c:v>
                </c:pt>
                <c:pt idx="769">
                  <c:v>0</c:v>
                </c:pt>
                <c:pt idx="770">
                  <c:v>0</c:v>
                </c:pt>
                <c:pt idx="771">
                  <c:v>0</c:v>
                </c:pt>
                <c:pt idx="772">
                  <c:v>0</c:v>
                </c:pt>
                <c:pt idx="773">
                  <c:v>0</c:v>
                </c:pt>
                <c:pt idx="774">
                  <c:v>0</c:v>
                </c:pt>
                <c:pt idx="775">
                  <c:v>0</c:v>
                </c:pt>
                <c:pt idx="776">
                  <c:v>0</c:v>
                </c:pt>
                <c:pt idx="777">
                  <c:v>0</c:v>
                </c:pt>
                <c:pt idx="778">
                  <c:v>0</c:v>
                </c:pt>
                <c:pt idx="779">
                  <c:v>0</c:v>
                </c:pt>
                <c:pt idx="780">
                  <c:v>0</c:v>
                </c:pt>
                <c:pt idx="781">
                  <c:v>0</c:v>
                </c:pt>
                <c:pt idx="782">
                  <c:v>0</c:v>
                </c:pt>
                <c:pt idx="783">
                  <c:v>0</c:v>
                </c:pt>
                <c:pt idx="784">
                  <c:v>0</c:v>
                </c:pt>
                <c:pt idx="785">
                  <c:v>0</c:v>
                </c:pt>
                <c:pt idx="786">
                  <c:v>0</c:v>
                </c:pt>
                <c:pt idx="787">
                  <c:v>0</c:v>
                </c:pt>
                <c:pt idx="788">
                  <c:v>0</c:v>
                </c:pt>
                <c:pt idx="789">
                  <c:v>0</c:v>
                </c:pt>
                <c:pt idx="790">
                  <c:v>0</c:v>
                </c:pt>
                <c:pt idx="791">
                  <c:v>0</c:v>
                </c:pt>
                <c:pt idx="792">
                  <c:v>0</c:v>
                </c:pt>
                <c:pt idx="793">
                  <c:v>0</c:v>
                </c:pt>
                <c:pt idx="794">
                  <c:v>0</c:v>
                </c:pt>
                <c:pt idx="795">
                  <c:v>0</c:v>
                </c:pt>
                <c:pt idx="796">
                  <c:v>0</c:v>
                </c:pt>
                <c:pt idx="797">
                  <c:v>0</c:v>
                </c:pt>
                <c:pt idx="798">
                  <c:v>0</c:v>
                </c:pt>
                <c:pt idx="799">
                  <c:v>0</c:v>
                </c:pt>
                <c:pt idx="800">
                  <c:v>0</c:v>
                </c:pt>
                <c:pt idx="801">
                  <c:v>0</c:v>
                </c:pt>
                <c:pt idx="802">
                  <c:v>0</c:v>
                </c:pt>
                <c:pt idx="803">
                  <c:v>0</c:v>
                </c:pt>
                <c:pt idx="804">
                  <c:v>0</c:v>
                </c:pt>
                <c:pt idx="805">
                  <c:v>0</c:v>
                </c:pt>
                <c:pt idx="806">
                  <c:v>0</c:v>
                </c:pt>
                <c:pt idx="807">
                  <c:v>0</c:v>
                </c:pt>
                <c:pt idx="808">
                  <c:v>0</c:v>
                </c:pt>
                <c:pt idx="809">
                  <c:v>0</c:v>
                </c:pt>
                <c:pt idx="810">
                  <c:v>0</c:v>
                </c:pt>
                <c:pt idx="811">
                  <c:v>0</c:v>
                </c:pt>
                <c:pt idx="812">
                  <c:v>0</c:v>
                </c:pt>
                <c:pt idx="813">
                  <c:v>0</c:v>
                </c:pt>
                <c:pt idx="814">
                  <c:v>0</c:v>
                </c:pt>
                <c:pt idx="815">
                  <c:v>0</c:v>
                </c:pt>
                <c:pt idx="816">
                  <c:v>0</c:v>
                </c:pt>
                <c:pt idx="817">
                  <c:v>0</c:v>
                </c:pt>
                <c:pt idx="818">
                  <c:v>0</c:v>
                </c:pt>
                <c:pt idx="819">
                  <c:v>0</c:v>
                </c:pt>
                <c:pt idx="820">
                  <c:v>0</c:v>
                </c:pt>
                <c:pt idx="821">
                  <c:v>0</c:v>
                </c:pt>
                <c:pt idx="822">
                  <c:v>0</c:v>
                </c:pt>
                <c:pt idx="823">
                  <c:v>0</c:v>
                </c:pt>
                <c:pt idx="824">
                  <c:v>0</c:v>
                </c:pt>
                <c:pt idx="825">
                  <c:v>0</c:v>
                </c:pt>
                <c:pt idx="826">
                  <c:v>0</c:v>
                </c:pt>
                <c:pt idx="827">
                  <c:v>0</c:v>
                </c:pt>
                <c:pt idx="828">
                  <c:v>0</c:v>
                </c:pt>
                <c:pt idx="829">
                  <c:v>0</c:v>
                </c:pt>
                <c:pt idx="830">
                  <c:v>0</c:v>
                </c:pt>
                <c:pt idx="831">
                  <c:v>0</c:v>
                </c:pt>
                <c:pt idx="832">
                  <c:v>0</c:v>
                </c:pt>
                <c:pt idx="833">
                  <c:v>0</c:v>
                </c:pt>
                <c:pt idx="834">
                  <c:v>0</c:v>
                </c:pt>
                <c:pt idx="835">
                  <c:v>0</c:v>
                </c:pt>
                <c:pt idx="836">
                  <c:v>0</c:v>
                </c:pt>
                <c:pt idx="837">
                  <c:v>0</c:v>
                </c:pt>
                <c:pt idx="838">
                  <c:v>0</c:v>
                </c:pt>
                <c:pt idx="839">
                  <c:v>0</c:v>
                </c:pt>
                <c:pt idx="840">
                  <c:v>0</c:v>
                </c:pt>
                <c:pt idx="841">
                  <c:v>0</c:v>
                </c:pt>
                <c:pt idx="842">
                  <c:v>0</c:v>
                </c:pt>
                <c:pt idx="843">
                  <c:v>0</c:v>
                </c:pt>
                <c:pt idx="844">
                  <c:v>0</c:v>
                </c:pt>
                <c:pt idx="845">
                  <c:v>0</c:v>
                </c:pt>
                <c:pt idx="846">
                  <c:v>0</c:v>
                </c:pt>
                <c:pt idx="847">
                  <c:v>0</c:v>
                </c:pt>
                <c:pt idx="848">
                  <c:v>0</c:v>
                </c:pt>
                <c:pt idx="849">
                  <c:v>0</c:v>
                </c:pt>
                <c:pt idx="850">
                  <c:v>0</c:v>
                </c:pt>
                <c:pt idx="851">
                  <c:v>0</c:v>
                </c:pt>
                <c:pt idx="852">
                  <c:v>0</c:v>
                </c:pt>
                <c:pt idx="853">
                  <c:v>0</c:v>
                </c:pt>
                <c:pt idx="854">
                  <c:v>0</c:v>
                </c:pt>
                <c:pt idx="855">
                  <c:v>0</c:v>
                </c:pt>
                <c:pt idx="856">
                  <c:v>0</c:v>
                </c:pt>
                <c:pt idx="857">
                  <c:v>0</c:v>
                </c:pt>
                <c:pt idx="858">
                  <c:v>0</c:v>
                </c:pt>
                <c:pt idx="859">
                  <c:v>0</c:v>
                </c:pt>
                <c:pt idx="860">
                  <c:v>0</c:v>
                </c:pt>
                <c:pt idx="861">
                  <c:v>0</c:v>
                </c:pt>
                <c:pt idx="862">
                  <c:v>0</c:v>
                </c:pt>
                <c:pt idx="863">
                  <c:v>0</c:v>
                </c:pt>
                <c:pt idx="864">
                  <c:v>0</c:v>
                </c:pt>
                <c:pt idx="865">
                  <c:v>0</c:v>
                </c:pt>
                <c:pt idx="866">
                  <c:v>0</c:v>
                </c:pt>
                <c:pt idx="867">
                  <c:v>0</c:v>
                </c:pt>
                <c:pt idx="868">
                  <c:v>0</c:v>
                </c:pt>
                <c:pt idx="869">
                  <c:v>0</c:v>
                </c:pt>
                <c:pt idx="870">
                  <c:v>0</c:v>
                </c:pt>
                <c:pt idx="871">
                  <c:v>0</c:v>
                </c:pt>
                <c:pt idx="872">
                  <c:v>0</c:v>
                </c:pt>
                <c:pt idx="873">
                  <c:v>0</c:v>
                </c:pt>
                <c:pt idx="874">
                  <c:v>0</c:v>
                </c:pt>
                <c:pt idx="875">
                  <c:v>0</c:v>
                </c:pt>
                <c:pt idx="876">
                  <c:v>0</c:v>
                </c:pt>
                <c:pt idx="877">
                  <c:v>0</c:v>
                </c:pt>
                <c:pt idx="878">
                  <c:v>0</c:v>
                </c:pt>
                <c:pt idx="879">
                  <c:v>0</c:v>
                </c:pt>
                <c:pt idx="880">
                  <c:v>0</c:v>
                </c:pt>
                <c:pt idx="881">
                  <c:v>0</c:v>
                </c:pt>
                <c:pt idx="882">
                  <c:v>0</c:v>
                </c:pt>
                <c:pt idx="883">
                  <c:v>0</c:v>
                </c:pt>
                <c:pt idx="884">
                  <c:v>0</c:v>
                </c:pt>
                <c:pt idx="885">
                  <c:v>0</c:v>
                </c:pt>
                <c:pt idx="886">
                  <c:v>0</c:v>
                </c:pt>
                <c:pt idx="887">
                  <c:v>0</c:v>
                </c:pt>
                <c:pt idx="888">
                  <c:v>0</c:v>
                </c:pt>
                <c:pt idx="889">
                  <c:v>0</c:v>
                </c:pt>
                <c:pt idx="890">
                  <c:v>0</c:v>
                </c:pt>
                <c:pt idx="891">
                  <c:v>0</c:v>
                </c:pt>
                <c:pt idx="892">
                  <c:v>0</c:v>
                </c:pt>
                <c:pt idx="893">
                  <c:v>0</c:v>
                </c:pt>
                <c:pt idx="894">
                  <c:v>0</c:v>
                </c:pt>
                <c:pt idx="895">
                  <c:v>0</c:v>
                </c:pt>
                <c:pt idx="896">
                  <c:v>0</c:v>
                </c:pt>
                <c:pt idx="897">
                  <c:v>0</c:v>
                </c:pt>
                <c:pt idx="898">
                  <c:v>0</c:v>
                </c:pt>
                <c:pt idx="899">
                  <c:v>0</c:v>
                </c:pt>
                <c:pt idx="900">
                  <c:v>0</c:v>
                </c:pt>
                <c:pt idx="901">
                  <c:v>0</c:v>
                </c:pt>
                <c:pt idx="902">
                  <c:v>0</c:v>
                </c:pt>
                <c:pt idx="903">
                  <c:v>0</c:v>
                </c:pt>
                <c:pt idx="904">
                  <c:v>0</c:v>
                </c:pt>
                <c:pt idx="905">
                  <c:v>0</c:v>
                </c:pt>
                <c:pt idx="906">
                  <c:v>0</c:v>
                </c:pt>
                <c:pt idx="907">
                  <c:v>0</c:v>
                </c:pt>
                <c:pt idx="908">
                  <c:v>0</c:v>
                </c:pt>
                <c:pt idx="909">
                  <c:v>0</c:v>
                </c:pt>
                <c:pt idx="910">
                  <c:v>0</c:v>
                </c:pt>
                <c:pt idx="911">
                  <c:v>0</c:v>
                </c:pt>
                <c:pt idx="912">
                  <c:v>0</c:v>
                </c:pt>
                <c:pt idx="913">
                  <c:v>0</c:v>
                </c:pt>
                <c:pt idx="914">
                  <c:v>0</c:v>
                </c:pt>
                <c:pt idx="915">
                  <c:v>0</c:v>
                </c:pt>
                <c:pt idx="916">
                  <c:v>0</c:v>
                </c:pt>
                <c:pt idx="917">
                  <c:v>0</c:v>
                </c:pt>
                <c:pt idx="918">
                  <c:v>0</c:v>
                </c:pt>
                <c:pt idx="919">
                  <c:v>0</c:v>
                </c:pt>
                <c:pt idx="920">
                  <c:v>0</c:v>
                </c:pt>
                <c:pt idx="921">
                  <c:v>0</c:v>
                </c:pt>
                <c:pt idx="922">
                  <c:v>0</c:v>
                </c:pt>
                <c:pt idx="923">
                  <c:v>0</c:v>
                </c:pt>
                <c:pt idx="924">
                  <c:v>0</c:v>
                </c:pt>
                <c:pt idx="925">
                  <c:v>0</c:v>
                </c:pt>
                <c:pt idx="926">
                  <c:v>0</c:v>
                </c:pt>
                <c:pt idx="927">
                  <c:v>0</c:v>
                </c:pt>
                <c:pt idx="928">
                  <c:v>0</c:v>
                </c:pt>
                <c:pt idx="929">
                  <c:v>0</c:v>
                </c:pt>
                <c:pt idx="930">
                  <c:v>0</c:v>
                </c:pt>
                <c:pt idx="931">
                  <c:v>0</c:v>
                </c:pt>
                <c:pt idx="932">
                  <c:v>0</c:v>
                </c:pt>
                <c:pt idx="933">
                  <c:v>0</c:v>
                </c:pt>
                <c:pt idx="934">
                  <c:v>0</c:v>
                </c:pt>
                <c:pt idx="935">
                  <c:v>0</c:v>
                </c:pt>
                <c:pt idx="936">
                  <c:v>0</c:v>
                </c:pt>
                <c:pt idx="937">
                  <c:v>0</c:v>
                </c:pt>
                <c:pt idx="938">
                  <c:v>0</c:v>
                </c:pt>
                <c:pt idx="939">
                  <c:v>0</c:v>
                </c:pt>
                <c:pt idx="940">
                  <c:v>0</c:v>
                </c:pt>
                <c:pt idx="941">
                  <c:v>0</c:v>
                </c:pt>
                <c:pt idx="942">
                  <c:v>0</c:v>
                </c:pt>
                <c:pt idx="943">
                  <c:v>0</c:v>
                </c:pt>
                <c:pt idx="944">
                  <c:v>0</c:v>
                </c:pt>
                <c:pt idx="945">
                  <c:v>0</c:v>
                </c:pt>
                <c:pt idx="946">
                  <c:v>0</c:v>
                </c:pt>
                <c:pt idx="947">
                  <c:v>0</c:v>
                </c:pt>
                <c:pt idx="948">
                  <c:v>0</c:v>
                </c:pt>
                <c:pt idx="949">
                  <c:v>0</c:v>
                </c:pt>
                <c:pt idx="950">
                  <c:v>0</c:v>
                </c:pt>
                <c:pt idx="951">
                  <c:v>0</c:v>
                </c:pt>
                <c:pt idx="952">
                  <c:v>0</c:v>
                </c:pt>
                <c:pt idx="953">
                  <c:v>0</c:v>
                </c:pt>
                <c:pt idx="954">
                  <c:v>0</c:v>
                </c:pt>
                <c:pt idx="955">
                  <c:v>0</c:v>
                </c:pt>
                <c:pt idx="956">
                  <c:v>0</c:v>
                </c:pt>
                <c:pt idx="957">
                  <c:v>0</c:v>
                </c:pt>
                <c:pt idx="958">
                  <c:v>0</c:v>
                </c:pt>
                <c:pt idx="959">
                  <c:v>0</c:v>
                </c:pt>
                <c:pt idx="960">
                  <c:v>0</c:v>
                </c:pt>
                <c:pt idx="961">
                  <c:v>0</c:v>
                </c:pt>
                <c:pt idx="962">
                  <c:v>0</c:v>
                </c:pt>
                <c:pt idx="963">
                  <c:v>0</c:v>
                </c:pt>
                <c:pt idx="964">
                  <c:v>0</c:v>
                </c:pt>
                <c:pt idx="965">
                  <c:v>0</c:v>
                </c:pt>
                <c:pt idx="966">
                  <c:v>0</c:v>
                </c:pt>
                <c:pt idx="967">
                  <c:v>0</c:v>
                </c:pt>
                <c:pt idx="968">
                  <c:v>0</c:v>
                </c:pt>
                <c:pt idx="969">
                  <c:v>0</c:v>
                </c:pt>
                <c:pt idx="970">
                  <c:v>0</c:v>
                </c:pt>
                <c:pt idx="971">
                  <c:v>0</c:v>
                </c:pt>
                <c:pt idx="972">
                  <c:v>0</c:v>
                </c:pt>
                <c:pt idx="973">
                  <c:v>0</c:v>
                </c:pt>
                <c:pt idx="974">
                  <c:v>0</c:v>
                </c:pt>
                <c:pt idx="975">
                  <c:v>0</c:v>
                </c:pt>
                <c:pt idx="976">
                  <c:v>0</c:v>
                </c:pt>
                <c:pt idx="977">
                  <c:v>0</c:v>
                </c:pt>
                <c:pt idx="978">
                  <c:v>0</c:v>
                </c:pt>
                <c:pt idx="979">
                  <c:v>0</c:v>
                </c:pt>
                <c:pt idx="980">
                  <c:v>0</c:v>
                </c:pt>
                <c:pt idx="981">
                  <c:v>0</c:v>
                </c:pt>
                <c:pt idx="982">
                  <c:v>0</c:v>
                </c:pt>
                <c:pt idx="983">
                  <c:v>0</c:v>
                </c:pt>
                <c:pt idx="984">
                  <c:v>0</c:v>
                </c:pt>
                <c:pt idx="985">
                  <c:v>0</c:v>
                </c:pt>
                <c:pt idx="986">
                  <c:v>0</c:v>
                </c:pt>
                <c:pt idx="987">
                  <c:v>0</c:v>
                </c:pt>
                <c:pt idx="988">
                  <c:v>0</c:v>
                </c:pt>
                <c:pt idx="989">
                  <c:v>0</c:v>
                </c:pt>
                <c:pt idx="990">
                  <c:v>0</c:v>
                </c:pt>
                <c:pt idx="991">
                  <c:v>0</c:v>
                </c:pt>
                <c:pt idx="992">
                  <c:v>0</c:v>
                </c:pt>
                <c:pt idx="993">
                  <c:v>0</c:v>
                </c:pt>
                <c:pt idx="994">
                  <c:v>0</c:v>
                </c:pt>
                <c:pt idx="995">
                  <c:v>0</c:v>
                </c:pt>
                <c:pt idx="996">
                  <c:v>0</c:v>
                </c:pt>
                <c:pt idx="997">
                  <c:v>0</c:v>
                </c:pt>
                <c:pt idx="998">
                  <c:v>0</c:v>
                </c:pt>
                <c:pt idx="999">
                  <c:v>0</c:v>
                </c:pt>
              </c:numCache>
            </c:numRef>
          </c:val>
          <c:smooth val="0"/>
          <c:extLst xmlns:c16r2="http://schemas.microsoft.com/office/drawing/2015/06/chart">
            <c:ext xmlns:c16="http://schemas.microsoft.com/office/drawing/2014/chart" uri="{C3380CC4-5D6E-409C-BE32-E72D297353CC}">
              <c16:uniqueId val="{00000000-065A-41F4-B097-FD2C9C483344}"/>
            </c:ext>
          </c:extLst>
        </c:ser>
        <c:dLbls>
          <c:showLegendKey val="0"/>
          <c:showVal val="0"/>
          <c:showCatName val="0"/>
          <c:showSerName val="0"/>
          <c:showPercent val="0"/>
          <c:showBubbleSize val="0"/>
        </c:dLbls>
        <c:smooth val="0"/>
        <c:axId val="656029816"/>
        <c:axId val="475911000"/>
      </c:lineChart>
      <c:catAx>
        <c:axId val="656029816"/>
        <c:scaling>
          <c:orientation val="minMax"/>
        </c:scaling>
        <c:delete val="0"/>
        <c:axPos val="b"/>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ja-JP" altLang="en-US" dirty="0"/>
                  <a:t>データナンバー</a:t>
                </a:r>
              </a:p>
            </c:rich>
          </c:tx>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5400000" spcFirstLastPara="1" vertOverflow="ellipsis"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ja-JP"/>
          </a:p>
        </c:txPr>
        <c:crossAx val="475911000"/>
        <c:crosses val="autoZero"/>
        <c:auto val="1"/>
        <c:lblAlgn val="ctr"/>
        <c:lblOffset val="100"/>
        <c:noMultiLvlLbl val="0"/>
      </c:catAx>
      <c:valAx>
        <c:axId val="47591100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0" spcFirstLastPara="1" vertOverflow="ellipsis" vert="wordArtVertRtl" wrap="square" anchor="ctr" anchorCtr="1"/>
              <a:lstStyle/>
              <a:p>
                <a:pPr>
                  <a:defRPr sz="1330" b="0" i="0" u="none" strike="noStrike" kern="1200" baseline="0">
                    <a:solidFill>
                      <a:schemeClr val="tx1">
                        <a:lumMod val="65000"/>
                        <a:lumOff val="35000"/>
                      </a:schemeClr>
                    </a:solidFill>
                    <a:latin typeface="+mn-lt"/>
                    <a:ea typeface="+mn-ea"/>
                    <a:cs typeface="+mn-cs"/>
                  </a:defRPr>
                </a:pPr>
                <a:r>
                  <a:rPr lang="ja-JP" altLang="en-US" dirty="0"/>
                  <a:t>損失関数</a:t>
                </a:r>
              </a:p>
            </c:rich>
          </c:tx>
          <c:overlay val="0"/>
          <c:spPr>
            <a:noFill/>
            <a:ln>
              <a:noFill/>
            </a:ln>
            <a:effectLst/>
          </c:spPr>
          <c:txPr>
            <a:bodyPr rot="0" spcFirstLastPara="1" vertOverflow="ellipsis" vert="wordArtVertRtl"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ja-JP"/>
          </a:p>
        </c:txPr>
        <c:crossAx val="65602981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ja-JP" altLang="en-US" dirty="0"/>
              <a:t>学習率</a:t>
            </a:r>
            <a:r>
              <a:rPr lang="en-US" altLang="ja-JP" dirty="0"/>
              <a:t>0.001</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lineChart>
        <c:grouping val="standard"/>
        <c:varyColors val="0"/>
        <c:ser>
          <c:idx val="0"/>
          <c:order val="0"/>
          <c:tx>
            <c:strRef>
              <c:f>Sheet1!$B$1</c:f>
              <c:strCache>
                <c:ptCount val="1"/>
                <c:pt idx="0">
                  <c:v>学習率0.1</c:v>
                </c:pt>
              </c:strCache>
            </c:strRef>
          </c:tx>
          <c:spPr>
            <a:ln w="28575" cap="rnd">
              <a:solidFill>
                <a:schemeClr val="accent1"/>
              </a:solidFill>
              <a:round/>
            </a:ln>
            <a:effectLst/>
          </c:spPr>
          <c:marker>
            <c:symbol val="none"/>
          </c:marker>
          <c:cat>
            <c:numRef>
              <c:f>Sheet1!$A$2:$A$1001</c:f>
              <c:numCache>
                <c:formatCode>General</c:formatCode>
                <c:ptCount val="100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pt idx="65">
                  <c:v>66</c:v>
                </c:pt>
                <c:pt idx="66">
                  <c:v>67</c:v>
                </c:pt>
                <c:pt idx="67">
                  <c:v>68</c:v>
                </c:pt>
                <c:pt idx="68">
                  <c:v>69</c:v>
                </c:pt>
                <c:pt idx="69">
                  <c:v>70</c:v>
                </c:pt>
                <c:pt idx="70">
                  <c:v>71</c:v>
                </c:pt>
                <c:pt idx="71">
                  <c:v>72</c:v>
                </c:pt>
                <c:pt idx="72">
                  <c:v>73</c:v>
                </c:pt>
                <c:pt idx="73">
                  <c:v>74</c:v>
                </c:pt>
                <c:pt idx="74">
                  <c:v>75</c:v>
                </c:pt>
                <c:pt idx="75">
                  <c:v>76</c:v>
                </c:pt>
                <c:pt idx="76">
                  <c:v>77</c:v>
                </c:pt>
                <c:pt idx="77">
                  <c:v>78</c:v>
                </c:pt>
                <c:pt idx="78">
                  <c:v>79</c:v>
                </c:pt>
                <c:pt idx="79">
                  <c:v>80</c:v>
                </c:pt>
                <c:pt idx="80">
                  <c:v>81</c:v>
                </c:pt>
                <c:pt idx="81">
                  <c:v>82</c:v>
                </c:pt>
                <c:pt idx="82">
                  <c:v>83</c:v>
                </c:pt>
                <c:pt idx="83">
                  <c:v>84</c:v>
                </c:pt>
                <c:pt idx="84">
                  <c:v>85</c:v>
                </c:pt>
                <c:pt idx="85">
                  <c:v>86</c:v>
                </c:pt>
                <c:pt idx="86">
                  <c:v>87</c:v>
                </c:pt>
                <c:pt idx="87">
                  <c:v>88</c:v>
                </c:pt>
                <c:pt idx="88">
                  <c:v>89</c:v>
                </c:pt>
                <c:pt idx="89">
                  <c:v>90</c:v>
                </c:pt>
                <c:pt idx="90">
                  <c:v>91</c:v>
                </c:pt>
                <c:pt idx="91">
                  <c:v>92</c:v>
                </c:pt>
                <c:pt idx="92">
                  <c:v>93</c:v>
                </c:pt>
                <c:pt idx="93">
                  <c:v>94</c:v>
                </c:pt>
                <c:pt idx="94">
                  <c:v>95</c:v>
                </c:pt>
                <c:pt idx="95">
                  <c:v>96</c:v>
                </c:pt>
                <c:pt idx="96">
                  <c:v>97</c:v>
                </c:pt>
                <c:pt idx="97">
                  <c:v>98</c:v>
                </c:pt>
                <c:pt idx="98">
                  <c:v>99</c:v>
                </c:pt>
                <c:pt idx="99">
                  <c:v>100</c:v>
                </c:pt>
                <c:pt idx="100">
                  <c:v>101</c:v>
                </c:pt>
                <c:pt idx="101">
                  <c:v>102</c:v>
                </c:pt>
                <c:pt idx="102">
                  <c:v>103</c:v>
                </c:pt>
                <c:pt idx="103">
                  <c:v>104</c:v>
                </c:pt>
                <c:pt idx="104">
                  <c:v>105</c:v>
                </c:pt>
                <c:pt idx="105">
                  <c:v>106</c:v>
                </c:pt>
                <c:pt idx="106">
                  <c:v>107</c:v>
                </c:pt>
                <c:pt idx="107">
                  <c:v>108</c:v>
                </c:pt>
                <c:pt idx="108">
                  <c:v>109</c:v>
                </c:pt>
                <c:pt idx="109">
                  <c:v>110</c:v>
                </c:pt>
                <c:pt idx="110">
                  <c:v>111</c:v>
                </c:pt>
                <c:pt idx="111">
                  <c:v>112</c:v>
                </c:pt>
                <c:pt idx="112">
                  <c:v>113</c:v>
                </c:pt>
                <c:pt idx="113">
                  <c:v>114</c:v>
                </c:pt>
                <c:pt idx="114">
                  <c:v>115</c:v>
                </c:pt>
                <c:pt idx="115">
                  <c:v>116</c:v>
                </c:pt>
                <c:pt idx="116">
                  <c:v>117</c:v>
                </c:pt>
                <c:pt idx="117">
                  <c:v>118</c:v>
                </c:pt>
                <c:pt idx="118">
                  <c:v>119</c:v>
                </c:pt>
                <c:pt idx="119">
                  <c:v>120</c:v>
                </c:pt>
                <c:pt idx="120">
                  <c:v>121</c:v>
                </c:pt>
                <c:pt idx="121">
                  <c:v>122</c:v>
                </c:pt>
                <c:pt idx="122">
                  <c:v>123</c:v>
                </c:pt>
                <c:pt idx="123">
                  <c:v>124</c:v>
                </c:pt>
                <c:pt idx="124">
                  <c:v>125</c:v>
                </c:pt>
                <c:pt idx="125">
                  <c:v>126</c:v>
                </c:pt>
                <c:pt idx="126">
                  <c:v>127</c:v>
                </c:pt>
                <c:pt idx="127">
                  <c:v>128</c:v>
                </c:pt>
                <c:pt idx="128">
                  <c:v>129</c:v>
                </c:pt>
                <c:pt idx="129">
                  <c:v>130</c:v>
                </c:pt>
                <c:pt idx="130">
                  <c:v>131</c:v>
                </c:pt>
                <c:pt idx="131">
                  <c:v>132</c:v>
                </c:pt>
                <c:pt idx="132">
                  <c:v>133</c:v>
                </c:pt>
                <c:pt idx="133">
                  <c:v>134</c:v>
                </c:pt>
                <c:pt idx="134">
                  <c:v>135</c:v>
                </c:pt>
                <c:pt idx="135">
                  <c:v>136</c:v>
                </c:pt>
                <c:pt idx="136">
                  <c:v>137</c:v>
                </c:pt>
                <c:pt idx="137">
                  <c:v>138</c:v>
                </c:pt>
                <c:pt idx="138">
                  <c:v>139</c:v>
                </c:pt>
                <c:pt idx="139">
                  <c:v>140</c:v>
                </c:pt>
                <c:pt idx="140">
                  <c:v>141</c:v>
                </c:pt>
                <c:pt idx="141">
                  <c:v>142</c:v>
                </c:pt>
                <c:pt idx="142">
                  <c:v>143</c:v>
                </c:pt>
                <c:pt idx="143">
                  <c:v>144</c:v>
                </c:pt>
                <c:pt idx="144">
                  <c:v>145</c:v>
                </c:pt>
                <c:pt idx="145">
                  <c:v>146</c:v>
                </c:pt>
                <c:pt idx="146">
                  <c:v>147</c:v>
                </c:pt>
                <c:pt idx="147">
                  <c:v>148</c:v>
                </c:pt>
                <c:pt idx="148">
                  <c:v>149</c:v>
                </c:pt>
                <c:pt idx="149">
                  <c:v>150</c:v>
                </c:pt>
                <c:pt idx="150">
                  <c:v>151</c:v>
                </c:pt>
                <c:pt idx="151">
                  <c:v>152</c:v>
                </c:pt>
                <c:pt idx="152">
                  <c:v>153</c:v>
                </c:pt>
                <c:pt idx="153">
                  <c:v>154</c:v>
                </c:pt>
                <c:pt idx="154">
                  <c:v>155</c:v>
                </c:pt>
                <c:pt idx="155">
                  <c:v>156</c:v>
                </c:pt>
                <c:pt idx="156">
                  <c:v>157</c:v>
                </c:pt>
                <c:pt idx="157">
                  <c:v>158</c:v>
                </c:pt>
                <c:pt idx="158">
                  <c:v>159</c:v>
                </c:pt>
                <c:pt idx="159">
                  <c:v>160</c:v>
                </c:pt>
                <c:pt idx="160">
                  <c:v>161</c:v>
                </c:pt>
                <c:pt idx="161">
                  <c:v>162</c:v>
                </c:pt>
                <c:pt idx="162">
                  <c:v>163</c:v>
                </c:pt>
                <c:pt idx="163">
                  <c:v>164</c:v>
                </c:pt>
                <c:pt idx="164">
                  <c:v>165</c:v>
                </c:pt>
                <c:pt idx="165">
                  <c:v>166</c:v>
                </c:pt>
                <c:pt idx="166">
                  <c:v>167</c:v>
                </c:pt>
                <c:pt idx="167">
                  <c:v>168</c:v>
                </c:pt>
                <c:pt idx="168">
                  <c:v>169</c:v>
                </c:pt>
                <c:pt idx="169">
                  <c:v>170</c:v>
                </c:pt>
                <c:pt idx="170">
                  <c:v>171</c:v>
                </c:pt>
                <c:pt idx="171">
                  <c:v>172</c:v>
                </c:pt>
                <c:pt idx="172">
                  <c:v>173</c:v>
                </c:pt>
                <c:pt idx="173">
                  <c:v>174</c:v>
                </c:pt>
                <c:pt idx="174">
                  <c:v>175</c:v>
                </c:pt>
                <c:pt idx="175">
                  <c:v>176</c:v>
                </c:pt>
                <c:pt idx="176">
                  <c:v>177</c:v>
                </c:pt>
                <c:pt idx="177">
                  <c:v>178</c:v>
                </c:pt>
                <c:pt idx="178">
                  <c:v>179</c:v>
                </c:pt>
                <c:pt idx="179">
                  <c:v>180</c:v>
                </c:pt>
                <c:pt idx="180">
                  <c:v>181</c:v>
                </c:pt>
                <c:pt idx="181">
                  <c:v>182</c:v>
                </c:pt>
                <c:pt idx="182">
                  <c:v>183</c:v>
                </c:pt>
                <c:pt idx="183">
                  <c:v>184</c:v>
                </c:pt>
                <c:pt idx="184">
                  <c:v>185</c:v>
                </c:pt>
                <c:pt idx="185">
                  <c:v>186</c:v>
                </c:pt>
                <c:pt idx="186">
                  <c:v>187</c:v>
                </c:pt>
                <c:pt idx="187">
                  <c:v>188</c:v>
                </c:pt>
                <c:pt idx="188">
                  <c:v>189</c:v>
                </c:pt>
                <c:pt idx="189">
                  <c:v>190</c:v>
                </c:pt>
                <c:pt idx="190">
                  <c:v>191</c:v>
                </c:pt>
                <c:pt idx="191">
                  <c:v>192</c:v>
                </c:pt>
                <c:pt idx="192">
                  <c:v>193</c:v>
                </c:pt>
                <c:pt idx="193">
                  <c:v>194</c:v>
                </c:pt>
                <c:pt idx="194">
                  <c:v>195</c:v>
                </c:pt>
                <c:pt idx="195">
                  <c:v>196</c:v>
                </c:pt>
                <c:pt idx="196">
                  <c:v>197</c:v>
                </c:pt>
                <c:pt idx="197">
                  <c:v>198</c:v>
                </c:pt>
                <c:pt idx="198">
                  <c:v>199</c:v>
                </c:pt>
                <c:pt idx="199">
                  <c:v>200</c:v>
                </c:pt>
                <c:pt idx="200">
                  <c:v>201</c:v>
                </c:pt>
                <c:pt idx="201">
                  <c:v>202</c:v>
                </c:pt>
                <c:pt idx="202">
                  <c:v>203</c:v>
                </c:pt>
                <c:pt idx="203">
                  <c:v>204</c:v>
                </c:pt>
                <c:pt idx="204">
                  <c:v>205</c:v>
                </c:pt>
                <c:pt idx="205">
                  <c:v>206</c:v>
                </c:pt>
                <c:pt idx="206">
                  <c:v>207</c:v>
                </c:pt>
                <c:pt idx="207">
                  <c:v>208</c:v>
                </c:pt>
                <c:pt idx="208">
                  <c:v>209</c:v>
                </c:pt>
                <c:pt idx="209">
                  <c:v>210</c:v>
                </c:pt>
                <c:pt idx="210">
                  <c:v>211</c:v>
                </c:pt>
                <c:pt idx="211">
                  <c:v>212</c:v>
                </c:pt>
                <c:pt idx="212">
                  <c:v>213</c:v>
                </c:pt>
                <c:pt idx="213">
                  <c:v>214</c:v>
                </c:pt>
                <c:pt idx="214">
                  <c:v>215</c:v>
                </c:pt>
                <c:pt idx="215">
                  <c:v>216</c:v>
                </c:pt>
                <c:pt idx="216">
                  <c:v>217</c:v>
                </c:pt>
                <c:pt idx="217">
                  <c:v>218</c:v>
                </c:pt>
                <c:pt idx="218">
                  <c:v>219</c:v>
                </c:pt>
                <c:pt idx="219">
                  <c:v>220</c:v>
                </c:pt>
                <c:pt idx="220">
                  <c:v>221</c:v>
                </c:pt>
                <c:pt idx="221">
                  <c:v>222</c:v>
                </c:pt>
                <c:pt idx="222">
                  <c:v>223</c:v>
                </c:pt>
                <c:pt idx="223">
                  <c:v>224</c:v>
                </c:pt>
                <c:pt idx="224">
                  <c:v>225</c:v>
                </c:pt>
                <c:pt idx="225">
                  <c:v>226</c:v>
                </c:pt>
                <c:pt idx="226">
                  <c:v>227</c:v>
                </c:pt>
                <c:pt idx="227">
                  <c:v>228</c:v>
                </c:pt>
                <c:pt idx="228">
                  <c:v>229</c:v>
                </c:pt>
                <c:pt idx="229">
                  <c:v>230</c:v>
                </c:pt>
                <c:pt idx="230">
                  <c:v>231</c:v>
                </c:pt>
                <c:pt idx="231">
                  <c:v>232</c:v>
                </c:pt>
                <c:pt idx="232">
                  <c:v>233</c:v>
                </c:pt>
                <c:pt idx="233">
                  <c:v>234</c:v>
                </c:pt>
                <c:pt idx="234">
                  <c:v>235</c:v>
                </c:pt>
                <c:pt idx="235">
                  <c:v>236</c:v>
                </c:pt>
                <c:pt idx="236">
                  <c:v>237</c:v>
                </c:pt>
                <c:pt idx="237">
                  <c:v>238</c:v>
                </c:pt>
                <c:pt idx="238">
                  <c:v>239</c:v>
                </c:pt>
                <c:pt idx="239">
                  <c:v>240</c:v>
                </c:pt>
                <c:pt idx="240">
                  <c:v>241</c:v>
                </c:pt>
                <c:pt idx="241">
                  <c:v>242</c:v>
                </c:pt>
                <c:pt idx="242">
                  <c:v>243</c:v>
                </c:pt>
                <c:pt idx="243">
                  <c:v>244</c:v>
                </c:pt>
                <c:pt idx="244">
                  <c:v>245</c:v>
                </c:pt>
                <c:pt idx="245">
                  <c:v>246</c:v>
                </c:pt>
                <c:pt idx="246">
                  <c:v>247</c:v>
                </c:pt>
                <c:pt idx="247">
                  <c:v>248</c:v>
                </c:pt>
                <c:pt idx="248">
                  <c:v>249</c:v>
                </c:pt>
                <c:pt idx="249">
                  <c:v>250</c:v>
                </c:pt>
                <c:pt idx="250">
                  <c:v>251</c:v>
                </c:pt>
                <c:pt idx="251">
                  <c:v>252</c:v>
                </c:pt>
                <c:pt idx="252">
                  <c:v>253</c:v>
                </c:pt>
                <c:pt idx="253">
                  <c:v>254</c:v>
                </c:pt>
                <c:pt idx="254">
                  <c:v>255</c:v>
                </c:pt>
                <c:pt idx="255">
                  <c:v>256</c:v>
                </c:pt>
                <c:pt idx="256">
                  <c:v>257</c:v>
                </c:pt>
                <c:pt idx="257">
                  <c:v>258</c:v>
                </c:pt>
                <c:pt idx="258">
                  <c:v>259</c:v>
                </c:pt>
                <c:pt idx="259">
                  <c:v>260</c:v>
                </c:pt>
                <c:pt idx="260">
                  <c:v>261</c:v>
                </c:pt>
                <c:pt idx="261">
                  <c:v>262</c:v>
                </c:pt>
                <c:pt idx="262">
                  <c:v>263</c:v>
                </c:pt>
                <c:pt idx="263">
                  <c:v>264</c:v>
                </c:pt>
                <c:pt idx="264">
                  <c:v>265</c:v>
                </c:pt>
                <c:pt idx="265">
                  <c:v>266</c:v>
                </c:pt>
                <c:pt idx="266">
                  <c:v>267</c:v>
                </c:pt>
                <c:pt idx="267">
                  <c:v>268</c:v>
                </c:pt>
                <c:pt idx="268">
                  <c:v>269</c:v>
                </c:pt>
                <c:pt idx="269">
                  <c:v>270</c:v>
                </c:pt>
                <c:pt idx="270">
                  <c:v>271</c:v>
                </c:pt>
                <c:pt idx="271">
                  <c:v>272</c:v>
                </c:pt>
                <c:pt idx="272">
                  <c:v>273</c:v>
                </c:pt>
                <c:pt idx="273">
                  <c:v>274</c:v>
                </c:pt>
                <c:pt idx="274">
                  <c:v>275</c:v>
                </c:pt>
                <c:pt idx="275">
                  <c:v>276</c:v>
                </c:pt>
                <c:pt idx="276">
                  <c:v>277</c:v>
                </c:pt>
                <c:pt idx="277">
                  <c:v>278</c:v>
                </c:pt>
                <c:pt idx="278">
                  <c:v>279</c:v>
                </c:pt>
                <c:pt idx="279">
                  <c:v>280</c:v>
                </c:pt>
                <c:pt idx="280">
                  <c:v>281</c:v>
                </c:pt>
                <c:pt idx="281">
                  <c:v>282</c:v>
                </c:pt>
                <c:pt idx="282">
                  <c:v>283</c:v>
                </c:pt>
                <c:pt idx="283">
                  <c:v>284</c:v>
                </c:pt>
                <c:pt idx="284">
                  <c:v>285</c:v>
                </c:pt>
                <c:pt idx="285">
                  <c:v>286</c:v>
                </c:pt>
                <c:pt idx="286">
                  <c:v>287</c:v>
                </c:pt>
                <c:pt idx="287">
                  <c:v>288</c:v>
                </c:pt>
                <c:pt idx="288">
                  <c:v>289</c:v>
                </c:pt>
                <c:pt idx="289">
                  <c:v>290</c:v>
                </c:pt>
                <c:pt idx="290">
                  <c:v>291</c:v>
                </c:pt>
                <c:pt idx="291">
                  <c:v>292</c:v>
                </c:pt>
                <c:pt idx="292">
                  <c:v>293</c:v>
                </c:pt>
                <c:pt idx="293">
                  <c:v>294</c:v>
                </c:pt>
                <c:pt idx="294">
                  <c:v>295</c:v>
                </c:pt>
                <c:pt idx="295">
                  <c:v>296</c:v>
                </c:pt>
                <c:pt idx="296">
                  <c:v>297</c:v>
                </c:pt>
                <c:pt idx="297">
                  <c:v>298</c:v>
                </c:pt>
                <c:pt idx="298">
                  <c:v>299</c:v>
                </c:pt>
                <c:pt idx="299">
                  <c:v>300</c:v>
                </c:pt>
                <c:pt idx="300">
                  <c:v>301</c:v>
                </c:pt>
                <c:pt idx="301">
                  <c:v>302</c:v>
                </c:pt>
                <c:pt idx="302">
                  <c:v>303</c:v>
                </c:pt>
                <c:pt idx="303">
                  <c:v>304</c:v>
                </c:pt>
                <c:pt idx="304">
                  <c:v>305</c:v>
                </c:pt>
                <c:pt idx="305">
                  <c:v>306</c:v>
                </c:pt>
                <c:pt idx="306">
                  <c:v>307</c:v>
                </c:pt>
                <c:pt idx="307">
                  <c:v>308</c:v>
                </c:pt>
                <c:pt idx="308">
                  <c:v>309</c:v>
                </c:pt>
                <c:pt idx="309">
                  <c:v>310</c:v>
                </c:pt>
                <c:pt idx="310">
                  <c:v>311</c:v>
                </c:pt>
                <c:pt idx="311">
                  <c:v>312</c:v>
                </c:pt>
                <c:pt idx="312">
                  <c:v>313</c:v>
                </c:pt>
                <c:pt idx="313">
                  <c:v>314</c:v>
                </c:pt>
                <c:pt idx="314">
                  <c:v>315</c:v>
                </c:pt>
                <c:pt idx="315">
                  <c:v>316</c:v>
                </c:pt>
                <c:pt idx="316">
                  <c:v>317</c:v>
                </c:pt>
                <c:pt idx="317">
                  <c:v>318</c:v>
                </c:pt>
                <c:pt idx="318">
                  <c:v>319</c:v>
                </c:pt>
                <c:pt idx="319">
                  <c:v>320</c:v>
                </c:pt>
                <c:pt idx="320">
                  <c:v>321</c:v>
                </c:pt>
                <c:pt idx="321">
                  <c:v>322</c:v>
                </c:pt>
                <c:pt idx="322">
                  <c:v>323</c:v>
                </c:pt>
                <c:pt idx="323">
                  <c:v>324</c:v>
                </c:pt>
                <c:pt idx="324">
                  <c:v>325</c:v>
                </c:pt>
                <c:pt idx="325">
                  <c:v>326</c:v>
                </c:pt>
                <c:pt idx="326">
                  <c:v>327</c:v>
                </c:pt>
                <c:pt idx="327">
                  <c:v>328</c:v>
                </c:pt>
                <c:pt idx="328">
                  <c:v>329</c:v>
                </c:pt>
                <c:pt idx="329">
                  <c:v>330</c:v>
                </c:pt>
                <c:pt idx="330">
                  <c:v>331</c:v>
                </c:pt>
                <c:pt idx="331">
                  <c:v>332</c:v>
                </c:pt>
                <c:pt idx="332">
                  <c:v>333</c:v>
                </c:pt>
                <c:pt idx="333">
                  <c:v>334</c:v>
                </c:pt>
                <c:pt idx="334">
                  <c:v>335</c:v>
                </c:pt>
                <c:pt idx="335">
                  <c:v>336</c:v>
                </c:pt>
                <c:pt idx="336">
                  <c:v>337</c:v>
                </c:pt>
                <c:pt idx="337">
                  <c:v>338</c:v>
                </c:pt>
                <c:pt idx="338">
                  <c:v>339</c:v>
                </c:pt>
                <c:pt idx="339">
                  <c:v>340</c:v>
                </c:pt>
                <c:pt idx="340">
                  <c:v>341</c:v>
                </c:pt>
                <c:pt idx="341">
                  <c:v>342</c:v>
                </c:pt>
                <c:pt idx="342">
                  <c:v>343</c:v>
                </c:pt>
                <c:pt idx="343">
                  <c:v>344</c:v>
                </c:pt>
                <c:pt idx="344">
                  <c:v>345</c:v>
                </c:pt>
                <c:pt idx="345">
                  <c:v>346</c:v>
                </c:pt>
                <c:pt idx="346">
                  <c:v>347</c:v>
                </c:pt>
                <c:pt idx="347">
                  <c:v>348</c:v>
                </c:pt>
                <c:pt idx="348">
                  <c:v>349</c:v>
                </c:pt>
                <c:pt idx="349">
                  <c:v>350</c:v>
                </c:pt>
                <c:pt idx="350">
                  <c:v>351</c:v>
                </c:pt>
                <c:pt idx="351">
                  <c:v>352</c:v>
                </c:pt>
                <c:pt idx="352">
                  <c:v>353</c:v>
                </c:pt>
                <c:pt idx="353">
                  <c:v>354</c:v>
                </c:pt>
                <c:pt idx="354">
                  <c:v>355</c:v>
                </c:pt>
                <c:pt idx="355">
                  <c:v>356</c:v>
                </c:pt>
                <c:pt idx="356">
                  <c:v>357</c:v>
                </c:pt>
                <c:pt idx="357">
                  <c:v>358</c:v>
                </c:pt>
                <c:pt idx="358">
                  <c:v>359</c:v>
                </c:pt>
                <c:pt idx="359">
                  <c:v>360</c:v>
                </c:pt>
                <c:pt idx="360">
                  <c:v>361</c:v>
                </c:pt>
                <c:pt idx="361">
                  <c:v>362</c:v>
                </c:pt>
                <c:pt idx="362">
                  <c:v>363</c:v>
                </c:pt>
                <c:pt idx="363">
                  <c:v>364</c:v>
                </c:pt>
                <c:pt idx="364">
                  <c:v>365</c:v>
                </c:pt>
                <c:pt idx="365">
                  <c:v>366</c:v>
                </c:pt>
                <c:pt idx="366">
                  <c:v>367</c:v>
                </c:pt>
                <c:pt idx="367">
                  <c:v>368</c:v>
                </c:pt>
                <c:pt idx="368">
                  <c:v>369</c:v>
                </c:pt>
                <c:pt idx="369">
                  <c:v>370</c:v>
                </c:pt>
                <c:pt idx="370">
                  <c:v>371</c:v>
                </c:pt>
                <c:pt idx="371">
                  <c:v>372</c:v>
                </c:pt>
                <c:pt idx="372">
                  <c:v>373</c:v>
                </c:pt>
                <c:pt idx="373">
                  <c:v>374</c:v>
                </c:pt>
                <c:pt idx="374">
                  <c:v>375</c:v>
                </c:pt>
                <c:pt idx="375">
                  <c:v>376</c:v>
                </c:pt>
                <c:pt idx="376">
                  <c:v>377</c:v>
                </c:pt>
                <c:pt idx="377">
                  <c:v>378</c:v>
                </c:pt>
                <c:pt idx="378">
                  <c:v>379</c:v>
                </c:pt>
                <c:pt idx="379">
                  <c:v>380</c:v>
                </c:pt>
                <c:pt idx="380">
                  <c:v>381</c:v>
                </c:pt>
                <c:pt idx="381">
                  <c:v>382</c:v>
                </c:pt>
                <c:pt idx="382">
                  <c:v>383</c:v>
                </c:pt>
                <c:pt idx="383">
                  <c:v>384</c:v>
                </c:pt>
                <c:pt idx="384">
                  <c:v>385</c:v>
                </c:pt>
                <c:pt idx="385">
                  <c:v>386</c:v>
                </c:pt>
                <c:pt idx="386">
                  <c:v>387</c:v>
                </c:pt>
                <c:pt idx="387">
                  <c:v>388</c:v>
                </c:pt>
                <c:pt idx="388">
                  <c:v>389</c:v>
                </c:pt>
                <c:pt idx="389">
                  <c:v>390</c:v>
                </c:pt>
                <c:pt idx="390">
                  <c:v>391</c:v>
                </c:pt>
                <c:pt idx="391">
                  <c:v>392</c:v>
                </c:pt>
                <c:pt idx="392">
                  <c:v>393</c:v>
                </c:pt>
                <c:pt idx="393">
                  <c:v>394</c:v>
                </c:pt>
                <c:pt idx="394">
                  <c:v>395</c:v>
                </c:pt>
                <c:pt idx="395">
                  <c:v>396</c:v>
                </c:pt>
                <c:pt idx="396">
                  <c:v>397</c:v>
                </c:pt>
                <c:pt idx="397">
                  <c:v>398</c:v>
                </c:pt>
                <c:pt idx="398">
                  <c:v>399</c:v>
                </c:pt>
                <c:pt idx="399">
                  <c:v>400</c:v>
                </c:pt>
                <c:pt idx="400">
                  <c:v>401</c:v>
                </c:pt>
                <c:pt idx="401">
                  <c:v>402</c:v>
                </c:pt>
                <c:pt idx="402">
                  <c:v>403</c:v>
                </c:pt>
                <c:pt idx="403">
                  <c:v>404</c:v>
                </c:pt>
                <c:pt idx="404">
                  <c:v>405</c:v>
                </c:pt>
                <c:pt idx="405">
                  <c:v>406</c:v>
                </c:pt>
                <c:pt idx="406">
                  <c:v>407</c:v>
                </c:pt>
                <c:pt idx="407">
                  <c:v>408</c:v>
                </c:pt>
                <c:pt idx="408">
                  <c:v>409</c:v>
                </c:pt>
                <c:pt idx="409">
                  <c:v>410</c:v>
                </c:pt>
                <c:pt idx="410">
                  <c:v>411</c:v>
                </c:pt>
                <c:pt idx="411">
                  <c:v>412</c:v>
                </c:pt>
                <c:pt idx="412">
                  <c:v>413</c:v>
                </c:pt>
                <c:pt idx="413">
                  <c:v>414</c:v>
                </c:pt>
                <c:pt idx="414">
                  <c:v>415</c:v>
                </c:pt>
                <c:pt idx="415">
                  <c:v>416</c:v>
                </c:pt>
                <c:pt idx="416">
                  <c:v>417</c:v>
                </c:pt>
                <c:pt idx="417">
                  <c:v>418</c:v>
                </c:pt>
                <c:pt idx="418">
                  <c:v>419</c:v>
                </c:pt>
                <c:pt idx="419">
                  <c:v>420</c:v>
                </c:pt>
                <c:pt idx="420">
                  <c:v>421</c:v>
                </c:pt>
                <c:pt idx="421">
                  <c:v>422</c:v>
                </c:pt>
                <c:pt idx="422">
                  <c:v>423</c:v>
                </c:pt>
                <c:pt idx="423">
                  <c:v>424</c:v>
                </c:pt>
                <c:pt idx="424">
                  <c:v>425</c:v>
                </c:pt>
                <c:pt idx="425">
                  <c:v>426</c:v>
                </c:pt>
                <c:pt idx="426">
                  <c:v>427</c:v>
                </c:pt>
                <c:pt idx="427">
                  <c:v>428</c:v>
                </c:pt>
                <c:pt idx="428">
                  <c:v>429</c:v>
                </c:pt>
                <c:pt idx="429">
                  <c:v>430</c:v>
                </c:pt>
                <c:pt idx="430">
                  <c:v>431</c:v>
                </c:pt>
                <c:pt idx="431">
                  <c:v>432</c:v>
                </c:pt>
                <c:pt idx="432">
                  <c:v>433</c:v>
                </c:pt>
                <c:pt idx="433">
                  <c:v>434</c:v>
                </c:pt>
                <c:pt idx="434">
                  <c:v>435</c:v>
                </c:pt>
                <c:pt idx="435">
                  <c:v>436</c:v>
                </c:pt>
                <c:pt idx="436">
                  <c:v>437</c:v>
                </c:pt>
                <c:pt idx="437">
                  <c:v>438</c:v>
                </c:pt>
                <c:pt idx="438">
                  <c:v>439</c:v>
                </c:pt>
                <c:pt idx="439">
                  <c:v>440</c:v>
                </c:pt>
                <c:pt idx="440">
                  <c:v>441</c:v>
                </c:pt>
                <c:pt idx="441">
                  <c:v>442</c:v>
                </c:pt>
                <c:pt idx="442">
                  <c:v>443</c:v>
                </c:pt>
                <c:pt idx="443">
                  <c:v>444</c:v>
                </c:pt>
                <c:pt idx="444">
                  <c:v>445</c:v>
                </c:pt>
                <c:pt idx="445">
                  <c:v>446</c:v>
                </c:pt>
                <c:pt idx="446">
                  <c:v>447</c:v>
                </c:pt>
                <c:pt idx="447">
                  <c:v>448</c:v>
                </c:pt>
                <c:pt idx="448">
                  <c:v>449</c:v>
                </c:pt>
                <c:pt idx="449">
                  <c:v>450</c:v>
                </c:pt>
                <c:pt idx="450">
                  <c:v>451</c:v>
                </c:pt>
                <c:pt idx="451">
                  <c:v>452</c:v>
                </c:pt>
                <c:pt idx="452">
                  <c:v>453</c:v>
                </c:pt>
                <c:pt idx="453">
                  <c:v>454</c:v>
                </c:pt>
                <c:pt idx="454">
                  <c:v>455</c:v>
                </c:pt>
                <c:pt idx="455">
                  <c:v>456</c:v>
                </c:pt>
                <c:pt idx="456">
                  <c:v>457</c:v>
                </c:pt>
                <c:pt idx="457">
                  <c:v>458</c:v>
                </c:pt>
                <c:pt idx="458">
                  <c:v>459</c:v>
                </c:pt>
                <c:pt idx="459">
                  <c:v>460</c:v>
                </c:pt>
                <c:pt idx="460">
                  <c:v>461</c:v>
                </c:pt>
                <c:pt idx="461">
                  <c:v>462</c:v>
                </c:pt>
                <c:pt idx="462">
                  <c:v>463</c:v>
                </c:pt>
                <c:pt idx="463">
                  <c:v>464</c:v>
                </c:pt>
                <c:pt idx="464">
                  <c:v>465</c:v>
                </c:pt>
                <c:pt idx="465">
                  <c:v>466</c:v>
                </c:pt>
                <c:pt idx="466">
                  <c:v>467</c:v>
                </c:pt>
                <c:pt idx="467">
                  <c:v>468</c:v>
                </c:pt>
                <c:pt idx="468">
                  <c:v>469</c:v>
                </c:pt>
                <c:pt idx="469">
                  <c:v>470</c:v>
                </c:pt>
                <c:pt idx="470">
                  <c:v>471</c:v>
                </c:pt>
                <c:pt idx="471">
                  <c:v>472</c:v>
                </c:pt>
                <c:pt idx="472">
                  <c:v>473</c:v>
                </c:pt>
                <c:pt idx="473">
                  <c:v>474</c:v>
                </c:pt>
                <c:pt idx="474">
                  <c:v>475</c:v>
                </c:pt>
                <c:pt idx="475">
                  <c:v>476</c:v>
                </c:pt>
                <c:pt idx="476">
                  <c:v>477</c:v>
                </c:pt>
                <c:pt idx="477">
                  <c:v>478</c:v>
                </c:pt>
                <c:pt idx="478">
                  <c:v>479</c:v>
                </c:pt>
                <c:pt idx="479">
                  <c:v>480</c:v>
                </c:pt>
                <c:pt idx="480">
                  <c:v>481</c:v>
                </c:pt>
                <c:pt idx="481">
                  <c:v>482</c:v>
                </c:pt>
                <c:pt idx="482">
                  <c:v>483</c:v>
                </c:pt>
                <c:pt idx="483">
                  <c:v>484</c:v>
                </c:pt>
                <c:pt idx="484">
                  <c:v>485</c:v>
                </c:pt>
                <c:pt idx="485">
                  <c:v>486</c:v>
                </c:pt>
                <c:pt idx="486">
                  <c:v>487</c:v>
                </c:pt>
                <c:pt idx="487">
                  <c:v>488</c:v>
                </c:pt>
                <c:pt idx="488">
                  <c:v>489</c:v>
                </c:pt>
                <c:pt idx="489">
                  <c:v>490</c:v>
                </c:pt>
                <c:pt idx="490">
                  <c:v>491</c:v>
                </c:pt>
                <c:pt idx="491">
                  <c:v>492</c:v>
                </c:pt>
                <c:pt idx="492">
                  <c:v>493</c:v>
                </c:pt>
                <c:pt idx="493">
                  <c:v>494</c:v>
                </c:pt>
                <c:pt idx="494">
                  <c:v>495</c:v>
                </c:pt>
                <c:pt idx="495">
                  <c:v>496</c:v>
                </c:pt>
                <c:pt idx="496">
                  <c:v>497</c:v>
                </c:pt>
                <c:pt idx="497">
                  <c:v>498</c:v>
                </c:pt>
                <c:pt idx="498">
                  <c:v>499</c:v>
                </c:pt>
                <c:pt idx="499">
                  <c:v>500</c:v>
                </c:pt>
                <c:pt idx="500">
                  <c:v>501</c:v>
                </c:pt>
                <c:pt idx="501">
                  <c:v>502</c:v>
                </c:pt>
                <c:pt idx="502">
                  <c:v>503</c:v>
                </c:pt>
                <c:pt idx="503">
                  <c:v>504</c:v>
                </c:pt>
                <c:pt idx="504">
                  <c:v>505</c:v>
                </c:pt>
                <c:pt idx="505">
                  <c:v>506</c:v>
                </c:pt>
                <c:pt idx="506">
                  <c:v>507</c:v>
                </c:pt>
                <c:pt idx="507">
                  <c:v>508</c:v>
                </c:pt>
                <c:pt idx="508">
                  <c:v>509</c:v>
                </c:pt>
                <c:pt idx="509">
                  <c:v>510</c:v>
                </c:pt>
                <c:pt idx="510">
                  <c:v>511</c:v>
                </c:pt>
                <c:pt idx="511">
                  <c:v>512</c:v>
                </c:pt>
                <c:pt idx="512">
                  <c:v>513</c:v>
                </c:pt>
                <c:pt idx="513">
                  <c:v>514</c:v>
                </c:pt>
                <c:pt idx="514">
                  <c:v>515</c:v>
                </c:pt>
                <c:pt idx="515">
                  <c:v>516</c:v>
                </c:pt>
                <c:pt idx="516">
                  <c:v>517</c:v>
                </c:pt>
                <c:pt idx="517">
                  <c:v>518</c:v>
                </c:pt>
                <c:pt idx="518">
                  <c:v>519</c:v>
                </c:pt>
                <c:pt idx="519">
                  <c:v>520</c:v>
                </c:pt>
                <c:pt idx="520">
                  <c:v>521</c:v>
                </c:pt>
                <c:pt idx="521">
                  <c:v>522</c:v>
                </c:pt>
                <c:pt idx="522">
                  <c:v>523</c:v>
                </c:pt>
                <c:pt idx="523">
                  <c:v>524</c:v>
                </c:pt>
                <c:pt idx="524">
                  <c:v>525</c:v>
                </c:pt>
                <c:pt idx="525">
                  <c:v>526</c:v>
                </c:pt>
                <c:pt idx="526">
                  <c:v>527</c:v>
                </c:pt>
                <c:pt idx="527">
                  <c:v>528</c:v>
                </c:pt>
                <c:pt idx="528">
                  <c:v>529</c:v>
                </c:pt>
                <c:pt idx="529">
                  <c:v>530</c:v>
                </c:pt>
                <c:pt idx="530">
                  <c:v>531</c:v>
                </c:pt>
                <c:pt idx="531">
                  <c:v>532</c:v>
                </c:pt>
                <c:pt idx="532">
                  <c:v>533</c:v>
                </c:pt>
                <c:pt idx="533">
                  <c:v>534</c:v>
                </c:pt>
                <c:pt idx="534">
                  <c:v>535</c:v>
                </c:pt>
                <c:pt idx="535">
                  <c:v>536</c:v>
                </c:pt>
                <c:pt idx="536">
                  <c:v>537</c:v>
                </c:pt>
                <c:pt idx="537">
                  <c:v>538</c:v>
                </c:pt>
                <c:pt idx="538">
                  <c:v>539</c:v>
                </c:pt>
                <c:pt idx="539">
                  <c:v>540</c:v>
                </c:pt>
                <c:pt idx="540">
                  <c:v>541</c:v>
                </c:pt>
                <c:pt idx="541">
                  <c:v>542</c:v>
                </c:pt>
                <c:pt idx="542">
                  <c:v>543</c:v>
                </c:pt>
                <c:pt idx="543">
                  <c:v>544</c:v>
                </c:pt>
                <c:pt idx="544">
                  <c:v>545</c:v>
                </c:pt>
                <c:pt idx="545">
                  <c:v>546</c:v>
                </c:pt>
                <c:pt idx="546">
                  <c:v>547</c:v>
                </c:pt>
                <c:pt idx="547">
                  <c:v>548</c:v>
                </c:pt>
                <c:pt idx="548">
                  <c:v>549</c:v>
                </c:pt>
                <c:pt idx="549">
                  <c:v>550</c:v>
                </c:pt>
                <c:pt idx="550">
                  <c:v>551</c:v>
                </c:pt>
                <c:pt idx="551">
                  <c:v>552</c:v>
                </c:pt>
                <c:pt idx="552">
                  <c:v>553</c:v>
                </c:pt>
                <c:pt idx="553">
                  <c:v>554</c:v>
                </c:pt>
                <c:pt idx="554">
                  <c:v>555</c:v>
                </c:pt>
                <c:pt idx="555">
                  <c:v>556</c:v>
                </c:pt>
                <c:pt idx="556">
                  <c:v>557</c:v>
                </c:pt>
                <c:pt idx="557">
                  <c:v>558</c:v>
                </c:pt>
                <c:pt idx="558">
                  <c:v>559</c:v>
                </c:pt>
                <c:pt idx="559">
                  <c:v>560</c:v>
                </c:pt>
                <c:pt idx="560">
                  <c:v>561</c:v>
                </c:pt>
                <c:pt idx="561">
                  <c:v>562</c:v>
                </c:pt>
                <c:pt idx="562">
                  <c:v>563</c:v>
                </c:pt>
                <c:pt idx="563">
                  <c:v>564</c:v>
                </c:pt>
                <c:pt idx="564">
                  <c:v>565</c:v>
                </c:pt>
                <c:pt idx="565">
                  <c:v>566</c:v>
                </c:pt>
                <c:pt idx="566">
                  <c:v>567</c:v>
                </c:pt>
                <c:pt idx="567">
                  <c:v>568</c:v>
                </c:pt>
                <c:pt idx="568">
                  <c:v>569</c:v>
                </c:pt>
                <c:pt idx="569">
                  <c:v>570</c:v>
                </c:pt>
                <c:pt idx="570">
                  <c:v>571</c:v>
                </c:pt>
                <c:pt idx="571">
                  <c:v>572</c:v>
                </c:pt>
                <c:pt idx="572">
                  <c:v>573</c:v>
                </c:pt>
                <c:pt idx="573">
                  <c:v>574</c:v>
                </c:pt>
                <c:pt idx="574">
                  <c:v>575</c:v>
                </c:pt>
                <c:pt idx="575">
                  <c:v>576</c:v>
                </c:pt>
                <c:pt idx="576">
                  <c:v>577</c:v>
                </c:pt>
                <c:pt idx="577">
                  <c:v>578</c:v>
                </c:pt>
                <c:pt idx="578">
                  <c:v>579</c:v>
                </c:pt>
                <c:pt idx="579">
                  <c:v>580</c:v>
                </c:pt>
                <c:pt idx="580">
                  <c:v>581</c:v>
                </c:pt>
                <c:pt idx="581">
                  <c:v>582</c:v>
                </c:pt>
                <c:pt idx="582">
                  <c:v>583</c:v>
                </c:pt>
                <c:pt idx="583">
                  <c:v>584</c:v>
                </c:pt>
                <c:pt idx="584">
                  <c:v>585</c:v>
                </c:pt>
                <c:pt idx="585">
                  <c:v>586</c:v>
                </c:pt>
                <c:pt idx="586">
                  <c:v>587</c:v>
                </c:pt>
                <c:pt idx="587">
                  <c:v>588</c:v>
                </c:pt>
                <c:pt idx="588">
                  <c:v>589</c:v>
                </c:pt>
                <c:pt idx="589">
                  <c:v>590</c:v>
                </c:pt>
                <c:pt idx="590">
                  <c:v>591</c:v>
                </c:pt>
                <c:pt idx="591">
                  <c:v>592</c:v>
                </c:pt>
                <c:pt idx="592">
                  <c:v>593</c:v>
                </c:pt>
                <c:pt idx="593">
                  <c:v>594</c:v>
                </c:pt>
                <c:pt idx="594">
                  <c:v>595</c:v>
                </c:pt>
                <c:pt idx="595">
                  <c:v>596</c:v>
                </c:pt>
                <c:pt idx="596">
                  <c:v>597</c:v>
                </c:pt>
                <c:pt idx="597">
                  <c:v>598</c:v>
                </c:pt>
                <c:pt idx="598">
                  <c:v>599</c:v>
                </c:pt>
                <c:pt idx="599">
                  <c:v>600</c:v>
                </c:pt>
                <c:pt idx="600">
                  <c:v>601</c:v>
                </c:pt>
                <c:pt idx="601">
                  <c:v>602</c:v>
                </c:pt>
                <c:pt idx="602">
                  <c:v>603</c:v>
                </c:pt>
                <c:pt idx="603">
                  <c:v>604</c:v>
                </c:pt>
                <c:pt idx="604">
                  <c:v>605</c:v>
                </c:pt>
                <c:pt idx="605">
                  <c:v>606</c:v>
                </c:pt>
                <c:pt idx="606">
                  <c:v>607</c:v>
                </c:pt>
                <c:pt idx="607">
                  <c:v>608</c:v>
                </c:pt>
                <c:pt idx="608">
                  <c:v>609</c:v>
                </c:pt>
                <c:pt idx="609">
                  <c:v>610</c:v>
                </c:pt>
                <c:pt idx="610">
                  <c:v>611</c:v>
                </c:pt>
                <c:pt idx="611">
                  <c:v>612</c:v>
                </c:pt>
                <c:pt idx="612">
                  <c:v>613</c:v>
                </c:pt>
                <c:pt idx="613">
                  <c:v>614</c:v>
                </c:pt>
                <c:pt idx="614">
                  <c:v>615</c:v>
                </c:pt>
                <c:pt idx="615">
                  <c:v>616</c:v>
                </c:pt>
                <c:pt idx="616">
                  <c:v>617</c:v>
                </c:pt>
                <c:pt idx="617">
                  <c:v>618</c:v>
                </c:pt>
                <c:pt idx="618">
                  <c:v>619</c:v>
                </c:pt>
                <c:pt idx="619">
                  <c:v>620</c:v>
                </c:pt>
                <c:pt idx="620">
                  <c:v>621</c:v>
                </c:pt>
                <c:pt idx="621">
                  <c:v>622</c:v>
                </c:pt>
                <c:pt idx="622">
                  <c:v>623</c:v>
                </c:pt>
                <c:pt idx="623">
                  <c:v>624</c:v>
                </c:pt>
                <c:pt idx="624">
                  <c:v>625</c:v>
                </c:pt>
                <c:pt idx="625">
                  <c:v>626</c:v>
                </c:pt>
                <c:pt idx="626">
                  <c:v>627</c:v>
                </c:pt>
                <c:pt idx="627">
                  <c:v>628</c:v>
                </c:pt>
                <c:pt idx="628">
                  <c:v>629</c:v>
                </c:pt>
                <c:pt idx="629">
                  <c:v>630</c:v>
                </c:pt>
                <c:pt idx="630">
                  <c:v>631</c:v>
                </c:pt>
                <c:pt idx="631">
                  <c:v>632</c:v>
                </c:pt>
                <c:pt idx="632">
                  <c:v>633</c:v>
                </c:pt>
                <c:pt idx="633">
                  <c:v>634</c:v>
                </c:pt>
                <c:pt idx="634">
                  <c:v>635</c:v>
                </c:pt>
                <c:pt idx="635">
                  <c:v>636</c:v>
                </c:pt>
                <c:pt idx="636">
                  <c:v>637</c:v>
                </c:pt>
                <c:pt idx="637">
                  <c:v>638</c:v>
                </c:pt>
                <c:pt idx="638">
                  <c:v>639</c:v>
                </c:pt>
                <c:pt idx="639">
                  <c:v>640</c:v>
                </c:pt>
                <c:pt idx="640">
                  <c:v>641</c:v>
                </c:pt>
                <c:pt idx="641">
                  <c:v>642</c:v>
                </c:pt>
                <c:pt idx="642">
                  <c:v>643</c:v>
                </c:pt>
                <c:pt idx="643">
                  <c:v>644</c:v>
                </c:pt>
                <c:pt idx="644">
                  <c:v>645</c:v>
                </c:pt>
                <c:pt idx="645">
                  <c:v>646</c:v>
                </c:pt>
                <c:pt idx="646">
                  <c:v>647</c:v>
                </c:pt>
                <c:pt idx="647">
                  <c:v>648</c:v>
                </c:pt>
                <c:pt idx="648">
                  <c:v>649</c:v>
                </c:pt>
                <c:pt idx="649">
                  <c:v>650</c:v>
                </c:pt>
                <c:pt idx="650">
                  <c:v>651</c:v>
                </c:pt>
                <c:pt idx="651">
                  <c:v>652</c:v>
                </c:pt>
                <c:pt idx="652">
                  <c:v>653</c:v>
                </c:pt>
                <c:pt idx="653">
                  <c:v>654</c:v>
                </c:pt>
                <c:pt idx="654">
                  <c:v>655</c:v>
                </c:pt>
                <c:pt idx="655">
                  <c:v>656</c:v>
                </c:pt>
                <c:pt idx="656">
                  <c:v>657</c:v>
                </c:pt>
                <c:pt idx="657">
                  <c:v>658</c:v>
                </c:pt>
                <c:pt idx="658">
                  <c:v>659</c:v>
                </c:pt>
                <c:pt idx="659">
                  <c:v>660</c:v>
                </c:pt>
                <c:pt idx="660">
                  <c:v>661</c:v>
                </c:pt>
                <c:pt idx="661">
                  <c:v>662</c:v>
                </c:pt>
                <c:pt idx="662">
                  <c:v>663</c:v>
                </c:pt>
                <c:pt idx="663">
                  <c:v>664</c:v>
                </c:pt>
                <c:pt idx="664">
                  <c:v>665</c:v>
                </c:pt>
                <c:pt idx="665">
                  <c:v>666</c:v>
                </c:pt>
                <c:pt idx="666">
                  <c:v>667</c:v>
                </c:pt>
                <c:pt idx="667">
                  <c:v>668</c:v>
                </c:pt>
                <c:pt idx="668">
                  <c:v>669</c:v>
                </c:pt>
                <c:pt idx="669">
                  <c:v>670</c:v>
                </c:pt>
                <c:pt idx="670">
                  <c:v>671</c:v>
                </c:pt>
                <c:pt idx="671">
                  <c:v>672</c:v>
                </c:pt>
                <c:pt idx="672">
                  <c:v>673</c:v>
                </c:pt>
                <c:pt idx="673">
                  <c:v>674</c:v>
                </c:pt>
                <c:pt idx="674">
                  <c:v>675</c:v>
                </c:pt>
                <c:pt idx="675">
                  <c:v>676</c:v>
                </c:pt>
                <c:pt idx="676">
                  <c:v>677</c:v>
                </c:pt>
                <c:pt idx="677">
                  <c:v>678</c:v>
                </c:pt>
                <c:pt idx="678">
                  <c:v>679</c:v>
                </c:pt>
                <c:pt idx="679">
                  <c:v>680</c:v>
                </c:pt>
                <c:pt idx="680">
                  <c:v>681</c:v>
                </c:pt>
                <c:pt idx="681">
                  <c:v>682</c:v>
                </c:pt>
                <c:pt idx="682">
                  <c:v>683</c:v>
                </c:pt>
                <c:pt idx="683">
                  <c:v>684</c:v>
                </c:pt>
                <c:pt idx="684">
                  <c:v>685</c:v>
                </c:pt>
                <c:pt idx="685">
                  <c:v>686</c:v>
                </c:pt>
                <c:pt idx="686">
                  <c:v>687</c:v>
                </c:pt>
                <c:pt idx="687">
                  <c:v>688</c:v>
                </c:pt>
                <c:pt idx="688">
                  <c:v>689</c:v>
                </c:pt>
                <c:pt idx="689">
                  <c:v>690</c:v>
                </c:pt>
                <c:pt idx="690">
                  <c:v>691</c:v>
                </c:pt>
                <c:pt idx="691">
                  <c:v>692</c:v>
                </c:pt>
                <c:pt idx="692">
                  <c:v>693</c:v>
                </c:pt>
                <c:pt idx="693">
                  <c:v>694</c:v>
                </c:pt>
                <c:pt idx="694">
                  <c:v>695</c:v>
                </c:pt>
                <c:pt idx="695">
                  <c:v>696</c:v>
                </c:pt>
                <c:pt idx="696">
                  <c:v>697</c:v>
                </c:pt>
                <c:pt idx="697">
                  <c:v>698</c:v>
                </c:pt>
                <c:pt idx="698">
                  <c:v>699</c:v>
                </c:pt>
                <c:pt idx="699">
                  <c:v>700</c:v>
                </c:pt>
                <c:pt idx="700">
                  <c:v>701</c:v>
                </c:pt>
                <c:pt idx="701">
                  <c:v>702</c:v>
                </c:pt>
                <c:pt idx="702">
                  <c:v>703</c:v>
                </c:pt>
                <c:pt idx="703">
                  <c:v>704</c:v>
                </c:pt>
                <c:pt idx="704">
                  <c:v>705</c:v>
                </c:pt>
                <c:pt idx="705">
                  <c:v>706</c:v>
                </c:pt>
                <c:pt idx="706">
                  <c:v>707</c:v>
                </c:pt>
                <c:pt idx="707">
                  <c:v>708</c:v>
                </c:pt>
                <c:pt idx="708">
                  <c:v>709</c:v>
                </c:pt>
                <c:pt idx="709">
                  <c:v>710</c:v>
                </c:pt>
                <c:pt idx="710">
                  <c:v>711</c:v>
                </c:pt>
                <c:pt idx="711">
                  <c:v>712</c:v>
                </c:pt>
                <c:pt idx="712">
                  <c:v>713</c:v>
                </c:pt>
                <c:pt idx="713">
                  <c:v>714</c:v>
                </c:pt>
                <c:pt idx="714">
                  <c:v>715</c:v>
                </c:pt>
                <c:pt idx="715">
                  <c:v>716</c:v>
                </c:pt>
                <c:pt idx="716">
                  <c:v>717</c:v>
                </c:pt>
                <c:pt idx="717">
                  <c:v>718</c:v>
                </c:pt>
                <c:pt idx="718">
                  <c:v>719</c:v>
                </c:pt>
                <c:pt idx="719">
                  <c:v>720</c:v>
                </c:pt>
                <c:pt idx="720">
                  <c:v>721</c:v>
                </c:pt>
                <c:pt idx="721">
                  <c:v>722</c:v>
                </c:pt>
                <c:pt idx="722">
                  <c:v>723</c:v>
                </c:pt>
                <c:pt idx="723">
                  <c:v>724</c:v>
                </c:pt>
                <c:pt idx="724">
                  <c:v>725</c:v>
                </c:pt>
                <c:pt idx="725">
                  <c:v>726</c:v>
                </c:pt>
                <c:pt idx="726">
                  <c:v>727</c:v>
                </c:pt>
                <c:pt idx="727">
                  <c:v>728</c:v>
                </c:pt>
                <c:pt idx="728">
                  <c:v>729</c:v>
                </c:pt>
                <c:pt idx="729">
                  <c:v>730</c:v>
                </c:pt>
                <c:pt idx="730">
                  <c:v>731</c:v>
                </c:pt>
                <c:pt idx="731">
                  <c:v>732</c:v>
                </c:pt>
                <c:pt idx="732">
                  <c:v>733</c:v>
                </c:pt>
                <c:pt idx="733">
                  <c:v>734</c:v>
                </c:pt>
                <c:pt idx="734">
                  <c:v>735</c:v>
                </c:pt>
                <c:pt idx="735">
                  <c:v>736</c:v>
                </c:pt>
                <c:pt idx="736">
                  <c:v>737</c:v>
                </c:pt>
                <c:pt idx="737">
                  <c:v>738</c:v>
                </c:pt>
                <c:pt idx="738">
                  <c:v>739</c:v>
                </c:pt>
                <c:pt idx="739">
                  <c:v>740</c:v>
                </c:pt>
                <c:pt idx="740">
                  <c:v>741</c:v>
                </c:pt>
                <c:pt idx="741">
                  <c:v>742</c:v>
                </c:pt>
                <c:pt idx="742">
                  <c:v>743</c:v>
                </c:pt>
                <c:pt idx="743">
                  <c:v>744</c:v>
                </c:pt>
                <c:pt idx="744">
                  <c:v>745</c:v>
                </c:pt>
                <c:pt idx="745">
                  <c:v>746</c:v>
                </c:pt>
                <c:pt idx="746">
                  <c:v>747</c:v>
                </c:pt>
                <c:pt idx="747">
                  <c:v>748</c:v>
                </c:pt>
                <c:pt idx="748">
                  <c:v>749</c:v>
                </c:pt>
                <c:pt idx="749">
                  <c:v>750</c:v>
                </c:pt>
                <c:pt idx="750">
                  <c:v>751</c:v>
                </c:pt>
                <c:pt idx="751">
                  <c:v>752</c:v>
                </c:pt>
                <c:pt idx="752">
                  <c:v>753</c:v>
                </c:pt>
                <c:pt idx="753">
                  <c:v>754</c:v>
                </c:pt>
                <c:pt idx="754">
                  <c:v>755</c:v>
                </c:pt>
                <c:pt idx="755">
                  <c:v>756</c:v>
                </c:pt>
                <c:pt idx="756">
                  <c:v>757</c:v>
                </c:pt>
                <c:pt idx="757">
                  <c:v>758</c:v>
                </c:pt>
                <c:pt idx="758">
                  <c:v>759</c:v>
                </c:pt>
                <c:pt idx="759">
                  <c:v>760</c:v>
                </c:pt>
                <c:pt idx="760">
                  <c:v>761</c:v>
                </c:pt>
                <c:pt idx="761">
                  <c:v>762</c:v>
                </c:pt>
                <c:pt idx="762">
                  <c:v>763</c:v>
                </c:pt>
                <c:pt idx="763">
                  <c:v>764</c:v>
                </c:pt>
                <c:pt idx="764">
                  <c:v>765</c:v>
                </c:pt>
                <c:pt idx="765">
                  <c:v>766</c:v>
                </c:pt>
                <c:pt idx="766">
                  <c:v>767</c:v>
                </c:pt>
                <c:pt idx="767">
                  <c:v>768</c:v>
                </c:pt>
                <c:pt idx="768">
                  <c:v>769</c:v>
                </c:pt>
                <c:pt idx="769">
                  <c:v>770</c:v>
                </c:pt>
                <c:pt idx="770">
                  <c:v>771</c:v>
                </c:pt>
                <c:pt idx="771">
                  <c:v>772</c:v>
                </c:pt>
                <c:pt idx="772">
                  <c:v>773</c:v>
                </c:pt>
                <c:pt idx="773">
                  <c:v>774</c:v>
                </c:pt>
                <c:pt idx="774">
                  <c:v>775</c:v>
                </c:pt>
                <c:pt idx="775">
                  <c:v>776</c:v>
                </c:pt>
                <c:pt idx="776">
                  <c:v>777</c:v>
                </c:pt>
                <c:pt idx="777">
                  <c:v>778</c:v>
                </c:pt>
                <c:pt idx="778">
                  <c:v>779</c:v>
                </c:pt>
                <c:pt idx="779">
                  <c:v>780</c:v>
                </c:pt>
                <c:pt idx="780">
                  <c:v>781</c:v>
                </c:pt>
                <c:pt idx="781">
                  <c:v>782</c:v>
                </c:pt>
                <c:pt idx="782">
                  <c:v>783</c:v>
                </c:pt>
                <c:pt idx="783">
                  <c:v>784</c:v>
                </c:pt>
                <c:pt idx="784">
                  <c:v>785</c:v>
                </c:pt>
                <c:pt idx="785">
                  <c:v>786</c:v>
                </c:pt>
                <c:pt idx="786">
                  <c:v>787</c:v>
                </c:pt>
                <c:pt idx="787">
                  <c:v>788</c:v>
                </c:pt>
                <c:pt idx="788">
                  <c:v>789</c:v>
                </c:pt>
                <c:pt idx="789">
                  <c:v>790</c:v>
                </c:pt>
                <c:pt idx="790">
                  <c:v>791</c:v>
                </c:pt>
                <c:pt idx="791">
                  <c:v>792</c:v>
                </c:pt>
                <c:pt idx="792">
                  <c:v>793</c:v>
                </c:pt>
                <c:pt idx="793">
                  <c:v>794</c:v>
                </c:pt>
                <c:pt idx="794">
                  <c:v>795</c:v>
                </c:pt>
                <c:pt idx="795">
                  <c:v>796</c:v>
                </c:pt>
                <c:pt idx="796">
                  <c:v>797</c:v>
                </c:pt>
                <c:pt idx="797">
                  <c:v>798</c:v>
                </c:pt>
                <c:pt idx="798">
                  <c:v>799</c:v>
                </c:pt>
                <c:pt idx="799">
                  <c:v>800</c:v>
                </c:pt>
                <c:pt idx="800">
                  <c:v>801</c:v>
                </c:pt>
                <c:pt idx="801">
                  <c:v>802</c:v>
                </c:pt>
                <c:pt idx="802">
                  <c:v>803</c:v>
                </c:pt>
                <c:pt idx="803">
                  <c:v>804</c:v>
                </c:pt>
                <c:pt idx="804">
                  <c:v>805</c:v>
                </c:pt>
                <c:pt idx="805">
                  <c:v>806</c:v>
                </c:pt>
                <c:pt idx="806">
                  <c:v>807</c:v>
                </c:pt>
                <c:pt idx="807">
                  <c:v>808</c:v>
                </c:pt>
                <c:pt idx="808">
                  <c:v>809</c:v>
                </c:pt>
                <c:pt idx="809">
                  <c:v>810</c:v>
                </c:pt>
                <c:pt idx="810">
                  <c:v>811</c:v>
                </c:pt>
                <c:pt idx="811">
                  <c:v>812</c:v>
                </c:pt>
                <c:pt idx="812">
                  <c:v>813</c:v>
                </c:pt>
                <c:pt idx="813">
                  <c:v>814</c:v>
                </c:pt>
                <c:pt idx="814">
                  <c:v>815</c:v>
                </c:pt>
                <c:pt idx="815">
                  <c:v>816</c:v>
                </c:pt>
                <c:pt idx="816">
                  <c:v>817</c:v>
                </c:pt>
                <c:pt idx="817">
                  <c:v>818</c:v>
                </c:pt>
                <c:pt idx="818">
                  <c:v>819</c:v>
                </c:pt>
                <c:pt idx="819">
                  <c:v>820</c:v>
                </c:pt>
                <c:pt idx="820">
                  <c:v>821</c:v>
                </c:pt>
                <c:pt idx="821">
                  <c:v>822</c:v>
                </c:pt>
                <c:pt idx="822">
                  <c:v>823</c:v>
                </c:pt>
                <c:pt idx="823">
                  <c:v>824</c:v>
                </c:pt>
                <c:pt idx="824">
                  <c:v>825</c:v>
                </c:pt>
                <c:pt idx="825">
                  <c:v>826</c:v>
                </c:pt>
                <c:pt idx="826">
                  <c:v>827</c:v>
                </c:pt>
                <c:pt idx="827">
                  <c:v>828</c:v>
                </c:pt>
                <c:pt idx="828">
                  <c:v>829</c:v>
                </c:pt>
                <c:pt idx="829">
                  <c:v>830</c:v>
                </c:pt>
                <c:pt idx="830">
                  <c:v>831</c:v>
                </c:pt>
                <c:pt idx="831">
                  <c:v>832</c:v>
                </c:pt>
                <c:pt idx="832">
                  <c:v>833</c:v>
                </c:pt>
                <c:pt idx="833">
                  <c:v>834</c:v>
                </c:pt>
                <c:pt idx="834">
                  <c:v>835</c:v>
                </c:pt>
                <c:pt idx="835">
                  <c:v>836</c:v>
                </c:pt>
                <c:pt idx="836">
                  <c:v>837</c:v>
                </c:pt>
                <c:pt idx="837">
                  <c:v>838</c:v>
                </c:pt>
                <c:pt idx="838">
                  <c:v>839</c:v>
                </c:pt>
                <c:pt idx="839">
                  <c:v>840</c:v>
                </c:pt>
                <c:pt idx="840">
                  <c:v>841</c:v>
                </c:pt>
                <c:pt idx="841">
                  <c:v>842</c:v>
                </c:pt>
                <c:pt idx="842">
                  <c:v>843</c:v>
                </c:pt>
                <c:pt idx="843">
                  <c:v>844</c:v>
                </c:pt>
                <c:pt idx="844">
                  <c:v>845</c:v>
                </c:pt>
                <c:pt idx="845">
                  <c:v>846</c:v>
                </c:pt>
                <c:pt idx="846">
                  <c:v>847</c:v>
                </c:pt>
                <c:pt idx="847">
                  <c:v>848</c:v>
                </c:pt>
                <c:pt idx="848">
                  <c:v>849</c:v>
                </c:pt>
                <c:pt idx="849">
                  <c:v>850</c:v>
                </c:pt>
                <c:pt idx="850">
                  <c:v>851</c:v>
                </c:pt>
                <c:pt idx="851">
                  <c:v>852</c:v>
                </c:pt>
                <c:pt idx="852">
                  <c:v>853</c:v>
                </c:pt>
                <c:pt idx="853">
                  <c:v>854</c:v>
                </c:pt>
                <c:pt idx="854">
                  <c:v>855</c:v>
                </c:pt>
                <c:pt idx="855">
                  <c:v>856</c:v>
                </c:pt>
                <c:pt idx="856">
                  <c:v>857</c:v>
                </c:pt>
                <c:pt idx="857">
                  <c:v>858</c:v>
                </c:pt>
                <c:pt idx="858">
                  <c:v>859</c:v>
                </c:pt>
                <c:pt idx="859">
                  <c:v>860</c:v>
                </c:pt>
                <c:pt idx="860">
                  <c:v>861</c:v>
                </c:pt>
                <c:pt idx="861">
                  <c:v>862</c:v>
                </c:pt>
                <c:pt idx="862">
                  <c:v>863</c:v>
                </c:pt>
                <c:pt idx="863">
                  <c:v>864</c:v>
                </c:pt>
                <c:pt idx="864">
                  <c:v>865</c:v>
                </c:pt>
                <c:pt idx="865">
                  <c:v>866</c:v>
                </c:pt>
                <c:pt idx="866">
                  <c:v>867</c:v>
                </c:pt>
                <c:pt idx="867">
                  <c:v>868</c:v>
                </c:pt>
                <c:pt idx="868">
                  <c:v>869</c:v>
                </c:pt>
                <c:pt idx="869">
                  <c:v>870</c:v>
                </c:pt>
                <c:pt idx="870">
                  <c:v>871</c:v>
                </c:pt>
                <c:pt idx="871">
                  <c:v>872</c:v>
                </c:pt>
                <c:pt idx="872">
                  <c:v>873</c:v>
                </c:pt>
                <c:pt idx="873">
                  <c:v>874</c:v>
                </c:pt>
                <c:pt idx="874">
                  <c:v>875</c:v>
                </c:pt>
                <c:pt idx="875">
                  <c:v>876</c:v>
                </c:pt>
                <c:pt idx="876">
                  <c:v>877</c:v>
                </c:pt>
                <c:pt idx="877">
                  <c:v>878</c:v>
                </c:pt>
                <c:pt idx="878">
                  <c:v>879</c:v>
                </c:pt>
                <c:pt idx="879">
                  <c:v>880</c:v>
                </c:pt>
                <c:pt idx="880">
                  <c:v>881</c:v>
                </c:pt>
                <c:pt idx="881">
                  <c:v>882</c:v>
                </c:pt>
                <c:pt idx="882">
                  <c:v>883</c:v>
                </c:pt>
                <c:pt idx="883">
                  <c:v>884</c:v>
                </c:pt>
                <c:pt idx="884">
                  <c:v>885</c:v>
                </c:pt>
                <c:pt idx="885">
                  <c:v>886</c:v>
                </c:pt>
                <c:pt idx="886">
                  <c:v>887</c:v>
                </c:pt>
                <c:pt idx="887">
                  <c:v>888</c:v>
                </c:pt>
                <c:pt idx="888">
                  <c:v>889</c:v>
                </c:pt>
                <c:pt idx="889">
                  <c:v>890</c:v>
                </c:pt>
                <c:pt idx="890">
                  <c:v>891</c:v>
                </c:pt>
                <c:pt idx="891">
                  <c:v>892</c:v>
                </c:pt>
                <c:pt idx="892">
                  <c:v>893</c:v>
                </c:pt>
                <c:pt idx="893">
                  <c:v>894</c:v>
                </c:pt>
                <c:pt idx="894">
                  <c:v>895</c:v>
                </c:pt>
                <c:pt idx="895">
                  <c:v>896</c:v>
                </c:pt>
                <c:pt idx="896">
                  <c:v>897</c:v>
                </c:pt>
                <c:pt idx="897">
                  <c:v>898</c:v>
                </c:pt>
                <c:pt idx="898">
                  <c:v>899</c:v>
                </c:pt>
                <c:pt idx="899">
                  <c:v>900</c:v>
                </c:pt>
                <c:pt idx="900">
                  <c:v>901</c:v>
                </c:pt>
                <c:pt idx="901">
                  <c:v>902</c:v>
                </c:pt>
                <c:pt idx="902">
                  <c:v>903</c:v>
                </c:pt>
                <c:pt idx="903">
                  <c:v>904</c:v>
                </c:pt>
                <c:pt idx="904">
                  <c:v>905</c:v>
                </c:pt>
                <c:pt idx="905">
                  <c:v>906</c:v>
                </c:pt>
                <c:pt idx="906">
                  <c:v>907</c:v>
                </c:pt>
                <c:pt idx="907">
                  <c:v>908</c:v>
                </c:pt>
                <c:pt idx="908">
                  <c:v>909</c:v>
                </c:pt>
                <c:pt idx="909">
                  <c:v>910</c:v>
                </c:pt>
                <c:pt idx="910">
                  <c:v>911</c:v>
                </c:pt>
                <c:pt idx="911">
                  <c:v>912</c:v>
                </c:pt>
                <c:pt idx="912">
                  <c:v>913</c:v>
                </c:pt>
                <c:pt idx="913">
                  <c:v>914</c:v>
                </c:pt>
                <c:pt idx="914">
                  <c:v>915</c:v>
                </c:pt>
                <c:pt idx="915">
                  <c:v>916</c:v>
                </c:pt>
                <c:pt idx="916">
                  <c:v>917</c:v>
                </c:pt>
                <c:pt idx="917">
                  <c:v>918</c:v>
                </c:pt>
                <c:pt idx="918">
                  <c:v>919</c:v>
                </c:pt>
                <c:pt idx="919">
                  <c:v>920</c:v>
                </c:pt>
                <c:pt idx="920">
                  <c:v>921</c:v>
                </c:pt>
                <c:pt idx="921">
                  <c:v>922</c:v>
                </c:pt>
                <c:pt idx="922">
                  <c:v>923</c:v>
                </c:pt>
                <c:pt idx="923">
                  <c:v>924</c:v>
                </c:pt>
                <c:pt idx="924">
                  <c:v>925</c:v>
                </c:pt>
                <c:pt idx="925">
                  <c:v>926</c:v>
                </c:pt>
                <c:pt idx="926">
                  <c:v>927</c:v>
                </c:pt>
                <c:pt idx="927">
                  <c:v>928</c:v>
                </c:pt>
                <c:pt idx="928">
                  <c:v>929</c:v>
                </c:pt>
                <c:pt idx="929">
                  <c:v>930</c:v>
                </c:pt>
                <c:pt idx="930">
                  <c:v>931</c:v>
                </c:pt>
                <c:pt idx="931">
                  <c:v>932</c:v>
                </c:pt>
                <c:pt idx="932">
                  <c:v>933</c:v>
                </c:pt>
                <c:pt idx="933">
                  <c:v>934</c:v>
                </c:pt>
                <c:pt idx="934">
                  <c:v>935</c:v>
                </c:pt>
                <c:pt idx="935">
                  <c:v>936</c:v>
                </c:pt>
                <c:pt idx="936">
                  <c:v>937</c:v>
                </c:pt>
                <c:pt idx="937">
                  <c:v>938</c:v>
                </c:pt>
                <c:pt idx="938">
                  <c:v>939</c:v>
                </c:pt>
                <c:pt idx="939">
                  <c:v>940</c:v>
                </c:pt>
                <c:pt idx="940">
                  <c:v>941</c:v>
                </c:pt>
                <c:pt idx="941">
                  <c:v>942</c:v>
                </c:pt>
                <c:pt idx="942">
                  <c:v>943</c:v>
                </c:pt>
                <c:pt idx="943">
                  <c:v>944</c:v>
                </c:pt>
                <c:pt idx="944">
                  <c:v>945</c:v>
                </c:pt>
                <c:pt idx="945">
                  <c:v>946</c:v>
                </c:pt>
                <c:pt idx="946">
                  <c:v>947</c:v>
                </c:pt>
                <c:pt idx="947">
                  <c:v>948</c:v>
                </c:pt>
                <c:pt idx="948">
                  <c:v>949</c:v>
                </c:pt>
                <c:pt idx="949">
                  <c:v>950</c:v>
                </c:pt>
                <c:pt idx="950">
                  <c:v>951</c:v>
                </c:pt>
                <c:pt idx="951">
                  <c:v>952</c:v>
                </c:pt>
                <c:pt idx="952">
                  <c:v>953</c:v>
                </c:pt>
                <c:pt idx="953">
                  <c:v>954</c:v>
                </c:pt>
                <c:pt idx="954">
                  <c:v>955</c:v>
                </c:pt>
                <c:pt idx="955">
                  <c:v>956</c:v>
                </c:pt>
                <c:pt idx="956">
                  <c:v>957</c:v>
                </c:pt>
                <c:pt idx="957">
                  <c:v>958</c:v>
                </c:pt>
                <c:pt idx="958">
                  <c:v>959</c:v>
                </c:pt>
                <c:pt idx="959">
                  <c:v>960</c:v>
                </c:pt>
                <c:pt idx="960">
                  <c:v>961</c:v>
                </c:pt>
                <c:pt idx="961">
                  <c:v>962</c:v>
                </c:pt>
                <c:pt idx="962">
                  <c:v>963</c:v>
                </c:pt>
                <c:pt idx="963">
                  <c:v>964</c:v>
                </c:pt>
                <c:pt idx="964">
                  <c:v>965</c:v>
                </c:pt>
                <c:pt idx="965">
                  <c:v>966</c:v>
                </c:pt>
                <c:pt idx="966">
                  <c:v>967</c:v>
                </c:pt>
                <c:pt idx="967">
                  <c:v>968</c:v>
                </c:pt>
                <c:pt idx="968">
                  <c:v>969</c:v>
                </c:pt>
                <c:pt idx="969">
                  <c:v>970</c:v>
                </c:pt>
                <c:pt idx="970">
                  <c:v>971</c:v>
                </c:pt>
                <c:pt idx="971">
                  <c:v>972</c:v>
                </c:pt>
                <c:pt idx="972">
                  <c:v>973</c:v>
                </c:pt>
                <c:pt idx="973">
                  <c:v>974</c:v>
                </c:pt>
                <c:pt idx="974">
                  <c:v>975</c:v>
                </c:pt>
                <c:pt idx="975">
                  <c:v>976</c:v>
                </c:pt>
                <c:pt idx="976">
                  <c:v>977</c:v>
                </c:pt>
                <c:pt idx="977">
                  <c:v>978</c:v>
                </c:pt>
                <c:pt idx="978">
                  <c:v>979</c:v>
                </c:pt>
                <c:pt idx="979">
                  <c:v>980</c:v>
                </c:pt>
                <c:pt idx="980">
                  <c:v>981</c:v>
                </c:pt>
                <c:pt idx="981">
                  <c:v>982</c:v>
                </c:pt>
                <c:pt idx="982">
                  <c:v>983</c:v>
                </c:pt>
                <c:pt idx="983">
                  <c:v>984</c:v>
                </c:pt>
                <c:pt idx="984">
                  <c:v>985</c:v>
                </c:pt>
                <c:pt idx="985">
                  <c:v>986</c:v>
                </c:pt>
                <c:pt idx="986">
                  <c:v>987</c:v>
                </c:pt>
                <c:pt idx="987">
                  <c:v>988</c:v>
                </c:pt>
                <c:pt idx="988">
                  <c:v>989</c:v>
                </c:pt>
                <c:pt idx="989">
                  <c:v>990</c:v>
                </c:pt>
                <c:pt idx="990">
                  <c:v>991</c:v>
                </c:pt>
                <c:pt idx="991">
                  <c:v>992</c:v>
                </c:pt>
                <c:pt idx="992">
                  <c:v>993</c:v>
                </c:pt>
                <c:pt idx="993">
                  <c:v>994</c:v>
                </c:pt>
                <c:pt idx="994">
                  <c:v>995</c:v>
                </c:pt>
                <c:pt idx="995">
                  <c:v>996</c:v>
                </c:pt>
                <c:pt idx="996">
                  <c:v>997</c:v>
                </c:pt>
                <c:pt idx="997">
                  <c:v>998</c:v>
                </c:pt>
                <c:pt idx="998">
                  <c:v>999</c:v>
                </c:pt>
                <c:pt idx="999">
                  <c:v>1000</c:v>
                </c:pt>
              </c:numCache>
            </c:numRef>
          </c:cat>
          <c:val>
            <c:numRef>
              <c:f>Sheet1!$B$2:$B$1001</c:f>
              <c:numCache>
                <c:formatCode>General</c:formatCode>
                <c:ptCount val="1000"/>
                <c:pt idx="0">
                  <c:v>8.2860306028573802</c:v>
                </c:pt>
                <c:pt idx="1">
                  <c:v>6.0981960831775899</c:v>
                </c:pt>
                <c:pt idx="2">
                  <c:v>4.7875637506290403</c:v>
                </c:pt>
                <c:pt idx="3">
                  <c:v>9.3978439812147307</c:v>
                </c:pt>
                <c:pt idx="4">
                  <c:v>14.3227466854034</c:v>
                </c:pt>
                <c:pt idx="5">
                  <c:v>12.3969531606157</c:v>
                </c:pt>
                <c:pt idx="6">
                  <c:v>18.681599881083599</c:v>
                </c:pt>
                <c:pt idx="7">
                  <c:v>5.4796000966181904</c:v>
                </c:pt>
                <c:pt idx="8">
                  <c:v>6.3977093189804899</c:v>
                </c:pt>
                <c:pt idx="9">
                  <c:v>8.9363249762203392</c:v>
                </c:pt>
                <c:pt idx="10">
                  <c:v>4.78570859203223</c:v>
                </c:pt>
                <c:pt idx="11">
                  <c:v>10.639172411731799</c:v>
                </c:pt>
                <c:pt idx="12">
                  <c:v>8.3133096184968291</c:v>
                </c:pt>
                <c:pt idx="13">
                  <c:v>6.5929257704705799</c:v>
                </c:pt>
                <c:pt idx="14">
                  <c:v>15.369650350005999</c:v>
                </c:pt>
                <c:pt idx="15">
                  <c:v>3.7724097885482899</c:v>
                </c:pt>
                <c:pt idx="16">
                  <c:v>4.3427838432598804</c:v>
                </c:pt>
                <c:pt idx="17">
                  <c:v>5.0784345899124403</c:v>
                </c:pt>
                <c:pt idx="18">
                  <c:v>10.480751057749201</c:v>
                </c:pt>
                <c:pt idx="19">
                  <c:v>6.87730659118915</c:v>
                </c:pt>
                <c:pt idx="20">
                  <c:v>8.1483658830663401</c:v>
                </c:pt>
                <c:pt idx="21">
                  <c:v>5.8713488303872996</c:v>
                </c:pt>
                <c:pt idx="22">
                  <c:v>15.4062862769261</c:v>
                </c:pt>
                <c:pt idx="23">
                  <c:v>6.5691324527988098</c:v>
                </c:pt>
                <c:pt idx="24">
                  <c:v>8.9040218090097305</c:v>
                </c:pt>
                <c:pt idx="25">
                  <c:v>12.0251352518288</c:v>
                </c:pt>
                <c:pt idx="26">
                  <c:v>4.3880581233536802</c:v>
                </c:pt>
                <c:pt idx="27">
                  <c:v>8.32195230571722</c:v>
                </c:pt>
                <c:pt idx="28">
                  <c:v>13.658467276677801</c:v>
                </c:pt>
                <c:pt idx="29">
                  <c:v>11.730843374893199</c:v>
                </c:pt>
                <c:pt idx="30">
                  <c:v>6.6344672632290198</c:v>
                </c:pt>
                <c:pt idx="31">
                  <c:v>6.8394310271014396</c:v>
                </c:pt>
                <c:pt idx="32">
                  <c:v>6.9989973235656704</c:v>
                </c:pt>
                <c:pt idx="33">
                  <c:v>11.0277256577324</c:v>
                </c:pt>
                <c:pt idx="34">
                  <c:v>6.31580326499782</c:v>
                </c:pt>
                <c:pt idx="35">
                  <c:v>6.2908842639840001</c:v>
                </c:pt>
                <c:pt idx="36">
                  <c:v>7.7647787992079298</c:v>
                </c:pt>
                <c:pt idx="37">
                  <c:v>5.00132984747591</c:v>
                </c:pt>
                <c:pt idx="38">
                  <c:v>9.1704396972958993</c:v>
                </c:pt>
                <c:pt idx="39">
                  <c:v>8.2000448504283092</c:v>
                </c:pt>
                <c:pt idx="40">
                  <c:v>9.4977474333560004</c:v>
                </c:pt>
                <c:pt idx="41">
                  <c:v>8.1480213752731299</c:v>
                </c:pt>
                <c:pt idx="42">
                  <c:v>8.8214189292197709</c:v>
                </c:pt>
                <c:pt idx="43">
                  <c:v>8.3697341735943596</c:v>
                </c:pt>
                <c:pt idx="44">
                  <c:v>2.6392370424499498</c:v>
                </c:pt>
                <c:pt idx="45">
                  <c:v>5.4797143345666699</c:v>
                </c:pt>
                <c:pt idx="46">
                  <c:v>10.549164764011101</c:v>
                </c:pt>
                <c:pt idx="47">
                  <c:v>6.8072619528595704</c:v>
                </c:pt>
                <c:pt idx="48">
                  <c:v>13.809940796869</c:v>
                </c:pt>
                <c:pt idx="49">
                  <c:v>10.8751699792018</c:v>
                </c:pt>
                <c:pt idx="50">
                  <c:v>8.6047734523041797</c:v>
                </c:pt>
                <c:pt idx="51">
                  <c:v>4.6067155187176096</c:v>
                </c:pt>
                <c:pt idx="52">
                  <c:v>10.7086729083719</c:v>
                </c:pt>
                <c:pt idx="53">
                  <c:v>11.185774926517899</c:v>
                </c:pt>
                <c:pt idx="54">
                  <c:v>16.0875549452055</c:v>
                </c:pt>
                <c:pt idx="55">
                  <c:v>18.804147734976201</c:v>
                </c:pt>
                <c:pt idx="56">
                  <c:v>11.508237303896699</c:v>
                </c:pt>
                <c:pt idx="57">
                  <c:v>14.729266886087</c:v>
                </c:pt>
                <c:pt idx="58">
                  <c:v>18.360493746004899</c:v>
                </c:pt>
                <c:pt idx="59">
                  <c:v>19.164345481447</c:v>
                </c:pt>
                <c:pt idx="60">
                  <c:v>16.294530199978698</c:v>
                </c:pt>
                <c:pt idx="61">
                  <c:v>6.1857029737181497</c:v>
                </c:pt>
                <c:pt idx="62">
                  <c:v>7.6399058873683998</c:v>
                </c:pt>
                <c:pt idx="63">
                  <c:v>11.874815731946599</c:v>
                </c:pt>
                <c:pt idx="64">
                  <c:v>17.649887678560901</c:v>
                </c:pt>
                <c:pt idx="65">
                  <c:v>27.3073166493621</c:v>
                </c:pt>
                <c:pt idx="66">
                  <c:v>16.1331026887887</c:v>
                </c:pt>
                <c:pt idx="67">
                  <c:v>12.803465479467601</c:v>
                </c:pt>
                <c:pt idx="68">
                  <c:v>13.1399648531906</c:v>
                </c:pt>
                <c:pt idx="69">
                  <c:v>4.0965768673790697</c:v>
                </c:pt>
                <c:pt idx="70">
                  <c:v>5.8443503714791696</c:v>
                </c:pt>
                <c:pt idx="71">
                  <c:v>8.0292987636105995</c:v>
                </c:pt>
                <c:pt idx="72">
                  <c:v>10.7382242009141</c:v>
                </c:pt>
                <c:pt idx="73">
                  <c:v>16.480713056236301</c:v>
                </c:pt>
                <c:pt idx="74">
                  <c:v>11.885683371168501</c:v>
                </c:pt>
                <c:pt idx="75">
                  <c:v>6.0842318176704504</c:v>
                </c:pt>
                <c:pt idx="76">
                  <c:v>16.231961669750898</c:v>
                </c:pt>
                <c:pt idx="77">
                  <c:v>21.221250713920298</c:v>
                </c:pt>
                <c:pt idx="78">
                  <c:v>12.7188004709589</c:v>
                </c:pt>
                <c:pt idx="79">
                  <c:v>7.6719709316318596</c:v>
                </c:pt>
                <c:pt idx="80">
                  <c:v>11.660981275420299</c:v>
                </c:pt>
                <c:pt idx="81">
                  <c:v>8.4563407475414696</c:v>
                </c:pt>
                <c:pt idx="82">
                  <c:v>10.705521990927901</c:v>
                </c:pt>
                <c:pt idx="83">
                  <c:v>6.1158373380756901</c:v>
                </c:pt>
                <c:pt idx="84">
                  <c:v>20.6897500651203</c:v>
                </c:pt>
                <c:pt idx="85">
                  <c:v>13.0583706828074</c:v>
                </c:pt>
                <c:pt idx="86">
                  <c:v>11.634296546098399</c:v>
                </c:pt>
                <c:pt idx="87">
                  <c:v>12.8837177722788</c:v>
                </c:pt>
                <c:pt idx="88">
                  <c:v>6.4281114316180599</c:v>
                </c:pt>
                <c:pt idx="89">
                  <c:v>9.0447613811671292</c:v>
                </c:pt>
                <c:pt idx="90">
                  <c:v>9.1967932413331592</c:v>
                </c:pt>
                <c:pt idx="91">
                  <c:v>6.3098372955240496</c:v>
                </c:pt>
                <c:pt idx="92">
                  <c:v>9.56208918196368</c:v>
                </c:pt>
                <c:pt idx="93">
                  <c:v>6.0412191452669797</c:v>
                </c:pt>
                <c:pt idx="94">
                  <c:v>3.0500558223394099</c:v>
                </c:pt>
                <c:pt idx="95">
                  <c:v>5.7052084392642302</c:v>
                </c:pt>
                <c:pt idx="96">
                  <c:v>8.4457234228408602</c:v>
                </c:pt>
                <c:pt idx="97">
                  <c:v>24.7604960181385</c:v>
                </c:pt>
                <c:pt idx="98">
                  <c:v>10.5322585070492</c:v>
                </c:pt>
                <c:pt idx="99">
                  <c:v>12.062442650029499</c:v>
                </c:pt>
                <c:pt idx="100">
                  <c:v>9.3370454587844591</c:v>
                </c:pt>
                <c:pt idx="101">
                  <c:v>17.227428840337002</c:v>
                </c:pt>
                <c:pt idx="102">
                  <c:v>4.2218833711389001</c:v>
                </c:pt>
                <c:pt idx="103">
                  <c:v>7.79591337903992</c:v>
                </c:pt>
                <c:pt idx="104">
                  <c:v>5.9757759279778702</c:v>
                </c:pt>
                <c:pt idx="105">
                  <c:v>10.1166622534039</c:v>
                </c:pt>
                <c:pt idx="106">
                  <c:v>10.604092312243299</c:v>
                </c:pt>
                <c:pt idx="107">
                  <c:v>17.262915697592302</c:v>
                </c:pt>
                <c:pt idx="108">
                  <c:v>13.9454175745573</c:v>
                </c:pt>
                <c:pt idx="109">
                  <c:v>14.978331004164801</c:v>
                </c:pt>
                <c:pt idx="110">
                  <c:v>5.6417630640159402</c:v>
                </c:pt>
                <c:pt idx="111">
                  <c:v>9.1272650937498696</c:v>
                </c:pt>
                <c:pt idx="112">
                  <c:v>14.329584932001501</c:v>
                </c:pt>
                <c:pt idx="113">
                  <c:v>7.9839446890241197</c:v>
                </c:pt>
                <c:pt idx="114">
                  <c:v>17.114627443319801</c:v>
                </c:pt>
                <c:pt idx="115">
                  <c:v>13.6878361237644</c:v>
                </c:pt>
                <c:pt idx="116">
                  <c:v>7.7330731480959898</c:v>
                </c:pt>
                <c:pt idx="117">
                  <c:v>14.937901160532601</c:v>
                </c:pt>
                <c:pt idx="118">
                  <c:v>16.3290267612952</c:v>
                </c:pt>
                <c:pt idx="119">
                  <c:v>18.18140013819</c:v>
                </c:pt>
                <c:pt idx="120">
                  <c:v>7.4500646718557002</c:v>
                </c:pt>
                <c:pt idx="121">
                  <c:v>11.0000734149642</c:v>
                </c:pt>
                <c:pt idx="122">
                  <c:v>5.1972404567702597</c:v>
                </c:pt>
                <c:pt idx="123">
                  <c:v>5.2848909179030201</c:v>
                </c:pt>
                <c:pt idx="124">
                  <c:v>8.1416833013202599</c:v>
                </c:pt>
                <c:pt idx="125">
                  <c:v>10.558687473318299</c:v>
                </c:pt>
                <c:pt idx="126">
                  <c:v>14.5843703323482</c:v>
                </c:pt>
                <c:pt idx="127">
                  <c:v>10.140164274650299</c:v>
                </c:pt>
                <c:pt idx="128">
                  <c:v>10.915822667462299</c:v>
                </c:pt>
                <c:pt idx="129">
                  <c:v>4.4279930499082196</c:v>
                </c:pt>
                <c:pt idx="130">
                  <c:v>8.9593130041810305</c:v>
                </c:pt>
                <c:pt idx="131">
                  <c:v>6.7121296904777896</c:v>
                </c:pt>
                <c:pt idx="132">
                  <c:v>11.8948434734509</c:v>
                </c:pt>
                <c:pt idx="133">
                  <c:v>8.19767813580685</c:v>
                </c:pt>
                <c:pt idx="134">
                  <c:v>7.3751110673461397</c:v>
                </c:pt>
                <c:pt idx="135">
                  <c:v>16.896104897129401</c:v>
                </c:pt>
                <c:pt idx="136">
                  <c:v>26.8721227118149</c:v>
                </c:pt>
                <c:pt idx="137">
                  <c:v>14.6660537630011</c:v>
                </c:pt>
                <c:pt idx="138">
                  <c:v>9.8055502007537498</c:v>
                </c:pt>
                <c:pt idx="139">
                  <c:v>9.4288386794169305</c:v>
                </c:pt>
                <c:pt idx="140">
                  <c:v>10.4221416035875</c:v>
                </c:pt>
                <c:pt idx="141">
                  <c:v>14.7319727631447</c:v>
                </c:pt>
                <c:pt idx="142">
                  <c:v>6.2775802673650603</c:v>
                </c:pt>
                <c:pt idx="143">
                  <c:v>5.3197859306292701</c:v>
                </c:pt>
                <c:pt idx="144">
                  <c:v>11.731087044631099</c:v>
                </c:pt>
                <c:pt idx="145">
                  <c:v>19.2650297905254</c:v>
                </c:pt>
                <c:pt idx="146">
                  <c:v>16.102658794848601</c:v>
                </c:pt>
                <c:pt idx="147">
                  <c:v>8.6501671927453003</c:v>
                </c:pt>
                <c:pt idx="148">
                  <c:v>13.357420418715</c:v>
                </c:pt>
                <c:pt idx="149">
                  <c:v>9.7320434951180701</c:v>
                </c:pt>
                <c:pt idx="150">
                  <c:v>10.183151494136499</c:v>
                </c:pt>
                <c:pt idx="151">
                  <c:v>17.887696450914301</c:v>
                </c:pt>
                <c:pt idx="152">
                  <c:v>9.1398804967641603</c:v>
                </c:pt>
                <c:pt idx="153">
                  <c:v>1.93983891475545</c:v>
                </c:pt>
                <c:pt idx="154">
                  <c:v>7.6610219873262597</c:v>
                </c:pt>
                <c:pt idx="155">
                  <c:v>21.8969911840355</c:v>
                </c:pt>
                <c:pt idx="156">
                  <c:v>9.1462374373908606</c:v>
                </c:pt>
                <c:pt idx="157">
                  <c:v>17.3980405900238</c:v>
                </c:pt>
                <c:pt idx="158">
                  <c:v>13.4707537725288</c:v>
                </c:pt>
                <c:pt idx="159">
                  <c:v>13.822712588003</c:v>
                </c:pt>
                <c:pt idx="160">
                  <c:v>8.6842588225960498</c:v>
                </c:pt>
                <c:pt idx="161">
                  <c:v>12.697090407764099</c:v>
                </c:pt>
                <c:pt idx="162">
                  <c:v>13.135516186893399</c:v>
                </c:pt>
                <c:pt idx="163">
                  <c:v>7.9214366989622897</c:v>
                </c:pt>
                <c:pt idx="164">
                  <c:v>7.6279711038790898</c:v>
                </c:pt>
                <c:pt idx="165">
                  <c:v>7.38532306637026</c:v>
                </c:pt>
                <c:pt idx="166">
                  <c:v>12.664259093315099</c:v>
                </c:pt>
                <c:pt idx="167">
                  <c:v>13.4420041817973</c:v>
                </c:pt>
                <c:pt idx="168">
                  <c:v>16.921117836165902</c:v>
                </c:pt>
                <c:pt idx="169">
                  <c:v>7.66569943144055</c:v>
                </c:pt>
                <c:pt idx="170">
                  <c:v>18.421492082340801</c:v>
                </c:pt>
                <c:pt idx="171">
                  <c:v>17.5990444184479</c:v>
                </c:pt>
                <c:pt idx="172">
                  <c:v>9.5310509083304797</c:v>
                </c:pt>
                <c:pt idx="173">
                  <c:v>10.392852618186501</c:v>
                </c:pt>
                <c:pt idx="174">
                  <c:v>12.941500199947001</c:v>
                </c:pt>
                <c:pt idx="175">
                  <c:v>5.8732826741731596</c:v>
                </c:pt>
                <c:pt idx="176">
                  <c:v>11.8169596474602</c:v>
                </c:pt>
                <c:pt idx="177">
                  <c:v>7.8884232219072397</c:v>
                </c:pt>
                <c:pt idx="178">
                  <c:v>8.6269632453279499</c:v>
                </c:pt>
                <c:pt idx="179">
                  <c:v>6.7602779895276601</c:v>
                </c:pt>
                <c:pt idx="180">
                  <c:v>7.4258161835489798</c:v>
                </c:pt>
                <c:pt idx="181">
                  <c:v>5.5889167678349798</c:v>
                </c:pt>
                <c:pt idx="182">
                  <c:v>10.4066664547902</c:v>
                </c:pt>
                <c:pt idx="183">
                  <c:v>5.8332341755158499</c:v>
                </c:pt>
                <c:pt idx="184">
                  <c:v>7.3968281605241604</c:v>
                </c:pt>
                <c:pt idx="185">
                  <c:v>5.7384169937779301</c:v>
                </c:pt>
                <c:pt idx="186">
                  <c:v>5.95628318057783</c:v>
                </c:pt>
                <c:pt idx="187">
                  <c:v>6.4183313567525202</c:v>
                </c:pt>
                <c:pt idx="188">
                  <c:v>8.9891964443563293</c:v>
                </c:pt>
                <c:pt idx="189">
                  <c:v>12.2367800810869</c:v>
                </c:pt>
                <c:pt idx="190">
                  <c:v>6.7108888284099999</c:v>
                </c:pt>
                <c:pt idx="191">
                  <c:v>4.8116197481366401</c:v>
                </c:pt>
                <c:pt idx="192">
                  <c:v>6.17134987652706</c:v>
                </c:pt>
                <c:pt idx="193">
                  <c:v>6.6459051166826901</c:v>
                </c:pt>
                <c:pt idx="194">
                  <c:v>15.441791249748199</c:v>
                </c:pt>
                <c:pt idx="195">
                  <c:v>12.6756840097961</c:v>
                </c:pt>
                <c:pt idx="196">
                  <c:v>13.7957177282017</c:v>
                </c:pt>
                <c:pt idx="197">
                  <c:v>12.8623390529741</c:v>
                </c:pt>
                <c:pt idx="198">
                  <c:v>6.4478579594755798</c:v>
                </c:pt>
                <c:pt idx="199">
                  <c:v>19.409294868719201</c:v>
                </c:pt>
                <c:pt idx="200">
                  <c:v>8.5122911569948005</c:v>
                </c:pt>
                <c:pt idx="201">
                  <c:v>13.2910995063366</c:v>
                </c:pt>
                <c:pt idx="202">
                  <c:v>17.360135184406101</c:v>
                </c:pt>
                <c:pt idx="203">
                  <c:v>20.216276803064201</c:v>
                </c:pt>
                <c:pt idx="204">
                  <c:v>14.8580787747473</c:v>
                </c:pt>
                <c:pt idx="205">
                  <c:v>11.881355932949999</c:v>
                </c:pt>
                <c:pt idx="206">
                  <c:v>11.063333963630701</c:v>
                </c:pt>
                <c:pt idx="207">
                  <c:v>13.3484194150547</c:v>
                </c:pt>
                <c:pt idx="208">
                  <c:v>13.494462050386799</c:v>
                </c:pt>
                <c:pt idx="209">
                  <c:v>8.7916230816232996</c:v>
                </c:pt>
                <c:pt idx="210">
                  <c:v>14.4474601084098</c:v>
                </c:pt>
                <c:pt idx="211">
                  <c:v>6.2104481781414398</c:v>
                </c:pt>
                <c:pt idx="212">
                  <c:v>11.509506922062901</c:v>
                </c:pt>
                <c:pt idx="213">
                  <c:v>6.4013022443944303</c:v>
                </c:pt>
                <c:pt idx="214">
                  <c:v>4.3230468469145498</c:v>
                </c:pt>
                <c:pt idx="215">
                  <c:v>7.1543063971732703</c:v>
                </c:pt>
                <c:pt idx="216">
                  <c:v>16.722718451630001</c:v>
                </c:pt>
                <c:pt idx="217">
                  <c:v>17.0882204702901</c:v>
                </c:pt>
                <c:pt idx="218">
                  <c:v>6.9795007737587804</c:v>
                </c:pt>
                <c:pt idx="219">
                  <c:v>4.2768691209194296</c:v>
                </c:pt>
                <c:pt idx="220">
                  <c:v>14.184893475710901</c:v>
                </c:pt>
                <c:pt idx="221">
                  <c:v>12.679914410039499</c:v>
                </c:pt>
                <c:pt idx="222">
                  <c:v>13.839123074598101</c:v>
                </c:pt>
                <c:pt idx="223">
                  <c:v>17.606856590985501</c:v>
                </c:pt>
                <c:pt idx="224">
                  <c:v>11.7642160179768</c:v>
                </c:pt>
                <c:pt idx="225">
                  <c:v>7.0546278699284004</c:v>
                </c:pt>
                <c:pt idx="226">
                  <c:v>13.8729875683334</c:v>
                </c:pt>
                <c:pt idx="227">
                  <c:v>14.3293119073818</c:v>
                </c:pt>
                <c:pt idx="228">
                  <c:v>14.3691407828971</c:v>
                </c:pt>
                <c:pt idx="229">
                  <c:v>12.317775186569</c:v>
                </c:pt>
                <c:pt idx="230">
                  <c:v>15.018632148333401</c:v>
                </c:pt>
                <c:pt idx="231">
                  <c:v>10.300769899039199</c:v>
                </c:pt>
                <c:pt idx="232">
                  <c:v>7.4653251436867096</c:v>
                </c:pt>
                <c:pt idx="233">
                  <c:v>16.149264642535499</c:v>
                </c:pt>
                <c:pt idx="234">
                  <c:v>16.8171189525413</c:v>
                </c:pt>
                <c:pt idx="235">
                  <c:v>13.7435900483419</c:v>
                </c:pt>
                <c:pt idx="236">
                  <c:v>19.453216471353802</c:v>
                </c:pt>
                <c:pt idx="237">
                  <c:v>13.456000484943401</c:v>
                </c:pt>
                <c:pt idx="238">
                  <c:v>12.5949755070782</c:v>
                </c:pt>
                <c:pt idx="239">
                  <c:v>17.649420727345301</c:v>
                </c:pt>
                <c:pt idx="240">
                  <c:v>18.123453392502601</c:v>
                </c:pt>
                <c:pt idx="241">
                  <c:v>12.047980756366</c:v>
                </c:pt>
                <c:pt idx="242">
                  <c:v>6.3171615480469798</c:v>
                </c:pt>
                <c:pt idx="243">
                  <c:v>13.958754809305701</c:v>
                </c:pt>
                <c:pt idx="244">
                  <c:v>19.3566746755649</c:v>
                </c:pt>
                <c:pt idx="245">
                  <c:v>16.494056484394701</c:v>
                </c:pt>
                <c:pt idx="246">
                  <c:v>17.280982042926102</c:v>
                </c:pt>
                <c:pt idx="247">
                  <c:v>10.0361935679518</c:v>
                </c:pt>
                <c:pt idx="248">
                  <c:v>16.623831723336799</c:v>
                </c:pt>
                <c:pt idx="249">
                  <c:v>21.1942212203598</c:v>
                </c:pt>
                <c:pt idx="250">
                  <c:v>19.742396978428999</c:v>
                </c:pt>
                <c:pt idx="251">
                  <c:v>9.4441180164554908</c:v>
                </c:pt>
                <c:pt idx="252">
                  <c:v>15.179687547922899</c:v>
                </c:pt>
                <c:pt idx="253">
                  <c:v>23.8130288129265</c:v>
                </c:pt>
                <c:pt idx="254">
                  <c:v>32.375196363135103</c:v>
                </c:pt>
                <c:pt idx="255">
                  <c:v>7.0942025397675099</c:v>
                </c:pt>
                <c:pt idx="256">
                  <c:v>24.102206463262402</c:v>
                </c:pt>
                <c:pt idx="257">
                  <c:v>17.686136811260798</c:v>
                </c:pt>
                <c:pt idx="258">
                  <c:v>16.212566920831001</c:v>
                </c:pt>
                <c:pt idx="259">
                  <c:v>12.961748774736799</c:v>
                </c:pt>
                <c:pt idx="260">
                  <c:v>11.373479687528199</c:v>
                </c:pt>
                <c:pt idx="261">
                  <c:v>12.963138180735401</c:v>
                </c:pt>
                <c:pt idx="262">
                  <c:v>29.176769719242898</c:v>
                </c:pt>
                <c:pt idx="263">
                  <c:v>20.0275262162742</c:v>
                </c:pt>
                <c:pt idx="264">
                  <c:v>7.4233869787789803</c:v>
                </c:pt>
                <c:pt idx="265">
                  <c:v>10.6625826065666</c:v>
                </c:pt>
                <c:pt idx="266">
                  <c:v>15.257605310716199</c:v>
                </c:pt>
                <c:pt idx="267">
                  <c:v>16.8095417295396</c:v>
                </c:pt>
                <c:pt idx="268">
                  <c:v>27.849916576818401</c:v>
                </c:pt>
                <c:pt idx="269">
                  <c:v>18.143225349129001</c:v>
                </c:pt>
                <c:pt idx="270">
                  <c:v>22.3780757368209</c:v>
                </c:pt>
                <c:pt idx="271">
                  <c:v>11.396853554490599</c:v>
                </c:pt>
                <c:pt idx="272">
                  <c:v>32.689617920054701</c:v>
                </c:pt>
                <c:pt idx="273">
                  <c:v>18.785823548644</c:v>
                </c:pt>
                <c:pt idx="274">
                  <c:v>13.1842161186417</c:v>
                </c:pt>
                <c:pt idx="275">
                  <c:v>8.6480635400674899</c:v>
                </c:pt>
                <c:pt idx="276">
                  <c:v>9.2207757097827105</c:v>
                </c:pt>
                <c:pt idx="277">
                  <c:v>15.475424144544</c:v>
                </c:pt>
                <c:pt idx="278">
                  <c:v>24.846250093091601</c:v>
                </c:pt>
                <c:pt idx="279">
                  <c:v>28.8349540452299</c:v>
                </c:pt>
                <c:pt idx="280">
                  <c:v>22.381226934231901</c:v>
                </c:pt>
                <c:pt idx="281">
                  <c:v>11.067513740909</c:v>
                </c:pt>
                <c:pt idx="282">
                  <c:v>4.8427170653363998</c:v>
                </c:pt>
                <c:pt idx="283">
                  <c:v>13.462854390631</c:v>
                </c:pt>
                <c:pt idx="284">
                  <c:v>24.778788591330201</c:v>
                </c:pt>
                <c:pt idx="285">
                  <c:v>15.989348511475701</c:v>
                </c:pt>
                <c:pt idx="286">
                  <c:v>5.4655117281513999</c:v>
                </c:pt>
                <c:pt idx="287">
                  <c:v>9.3108144284296692</c:v>
                </c:pt>
                <c:pt idx="288">
                  <c:v>18.476518970929099</c:v>
                </c:pt>
                <c:pt idx="289">
                  <c:v>18.230591190691499</c:v>
                </c:pt>
                <c:pt idx="290">
                  <c:v>12.5170412106556</c:v>
                </c:pt>
                <c:pt idx="291">
                  <c:v>10.542855516959699</c:v>
                </c:pt>
                <c:pt idx="292">
                  <c:v>8.8521637489675093</c:v>
                </c:pt>
                <c:pt idx="293">
                  <c:v>9.1665077754677604</c:v>
                </c:pt>
                <c:pt idx="294">
                  <c:v>11.0999082940506</c:v>
                </c:pt>
                <c:pt idx="295">
                  <c:v>10.252439811691801</c:v>
                </c:pt>
                <c:pt idx="296">
                  <c:v>2.6259311438769499</c:v>
                </c:pt>
                <c:pt idx="297">
                  <c:v>7.9649595428556497</c:v>
                </c:pt>
                <c:pt idx="298">
                  <c:v>4.5543348540735602</c:v>
                </c:pt>
                <c:pt idx="299">
                  <c:v>8.8087476944508296</c:v>
                </c:pt>
                <c:pt idx="300">
                  <c:v>9.6226260204816505</c:v>
                </c:pt>
                <c:pt idx="301">
                  <c:v>13.3824515253191</c:v>
                </c:pt>
                <c:pt idx="302">
                  <c:v>18.531095831177801</c:v>
                </c:pt>
                <c:pt idx="303">
                  <c:v>21.434291333882701</c:v>
                </c:pt>
                <c:pt idx="304">
                  <c:v>7.5637172585282597</c:v>
                </c:pt>
                <c:pt idx="305">
                  <c:v>10.839697958454099</c:v>
                </c:pt>
                <c:pt idx="306">
                  <c:v>8.1432149535742209</c:v>
                </c:pt>
                <c:pt idx="307">
                  <c:v>11.441277025401901</c:v>
                </c:pt>
                <c:pt idx="308">
                  <c:v>15.923180377542399</c:v>
                </c:pt>
                <c:pt idx="309">
                  <c:v>7.8219675475901598</c:v>
                </c:pt>
                <c:pt idx="310">
                  <c:v>15.013834902305801</c:v>
                </c:pt>
                <c:pt idx="311">
                  <c:v>23.165840531631801</c:v>
                </c:pt>
                <c:pt idx="312">
                  <c:v>11.1836068836158</c:v>
                </c:pt>
                <c:pt idx="313">
                  <c:v>17.483069040087699</c:v>
                </c:pt>
                <c:pt idx="314">
                  <c:v>5.4847732707420498</c:v>
                </c:pt>
                <c:pt idx="315">
                  <c:v>16.766541016029802</c:v>
                </c:pt>
                <c:pt idx="316">
                  <c:v>8.8585594036893998</c:v>
                </c:pt>
                <c:pt idx="317">
                  <c:v>18.3142916860069</c:v>
                </c:pt>
                <c:pt idx="318">
                  <c:v>11.760776672220301</c:v>
                </c:pt>
                <c:pt idx="319">
                  <c:v>12.7213820514741</c:v>
                </c:pt>
                <c:pt idx="320">
                  <c:v>2.8226789106524999</c:v>
                </c:pt>
                <c:pt idx="321">
                  <c:v>11.266222240448499</c:v>
                </c:pt>
                <c:pt idx="322">
                  <c:v>10.8089906767794</c:v>
                </c:pt>
                <c:pt idx="323">
                  <c:v>5.5246082745322997</c:v>
                </c:pt>
                <c:pt idx="324">
                  <c:v>6.1848098765952297</c:v>
                </c:pt>
                <c:pt idx="325">
                  <c:v>25.549389029824098</c:v>
                </c:pt>
                <c:pt idx="326">
                  <c:v>6.9567713921280498</c:v>
                </c:pt>
                <c:pt idx="327">
                  <c:v>8.6114167703678692</c:v>
                </c:pt>
                <c:pt idx="328">
                  <c:v>6.8563068390314497</c:v>
                </c:pt>
                <c:pt idx="329">
                  <c:v>5.6107886280807504</c:v>
                </c:pt>
                <c:pt idx="330">
                  <c:v>4.4947226173569597</c:v>
                </c:pt>
                <c:pt idx="331">
                  <c:v>4.8451051481399796</c:v>
                </c:pt>
                <c:pt idx="332">
                  <c:v>7.4265269914233896</c:v>
                </c:pt>
                <c:pt idx="333">
                  <c:v>7.2361009286520401</c:v>
                </c:pt>
                <c:pt idx="334">
                  <c:v>2.08471849312193</c:v>
                </c:pt>
                <c:pt idx="335">
                  <c:v>10.9619912258817</c:v>
                </c:pt>
                <c:pt idx="336">
                  <c:v>10.077447716556</c:v>
                </c:pt>
                <c:pt idx="337">
                  <c:v>7.2535870680176897</c:v>
                </c:pt>
                <c:pt idx="338">
                  <c:v>13.445940147279799</c:v>
                </c:pt>
                <c:pt idx="339">
                  <c:v>14.837064466301401</c:v>
                </c:pt>
                <c:pt idx="340">
                  <c:v>13.947899166724101</c:v>
                </c:pt>
                <c:pt idx="341">
                  <c:v>11.419470585428099</c:v>
                </c:pt>
                <c:pt idx="342">
                  <c:v>7.3937762511483696</c:v>
                </c:pt>
                <c:pt idx="343">
                  <c:v>15.9889552753912</c:v>
                </c:pt>
                <c:pt idx="344">
                  <c:v>12.3405795786911</c:v>
                </c:pt>
                <c:pt idx="345">
                  <c:v>3.9403713008274401</c:v>
                </c:pt>
                <c:pt idx="346">
                  <c:v>15.924476473184599</c:v>
                </c:pt>
                <c:pt idx="347">
                  <c:v>9.3667437641956699</c:v>
                </c:pt>
                <c:pt idx="348">
                  <c:v>7.7097602611363003</c:v>
                </c:pt>
                <c:pt idx="349">
                  <c:v>8.71266242727852</c:v>
                </c:pt>
                <c:pt idx="350">
                  <c:v>9.8698910862689999</c:v>
                </c:pt>
                <c:pt idx="351">
                  <c:v>8.9562016761921495</c:v>
                </c:pt>
                <c:pt idx="352">
                  <c:v>8.5976078034312895</c:v>
                </c:pt>
                <c:pt idx="353">
                  <c:v>9.0336527312280204</c:v>
                </c:pt>
                <c:pt idx="354">
                  <c:v>14.257106109534799</c:v>
                </c:pt>
                <c:pt idx="355">
                  <c:v>11.640049097328401</c:v>
                </c:pt>
                <c:pt idx="356">
                  <c:v>11.640049097328401</c:v>
                </c:pt>
                <c:pt idx="357">
                  <c:v>10.2683609959764</c:v>
                </c:pt>
                <c:pt idx="358">
                  <c:v>3.73071287344104</c:v>
                </c:pt>
                <c:pt idx="359">
                  <c:v>5.7684160341182604</c:v>
                </c:pt>
                <c:pt idx="360">
                  <c:v>10.4496311700172</c:v>
                </c:pt>
                <c:pt idx="361">
                  <c:v>7.4978633500413201</c:v>
                </c:pt>
                <c:pt idx="362">
                  <c:v>8.9796980188185103</c:v>
                </c:pt>
                <c:pt idx="363">
                  <c:v>8.9823514751068707</c:v>
                </c:pt>
                <c:pt idx="364">
                  <c:v>13.698618034015</c:v>
                </c:pt>
                <c:pt idx="365">
                  <c:v>9.1248178600215599</c:v>
                </c:pt>
                <c:pt idx="366">
                  <c:v>14.4898320147497</c:v>
                </c:pt>
                <c:pt idx="367">
                  <c:v>11.696563924640101</c:v>
                </c:pt>
                <c:pt idx="368">
                  <c:v>12.424268117655201</c:v>
                </c:pt>
                <c:pt idx="369">
                  <c:v>4.27308841524769</c:v>
                </c:pt>
                <c:pt idx="370">
                  <c:v>13.671748451782101</c:v>
                </c:pt>
                <c:pt idx="371">
                  <c:v>13.978640771996</c:v>
                </c:pt>
                <c:pt idx="372">
                  <c:v>7.9453856435022097</c:v>
                </c:pt>
                <c:pt idx="373">
                  <c:v>7.7555451454696396</c:v>
                </c:pt>
                <c:pt idx="374">
                  <c:v>8.7715800490336999</c:v>
                </c:pt>
                <c:pt idx="375">
                  <c:v>5.1007604163979803</c:v>
                </c:pt>
                <c:pt idx="376">
                  <c:v>6.2581514222656196</c:v>
                </c:pt>
                <c:pt idx="377">
                  <c:v>5.3756257262733502</c:v>
                </c:pt>
                <c:pt idx="378">
                  <c:v>13.1321068779282</c:v>
                </c:pt>
                <c:pt idx="379">
                  <c:v>11.474599859518699</c:v>
                </c:pt>
                <c:pt idx="380">
                  <c:v>7.1130369470575197</c:v>
                </c:pt>
                <c:pt idx="381">
                  <c:v>6.7465122348238999</c:v>
                </c:pt>
                <c:pt idx="382">
                  <c:v>12.629954813588199</c:v>
                </c:pt>
                <c:pt idx="383">
                  <c:v>8.3442964936659294</c:v>
                </c:pt>
                <c:pt idx="384">
                  <c:v>4.2653673885361698</c:v>
                </c:pt>
                <c:pt idx="385">
                  <c:v>7.8954757242823801</c:v>
                </c:pt>
                <c:pt idx="386">
                  <c:v>10.569550231967099</c:v>
                </c:pt>
                <c:pt idx="387">
                  <c:v>11.792909449291299</c:v>
                </c:pt>
                <c:pt idx="388">
                  <c:v>7.3277202336356604</c:v>
                </c:pt>
                <c:pt idx="389">
                  <c:v>9.2120071189595301</c:v>
                </c:pt>
                <c:pt idx="390">
                  <c:v>4.6215261674783896</c:v>
                </c:pt>
                <c:pt idx="391">
                  <c:v>3.9832599043683699</c:v>
                </c:pt>
                <c:pt idx="392">
                  <c:v>5.6410119391838398</c:v>
                </c:pt>
                <c:pt idx="393">
                  <c:v>5.4420050775464297</c:v>
                </c:pt>
                <c:pt idx="394">
                  <c:v>6.0990771680371703</c:v>
                </c:pt>
                <c:pt idx="395">
                  <c:v>4.7633459121179698</c:v>
                </c:pt>
                <c:pt idx="396">
                  <c:v>11.044990235064301</c:v>
                </c:pt>
                <c:pt idx="397">
                  <c:v>5.50730161596882</c:v>
                </c:pt>
                <c:pt idx="398">
                  <c:v>4.7056056970576199</c:v>
                </c:pt>
                <c:pt idx="399">
                  <c:v>4.7215656591834003</c:v>
                </c:pt>
                <c:pt idx="400">
                  <c:v>5.4102763444170403</c:v>
                </c:pt>
                <c:pt idx="401">
                  <c:v>6.3345975437480897</c:v>
                </c:pt>
                <c:pt idx="402">
                  <c:v>6.1077188783963603</c:v>
                </c:pt>
                <c:pt idx="403">
                  <c:v>17.069383562735499</c:v>
                </c:pt>
                <c:pt idx="404">
                  <c:v>20.297364164072299</c:v>
                </c:pt>
                <c:pt idx="405">
                  <c:v>7.1027010736102802</c:v>
                </c:pt>
                <c:pt idx="406">
                  <c:v>9.8693952520599808</c:v>
                </c:pt>
                <c:pt idx="407">
                  <c:v>7.6633127918306103</c:v>
                </c:pt>
                <c:pt idx="408">
                  <c:v>9.3312298231891297</c:v>
                </c:pt>
                <c:pt idx="409">
                  <c:v>4.5300733594159999</c:v>
                </c:pt>
                <c:pt idx="410">
                  <c:v>5.5126753627304099</c:v>
                </c:pt>
                <c:pt idx="411">
                  <c:v>5.6967256616087996</c:v>
                </c:pt>
                <c:pt idx="412">
                  <c:v>6.6825364568833301</c:v>
                </c:pt>
                <c:pt idx="413">
                  <c:v>7.9392994988540799</c:v>
                </c:pt>
                <c:pt idx="414">
                  <c:v>4.5996559863448203</c:v>
                </c:pt>
                <c:pt idx="415">
                  <c:v>9.6315532845549896</c:v>
                </c:pt>
                <c:pt idx="416">
                  <c:v>6.1490529317926104</c:v>
                </c:pt>
                <c:pt idx="417">
                  <c:v>9.3828683859089708</c:v>
                </c:pt>
                <c:pt idx="418">
                  <c:v>6.2339155540737297</c:v>
                </c:pt>
                <c:pt idx="419">
                  <c:v>9.3220503190666193</c:v>
                </c:pt>
                <c:pt idx="420">
                  <c:v>13.6261643123651</c:v>
                </c:pt>
                <c:pt idx="421">
                  <c:v>9.1452764160784206</c:v>
                </c:pt>
                <c:pt idx="422">
                  <c:v>6.9195384144003098</c:v>
                </c:pt>
                <c:pt idx="423">
                  <c:v>5.7351206682147904</c:v>
                </c:pt>
                <c:pt idx="424">
                  <c:v>9.4952687472910497</c:v>
                </c:pt>
                <c:pt idx="425">
                  <c:v>8.7800684205326807</c:v>
                </c:pt>
                <c:pt idx="426">
                  <c:v>6.05825531621901</c:v>
                </c:pt>
                <c:pt idx="427">
                  <c:v>5.8692488913035703</c:v>
                </c:pt>
                <c:pt idx="428">
                  <c:v>7.4989080688220602</c:v>
                </c:pt>
                <c:pt idx="429">
                  <c:v>5.7076666008137398</c:v>
                </c:pt>
                <c:pt idx="430">
                  <c:v>10.1827266314548</c:v>
                </c:pt>
                <c:pt idx="431">
                  <c:v>6.4458625293330103</c:v>
                </c:pt>
                <c:pt idx="432">
                  <c:v>5.8428228615893403</c:v>
                </c:pt>
                <c:pt idx="433">
                  <c:v>6.7151040219187497</c:v>
                </c:pt>
                <c:pt idx="434">
                  <c:v>9.3329999487373101</c:v>
                </c:pt>
                <c:pt idx="435">
                  <c:v>6.1703154784944099</c:v>
                </c:pt>
                <c:pt idx="436">
                  <c:v>7.6483488915853899</c:v>
                </c:pt>
                <c:pt idx="437">
                  <c:v>5.3217581169298098</c:v>
                </c:pt>
                <c:pt idx="438">
                  <c:v>8.1979310251237791</c:v>
                </c:pt>
                <c:pt idx="439">
                  <c:v>8.3726108061508402</c:v>
                </c:pt>
                <c:pt idx="440">
                  <c:v>4.90076481957409</c:v>
                </c:pt>
                <c:pt idx="441">
                  <c:v>6.2207221320723898</c:v>
                </c:pt>
                <c:pt idx="442">
                  <c:v>16.358552544582501</c:v>
                </c:pt>
                <c:pt idx="443">
                  <c:v>7.1371845181856202</c:v>
                </c:pt>
                <c:pt idx="444">
                  <c:v>8.3000553173390408</c:v>
                </c:pt>
                <c:pt idx="445">
                  <c:v>5.5601194829652396</c:v>
                </c:pt>
                <c:pt idx="446">
                  <c:v>10.4556175079956</c:v>
                </c:pt>
                <c:pt idx="447">
                  <c:v>7.76702076377555</c:v>
                </c:pt>
                <c:pt idx="448">
                  <c:v>9.7029338094093607</c:v>
                </c:pt>
                <c:pt idx="449">
                  <c:v>7.3464974651981603</c:v>
                </c:pt>
                <c:pt idx="450">
                  <c:v>5.8473690148886099</c:v>
                </c:pt>
                <c:pt idx="451">
                  <c:v>8.2891286288053703</c:v>
                </c:pt>
                <c:pt idx="452">
                  <c:v>16.315189011429599</c:v>
                </c:pt>
                <c:pt idx="453">
                  <c:v>19.080332864611702</c:v>
                </c:pt>
                <c:pt idx="454">
                  <c:v>4.8496654572052602</c:v>
                </c:pt>
                <c:pt idx="455">
                  <c:v>4.2612679756129603</c:v>
                </c:pt>
                <c:pt idx="456">
                  <c:v>5.8509294193458503</c:v>
                </c:pt>
                <c:pt idx="457">
                  <c:v>12.1472481811974</c:v>
                </c:pt>
                <c:pt idx="458">
                  <c:v>11.1796055959112</c:v>
                </c:pt>
                <c:pt idx="459">
                  <c:v>10.5854525504515</c:v>
                </c:pt>
                <c:pt idx="460">
                  <c:v>3.2025787009031101</c:v>
                </c:pt>
                <c:pt idx="461">
                  <c:v>6.9633829659369297</c:v>
                </c:pt>
                <c:pt idx="462">
                  <c:v>15.430025321278601</c:v>
                </c:pt>
                <c:pt idx="463">
                  <c:v>11.7582725252011</c:v>
                </c:pt>
                <c:pt idx="464">
                  <c:v>11.6325374321705</c:v>
                </c:pt>
                <c:pt idx="465">
                  <c:v>5.5747771504553896</c:v>
                </c:pt>
                <c:pt idx="466">
                  <c:v>10.668026596628399</c:v>
                </c:pt>
                <c:pt idx="467">
                  <c:v>5.7967683513272297</c:v>
                </c:pt>
                <c:pt idx="468">
                  <c:v>4.1580128595604702</c:v>
                </c:pt>
                <c:pt idx="469">
                  <c:v>4.7168976945518697</c:v>
                </c:pt>
                <c:pt idx="470">
                  <c:v>4.1694835498943501</c:v>
                </c:pt>
                <c:pt idx="471">
                  <c:v>20.652587538079601</c:v>
                </c:pt>
                <c:pt idx="472">
                  <c:v>19.894033176979502</c:v>
                </c:pt>
                <c:pt idx="473">
                  <c:v>14.318183952053699</c:v>
                </c:pt>
                <c:pt idx="474">
                  <c:v>10.579471500617201</c:v>
                </c:pt>
                <c:pt idx="475">
                  <c:v>8.48009457944557</c:v>
                </c:pt>
                <c:pt idx="476">
                  <c:v>6.9149061910872502</c:v>
                </c:pt>
                <c:pt idx="477">
                  <c:v>9.9171122341467992</c:v>
                </c:pt>
                <c:pt idx="478">
                  <c:v>8.0489937737751998</c:v>
                </c:pt>
                <c:pt idx="479">
                  <c:v>9.8967593878741198</c:v>
                </c:pt>
                <c:pt idx="480">
                  <c:v>5.9723573040479101</c:v>
                </c:pt>
                <c:pt idx="481">
                  <c:v>5.6336697185069902</c:v>
                </c:pt>
                <c:pt idx="482">
                  <c:v>10.2510993938933</c:v>
                </c:pt>
                <c:pt idx="483">
                  <c:v>10.5457130166946</c:v>
                </c:pt>
                <c:pt idx="484">
                  <c:v>5.2499322390501399</c:v>
                </c:pt>
                <c:pt idx="485">
                  <c:v>4.9884614983214597</c:v>
                </c:pt>
                <c:pt idx="486">
                  <c:v>10.4039455578356</c:v>
                </c:pt>
                <c:pt idx="487">
                  <c:v>13.214909625166801</c:v>
                </c:pt>
                <c:pt idx="488">
                  <c:v>5.7651157550155698</c:v>
                </c:pt>
                <c:pt idx="489">
                  <c:v>6.4126086341115798</c:v>
                </c:pt>
                <c:pt idx="490">
                  <c:v>6.22938246635794</c:v>
                </c:pt>
                <c:pt idx="491">
                  <c:v>6.1715372927309202</c:v>
                </c:pt>
                <c:pt idx="492">
                  <c:v>6.97286157798567</c:v>
                </c:pt>
                <c:pt idx="493">
                  <c:v>4.7136799006598</c:v>
                </c:pt>
                <c:pt idx="494">
                  <c:v>6.0332740788287698</c:v>
                </c:pt>
                <c:pt idx="495">
                  <c:v>5.7393879645208603</c:v>
                </c:pt>
                <c:pt idx="496">
                  <c:v>5.4219065524217704</c:v>
                </c:pt>
                <c:pt idx="497">
                  <c:v>9.8229638975935298</c:v>
                </c:pt>
                <c:pt idx="498">
                  <c:v>4.0331500515053298</c:v>
                </c:pt>
                <c:pt idx="499">
                  <c:v>5.0015446670797896</c:v>
                </c:pt>
                <c:pt idx="500">
                  <c:v>4.8659665419560598</c:v>
                </c:pt>
                <c:pt idx="501">
                  <c:v>7.0307273670894599</c:v>
                </c:pt>
                <c:pt idx="502">
                  <c:v>7.5544908364640797</c:v>
                </c:pt>
                <c:pt idx="503">
                  <c:v>12.060130322255601</c:v>
                </c:pt>
                <c:pt idx="504">
                  <c:v>4.7765166937911898</c:v>
                </c:pt>
                <c:pt idx="505">
                  <c:v>5.6987548986519601</c:v>
                </c:pt>
                <c:pt idx="506">
                  <c:v>7.36950254864339</c:v>
                </c:pt>
                <c:pt idx="507">
                  <c:v>6.6596907373163097</c:v>
                </c:pt>
                <c:pt idx="508">
                  <c:v>4.23065673603148</c:v>
                </c:pt>
                <c:pt idx="509">
                  <c:v>7.9682017633974898</c:v>
                </c:pt>
                <c:pt idx="510">
                  <c:v>6.2748589911461998</c:v>
                </c:pt>
                <c:pt idx="511">
                  <c:v>4.8303520362146903</c:v>
                </c:pt>
                <c:pt idx="512">
                  <c:v>7.8132177436423298</c:v>
                </c:pt>
                <c:pt idx="513">
                  <c:v>8.6996423878133697</c:v>
                </c:pt>
                <c:pt idx="514">
                  <c:v>4.96983703824207</c:v>
                </c:pt>
                <c:pt idx="515">
                  <c:v>21.4345258570076</c:v>
                </c:pt>
                <c:pt idx="516">
                  <c:v>13.911211123853001</c:v>
                </c:pt>
                <c:pt idx="517">
                  <c:v>6.1256425783731903</c:v>
                </c:pt>
                <c:pt idx="518">
                  <c:v>5.3183882154128197</c:v>
                </c:pt>
                <c:pt idx="519">
                  <c:v>4.2663367955153904</c:v>
                </c:pt>
                <c:pt idx="520">
                  <c:v>5.0858554662461302</c:v>
                </c:pt>
                <c:pt idx="521">
                  <c:v>6.3030641939141301</c:v>
                </c:pt>
                <c:pt idx="522">
                  <c:v>15.3922225971275</c:v>
                </c:pt>
                <c:pt idx="523">
                  <c:v>4.8936145802102704</c:v>
                </c:pt>
                <c:pt idx="524">
                  <c:v>4.62511226065633</c:v>
                </c:pt>
                <c:pt idx="525">
                  <c:v>5.0148785460478296</c:v>
                </c:pt>
                <c:pt idx="526">
                  <c:v>7.4087765050719003</c:v>
                </c:pt>
                <c:pt idx="527">
                  <c:v>6.1569995103801398</c:v>
                </c:pt>
                <c:pt idx="528">
                  <c:v>4.8761899562395499</c:v>
                </c:pt>
                <c:pt idx="529">
                  <c:v>5.8606190919294097</c:v>
                </c:pt>
                <c:pt idx="530">
                  <c:v>9.1930450923318094</c:v>
                </c:pt>
                <c:pt idx="531">
                  <c:v>3.91278659208171</c:v>
                </c:pt>
                <c:pt idx="532">
                  <c:v>5.5414642653622197</c:v>
                </c:pt>
                <c:pt idx="533">
                  <c:v>11.711520541235901</c:v>
                </c:pt>
                <c:pt idx="534">
                  <c:v>5.7521717327111102</c:v>
                </c:pt>
                <c:pt idx="535">
                  <c:v>5.5153329902461596</c:v>
                </c:pt>
                <c:pt idx="536">
                  <c:v>4.87366781135196</c:v>
                </c:pt>
                <c:pt idx="537">
                  <c:v>8.9764136356811406</c:v>
                </c:pt>
                <c:pt idx="538">
                  <c:v>13.1882065415789</c:v>
                </c:pt>
                <c:pt idx="539">
                  <c:v>14.006001169188099</c:v>
                </c:pt>
                <c:pt idx="540">
                  <c:v>3.86732566347778</c:v>
                </c:pt>
                <c:pt idx="541">
                  <c:v>9.7244554101238894</c:v>
                </c:pt>
                <c:pt idx="542">
                  <c:v>8.7667171252141092</c:v>
                </c:pt>
                <c:pt idx="543">
                  <c:v>4.6288936736230299</c:v>
                </c:pt>
                <c:pt idx="544">
                  <c:v>7.8579449753660304</c:v>
                </c:pt>
                <c:pt idx="545">
                  <c:v>7.7444910135496796</c:v>
                </c:pt>
                <c:pt idx="546">
                  <c:v>4.7983396883492402</c:v>
                </c:pt>
                <c:pt idx="547">
                  <c:v>9.8390123417960798</c:v>
                </c:pt>
                <c:pt idx="548">
                  <c:v>5.9139743555440996</c:v>
                </c:pt>
                <c:pt idx="549">
                  <c:v>9.2743285983897703</c:v>
                </c:pt>
                <c:pt idx="550">
                  <c:v>4.6914047670702104</c:v>
                </c:pt>
                <c:pt idx="551">
                  <c:v>8.1476883584533706</c:v>
                </c:pt>
                <c:pt idx="552">
                  <c:v>7.1086767577330603</c:v>
                </c:pt>
                <c:pt idx="553">
                  <c:v>5.1751474509685496</c:v>
                </c:pt>
                <c:pt idx="554">
                  <c:v>8.8254372316997305</c:v>
                </c:pt>
                <c:pt idx="555">
                  <c:v>11.0318623337544</c:v>
                </c:pt>
                <c:pt idx="556">
                  <c:v>4.57843163145197</c:v>
                </c:pt>
                <c:pt idx="557">
                  <c:v>5.1530355346689998</c:v>
                </c:pt>
                <c:pt idx="558">
                  <c:v>8.6733694478700603</c:v>
                </c:pt>
                <c:pt idx="559">
                  <c:v>12.6006018194575</c:v>
                </c:pt>
                <c:pt idx="560">
                  <c:v>9.0602669364281692</c:v>
                </c:pt>
                <c:pt idx="561">
                  <c:v>5.5203291830394097</c:v>
                </c:pt>
                <c:pt idx="562">
                  <c:v>6.0513443862271501</c:v>
                </c:pt>
                <c:pt idx="563">
                  <c:v>5.6607587726482098</c:v>
                </c:pt>
                <c:pt idx="564">
                  <c:v>7.3613793664568101</c:v>
                </c:pt>
                <c:pt idx="565">
                  <c:v>4.0750274476919799</c:v>
                </c:pt>
                <c:pt idx="566">
                  <c:v>5.92317286533165</c:v>
                </c:pt>
                <c:pt idx="567">
                  <c:v>8.1655430814182601</c:v>
                </c:pt>
                <c:pt idx="568">
                  <c:v>9.3767021628094795</c:v>
                </c:pt>
                <c:pt idx="569">
                  <c:v>6.3710083338218997</c:v>
                </c:pt>
                <c:pt idx="570">
                  <c:v>5.2347195328277198</c:v>
                </c:pt>
                <c:pt idx="571">
                  <c:v>8.7212381624696693</c:v>
                </c:pt>
                <c:pt idx="572">
                  <c:v>6.4674394834196303</c:v>
                </c:pt>
                <c:pt idx="573">
                  <c:v>8.5114301292683301</c:v>
                </c:pt>
                <c:pt idx="574">
                  <c:v>6.9425765005387596</c:v>
                </c:pt>
                <c:pt idx="575">
                  <c:v>5.4097463438248399</c:v>
                </c:pt>
                <c:pt idx="576">
                  <c:v>11.830243328407599</c:v>
                </c:pt>
                <c:pt idx="577">
                  <c:v>9.8337578656518296</c:v>
                </c:pt>
                <c:pt idx="578">
                  <c:v>9.8370099939232407</c:v>
                </c:pt>
                <c:pt idx="579">
                  <c:v>4.7411821071617499</c:v>
                </c:pt>
                <c:pt idx="580">
                  <c:v>6.9494322114243596</c:v>
                </c:pt>
                <c:pt idx="581">
                  <c:v>9.8865940992721395</c:v>
                </c:pt>
                <c:pt idx="582">
                  <c:v>7.4430728269108899</c:v>
                </c:pt>
                <c:pt idx="583">
                  <c:v>6.8153725745449902</c:v>
                </c:pt>
                <c:pt idx="584">
                  <c:v>5.0525698485450903</c:v>
                </c:pt>
                <c:pt idx="585">
                  <c:v>8.7909483444920404</c:v>
                </c:pt>
                <c:pt idx="586">
                  <c:v>6.8904548523190101</c:v>
                </c:pt>
                <c:pt idx="587">
                  <c:v>8.8271920972497195</c:v>
                </c:pt>
                <c:pt idx="588">
                  <c:v>10.004983765937</c:v>
                </c:pt>
                <c:pt idx="589">
                  <c:v>11.788541184351599</c:v>
                </c:pt>
                <c:pt idx="590">
                  <c:v>7.4514020895247901</c:v>
                </c:pt>
                <c:pt idx="591">
                  <c:v>6.5701697045174097</c:v>
                </c:pt>
                <c:pt idx="592">
                  <c:v>8.8195790846884705</c:v>
                </c:pt>
                <c:pt idx="593">
                  <c:v>11.4824849862486</c:v>
                </c:pt>
                <c:pt idx="594">
                  <c:v>5.2339394014798399</c:v>
                </c:pt>
                <c:pt idx="595">
                  <c:v>8.0083218244594896</c:v>
                </c:pt>
                <c:pt idx="596">
                  <c:v>8.3128661961570796</c:v>
                </c:pt>
                <c:pt idx="597">
                  <c:v>10.0167662563227</c:v>
                </c:pt>
                <c:pt idx="598">
                  <c:v>8.4785662743264094</c:v>
                </c:pt>
                <c:pt idx="599">
                  <c:v>17.5851166122997</c:v>
                </c:pt>
                <c:pt idx="600">
                  <c:v>14.2977364330534</c:v>
                </c:pt>
                <c:pt idx="601">
                  <c:v>7.9220624674581703</c:v>
                </c:pt>
                <c:pt idx="602">
                  <c:v>12.120700852289</c:v>
                </c:pt>
                <c:pt idx="603">
                  <c:v>14.158248004489201</c:v>
                </c:pt>
                <c:pt idx="604">
                  <c:v>5.22416594212606</c:v>
                </c:pt>
                <c:pt idx="605">
                  <c:v>9.09284262696168</c:v>
                </c:pt>
                <c:pt idx="606">
                  <c:v>6.8596126571890599</c:v>
                </c:pt>
                <c:pt idx="607">
                  <c:v>9.2351045599003907</c:v>
                </c:pt>
                <c:pt idx="608">
                  <c:v>9.0097654303271</c:v>
                </c:pt>
                <c:pt idx="609">
                  <c:v>11.518681843360699</c:v>
                </c:pt>
                <c:pt idx="610">
                  <c:v>14.038785888635401</c:v>
                </c:pt>
                <c:pt idx="611">
                  <c:v>5.3521239194653996</c:v>
                </c:pt>
                <c:pt idx="612">
                  <c:v>8.7274066364838099</c:v>
                </c:pt>
                <c:pt idx="613">
                  <c:v>23.752071185538899</c:v>
                </c:pt>
                <c:pt idx="614">
                  <c:v>8.6242756709022892</c:v>
                </c:pt>
                <c:pt idx="615">
                  <c:v>14.4226516736266</c:v>
                </c:pt>
                <c:pt idx="616">
                  <c:v>10.172071975572401</c:v>
                </c:pt>
                <c:pt idx="617">
                  <c:v>7.34990820883848</c:v>
                </c:pt>
                <c:pt idx="618">
                  <c:v>5.2893311805351502</c:v>
                </c:pt>
                <c:pt idx="619">
                  <c:v>8.1426775796709894</c:v>
                </c:pt>
                <c:pt idx="620">
                  <c:v>5.3866329469583203</c:v>
                </c:pt>
                <c:pt idx="621">
                  <c:v>5.1318286288552404</c:v>
                </c:pt>
                <c:pt idx="622">
                  <c:v>17.2156856239117</c:v>
                </c:pt>
                <c:pt idx="623">
                  <c:v>5.1240717949908703</c:v>
                </c:pt>
                <c:pt idx="624">
                  <c:v>5.2458399360935797</c:v>
                </c:pt>
                <c:pt idx="625">
                  <c:v>10.214888569371</c:v>
                </c:pt>
                <c:pt idx="626">
                  <c:v>8.1412450579406901</c:v>
                </c:pt>
                <c:pt idx="627">
                  <c:v>7.6185803439145596</c:v>
                </c:pt>
                <c:pt idx="628">
                  <c:v>4.0959610957560297</c:v>
                </c:pt>
                <c:pt idx="629">
                  <c:v>8.6515964896647102</c:v>
                </c:pt>
                <c:pt idx="630">
                  <c:v>8.2273533773731398</c:v>
                </c:pt>
                <c:pt idx="631">
                  <c:v>17.2823306303866</c:v>
                </c:pt>
                <c:pt idx="632">
                  <c:v>6.6478901684379004</c:v>
                </c:pt>
                <c:pt idx="633">
                  <c:v>5.0616512016895499</c:v>
                </c:pt>
                <c:pt idx="634">
                  <c:v>6.5086736652753103</c:v>
                </c:pt>
                <c:pt idx="635">
                  <c:v>6.7270877501737898</c:v>
                </c:pt>
                <c:pt idx="636">
                  <c:v>16.8890993802606</c:v>
                </c:pt>
                <c:pt idx="637">
                  <c:v>5.5039690893455999</c:v>
                </c:pt>
                <c:pt idx="638">
                  <c:v>7.1271632233528601</c:v>
                </c:pt>
                <c:pt idx="639">
                  <c:v>4.9472668315161101</c:v>
                </c:pt>
                <c:pt idx="640">
                  <c:v>8.1556787931000194</c:v>
                </c:pt>
                <c:pt idx="641">
                  <c:v>9.8128274708281396</c:v>
                </c:pt>
                <c:pt idx="642">
                  <c:v>6.9407132949621699</c:v>
                </c:pt>
                <c:pt idx="643">
                  <c:v>6.0163109310351297</c:v>
                </c:pt>
                <c:pt idx="644">
                  <c:v>3.7376473778108501</c:v>
                </c:pt>
                <c:pt idx="645">
                  <c:v>6.23008787298589</c:v>
                </c:pt>
                <c:pt idx="646">
                  <c:v>8.6565374442555001</c:v>
                </c:pt>
                <c:pt idx="647">
                  <c:v>6.4198751091094701</c:v>
                </c:pt>
                <c:pt idx="648">
                  <c:v>9.6102122182444205</c:v>
                </c:pt>
                <c:pt idx="649">
                  <c:v>4.9717390822466498</c:v>
                </c:pt>
                <c:pt idx="650">
                  <c:v>8.4882410927156897</c:v>
                </c:pt>
                <c:pt idx="651">
                  <c:v>10.9222920440133</c:v>
                </c:pt>
                <c:pt idx="652">
                  <c:v>7.00008957187924</c:v>
                </c:pt>
                <c:pt idx="653">
                  <c:v>24.892264727306799</c:v>
                </c:pt>
                <c:pt idx="654">
                  <c:v>4.5980440864360999</c:v>
                </c:pt>
                <c:pt idx="655">
                  <c:v>7.1437332930659796</c:v>
                </c:pt>
                <c:pt idx="656">
                  <c:v>9.3038552182629406</c:v>
                </c:pt>
                <c:pt idx="657">
                  <c:v>7.1531834336495299</c:v>
                </c:pt>
                <c:pt idx="658">
                  <c:v>11.1242354075066</c:v>
                </c:pt>
                <c:pt idx="659">
                  <c:v>11.403656772484</c:v>
                </c:pt>
                <c:pt idx="660">
                  <c:v>14.6133478196263</c:v>
                </c:pt>
                <c:pt idx="661">
                  <c:v>8.8304964778111597</c:v>
                </c:pt>
                <c:pt idx="662">
                  <c:v>10.255928017724299</c:v>
                </c:pt>
                <c:pt idx="663">
                  <c:v>4.9368578391531903</c:v>
                </c:pt>
                <c:pt idx="664">
                  <c:v>8.6792636744676095</c:v>
                </c:pt>
                <c:pt idx="665">
                  <c:v>12.2869497934104</c:v>
                </c:pt>
                <c:pt idx="666">
                  <c:v>6.1852697318344596</c:v>
                </c:pt>
                <c:pt idx="667">
                  <c:v>7.0304479678493896</c:v>
                </c:pt>
                <c:pt idx="668">
                  <c:v>10.9959602764247</c:v>
                </c:pt>
                <c:pt idx="669">
                  <c:v>9.9440310345947598</c:v>
                </c:pt>
                <c:pt idx="670">
                  <c:v>5.6697911615132801</c:v>
                </c:pt>
                <c:pt idx="671">
                  <c:v>8.7228780571668292</c:v>
                </c:pt>
                <c:pt idx="672">
                  <c:v>14.2640563556598</c:v>
                </c:pt>
                <c:pt idx="673">
                  <c:v>9.0571439103506908</c:v>
                </c:pt>
                <c:pt idx="674">
                  <c:v>6.0713290592920099</c:v>
                </c:pt>
                <c:pt idx="675">
                  <c:v>9.9442175707377896</c:v>
                </c:pt>
                <c:pt idx="676">
                  <c:v>7.0890319042185403</c:v>
                </c:pt>
                <c:pt idx="677">
                  <c:v>16.941299024484</c:v>
                </c:pt>
                <c:pt idx="678">
                  <c:v>15.3154667343757</c:v>
                </c:pt>
                <c:pt idx="679">
                  <c:v>10.054041360571301</c:v>
                </c:pt>
                <c:pt idx="680">
                  <c:v>6.1846154176391304</c:v>
                </c:pt>
                <c:pt idx="681">
                  <c:v>9.9238376087200706</c:v>
                </c:pt>
                <c:pt idx="682">
                  <c:v>24.816589419086199</c:v>
                </c:pt>
                <c:pt idx="683">
                  <c:v>9.5693666672437594</c:v>
                </c:pt>
                <c:pt idx="684">
                  <c:v>12.3423552634976</c:v>
                </c:pt>
                <c:pt idx="685">
                  <c:v>4.3453429705050901</c:v>
                </c:pt>
                <c:pt idx="686">
                  <c:v>10.051106287088199</c:v>
                </c:pt>
                <c:pt idx="687">
                  <c:v>5.3689906943251602</c:v>
                </c:pt>
                <c:pt idx="688">
                  <c:v>8.4596747322194492</c:v>
                </c:pt>
                <c:pt idx="689">
                  <c:v>16.416866518308002</c:v>
                </c:pt>
                <c:pt idx="690">
                  <c:v>11.1196610841835</c:v>
                </c:pt>
                <c:pt idx="691">
                  <c:v>9.6698740410454906</c:v>
                </c:pt>
                <c:pt idx="692">
                  <c:v>9.7783019121454195</c:v>
                </c:pt>
                <c:pt idx="693">
                  <c:v>12.349644438142899</c:v>
                </c:pt>
                <c:pt idx="694">
                  <c:v>10.451757211514201</c:v>
                </c:pt>
                <c:pt idx="695">
                  <c:v>3.6957495953442101</c:v>
                </c:pt>
                <c:pt idx="696">
                  <c:v>9.3755247901550103</c:v>
                </c:pt>
                <c:pt idx="697">
                  <c:v>5.7950366699170797</c:v>
                </c:pt>
                <c:pt idx="698">
                  <c:v>10.5396810580459</c:v>
                </c:pt>
                <c:pt idx="699">
                  <c:v>18.857692816957499</c:v>
                </c:pt>
                <c:pt idx="700">
                  <c:v>10.280883174168</c:v>
                </c:pt>
                <c:pt idx="701">
                  <c:v>20.515814041565001</c:v>
                </c:pt>
                <c:pt idx="702">
                  <c:v>8.3512166373804408</c:v>
                </c:pt>
                <c:pt idx="703">
                  <c:v>10.4283669482883</c:v>
                </c:pt>
                <c:pt idx="704">
                  <c:v>5.3073401909196303</c:v>
                </c:pt>
                <c:pt idx="705">
                  <c:v>7.5320471569587299</c:v>
                </c:pt>
                <c:pt idx="706">
                  <c:v>9.0995082158674805</c:v>
                </c:pt>
                <c:pt idx="707">
                  <c:v>7.82401045358906</c:v>
                </c:pt>
                <c:pt idx="708">
                  <c:v>9.1251931809016504</c:v>
                </c:pt>
                <c:pt idx="709">
                  <c:v>5.4925343816174896</c:v>
                </c:pt>
                <c:pt idx="710">
                  <c:v>8.0643434807118197</c:v>
                </c:pt>
                <c:pt idx="711">
                  <c:v>15.3910363192063</c:v>
                </c:pt>
                <c:pt idx="712">
                  <c:v>15.8997290658473</c:v>
                </c:pt>
                <c:pt idx="713">
                  <c:v>7.2133380625474404</c:v>
                </c:pt>
                <c:pt idx="714">
                  <c:v>9.2112427397410901</c:v>
                </c:pt>
                <c:pt idx="715">
                  <c:v>8.8587632408792505</c:v>
                </c:pt>
                <c:pt idx="716">
                  <c:v>17.276826191871798</c:v>
                </c:pt>
                <c:pt idx="717">
                  <c:v>6.6368172851744101</c:v>
                </c:pt>
                <c:pt idx="718">
                  <c:v>14.279263678121501</c:v>
                </c:pt>
                <c:pt idx="719">
                  <c:v>12.2400979178343</c:v>
                </c:pt>
                <c:pt idx="720">
                  <c:v>12.556735565375099</c:v>
                </c:pt>
                <c:pt idx="721">
                  <c:v>14.900191371092999</c:v>
                </c:pt>
                <c:pt idx="722">
                  <c:v>14.197542427616799</c:v>
                </c:pt>
                <c:pt idx="723">
                  <c:v>14.1945786742513</c:v>
                </c:pt>
                <c:pt idx="724">
                  <c:v>11.884752775730901</c:v>
                </c:pt>
                <c:pt idx="725">
                  <c:v>6.8339525755697998</c:v>
                </c:pt>
                <c:pt idx="726">
                  <c:v>15.565349328902</c:v>
                </c:pt>
                <c:pt idx="727">
                  <c:v>25.141981936676501</c:v>
                </c:pt>
                <c:pt idx="728">
                  <c:v>12.1717472769705</c:v>
                </c:pt>
                <c:pt idx="729">
                  <c:v>17.303673217343</c:v>
                </c:pt>
                <c:pt idx="730">
                  <c:v>12.4951880913246</c:v>
                </c:pt>
                <c:pt idx="731">
                  <c:v>7.2778107416776301</c:v>
                </c:pt>
                <c:pt idx="732">
                  <c:v>9.5618279102026893</c:v>
                </c:pt>
                <c:pt idx="733">
                  <c:v>8.7561821178768593</c:v>
                </c:pt>
                <c:pt idx="734">
                  <c:v>3.8475689888395701</c:v>
                </c:pt>
                <c:pt idx="735">
                  <c:v>8.7207193854788692</c:v>
                </c:pt>
                <c:pt idx="736">
                  <c:v>8.8949726564393004</c:v>
                </c:pt>
                <c:pt idx="737">
                  <c:v>7.3803341797745103</c:v>
                </c:pt>
                <c:pt idx="738">
                  <c:v>9.1545517238509007</c:v>
                </c:pt>
                <c:pt idx="739">
                  <c:v>10.174080376788099</c:v>
                </c:pt>
                <c:pt idx="740">
                  <c:v>11.504302977428701</c:v>
                </c:pt>
                <c:pt idx="741">
                  <c:v>4.5665903047440297</c:v>
                </c:pt>
                <c:pt idx="742">
                  <c:v>7.0647705946892199</c:v>
                </c:pt>
                <c:pt idx="743">
                  <c:v>4.3924547674151304</c:v>
                </c:pt>
                <c:pt idx="744">
                  <c:v>6.5458814308998496</c:v>
                </c:pt>
                <c:pt idx="745">
                  <c:v>8.3522381330837199</c:v>
                </c:pt>
                <c:pt idx="746">
                  <c:v>8.8937812404192602</c:v>
                </c:pt>
                <c:pt idx="747">
                  <c:v>10.2621013639098</c:v>
                </c:pt>
                <c:pt idx="748">
                  <c:v>7.07495566665109</c:v>
                </c:pt>
                <c:pt idx="749">
                  <c:v>7.6611490664323103</c:v>
                </c:pt>
                <c:pt idx="750">
                  <c:v>10.2720620634373</c:v>
                </c:pt>
                <c:pt idx="751">
                  <c:v>6.0632291672561296</c:v>
                </c:pt>
                <c:pt idx="752">
                  <c:v>8.5139572064895503</c:v>
                </c:pt>
                <c:pt idx="753">
                  <c:v>11.486938605612499</c:v>
                </c:pt>
                <c:pt idx="754">
                  <c:v>10.5119891854496</c:v>
                </c:pt>
                <c:pt idx="755">
                  <c:v>6.6044167944206702</c:v>
                </c:pt>
                <c:pt idx="756">
                  <c:v>4.0606850086201396</c:v>
                </c:pt>
                <c:pt idx="757">
                  <c:v>6.6075666702798097</c:v>
                </c:pt>
                <c:pt idx="758">
                  <c:v>10.053925990187601</c:v>
                </c:pt>
                <c:pt idx="759">
                  <c:v>7.9816388385972097</c:v>
                </c:pt>
                <c:pt idx="760">
                  <c:v>11.4596540496548</c:v>
                </c:pt>
                <c:pt idx="761">
                  <c:v>2.2492895801391501</c:v>
                </c:pt>
                <c:pt idx="762">
                  <c:v>9.3185636437610899</c:v>
                </c:pt>
                <c:pt idx="763">
                  <c:v>5.7250073857780404</c:v>
                </c:pt>
                <c:pt idx="764">
                  <c:v>11.848855817525299</c:v>
                </c:pt>
                <c:pt idx="765">
                  <c:v>9.0152997911786894</c:v>
                </c:pt>
                <c:pt idx="766">
                  <c:v>11.8801732414912</c:v>
                </c:pt>
                <c:pt idx="767">
                  <c:v>6.6990742469277302</c:v>
                </c:pt>
                <c:pt idx="768">
                  <c:v>10.207541935543199</c:v>
                </c:pt>
                <c:pt idx="769">
                  <c:v>6.8044359168062902</c:v>
                </c:pt>
                <c:pt idx="770">
                  <c:v>10.114079345424701</c:v>
                </c:pt>
                <c:pt idx="771">
                  <c:v>8.9571920441789992</c:v>
                </c:pt>
                <c:pt idx="772">
                  <c:v>9.50262323239164</c:v>
                </c:pt>
                <c:pt idx="773">
                  <c:v>9.2722592695374093</c:v>
                </c:pt>
                <c:pt idx="774">
                  <c:v>8.5224918346920493</c:v>
                </c:pt>
                <c:pt idx="775">
                  <c:v>13.2521078830879</c:v>
                </c:pt>
                <c:pt idx="776">
                  <c:v>4.6223956348112898</c:v>
                </c:pt>
                <c:pt idx="777">
                  <c:v>7.66942871204854</c:v>
                </c:pt>
                <c:pt idx="778">
                  <c:v>7.9078241952226103</c:v>
                </c:pt>
                <c:pt idx="779">
                  <c:v>9.7916419393722194</c:v>
                </c:pt>
                <c:pt idx="780">
                  <c:v>6.7559003624767602</c:v>
                </c:pt>
                <c:pt idx="781">
                  <c:v>10.397073622005999</c:v>
                </c:pt>
                <c:pt idx="782">
                  <c:v>4.41906621698298</c:v>
                </c:pt>
                <c:pt idx="783">
                  <c:v>8.7465822218140197</c:v>
                </c:pt>
                <c:pt idx="784">
                  <c:v>5.2022057347277197</c:v>
                </c:pt>
                <c:pt idx="785">
                  <c:v>5.9819115958596702</c:v>
                </c:pt>
                <c:pt idx="786">
                  <c:v>6.9250073914754102</c:v>
                </c:pt>
                <c:pt idx="787">
                  <c:v>9.1024804937762607</c:v>
                </c:pt>
                <c:pt idx="788">
                  <c:v>6.9411088812326103</c:v>
                </c:pt>
                <c:pt idx="789">
                  <c:v>7.7256651864942603</c:v>
                </c:pt>
                <c:pt idx="790">
                  <c:v>9.3388667703230794</c:v>
                </c:pt>
                <c:pt idx="791">
                  <c:v>8.2417295118608305</c:v>
                </c:pt>
                <c:pt idx="792">
                  <c:v>5.4334766606693403</c:v>
                </c:pt>
                <c:pt idx="793">
                  <c:v>10.1633558477322</c:v>
                </c:pt>
                <c:pt idx="794">
                  <c:v>9.1970819461873194</c:v>
                </c:pt>
                <c:pt idx="795">
                  <c:v>9.8817785614424807</c:v>
                </c:pt>
                <c:pt idx="796">
                  <c:v>8.2518625857496204</c:v>
                </c:pt>
                <c:pt idx="797">
                  <c:v>5.7478796170673201</c:v>
                </c:pt>
                <c:pt idx="798">
                  <c:v>9.4928766394550301</c:v>
                </c:pt>
                <c:pt idx="799">
                  <c:v>7.7522276999874702</c:v>
                </c:pt>
                <c:pt idx="800">
                  <c:v>8.7247367377068095</c:v>
                </c:pt>
                <c:pt idx="801">
                  <c:v>6.4312528628593597</c:v>
                </c:pt>
                <c:pt idx="802">
                  <c:v>8.9942700696186009</c:v>
                </c:pt>
                <c:pt idx="803">
                  <c:v>13.516330382054001</c:v>
                </c:pt>
                <c:pt idx="804">
                  <c:v>4.0555199944003304</c:v>
                </c:pt>
                <c:pt idx="805">
                  <c:v>7.0924417186304298</c:v>
                </c:pt>
                <c:pt idx="806">
                  <c:v>6.53424308248304</c:v>
                </c:pt>
                <c:pt idx="807">
                  <c:v>5.3835754651647596</c:v>
                </c:pt>
                <c:pt idx="808">
                  <c:v>5.7597753936732596</c:v>
                </c:pt>
                <c:pt idx="809">
                  <c:v>15.082230564867899</c:v>
                </c:pt>
                <c:pt idx="810">
                  <c:v>13.7428544592238</c:v>
                </c:pt>
                <c:pt idx="811">
                  <c:v>8.1744285748018797</c:v>
                </c:pt>
                <c:pt idx="812">
                  <c:v>5.2167278607607699</c:v>
                </c:pt>
                <c:pt idx="813">
                  <c:v>9.4913083800558802</c:v>
                </c:pt>
                <c:pt idx="814">
                  <c:v>7.04637152609968</c:v>
                </c:pt>
                <c:pt idx="815">
                  <c:v>5.4467393081025897</c:v>
                </c:pt>
                <c:pt idx="816">
                  <c:v>6.7849643541604898</c:v>
                </c:pt>
                <c:pt idx="817">
                  <c:v>15.093706553070099</c:v>
                </c:pt>
                <c:pt idx="818">
                  <c:v>9.7514722197102301</c:v>
                </c:pt>
                <c:pt idx="819">
                  <c:v>11.086675794076401</c:v>
                </c:pt>
                <c:pt idx="820">
                  <c:v>5.0882661652208601</c:v>
                </c:pt>
                <c:pt idx="821">
                  <c:v>6.5667855065810299</c:v>
                </c:pt>
                <c:pt idx="822">
                  <c:v>5.4551354873028899</c:v>
                </c:pt>
                <c:pt idx="823">
                  <c:v>6.8247281911120501</c:v>
                </c:pt>
                <c:pt idx="824">
                  <c:v>5.7852685334795098</c:v>
                </c:pt>
                <c:pt idx="825">
                  <c:v>9.8992576599465192</c:v>
                </c:pt>
                <c:pt idx="826">
                  <c:v>5.7335750517081197</c:v>
                </c:pt>
                <c:pt idx="827">
                  <c:v>10.1316190550698</c:v>
                </c:pt>
                <c:pt idx="828">
                  <c:v>6.8597642674225199</c:v>
                </c:pt>
                <c:pt idx="829">
                  <c:v>9.5365494022914792</c:v>
                </c:pt>
                <c:pt idx="830">
                  <c:v>7.1534213976773602</c:v>
                </c:pt>
                <c:pt idx="831">
                  <c:v>13.4224815842999</c:v>
                </c:pt>
                <c:pt idx="832">
                  <c:v>8.9442371780728092</c:v>
                </c:pt>
                <c:pt idx="833">
                  <c:v>16.446305889096799</c:v>
                </c:pt>
                <c:pt idx="834">
                  <c:v>7.3762260982089698</c:v>
                </c:pt>
                <c:pt idx="835">
                  <c:v>7.39020447976824</c:v>
                </c:pt>
                <c:pt idx="836">
                  <c:v>6.4878581929788401</c:v>
                </c:pt>
                <c:pt idx="837">
                  <c:v>6.1288799196142003</c:v>
                </c:pt>
                <c:pt idx="838">
                  <c:v>4.2445908300418296</c:v>
                </c:pt>
                <c:pt idx="839">
                  <c:v>6.2571803029421202</c:v>
                </c:pt>
                <c:pt idx="840">
                  <c:v>10.3941006991249</c:v>
                </c:pt>
                <c:pt idx="841">
                  <c:v>14.4157323847228</c:v>
                </c:pt>
                <c:pt idx="842">
                  <c:v>6.5167756177999898</c:v>
                </c:pt>
                <c:pt idx="843">
                  <c:v>4.9198494571823099</c:v>
                </c:pt>
                <c:pt idx="844">
                  <c:v>6.1606741668898604</c:v>
                </c:pt>
                <c:pt idx="845">
                  <c:v>11.558950172821501</c:v>
                </c:pt>
                <c:pt idx="846">
                  <c:v>11.3396375228034</c:v>
                </c:pt>
                <c:pt idx="847">
                  <c:v>8.6138892954996091</c:v>
                </c:pt>
                <c:pt idx="848">
                  <c:v>2.6276606437280199</c:v>
                </c:pt>
                <c:pt idx="849">
                  <c:v>5.8832683911492696</c:v>
                </c:pt>
                <c:pt idx="850">
                  <c:v>9.2531028298713593</c:v>
                </c:pt>
                <c:pt idx="851">
                  <c:v>7.53112043044682</c:v>
                </c:pt>
                <c:pt idx="852">
                  <c:v>6.5121846771202403</c:v>
                </c:pt>
                <c:pt idx="853">
                  <c:v>4.3817825087198603</c:v>
                </c:pt>
                <c:pt idx="854">
                  <c:v>6.9339376555313903</c:v>
                </c:pt>
                <c:pt idx="855">
                  <c:v>7.1766810569133801</c:v>
                </c:pt>
                <c:pt idx="856">
                  <c:v>8.9901139153483403</c:v>
                </c:pt>
                <c:pt idx="857">
                  <c:v>6.3797033552784503</c:v>
                </c:pt>
                <c:pt idx="858">
                  <c:v>6.4219603112697099</c:v>
                </c:pt>
                <c:pt idx="859">
                  <c:v>6.4535592866914504</c:v>
                </c:pt>
                <c:pt idx="860">
                  <c:v>6.6034034643584203</c:v>
                </c:pt>
                <c:pt idx="861">
                  <c:v>7.0289470770969498</c:v>
                </c:pt>
                <c:pt idx="862">
                  <c:v>5.7808188693681997</c:v>
                </c:pt>
                <c:pt idx="863">
                  <c:v>19.4586414022817</c:v>
                </c:pt>
                <c:pt idx="864">
                  <c:v>7.3840017085416001</c:v>
                </c:pt>
                <c:pt idx="865">
                  <c:v>10.6905108722438</c:v>
                </c:pt>
                <c:pt idx="866">
                  <c:v>23.6004859482542</c:v>
                </c:pt>
                <c:pt idx="867">
                  <c:v>11.4343471219774</c:v>
                </c:pt>
                <c:pt idx="868">
                  <c:v>4.8038227964861999</c:v>
                </c:pt>
                <c:pt idx="869">
                  <c:v>11.995200373262101</c:v>
                </c:pt>
                <c:pt idx="870">
                  <c:v>14.570464525550999</c:v>
                </c:pt>
                <c:pt idx="871">
                  <c:v>9.7514368926929809</c:v>
                </c:pt>
                <c:pt idx="872">
                  <c:v>12.349843953125299</c:v>
                </c:pt>
                <c:pt idx="873">
                  <c:v>5.7340491189772402</c:v>
                </c:pt>
                <c:pt idx="874">
                  <c:v>9.8979903975731993</c:v>
                </c:pt>
                <c:pt idx="875">
                  <c:v>16.8891022940597</c:v>
                </c:pt>
                <c:pt idx="876">
                  <c:v>8.1027054895287893</c:v>
                </c:pt>
                <c:pt idx="877">
                  <c:v>7.9330762445222804</c:v>
                </c:pt>
                <c:pt idx="878">
                  <c:v>6.8765310724377402</c:v>
                </c:pt>
                <c:pt idx="879">
                  <c:v>6.5931906336281596</c:v>
                </c:pt>
                <c:pt idx="880">
                  <c:v>8.104974071809</c:v>
                </c:pt>
                <c:pt idx="881">
                  <c:v>13.124408781811599</c:v>
                </c:pt>
                <c:pt idx="882">
                  <c:v>4.8409595228521898</c:v>
                </c:pt>
                <c:pt idx="883">
                  <c:v>6.8033571285998997</c:v>
                </c:pt>
                <c:pt idx="884">
                  <c:v>10.7734485932046</c:v>
                </c:pt>
                <c:pt idx="885">
                  <c:v>11.104493052411099</c:v>
                </c:pt>
                <c:pt idx="886">
                  <c:v>6.2521500057608996</c:v>
                </c:pt>
                <c:pt idx="887">
                  <c:v>10.1489869535819</c:v>
                </c:pt>
                <c:pt idx="888">
                  <c:v>6.4099519844624604</c:v>
                </c:pt>
                <c:pt idx="889">
                  <c:v>12.0323180504798</c:v>
                </c:pt>
                <c:pt idx="890">
                  <c:v>13.129454877590399</c:v>
                </c:pt>
                <c:pt idx="891">
                  <c:v>10.8469204954923</c:v>
                </c:pt>
                <c:pt idx="892">
                  <c:v>14.5068862544439</c:v>
                </c:pt>
                <c:pt idx="893">
                  <c:v>13.8182558315325</c:v>
                </c:pt>
                <c:pt idx="894">
                  <c:v>9.8929795502013693</c:v>
                </c:pt>
                <c:pt idx="895">
                  <c:v>5.8603299978026104</c:v>
                </c:pt>
                <c:pt idx="896">
                  <c:v>9.4241151314835001</c:v>
                </c:pt>
                <c:pt idx="897">
                  <c:v>8.3498060664704905</c:v>
                </c:pt>
                <c:pt idx="898">
                  <c:v>5.1472886294262699</c:v>
                </c:pt>
                <c:pt idx="899">
                  <c:v>10.6194111655886</c:v>
                </c:pt>
                <c:pt idx="900">
                  <c:v>8.9427149202542697</c:v>
                </c:pt>
                <c:pt idx="901">
                  <c:v>10.759749562977699</c:v>
                </c:pt>
                <c:pt idx="902">
                  <c:v>10.2305199815909</c:v>
                </c:pt>
                <c:pt idx="903">
                  <c:v>11.717759854452799</c:v>
                </c:pt>
                <c:pt idx="904">
                  <c:v>16.641243011508099</c:v>
                </c:pt>
                <c:pt idx="905">
                  <c:v>12.396439370549301</c:v>
                </c:pt>
                <c:pt idx="906">
                  <c:v>9.9895979348120694</c:v>
                </c:pt>
                <c:pt idx="907">
                  <c:v>12.0402096607946</c:v>
                </c:pt>
                <c:pt idx="908">
                  <c:v>6.8105576615288896</c:v>
                </c:pt>
                <c:pt idx="909">
                  <c:v>11.331199229099999</c:v>
                </c:pt>
                <c:pt idx="910">
                  <c:v>10.9858543379043</c:v>
                </c:pt>
                <c:pt idx="911">
                  <c:v>9.2165002129910292</c:v>
                </c:pt>
                <c:pt idx="912">
                  <c:v>15.067619300071399</c:v>
                </c:pt>
                <c:pt idx="913">
                  <c:v>11.153682442568201</c:v>
                </c:pt>
                <c:pt idx="914">
                  <c:v>12.1921537832069</c:v>
                </c:pt>
                <c:pt idx="915">
                  <c:v>16.063042731781799</c:v>
                </c:pt>
                <c:pt idx="916">
                  <c:v>5.6099575311600303</c:v>
                </c:pt>
                <c:pt idx="917">
                  <c:v>6.4131340483239896</c:v>
                </c:pt>
                <c:pt idx="918">
                  <c:v>7.5485971149560704</c:v>
                </c:pt>
                <c:pt idx="919">
                  <c:v>9.9761983569839892</c:v>
                </c:pt>
                <c:pt idx="920">
                  <c:v>26.016141179042901</c:v>
                </c:pt>
                <c:pt idx="921">
                  <c:v>13.3389195520201</c:v>
                </c:pt>
                <c:pt idx="922">
                  <c:v>8.1678100750489193</c:v>
                </c:pt>
                <c:pt idx="923">
                  <c:v>9.5412296131721401</c:v>
                </c:pt>
                <c:pt idx="924">
                  <c:v>5.8378538200123398</c:v>
                </c:pt>
                <c:pt idx="925">
                  <c:v>6.0350756112422497</c:v>
                </c:pt>
                <c:pt idx="926">
                  <c:v>26.765566778541501</c:v>
                </c:pt>
                <c:pt idx="927">
                  <c:v>13.1853217925048</c:v>
                </c:pt>
                <c:pt idx="928">
                  <c:v>23.890581550915901</c:v>
                </c:pt>
                <c:pt idx="929">
                  <c:v>19.144559303855001</c:v>
                </c:pt>
                <c:pt idx="930">
                  <c:v>11.147079567162899</c:v>
                </c:pt>
                <c:pt idx="931">
                  <c:v>24.871978746723901</c:v>
                </c:pt>
                <c:pt idx="932">
                  <c:v>12.045506960713199</c:v>
                </c:pt>
                <c:pt idx="933">
                  <c:v>8.4399337618077599</c:v>
                </c:pt>
                <c:pt idx="934">
                  <c:v>7.1561620794331402</c:v>
                </c:pt>
                <c:pt idx="935">
                  <c:v>7.3236329700492302</c:v>
                </c:pt>
                <c:pt idx="936">
                  <c:v>10.253949720305799</c:v>
                </c:pt>
                <c:pt idx="937">
                  <c:v>13.4772505175909</c:v>
                </c:pt>
                <c:pt idx="938">
                  <c:v>5.8480866076294902</c:v>
                </c:pt>
                <c:pt idx="939">
                  <c:v>11.5812683581164</c:v>
                </c:pt>
                <c:pt idx="940">
                  <c:v>10.2040781363325</c:v>
                </c:pt>
                <c:pt idx="941">
                  <c:v>16.208677831300399</c:v>
                </c:pt>
                <c:pt idx="942">
                  <c:v>16.186260595216702</c:v>
                </c:pt>
                <c:pt idx="943">
                  <c:v>12.417987677830199</c:v>
                </c:pt>
                <c:pt idx="944">
                  <c:v>15.927743383123399</c:v>
                </c:pt>
                <c:pt idx="945">
                  <c:v>5.7742791766458801</c:v>
                </c:pt>
                <c:pt idx="946">
                  <c:v>8.7473221971553095</c:v>
                </c:pt>
                <c:pt idx="947">
                  <c:v>12.038244387056899</c:v>
                </c:pt>
                <c:pt idx="948">
                  <c:v>6.2418260649893202</c:v>
                </c:pt>
                <c:pt idx="949">
                  <c:v>11.5919441450731</c:v>
                </c:pt>
                <c:pt idx="950">
                  <c:v>14.3758304075089</c:v>
                </c:pt>
                <c:pt idx="951">
                  <c:v>12.1223427481917</c:v>
                </c:pt>
                <c:pt idx="952">
                  <c:v>7.8186020820913003</c:v>
                </c:pt>
                <c:pt idx="953">
                  <c:v>6.4758955233434001</c:v>
                </c:pt>
                <c:pt idx="954">
                  <c:v>17.1735815309824</c:v>
                </c:pt>
                <c:pt idx="955">
                  <c:v>7.60768871426699</c:v>
                </c:pt>
                <c:pt idx="956">
                  <c:v>5.9537104137639201</c:v>
                </c:pt>
                <c:pt idx="957">
                  <c:v>6.7040890075970596</c:v>
                </c:pt>
                <c:pt idx="958">
                  <c:v>8.6609836877934399</c:v>
                </c:pt>
                <c:pt idx="959">
                  <c:v>8.0840906674203197</c:v>
                </c:pt>
                <c:pt idx="960">
                  <c:v>7.5393605139753301</c:v>
                </c:pt>
                <c:pt idx="961">
                  <c:v>6.2268612360270001</c:v>
                </c:pt>
                <c:pt idx="962">
                  <c:v>20.493006838708901</c:v>
                </c:pt>
                <c:pt idx="963">
                  <c:v>4.9740772503010398</c:v>
                </c:pt>
                <c:pt idx="964">
                  <c:v>7.5464967966272702</c:v>
                </c:pt>
                <c:pt idx="965">
                  <c:v>15.2740614794126</c:v>
                </c:pt>
                <c:pt idx="966">
                  <c:v>9.5351019839524298</c:v>
                </c:pt>
                <c:pt idx="967">
                  <c:v>8.8602537722206591</c:v>
                </c:pt>
                <c:pt idx="968">
                  <c:v>6.0350821703235598</c:v>
                </c:pt>
                <c:pt idx="969">
                  <c:v>4.5067198724369701</c:v>
                </c:pt>
                <c:pt idx="970">
                  <c:v>21.264034090451101</c:v>
                </c:pt>
                <c:pt idx="971">
                  <c:v>6.7666570422660897</c:v>
                </c:pt>
                <c:pt idx="972">
                  <c:v>5.3296617236042598</c:v>
                </c:pt>
                <c:pt idx="973">
                  <c:v>9.0824397873119906</c:v>
                </c:pt>
                <c:pt idx="974">
                  <c:v>6.2081924728145204</c:v>
                </c:pt>
                <c:pt idx="975">
                  <c:v>5.9564912449554903</c:v>
                </c:pt>
                <c:pt idx="976">
                  <c:v>8.4155780421637303</c:v>
                </c:pt>
                <c:pt idx="977">
                  <c:v>7.1379681245907003</c:v>
                </c:pt>
                <c:pt idx="978">
                  <c:v>7.3928878361877199</c:v>
                </c:pt>
                <c:pt idx="979">
                  <c:v>13.736340765579399</c:v>
                </c:pt>
                <c:pt idx="980">
                  <c:v>7.6868956129008303</c:v>
                </c:pt>
                <c:pt idx="981">
                  <c:v>6.1360272072690503</c:v>
                </c:pt>
                <c:pt idx="982">
                  <c:v>8.8361283062703304</c:v>
                </c:pt>
                <c:pt idx="983">
                  <c:v>10.0301018924385</c:v>
                </c:pt>
                <c:pt idx="984">
                  <c:v>9.0482310794218694</c:v>
                </c:pt>
                <c:pt idx="985">
                  <c:v>5.0554293164608</c:v>
                </c:pt>
                <c:pt idx="986">
                  <c:v>7.5696155616825802</c:v>
                </c:pt>
                <c:pt idx="987">
                  <c:v>8.5005128468555409</c:v>
                </c:pt>
                <c:pt idx="988">
                  <c:v>7.8722026862503096</c:v>
                </c:pt>
                <c:pt idx="989">
                  <c:v>7.2496764075766498</c:v>
                </c:pt>
                <c:pt idx="990">
                  <c:v>6.2868831426637399</c:v>
                </c:pt>
                <c:pt idx="991">
                  <c:v>11.228223112966599</c:v>
                </c:pt>
                <c:pt idx="992">
                  <c:v>6.1152892920340696</c:v>
                </c:pt>
                <c:pt idx="993">
                  <c:v>20.021943883432801</c:v>
                </c:pt>
                <c:pt idx="994">
                  <c:v>6.60428491582491</c:v>
                </c:pt>
                <c:pt idx="995">
                  <c:v>5.6265175379015604</c:v>
                </c:pt>
                <c:pt idx="996">
                  <c:v>11.3910457601025</c:v>
                </c:pt>
                <c:pt idx="997">
                  <c:v>6.4247639134507004</c:v>
                </c:pt>
                <c:pt idx="998">
                  <c:v>9.5550876572475794</c:v>
                </c:pt>
                <c:pt idx="999">
                  <c:v>7.9941892322695596</c:v>
                </c:pt>
              </c:numCache>
            </c:numRef>
          </c:val>
          <c:smooth val="0"/>
          <c:extLst xmlns:c16r2="http://schemas.microsoft.com/office/drawing/2015/06/chart">
            <c:ext xmlns:c16="http://schemas.microsoft.com/office/drawing/2014/chart" uri="{C3380CC4-5D6E-409C-BE32-E72D297353CC}">
              <c16:uniqueId val="{00000000-B332-4979-B836-7AFDB185BCFD}"/>
            </c:ext>
          </c:extLst>
        </c:ser>
        <c:dLbls>
          <c:showLegendKey val="0"/>
          <c:showVal val="0"/>
          <c:showCatName val="0"/>
          <c:showSerName val="0"/>
          <c:showPercent val="0"/>
          <c:showBubbleSize val="0"/>
        </c:dLbls>
        <c:smooth val="0"/>
        <c:axId val="475911392"/>
        <c:axId val="475912176"/>
      </c:lineChart>
      <c:catAx>
        <c:axId val="475911392"/>
        <c:scaling>
          <c:orientation val="minMax"/>
        </c:scaling>
        <c:delete val="0"/>
        <c:axPos val="b"/>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ja-JP" altLang="en-US" dirty="0"/>
                  <a:t>データナンバー</a:t>
                </a:r>
              </a:p>
            </c:rich>
          </c:tx>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5400000" spcFirstLastPara="1" vertOverflow="ellipsis"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ja-JP"/>
          </a:p>
        </c:txPr>
        <c:crossAx val="475912176"/>
        <c:crosses val="autoZero"/>
        <c:auto val="1"/>
        <c:lblAlgn val="ctr"/>
        <c:lblOffset val="100"/>
        <c:noMultiLvlLbl val="0"/>
      </c:catAx>
      <c:valAx>
        <c:axId val="47591217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0" spcFirstLastPara="1" vertOverflow="ellipsis" vert="wordArtVertRtl" wrap="square" anchor="ctr" anchorCtr="1"/>
              <a:lstStyle/>
              <a:p>
                <a:pPr>
                  <a:defRPr sz="1330" b="0" i="0" u="none" strike="noStrike" kern="1200" baseline="0">
                    <a:solidFill>
                      <a:schemeClr val="tx1">
                        <a:lumMod val="65000"/>
                        <a:lumOff val="35000"/>
                      </a:schemeClr>
                    </a:solidFill>
                    <a:latin typeface="+mn-lt"/>
                    <a:ea typeface="+mn-ea"/>
                    <a:cs typeface="+mn-cs"/>
                  </a:defRPr>
                </a:pPr>
                <a:r>
                  <a:rPr lang="ja-JP" altLang="en-US" dirty="0"/>
                  <a:t>損失関数</a:t>
                </a:r>
              </a:p>
            </c:rich>
          </c:tx>
          <c:overlay val="0"/>
          <c:spPr>
            <a:noFill/>
            <a:ln>
              <a:noFill/>
            </a:ln>
            <a:effectLst/>
          </c:spPr>
          <c:txPr>
            <a:bodyPr rot="0" spcFirstLastPara="1" vertOverflow="ellipsis" vert="wordArtVertRtl"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ja-JP"/>
          </a:p>
        </c:txPr>
        <c:crossAx val="475911392"/>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ja-JP" altLang="en-US" dirty="0"/>
              <a:t>学習率</a:t>
            </a:r>
            <a:r>
              <a:rPr lang="en-US" altLang="ja-JP" dirty="0"/>
              <a:t>0.0005</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lineChart>
        <c:grouping val="standard"/>
        <c:varyColors val="0"/>
        <c:ser>
          <c:idx val="0"/>
          <c:order val="0"/>
          <c:tx>
            <c:strRef>
              <c:f>Sheet1!$B$1</c:f>
              <c:strCache>
                <c:ptCount val="1"/>
                <c:pt idx="0">
                  <c:v>学習率0.1</c:v>
                </c:pt>
              </c:strCache>
            </c:strRef>
          </c:tx>
          <c:spPr>
            <a:ln w="28575" cap="rnd">
              <a:solidFill>
                <a:schemeClr val="accent1"/>
              </a:solidFill>
              <a:round/>
            </a:ln>
            <a:effectLst/>
          </c:spPr>
          <c:marker>
            <c:symbol val="none"/>
          </c:marker>
          <c:cat>
            <c:numRef>
              <c:f>Sheet1!$A$2:$A$1001</c:f>
              <c:numCache>
                <c:formatCode>General</c:formatCode>
                <c:ptCount val="100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pt idx="65">
                  <c:v>66</c:v>
                </c:pt>
                <c:pt idx="66">
                  <c:v>67</c:v>
                </c:pt>
                <c:pt idx="67">
                  <c:v>68</c:v>
                </c:pt>
                <c:pt idx="68">
                  <c:v>69</c:v>
                </c:pt>
                <c:pt idx="69">
                  <c:v>70</c:v>
                </c:pt>
                <c:pt idx="70">
                  <c:v>71</c:v>
                </c:pt>
                <c:pt idx="71">
                  <c:v>72</c:v>
                </c:pt>
                <c:pt idx="72">
                  <c:v>73</c:v>
                </c:pt>
                <c:pt idx="73">
                  <c:v>74</c:v>
                </c:pt>
                <c:pt idx="74">
                  <c:v>75</c:v>
                </c:pt>
                <c:pt idx="75">
                  <c:v>76</c:v>
                </c:pt>
                <c:pt idx="76">
                  <c:v>77</c:v>
                </c:pt>
                <c:pt idx="77">
                  <c:v>78</c:v>
                </c:pt>
                <c:pt idx="78">
                  <c:v>79</c:v>
                </c:pt>
                <c:pt idx="79">
                  <c:v>80</c:v>
                </c:pt>
                <c:pt idx="80">
                  <c:v>81</c:v>
                </c:pt>
                <c:pt idx="81">
                  <c:v>82</c:v>
                </c:pt>
                <c:pt idx="82">
                  <c:v>83</c:v>
                </c:pt>
                <c:pt idx="83">
                  <c:v>84</c:v>
                </c:pt>
                <c:pt idx="84">
                  <c:v>85</c:v>
                </c:pt>
                <c:pt idx="85">
                  <c:v>86</c:v>
                </c:pt>
                <c:pt idx="86">
                  <c:v>87</c:v>
                </c:pt>
                <c:pt idx="87">
                  <c:v>88</c:v>
                </c:pt>
                <c:pt idx="88">
                  <c:v>89</c:v>
                </c:pt>
                <c:pt idx="89">
                  <c:v>90</c:v>
                </c:pt>
                <c:pt idx="90">
                  <c:v>91</c:v>
                </c:pt>
                <c:pt idx="91">
                  <c:v>92</c:v>
                </c:pt>
                <c:pt idx="92">
                  <c:v>93</c:v>
                </c:pt>
                <c:pt idx="93">
                  <c:v>94</c:v>
                </c:pt>
                <c:pt idx="94">
                  <c:v>95</c:v>
                </c:pt>
                <c:pt idx="95">
                  <c:v>96</c:v>
                </c:pt>
                <c:pt idx="96">
                  <c:v>97</c:v>
                </c:pt>
                <c:pt idx="97">
                  <c:v>98</c:v>
                </c:pt>
                <c:pt idx="98">
                  <c:v>99</c:v>
                </c:pt>
                <c:pt idx="99">
                  <c:v>100</c:v>
                </c:pt>
                <c:pt idx="100">
                  <c:v>101</c:v>
                </c:pt>
                <c:pt idx="101">
                  <c:v>102</c:v>
                </c:pt>
                <c:pt idx="102">
                  <c:v>103</c:v>
                </c:pt>
                <c:pt idx="103">
                  <c:v>104</c:v>
                </c:pt>
                <c:pt idx="104">
                  <c:v>105</c:v>
                </c:pt>
                <c:pt idx="105">
                  <c:v>106</c:v>
                </c:pt>
                <c:pt idx="106">
                  <c:v>107</c:v>
                </c:pt>
                <c:pt idx="107">
                  <c:v>108</c:v>
                </c:pt>
                <c:pt idx="108">
                  <c:v>109</c:v>
                </c:pt>
                <c:pt idx="109">
                  <c:v>110</c:v>
                </c:pt>
                <c:pt idx="110">
                  <c:v>111</c:v>
                </c:pt>
                <c:pt idx="111">
                  <c:v>112</c:v>
                </c:pt>
                <c:pt idx="112">
                  <c:v>113</c:v>
                </c:pt>
                <c:pt idx="113">
                  <c:v>114</c:v>
                </c:pt>
                <c:pt idx="114">
                  <c:v>115</c:v>
                </c:pt>
                <c:pt idx="115">
                  <c:v>116</c:v>
                </c:pt>
                <c:pt idx="116">
                  <c:v>117</c:v>
                </c:pt>
                <c:pt idx="117">
                  <c:v>118</c:v>
                </c:pt>
                <c:pt idx="118">
                  <c:v>119</c:v>
                </c:pt>
                <c:pt idx="119">
                  <c:v>120</c:v>
                </c:pt>
                <c:pt idx="120">
                  <c:v>121</c:v>
                </c:pt>
                <c:pt idx="121">
                  <c:v>122</c:v>
                </c:pt>
                <c:pt idx="122">
                  <c:v>123</c:v>
                </c:pt>
                <c:pt idx="123">
                  <c:v>124</c:v>
                </c:pt>
                <c:pt idx="124">
                  <c:v>125</c:v>
                </c:pt>
                <c:pt idx="125">
                  <c:v>126</c:v>
                </c:pt>
                <c:pt idx="126">
                  <c:v>127</c:v>
                </c:pt>
                <c:pt idx="127">
                  <c:v>128</c:v>
                </c:pt>
                <c:pt idx="128">
                  <c:v>129</c:v>
                </c:pt>
                <c:pt idx="129">
                  <c:v>130</c:v>
                </c:pt>
                <c:pt idx="130">
                  <c:v>131</c:v>
                </c:pt>
                <c:pt idx="131">
                  <c:v>132</c:v>
                </c:pt>
                <c:pt idx="132">
                  <c:v>133</c:v>
                </c:pt>
                <c:pt idx="133">
                  <c:v>134</c:v>
                </c:pt>
                <c:pt idx="134">
                  <c:v>135</c:v>
                </c:pt>
                <c:pt idx="135">
                  <c:v>136</c:v>
                </c:pt>
                <c:pt idx="136">
                  <c:v>137</c:v>
                </c:pt>
                <c:pt idx="137">
                  <c:v>138</c:v>
                </c:pt>
                <c:pt idx="138">
                  <c:v>139</c:v>
                </c:pt>
                <c:pt idx="139">
                  <c:v>140</c:v>
                </c:pt>
                <c:pt idx="140">
                  <c:v>141</c:v>
                </c:pt>
                <c:pt idx="141">
                  <c:v>142</c:v>
                </c:pt>
                <c:pt idx="142">
                  <c:v>143</c:v>
                </c:pt>
                <c:pt idx="143">
                  <c:v>144</c:v>
                </c:pt>
                <c:pt idx="144">
                  <c:v>145</c:v>
                </c:pt>
                <c:pt idx="145">
                  <c:v>146</c:v>
                </c:pt>
                <c:pt idx="146">
                  <c:v>147</c:v>
                </c:pt>
                <c:pt idx="147">
                  <c:v>148</c:v>
                </c:pt>
                <c:pt idx="148">
                  <c:v>149</c:v>
                </c:pt>
                <c:pt idx="149">
                  <c:v>150</c:v>
                </c:pt>
                <c:pt idx="150">
                  <c:v>151</c:v>
                </c:pt>
                <c:pt idx="151">
                  <c:v>152</c:v>
                </c:pt>
                <c:pt idx="152">
                  <c:v>153</c:v>
                </c:pt>
                <c:pt idx="153">
                  <c:v>154</c:v>
                </c:pt>
                <c:pt idx="154">
                  <c:v>155</c:v>
                </c:pt>
                <c:pt idx="155">
                  <c:v>156</c:v>
                </c:pt>
                <c:pt idx="156">
                  <c:v>157</c:v>
                </c:pt>
                <c:pt idx="157">
                  <c:v>158</c:v>
                </c:pt>
                <c:pt idx="158">
                  <c:v>159</c:v>
                </c:pt>
                <c:pt idx="159">
                  <c:v>160</c:v>
                </c:pt>
                <c:pt idx="160">
                  <c:v>161</c:v>
                </c:pt>
                <c:pt idx="161">
                  <c:v>162</c:v>
                </c:pt>
                <c:pt idx="162">
                  <c:v>163</c:v>
                </c:pt>
                <c:pt idx="163">
                  <c:v>164</c:v>
                </c:pt>
                <c:pt idx="164">
                  <c:v>165</c:v>
                </c:pt>
                <c:pt idx="165">
                  <c:v>166</c:v>
                </c:pt>
                <c:pt idx="166">
                  <c:v>167</c:v>
                </c:pt>
                <c:pt idx="167">
                  <c:v>168</c:v>
                </c:pt>
                <c:pt idx="168">
                  <c:v>169</c:v>
                </c:pt>
                <c:pt idx="169">
                  <c:v>170</c:v>
                </c:pt>
                <c:pt idx="170">
                  <c:v>171</c:v>
                </c:pt>
                <c:pt idx="171">
                  <c:v>172</c:v>
                </c:pt>
                <c:pt idx="172">
                  <c:v>173</c:v>
                </c:pt>
                <c:pt idx="173">
                  <c:v>174</c:v>
                </c:pt>
                <c:pt idx="174">
                  <c:v>175</c:v>
                </c:pt>
                <c:pt idx="175">
                  <c:v>176</c:v>
                </c:pt>
                <c:pt idx="176">
                  <c:v>177</c:v>
                </c:pt>
                <c:pt idx="177">
                  <c:v>178</c:v>
                </c:pt>
                <c:pt idx="178">
                  <c:v>179</c:v>
                </c:pt>
                <c:pt idx="179">
                  <c:v>180</c:v>
                </c:pt>
                <c:pt idx="180">
                  <c:v>181</c:v>
                </c:pt>
                <c:pt idx="181">
                  <c:v>182</c:v>
                </c:pt>
                <c:pt idx="182">
                  <c:v>183</c:v>
                </c:pt>
                <c:pt idx="183">
                  <c:v>184</c:v>
                </c:pt>
                <c:pt idx="184">
                  <c:v>185</c:v>
                </c:pt>
                <c:pt idx="185">
                  <c:v>186</c:v>
                </c:pt>
                <c:pt idx="186">
                  <c:v>187</c:v>
                </c:pt>
                <c:pt idx="187">
                  <c:v>188</c:v>
                </c:pt>
                <c:pt idx="188">
                  <c:v>189</c:v>
                </c:pt>
                <c:pt idx="189">
                  <c:v>190</c:v>
                </c:pt>
                <c:pt idx="190">
                  <c:v>191</c:v>
                </c:pt>
                <c:pt idx="191">
                  <c:v>192</c:v>
                </c:pt>
                <c:pt idx="192">
                  <c:v>193</c:v>
                </c:pt>
                <c:pt idx="193">
                  <c:v>194</c:v>
                </c:pt>
                <c:pt idx="194">
                  <c:v>195</c:v>
                </c:pt>
                <c:pt idx="195">
                  <c:v>196</c:v>
                </c:pt>
                <c:pt idx="196">
                  <c:v>197</c:v>
                </c:pt>
                <c:pt idx="197">
                  <c:v>198</c:v>
                </c:pt>
                <c:pt idx="198">
                  <c:v>199</c:v>
                </c:pt>
                <c:pt idx="199">
                  <c:v>200</c:v>
                </c:pt>
                <c:pt idx="200">
                  <c:v>201</c:v>
                </c:pt>
                <c:pt idx="201">
                  <c:v>202</c:v>
                </c:pt>
                <c:pt idx="202">
                  <c:v>203</c:v>
                </c:pt>
                <c:pt idx="203">
                  <c:v>204</c:v>
                </c:pt>
                <c:pt idx="204">
                  <c:v>205</c:v>
                </c:pt>
                <c:pt idx="205">
                  <c:v>206</c:v>
                </c:pt>
                <c:pt idx="206">
                  <c:v>207</c:v>
                </c:pt>
                <c:pt idx="207">
                  <c:v>208</c:v>
                </c:pt>
                <c:pt idx="208">
                  <c:v>209</c:v>
                </c:pt>
                <c:pt idx="209">
                  <c:v>210</c:v>
                </c:pt>
                <c:pt idx="210">
                  <c:v>211</c:v>
                </c:pt>
                <c:pt idx="211">
                  <c:v>212</c:v>
                </c:pt>
                <c:pt idx="212">
                  <c:v>213</c:v>
                </c:pt>
                <c:pt idx="213">
                  <c:v>214</c:v>
                </c:pt>
                <c:pt idx="214">
                  <c:v>215</c:v>
                </c:pt>
                <c:pt idx="215">
                  <c:v>216</c:v>
                </c:pt>
                <c:pt idx="216">
                  <c:v>217</c:v>
                </c:pt>
                <c:pt idx="217">
                  <c:v>218</c:v>
                </c:pt>
                <c:pt idx="218">
                  <c:v>219</c:v>
                </c:pt>
                <c:pt idx="219">
                  <c:v>220</c:v>
                </c:pt>
                <c:pt idx="220">
                  <c:v>221</c:v>
                </c:pt>
                <c:pt idx="221">
                  <c:v>222</c:v>
                </c:pt>
                <c:pt idx="222">
                  <c:v>223</c:v>
                </c:pt>
                <c:pt idx="223">
                  <c:v>224</c:v>
                </c:pt>
                <c:pt idx="224">
                  <c:v>225</c:v>
                </c:pt>
                <c:pt idx="225">
                  <c:v>226</c:v>
                </c:pt>
                <c:pt idx="226">
                  <c:v>227</c:v>
                </c:pt>
                <c:pt idx="227">
                  <c:v>228</c:v>
                </c:pt>
                <c:pt idx="228">
                  <c:v>229</c:v>
                </c:pt>
                <c:pt idx="229">
                  <c:v>230</c:v>
                </c:pt>
                <c:pt idx="230">
                  <c:v>231</c:v>
                </c:pt>
                <c:pt idx="231">
                  <c:v>232</c:v>
                </c:pt>
                <c:pt idx="232">
                  <c:v>233</c:v>
                </c:pt>
                <c:pt idx="233">
                  <c:v>234</c:v>
                </c:pt>
                <c:pt idx="234">
                  <c:v>235</c:v>
                </c:pt>
                <c:pt idx="235">
                  <c:v>236</c:v>
                </c:pt>
                <c:pt idx="236">
                  <c:v>237</c:v>
                </c:pt>
                <c:pt idx="237">
                  <c:v>238</c:v>
                </c:pt>
                <c:pt idx="238">
                  <c:v>239</c:v>
                </c:pt>
                <c:pt idx="239">
                  <c:v>240</c:v>
                </c:pt>
                <c:pt idx="240">
                  <c:v>241</c:v>
                </c:pt>
                <c:pt idx="241">
                  <c:v>242</c:v>
                </c:pt>
                <c:pt idx="242">
                  <c:v>243</c:v>
                </c:pt>
                <c:pt idx="243">
                  <c:v>244</c:v>
                </c:pt>
                <c:pt idx="244">
                  <c:v>245</c:v>
                </c:pt>
                <c:pt idx="245">
                  <c:v>246</c:v>
                </c:pt>
                <c:pt idx="246">
                  <c:v>247</c:v>
                </c:pt>
                <c:pt idx="247">
                  <c:v>248</c:v>
                </c:pt>
                <c:pt idx="248">
                  <c:v>249</c:v>
                </c:pt>
                <c:pt idx="249">
                  <c:v>250</c:v>
                </c:pt>
                <c:pt idx="250">
                  <c:v>251</c:v>
                </c:pt>
                <c:pt idx="251">
                  <c:v>252</c:v>
                </c:pt>
                <c:pt idx="252">
                  <c:v>253</c:v>
                </c:pt>
                <c:pt idx="253">
                  <c:v>254</c:v>
                </c:pt>
                <c:pt idx="254">
                  <c:v>255</c:v>
                </c:pt>
                <c:pt idx="255">
                  <c:v>256</c:v>
                </c:pt>
                <c:pt idx="256">
                  <c:v>257</c:v>
                </c:pt>
                <c:pt idx="257">
                  <c:v>258</c:v>
                </c:pt>
                <c:pt idx="258">
                  <c:v>259</c:v>
                </c:pt>
                <c:pt idx="259">
                  <c:v>260</c:v>
                </c:pt>
                <c:pt idx="260">
                  <c:v>261</c:v>
                </c:pt>
                <c:pt idx="261">
                  <c:v>262</c:v>
                </c:pt>
                <c:pt idx="262">
                  <c:v>263</c:v>
                </c:pt>
                <c:pt idx="263">
                  <c:v>264</c:v>
                </c:pt>
                <c:pt idx="264">
                  <c:v>265</c:v>
                </c:pt>
                <c:pt idx="265">
                  <c:v>266</c:v>
                </c:pt>
                <c:pt idx="266">
                  <c:v>267</c:v>
                </c:pt>
                <c:pt idx="267">
                  <c:v>268</c:v>
                </c:pt>
                <c:pt idx="268">
                  <c:v>269</c:v>
                </c:pt>
                <c:pt idx="269">
                  <c:v>270</c:v>
                </c:pt>
                <c:pt idx="270">
                  <c:v>271</c:v>
                </c:pt>
                <c:pt idx="271">
                  <c:v>272</c:v>
                </c:pt>
                <c:pt idx="272">
                  <c:v>273</c:v>
                </c:pt>
                <c:pt idx="273">
                  <c:v>274</c:v>
                </c:pt>
                <c:pt idx="274">
                  <c:v>275</c:v>
                </c:pt>
                <c:pt idx="275">
                  <c:v>276</c:v>
                </c:pt>
                <c:pt idx="276">
                  <c:v>277</c:v>
                </c:pt>
                <c:pt idx="277">
                  <c:v>278</c:v>
                </c:pt>
                <c:pt idx="278">
                  <c:v>279</c:v>
                </c:pt>
                <c:pt idx="279">
                  <c:v>280</c:v>
                </c:pt>
                <c:pt idx="280">
                  <c:v>281</c:v>
                </c:pt>
                <c:pt idx="281">
                  <c:v>282</c:v>
                </c:pt>
                <c:pt idx="282">
                  <c:v>283</c:v>
                </c:pt>
                <c:pt idx="283">
                  <c:v>284</c:v>
                </c:pt>
                <c:pt idx="284">
                  <c:v>285</c:v>
                </c:pt>
                <c:pt idx="285">
                  <c:v>286</c:v>
                </c:pt>
                <c:pt idx="286">
                  <c:v>287</c:v>
                </c:pt>
                <c:pt idx="287">
                  <c:v>288</c:v>
                </c:pt>
                <c:pt idx="288">
                  <c:v>289</c:v>
                </c:pt>
                <c:pt idx="289">
                  <c:v>290</c:v>
                </c:pt>
                <c:pt idx="290">
                  <c:v>291</c:v>
                </c:pt>
                <c:pt idx="291">
                  <c:v>292</c:v>
                </c:pt>
                <c:pt idx="292">
                  <c:v>293</c:v>
                </c:pt>
                <c:pt idx="293">
                  <c:v>294</c:v>
                </c:pt>
                <c:pt idx="294">
                  <c:v>295</c:v>
                </c:pt>
                <c:pt idx="295">
                  <c:v>296</c:v>
                </c:pt>
                <c:pt idx="296">
                  <c:v>297</c:v>
                </c:pt>
                <c:pt idx="297">
                  <c:v>298</c:v>
                </c:pt>
                <c:pt idx="298">
                  <c:v>299</c:v>
                </c:pt>
                <c:pt idx="299">
                  <c:v>300</c:v>
                </c:pt>
                <c:pt idx="300">
                  <c:v>301</c:v>
                </c:pt>
                <c:pt idx="301">
                  <c:v>302</c:v>
                </c:pt>
                <c:pt idx="302">
                  <c:v>303</c:v>
                </c:pt>
                <c:pt idx="303">
                  <c:v>304</c:v>
                </c:pt>
                <c:pt idx="304">
                  <c:v>305</c:v>
                </c:pt>
                <c:pt idx="305">
                  <c:v>306</c:v>
                </c:pt>
                <c:pt idx="306">
                  <c:v>307</c:v>
                </c:pt>
                <c:pt idx="307">
                  <c:v>308</c:v>
                </c:pt>
                <c:pt idx="308">
                  <c:v>309</c:v>
                </c:pt>
                <c:pt idx="309">
                  <c:v>310</c:v>
                </c:pt>
                <c:pt idx="310">
                  <c:v>311</c:v>
                </c:pt>
                <c:pt idx="311">
                  <c:v>312</c:v>
                </c:pt>
                <c:pt idx="312">
                  <c:v>313</c:v>
                </c:pt>
                <c:pt idx="313">
                  <c:v>314</c:v>
                </c:pt>
                <c:pt idx="314">
                  <c:v>315</c:v>
                </c:pt>
                <c:pt idx="315">
                  <c:v>316</c:v>
                </c:pt>
                <c:pt idx="316">
                  <c:v>317</c:v>
                </c:pt>
                <c:pt idx="317">
                  <c:v>318</c:v>
                </c:pt>
                <c:pt idx="318">
                  <c:v>319</c:v>
                </c:pt>
                <c:pt idx="319">
                  <c:v>320</c:v>
                </c:pt>
                <c:pt idx="320">
                  <c:v>321</c:v>
                </c:pt>
                <c:pt idx="321">
                  <c:v>322</c:v>
                </c:pt>
                <c:pt idx="322">
                  <c:v>323</c:v>
                </c:pt>
                <c:pt idx="323">
                  <c:v>324</c:v>
                </c:pt>
                <c:pt idx="324">
                  <c:v>325</c:v>
                </c:pt>
                <c:pt idx="325">
                  <c:v>326</c:v>
                </c:pt>
                <c:pt idx="326">
                  <c:v>327</c:v>
                </c:pt>
                <c:pt idx="327">
                  <c:v>328</c:v>
                </c:pt>
                <c:pt idx="328">
                  <c:v>329</c:v>
                </c:pt>
                <c:pt idx="329">
                  <c:v>330</c:v>
                </c:pt>
                <c:pt idx="330">
                  <c:v>331</c:v>
                </c:pt>
                <c:pt idx="331">
                  <c:v>332</c:v>
                </c:pt>
                <c:pt idx="332">
                  <c:v>333</c:v>
                </c:pt>
                <c:pt idx="333">
                  <c:v>334</c:v>
                </c:pt>
                <c:pt idx="334">
                  <c:v>335</c:v>
                </c:pt>
                <c:pt idx="335">
                  <c:v>336</c:v>
                </c:pt>
                <c:pt idx="336">
                  <c:v>337</c:v>
                </c:pt>
                <c:pt idx="337">
                  <c:v>338</c:v>
                </c:pt>
                <c:pt idx="338">
                  <c:v>339</c:v>
                </c:pt>
                <c:pt idx="339">
                  <c:v>340</c:v>
                </c:pt>
                <c:pt idx="340">
                  <c:v>341</c:v>
                </c:pt>
                <c:pt idx="341">
                  <c:v>342</c:v>
                </c:pt>
                <c:pt idx="342">
                  <c:v>343</c:v>
                </c:pt>
                <c:pt idx="343">
                  <c:v>344</c:v>
                </c:pt>
                <c:pt idx="344">
                  <c:v>345</c:v>
                </c:pt>
                <c:pt idx="345">
                  <c:v>346</c:v>
                </c:pt>
                <c:pt idx="346">
                  <c:v>347</c:v>
                </c:pt>
                <c:pt idx="347">
                  <c:v>348</c:v>
                </c:pt>
                <c:pt idx="348">
                  <c:v>349</c:v>
                </c:pt>
                <c:pt idx="349">
                  <c:v>350</c:v>
                </c:pt>
                <c:pt idx="350">
                  <c:v>351</c:v>
                </c:pt>
                <c:pt idx="351">
                  <c:v>352</c:v>
                </c:pt>
                <c:pt idx="352">
                  <c:v>353</c:v>
                </c:pt>
                <c:pt idx="353">
                  <c:v>354</c:v>
                </c:pt>
                <c:pt idx="354">
                  <c:v>355</c:v>
                </c:pt>
                <c:pt idx="355">
                  <c:v>356</c:v>
                </c:pt>
                <c:pt idx="356">
                  <c:v>357</c:v>
                </c:pt>
                <c:pt idx="357">
                  <c:v>358</c:v>
                </c:pt>
                <c:pt idx="358">
                  <c:v>359</c:v>
                </c:pt>
                <c:pt idx="359">
                  <c:v>360</c:v>
                </c:pt>
                <c:pt idx="360">
                  <c:v>361</c:v>
                </c:pt>
                <c:pt idx="361">
                  <c:v>362</c:v>
                </c:pt>
                <c:pt idx="362">
                  <c:v>363</c:v>
                </c:pt>
                <c:pt idx="363">
                  <c:v>364</c:v>
                </c:pt>
                <c:pt idx="364">
                  <c:v>365</c:v>
                </c:pt>
                <c:pt idx="365">
                  <c:v>366</c:v>
                </c:pt>
                <c:pt idx="366">
                  <c:v>367</c:v>
                </c:pt>
                <c:pt idx="367">
                  <c:v>368</c:v>
                </c:pt>
                <c:pt idx="368">
                  <c:v>369</c:v>
                </c:pt>
                <c:pt idx="369">
                  <c:v>370</c:v>
                </c:pt>
                <c:pt idx="370">
                  <c:v>371</c:v>
                </c:pt>
                <c:pt idx="371">
                  <c:v>372</c:v>
                </c:pt>
                <c:pt idx="372">
                  <c:v>373</c:v>
                </c:pt>
                <c:pt idx="373">
                  <c:v>374</c:v>
                </c:pt>
                <c:pt idx="374">
                  <c:v>375</c:v>
                </c:pt>
                <c:pt idx="375">
                  <c:v>376</c:v>
                </c:pt>
                <c:pt idx="376">
                  <c:v>377</c:v>
                </c:pt>
                <c:pt idx="377">
                  <c:v>378</c:v>
                </c:pt>
                <c:pt idx="378">
                  <c:v>379</c:v>
                </c:pt>
                <c:pt idx="379">
                  <c:v>380</c:v>
                </c:pt>
                <c:pt idx="380">
                  <c:v>381</c:v>
                </c:pt>
                <c:pt idx="381">
                  <c:v>382</c:v>
                </c:pt>
                <c:pt idx="382">
                  <c:v>383</c:v>
                </c:pt>
                <c:pt idx="383">
                  <c:v>384</c:v>
                </c:pt>
                <c:pt idx="384">
                  <c:v>385</c:v>
                </c:pt>
                <c:pt idx="385">
                  <c:v>386</c:v>
                </c:pt>
                <c:pt idx="386">
                  <c:v>387</c:v>
                </c:pt>
                <c:pt idx="387">
                  <c:v>388</c:v>
                </c:pt>
                <c:pt idx="388">
                  <c:v>389</c:v>
                </c:pt>
                <c:pt idx="389">
                  <c:v>390</c:v>
                </c:pt>
                <c:pt idx="390">
                  <c:v>391</c:v>
                </c:pt>
                <c:pt idx="391">
                  <c:v>392</c:v>
                </c:pt>
                <c:pt idx="392">
                  <c:v>393</c:v>
                </c:pt>
                <c:pt idx="393">
                  <c:v>394</c:v>
                </c:pt>
                <c:pt idx="394">
                  <c:v>395</c:v>
                </c:pt>
                <c:pt idx="395">
                  <c:v>396</c:v>
                </c:pt>
                <c:pt idx="396">
                  <c:v>397</c:v>
                </c:pt>
                <c:pt idx="397">
                  <c:v>398</c:v>
                </c:pt>
                <c:pt idx="398">
                  <c:v>399</c:v>
                </c:pt>
                <c:pt idx="399">
                  <c:v>400</c:v>
                </c:pt>
                <c:pt idx="400">
                  <c:v>401</c:v>
                </c:pt>
                <c:pt idx="401">
                  <c:v>402</c:v>
                </c:pt>
                <c:pt idx="402">
                  <c:v>403</c:v>
                </c:pt>
                <c:pt idx="403">
                  <c:v>404</c:v>
                </c:pt>
                <c:pt idx="404">
                  <c:v>405</c:v>
                </c:pt>
                <c:pt idx="405">
                  <c:v>406</c:v>
                </c:pt>
                <c:pt idx="406">
                  <c:v>407</c:v>
                </c:pt>
                <c:pt idx="407">
                  <c:v>408</c:v>
                </c:pt>
                <c:pt idx="408">
                  <c:v>409</c:v>
                </c:pt>
                <c:pt idx="409">
                  <c:v>410</c:v>
                </c:pt>
                <c:pt idx="410">
                  <c:v>411</c:v>
                </c:pt>
                <c:pt idx="411">
                  <c:v>412</c:v>
                </c:pt>
                <c:pt idx="412">
                  <c:v>413</c:v>
                </c:pt>
                <c:pt idx="413">
                  <c:v>414</c:v>
                </c:pt>
                <c:pt idx="414">
                  <c:v>415</c:v>
                </c:pt>
                <c:pt idx="415">
                  <c:v>416</c:v>
                </c:pt>
                <c:pt idx="416">
                  <c:v>417</c:v>
                </c:pt>
                <c:pt idx="417">
                  <c:v>418</c:v>
                </c:pt>
                <c:pt idx="418">
                  <c:v>419</c:v>
                </c:pt>
                <c:pt idx="419">
                  <c:v>420</c:v>
                </c:pt>
                <c:pt idx="420">
                  <c:v>421</c:v>
                </c:pt>
                <c:pt idx="421">
                  <c:v>422</c:v>
                </c:pt>
                <c:pt idx="422">
                  <c:v>423</c:v>
                </c:pt>
                <c:pt idx="423">
                  <c:v>424</c:v>
                </c:pt>
                <c:pt idx="424">
                  <c:v>425</c:v>
                </c:pt>
                <c:pt idx="425">
                  <c:v>426</c:v>
                </c:pt>
                <c:pt idx="426">
                  <c:v>427</c:v>
                </c:pt>
                <c:pt idx="427">
                  <c:v>428</c:v>
                </c:pt>
                <c:pt idx="428">
                  <c:v>429</c:v>
                </c:pt>
                <c:pt idx="429">
                  <c:v>430</c:v>
                </c:pt>
                <c:pt idx="430">
                  <c:v>431</c:v>
                </c:pt>
                <c:pt idx="431">
                  <c:v>432</c:v>
                </c:pt>
                <c:pt idx="432">
                  <c:v>433</c:v>
                </c:pt>
                <c:pt idx="433">
                  <c:v>434</c:v>
                </c:pt>
                <c:pt idx="434">
                  <c:v>435</c:v>
                </c:pt>
                <c:pt idx="435">
                  <c:v>436</c:v>
                </c:pt>
                <c:pt idx="436">
                  <c:v>437</c:v>
                </c:pt>
                <c:pt idx="437">
                  <c:v>438</c:v>
                </c:pt>
                <c:pt idx="438">
                  <c:v>439</c:v>
                </c:pt>
                <c:pt idx="439">
                  <c:v>440</c:v>
                </c:pt>
                <c:pt idx="440">
                  <c:v>441</c:v>
                </c:pt>
                <c:pt idx="441">
                  <c:v>442</c:v>
                </c:pt>
                <c:pt idx="442">
                  <c:v>443</c:v>
                </c:pt>
                <c:pt idx="443">
                  <c:v>444</c:v>
                </c:pt>
                <c:pt idx="444">
                  <c:v>445</c:v>
                </c:pt>
                <c:pt idx="445">
                  <c:v>446</c:v>
                </c:pt>
                <c:pt idx="446">
                  <c:v>447</c:v>
                </c:pt>
                <c:pt idx="447">
                  <c:v>448</c:v>
                </c:pt>
                <c:pt idx="448">
                  <c:v>449</c:v>
                </c:pt>
                <c:pt idx="449">
                  <c:v>450</c:v>
                </c:pt>
                <c:pt idx="450">
                  <c:v>451</c:v>
                </c:pt>
                <c:pt idx="451">
                  <c:v>452</c:v>
                </c:pt>
                <c:pt idx="452">
                  <c:v>453</c:v>
                </c:pt>
                <c:pt idx="453">
                  <c:v>454</c:v>
                </c:pt>
                <c:pt idx="454">
                  <c:v>455</c:v>
                </c:pt>
                <c:pt idx="455">
                  <c:v>456</c:v>
                </c:pt>
                <c:pt idx="456">
                  <c:v>457</c:v>
                </c:pt>
                <c:pt idx="457">
                  <c:v>458</c:v>
                </c:pt>
                <c:pt idx="458">
                  <c:v>459</c:v>
                </c:pt>
                <c:pt idx="459">
                  <c:v>460</c:v>
                </c:pt>
                <c:pt idx="460">
                  <c:v>461</c:v>
                </c:pt>
                <c:pt idx="461">
                  <c:v>462</c:v>
                </c:pt>
                <c:pt idx="462">
                  <c:v>463</c:v>
                </c:pt>
                <c:pt idx="463">
                  <c:v>464</c:v>
                </c:pt>
                <c:pt idx="464">
                  <c:v>465</c:v>
                </c:pt>
                <c:pt idx="465">
                  <c:v>466</c:v>
                </c:pt>
                <c:pt idx="466">
                  <c:v>467</c:v>
                </c:pt>
                <c:pt idx="467">
                  <c:v>468</c:v>
                </c:pt>
                <c:pt idx="468">
                  <c:v>469</c:v>
                </c:pt>
                <c:pt idx="469">
                  <c:v>470</c:v>
                </c:pt>
                <c:pt idx="470">
                  <c:v>471</c:v>
                </c:pt>
                <c:pt idx="471">
                  <c:v>472</c:v>
                </c:pt>
                <c:pt idx="472">
                  <c:v>473</c:v>
                </c:pt>
                <c:pt idx="473">
                  <c:v>474</c:v>
                </c:pt>
                <c:pt idx="474">
                  <c:v>475</c:v>
                </c:pt>
                <c:pt idx="475">
                  <c:v>476</c:v>
                </c:pt>
                <c:pt idx="476">
                  <c:v>477</c:v>
                </c:pt>
                <c:pt idx="477">
                  <c:v>478</c:v>
                </c:pt>
                <c:pt idx="478">
                  <c:v>479</c:v>
                </c:pt>
                <c:pt idx="479">
                  <c:v>480</c:v>
                </c:pt>
                <c:pt idx="480">
                  <c:v>481</c:v>
                </c:pt>
                <c:pt idx="481">
                  <c:v>482</c:v>
                </c:pt>
                <c:pt idx="482">
                  <c:v>483</c:v>
                </c:pt>
                <c:pt idx="483">
                  <c:v>484</c:v>
                </c:pt>
                <c:pt idx="484">
                  <c:v>485</c:v>
                </c:pt>
                <c:pt idx="485">
                  <c:v>486</c:v>
                </c:pt>
                <c:pt idx="486">
                  <c:v>487</c:v>
                </c:pt>
                <c:pt idx="487">
                  <c:v>488</c:v>
                </c:pt>
                <c:pt idx="488">
                  <c:v>489</c:v>
                </c:pt>
                <c:pt idx="489">
                  <c:v>490</c:v>
                </c:pt>
                <c:pt idx="490">
                  <c:v>491</c:v>
                </c:pt>
                <c:pt idx="491">
                  <c:v>492</c:v>
                </c:pt>
                <c:pt idx="492">
                  <c:v>493</c:v>
                </c:pt>
                <c:pt idx="493">
                  <c:v>494</c:v>
                </c:pt>
                <c:pt idx="494">
                  <c:v>495</c:v>
                </c:pt>
                <c:pt idx="495">
                  <c:v>496</c:v>
                </c:pt>
                <c:pt idx="496">
                  <c:v>497</c:v>
                </c:pt>
                <c:pt idx="497">
                  <c:v>498</c:v>
                </c:pt>
                <c:pt idx="498">
                  <c:v>499</c:v>
                </c:pt>
                <c:pt idx="499">
                  <c:v>500</c:v>
                </c:pt>
                <c:pt idx="500">
                  <c:v>501</c:v>
                </c:pt>
                <c:pt idx="501">
                  <c:v>502</c:v>
                </c:pt>
                <c:pt idx="502">
                  <c:v>503</c:v>
                </c:pt>
                <c:pt idx="503">
                  <c:v>504</c:v>
                </c:pt>
                <c:pt idx="504">
                  <c:v>505</c:v>
                </c:pt>
                <c:pt idx="505">
                  <c:v>506</c:v>
                </c:pt>
                <c:pt idx="506">
                  <c:v>507</c:v>
                </c:pt>
                <c:pt idx="507">
                  <c:v>508</c:v>
                </c:pt>
                <c:pt idx="508">
                  <c:v>509</c:v>
                </c:pt>
                <c:pt idx="509">
                  <c:v>510</c:v>
                </c:pt>
                <c:pt idx="510">
                  <c:v>511</c:v>
                </c:pt>
                <c:pt idx="511">
                  <c:v>512</c:v>
                </c:pt>
                <c:pt idx="512">
                  <c:v>513</c:v>
                </c:pt>
                <c:pt idx="513">
                  <c:v>514</c:v>
                </c:pt>
                <c:pt idx="514">
                  <c:v>515</c:v>
                </c:pt>
                <c:pt idx="515">
                  <c:v>516</c:v>
                </c:pt>
                <c:pt idx="516">
                  <c:v>517</c:v>
                </c:pt>
                <c:pt idx="517">
                  <c:v>518</c:v>
                </c:pt>
                <c:pt idx="518">
                  <c:v>519</c:v>
                </c:pt>
                <c:pt idx="519">
                  <c:v>520</c:v>
                </c:pt>
                <c:pt idx="520">
                  <c:v>521</c:v>
                </c:pt>
                <c:pt idx="521">
                  <c:v>522</c:v>
                </c:pt>
                <c:pt idx="522">
                  <c:v>523</c:v>
                </c:pt>
                <c:pt idx="523">
                  <c:v>524</c:v>
                </c:pt>
                <c:pt idx="524">
                  <c:v>525</c:v>
                </c:pt>
                <c:pt idx="525">
                  <c:v>526</c:v>
                </c:pt>
                <c:pt idx="526">
                  <c:v>527</c:v>
                </c:pt>
                <c:pt idx="527">
                  <c:v>528</c:v>
                </c:pt>
                <c:pt idx="528">
                  <c:v>529</c:v>
                </c:pt>
                <c:pt idx="529">
                  <c:v>530</c:v>
                </c:pt>
                <c:pt idx="530">
                  <c:v>531</c:v>
                </c:pt>
                <c:pt idx="531">
                  <c:v>532</c:v>
                </c:pt>
                <c:pt idx="532">
                  <c:v>533</c:v>
                </c:pt>
                <c:pt idx="533">
                  <c:v>534</c:v>
                </c:pt>
                <c:pt idx="534">
                  <c:v>535</c:v>
                </c:pt>
                <c:pt idx="535">
                  <c:v>536</c:v>
                </c:pt>
                <c:pt idx="536">
                  <c:v>537</c:v>
                </c:pt>
                <c:pt idx="537">
                  <c:v>538</c:v>
                </c:pt>
                <c:pt idx="538">
                  <c:v>539</c:v>
                </c:pt>
                <c:pt idx="539">
                  <c:v>540</c:v>
                </c:pt>
                <c:pt idx="540">
                  <c:v>541</c:v>
                </c:pt>
                <c:pt idx="541">
                  <c:v>542</c:v>
                </c:pt>
                <c:pt idx="542">
                  <c:v>543</c:v>
                </c:pt>
                <c:pt idx="543">
                  <c:v>544</c:v>
                </c:pt>
                <c:pt idx="544">
                  <c:v>545</c:v>
                </c:pt>
                <c:pt idx="545">
                  <c:v>546</c:v>
                </c:pt>
                <c:pt idx="546">
                  <c:v>547</c:v>
                </c:pt>
                <c:pt idx="547">
                  <c:v>548</c:v>
                </c:pt>
                <c:pt idx="548">
                  <c:v>549</c:v>
                </c:pt>
                <c:pt idx="549">
                  <c:v>550</c:v>
                </c:pt>
                <c:pt idx="550">
                  <c:v>551</c:v>
                </c:pt>
                <c:pt idx="551">
                  <c:v>552</c:v>
                </c:pt>
                <c:pt idx="552">
                  <c:v>553</c:v>
                </c:pt>
                <c:pt idx="553">
                  <c:v>554</c:v>
                </c:pt>
                <c:pt idx="554">
                  <c:v>555</c:v>
                </c:pt>
                <c:pt idx="555">
                  <c:v>556</c:v>
                </c:pt>
                <c:pt idx="556">
                  <c:v>557</c:v>
                </c:pt>
                <c:pt idx="557">
                  <c:v>558</c:v>
                </c:pt>
                <c:pt idx="558">
                  <c:v>559</c:v>
                </c:pt>
                <c:pt idx="559">
                  <c:v>560</c:v>
                </c:pt>
                <c:pt idx="560">
                  <c:v>561</c:v>
                </c:pt>
                <c:pt idx="561">
                  <c:v>562</c:v>
                </c:pt>
                <c:pt idx="562">
                  <c:v>563</c:v>
                </c:pt>
                <c:pt idx="563">
                  <c:v>564</c:v>
                </c:pt>
                <c:pt idx="564">
                  <c:v>565</c:v>
                </c:pt>
                <c:pt idx="565">
                  <c:v>566</c:v>
                </c:pt>
                <c:pt idx="566">
                  <c:v>567</c:v>
                </c:pt>
                <c:pt idx="567">
                  <c:v>568</c:v>
                </c:pt>
                <c:pt idx="568">
                  <c:v>569</c:v>
                </c:pt>
                <c:pt idx="569">
                  <c:v>570</c:v>
                </c:pt>
                <c:pt idx="570">
                  <c:v>571</c:v>
                </c:pt>
                <c:pt idx="571">
                  <c:v>572</c:v>
                </c:pt>
                <c:pt idx="572">
                  <c:v>573</c:v>
                </c:pt>
                <c:pt idx="573">
                  <c:v>574</c:v>
                </c:pt>
                <c:pt idx="574">
                  <c:v>575</c:v>
                </c:pt>
                <c:pt idx="575">
                  <c:v>576</c:v>
                </c:pt>
                <c:pt idx="576">
                  <c:v>577</c:v>
                </c:pt>
                <c:pt idx="577">
                  <c:v>578</c:v>
                </c:pt>
                <c:pt idx="578">
                  <c:v>579</c:v>
                </c:pt>
                <c:pt idx="579">
                  <c:v>580</c:v>
                </c:pt>
                <c:pt idx="580">
                  <c:v>581</c:v>
                </c:pt>
                <c:pt idx="581">
                  <c:v>582</c:v>
                </c:pt>
                <c:pt idx="582">
                  <c:v>583</c:v>
                </c:pt>
                <c:pt idx="583">
                  <c:v>584</c:v>
                </c:pt>
                <c:pt idx="584">
                  <c:v>585</c:v>
                </c:pt>
                <c:pt idx="585">
                  <c:v>586</c:v>
                </c:pt>
                <c:pt idx="586">
                  <c:v>587</c:v>
                </c:pt>
                <c:pt idx="587">
                  <c:v>588</c:v>
                </c:pt>
                <c:pt idx="588">
                  <c:v>589</c:v>
                </c:pt>
                <c:pt idx="589">
                  <c:v>590</c:v>
                </c:pt>
                <c:pt idx="590">
                  <c:v>591</c:v>
                </c:pt>
                <c:pt idx="591">
                  <c:v>592</c:v>
                </c:pt>
                <c:pt idx="592">
                  <c:v>593</c:v>
                </c:pt>
                <c:pt idx="593">
                  <c:v>594</c:v>
                </c:pt>
                <c:pt idx="594">
                  <c:v>595</c:v>
                </c:pt>
                <c:pt idx="595">
                  <c:v>596</c:v>
                </c:pt>
                <c:pt idx="596">
                  <c:v>597</c:v>
                </c:pt>
                <c:pt idx="597">
                  <c:v>598</c:v>
                </c:pt>
                <c:pt idx="598">
                  <c:v>599</c:v>
                </c:pt>
                <c:pt idx="599">
                  <c:v>600</c:v>
                </c:pt>
                <c:pt idx="600">
                  <c:v>601</c:v>
                </c:pt>
                <c:pt idx="601">
                  <c:v>602</c:v>
                </c:pt>
                <c:pt idx="602">
                  <c:v>603</c:v>
                </c:pt>
                <c:pt idx="603">
                  <c:v>604</c:v>
                </c:pt>
                <c:pt idx="604">
                  <c:v>605</c:v>
                </c:pt>
                <c:pt idx="605">
                  <c:v>606</c:v>
                </c:pt>
                <c:pt idx="606">
                  <c:v>607</c:v>
                </c:pt>
                <c:pt idx="607">
                  <c:v>608</c:v>
                </c:pt>
                <c:pt idx="608">
                  <c:v>609</c:v>
                </c:pt>
                <c:pt idx="609">
                  <c:v>610</c:v>
                </c:pt>
                <c:pt idx="610">
                  <c:v>611</c:v>
                </c:pt>
                <c:pt idx="611">
                  <c:v>612</c:v>
                </c:pt>
                <c:pt idx="612">
                  <c:v>613</c:v>
                </c:pt>
                <c:pt idx="613">
                  <c:v>614</c:v>
                </c:pt>
                <c:pt idx="614">
                  <c:v>615</c:v>
                </c:pt>
                <c:pt idx="615">
                  <c:v>616</c:v>
                </c:pt>
                <c:pt idx="616">
                  <c:v>617</c:v>
                </c:pt>
                <c:pt idx="617">
                  <c:v>618</c:v>
                </c:pt>
                <c:pt idx="618">
                  <c:v>619</c:v>
                </c:pt>
                <c:pt idx="619">
                  <c:v>620</c:v>
                </c:pt>
                <c:pt idx="620">
                  <c:v>621</c:v>
                </c:pt>
                <c:pt idx="621">
                  <c:v>622</c:v>
                </c:pt>
                <c:pt idx="622">
                  <c:v>623</c:v>
                </c:pt>
                <c:pt idx="623">
                  <c:v>624</c:v>
                </c:pt>
                <c:pt idx="624">
                  <c:v>625</c:v>
                </c:pt>
                <c:pt idx="625">
                  <c:v>626</c:v>
                </c:pt>
                <c:pt idx="626">
                  <c:v>627</c:v>
                </c:pt>
                <c:pt idx="627">
                  <c:v>628</c:v>
                </c:pt>
                <c:pt idx="628">
                  <c:v>629</c:v>
                </c:pt>
                <c:pt idx="629">
                  <c:v>630</c:v>
                </c:pt>
                <c:pt idx="630">
                  <c:v>631</c:v>
                </c:pt>
                <c:pt idx="631">
                  <c:v>632</c:v>
                </c:pt>
                <c:pt idx="632">
                  <c:v>633</c:v>
                </c:pt>
                <c:pt idx="633">
                  <c:v>634</c:v>
                </c:pt>
                <c:pt idx="634">
                  <c:v>635</c:v>
                </c:pt>
                <c:pt idx="635">
                  <c:v>636</c:v>
                </c:pt>
                <c:pt idx="636">
                  <c:v>637</c:v>
                </c:pt>
                <c:pt idx="637">
                  <c:v>638</c:v>
                </c:pt>
                <c:pt idx="638">
                  <c:v>639</c:v>
                </c:pt>
                <c:pt idx="639">
                  <c:v>640</c:v>
                </c:pt>
                <c:pt idx="640">
                  <c:v>641</c:v>
                </c:pt>
                <c:pt idx="641">
                  <c:v>642</c:v>
                </c:pt>
                <c:pt idx="642">
                  <c:v>643</c:v>
                </c:pt>
                <c:pt idx="643">
                  <c:v>644</c:v>
                </c:pt>
                <c:pt idx="644">
                  <c:v>645</c:v>
                </c:pt>
                <c:pt idx="645">
                  <c:v>646</c:v>
                </c:pt>
                <c:pt idx="646">
                  <c:v>647</c:v>
                </c:pt>
                <c:pt idx="647">
                  <c:v>648</c:v>
                </c:pt>
                <c:pt idx="648">
                  <c:v>649</c:v>
                </c:pt>
                <c:pt idx="649">
                  <c:v>650</c:v>
                </c:pt>
                <c:pt idx="650">
                  <c:v>651</c:v>
                </c:pt>
                <c:pt idx="651">
                  <c:v>652</c:v>
                </c:pt>
                <c:pt idx="652">
                  <c:v>653</c:v>
                </c:pt>
                <c:pt idx="653">
                  <c:v>654</c:v>
                </c:pt>
                <c:pt idx="654">
                  <c:v>655</c:v>
                </c:pt>
                <c:pt idx="655">
                  <c:v>656</c:v>
                </c:pt>
                <c:pt idx="656">
                  <c:v>657</c:v>
                </c:pt>
                <c:pt idx="657">
                  <c:v>658</c:v>
                </c:pt>
                <c:pt idx="658">
                  <c:v>659</c:v>
                </c:pt>
                <c:pt idx="659">
                  <c:v>660</c:v>
                </c:pt>
                <c:pt idx="660">
                  <c:v>661</c:v>
                </c:pt>
                <c:pt idx="661">
                  <c:v>662</c:v>
                </c:pt>
                <c:pt idx="662">
                  <c:v>663</c:v>
                </c:pt>
                <c:pt idx="663">
                  <c:v>664</c:v>
                </c:pt>
                <c:pt idx="664">
                  <c:v>665</c:v>
                </c:pt>
                <c:pt idx="665">
                  <c:v>666</c:v>
                </c:pt>
                <c:pt idx="666">
                  <c:v>667</c:v>
                </c:pt>
                <c:pt idx="667">
                  <c:v>668</c:v>
                </c:pt>
                <c:pt idx="668">
                  <c:v>669</c:v>
                </c:pt>
                <c:pt idx="669">
                  <c:v>670</c:v>
                </c:pt>
                <c:pt idx="670">
                  <c:v>671</c:v>
                </c:pt>
                <c:pt idx="671">
                  <c:v>672</c:v>
                </c:pt>
                <c:pt idx="672">
                  <c:v>673</c:v>
                </c:pt>
                <c:pt idx="673">
                  <c:v>674</c:v>
                </c:pt>
                <c:pt idx="674">
                  <c:v>675</c:v>
                </c:pt>
                <c:pt idx="675">
                  <c:v>676</c:v>
                </c:pt>
                <c:pt idx="676">
                  <c:v>677</c:v>
                </c:pt>
                <c:pt idx="677">
                  <c:v>678</c:v>
                </c:pt>
                <c:pt idx="678">
                  <c:v>679</c:v>
                </c:pt>
                <c:pt idx="679">
                  <c:v>680</c:v>
                </c:pt>
                <c:pt idx="680">
                  <c:v>681</c:v>
                </c:pt>
                <c:pt idx="681">
                  <c:v>682</c:v>
                </c:pt>
                <c:pt idx="682">
                  <c:v>683</c:v>
                </c:pt>
                <c:pt idx="683">
                  <c:v>684</c:v>
                </c:pt>
                <c:pt idx="684">
                  <c:v>685</c:v>
                </c:pt>
                <c:pt idx="685">
                  <c:v>686</c:v>
                </c:pt>
                <c:pt idx="686">
                  <c:v>687</c:v>
                </c:pt>
                <c:pt idx="687">
                  <c:v>688</c:v>
                </c:pt>
                <c:pt idx="688">
                  <c:v>689</c:v>
                </c:pt>
                <c:pt idx="689">
                  <c:v>690</c:v>
                </c:pt>
                <c:pt idx="690">
                  <c:v>691</c:v>
                </c:pt>
                <c:pt idx="691">
                  <c:v>692</c:v>
                </c:pt>
                <c:pt idx="692">
                  <c:v>693</c:v>
                </c:pt>
                <c:pt idx="693">
                  <c:v>694</c:v>
                </c:pt>
                <c:pt idx="694">
                  <c:v>695</c:v>
                </c:pt>
                <c:pt idx="695">
                  <c:v>696</c:v>
                </c:pt>
                <c:pt idx="696">
                  <c:v>697</c:v>
                </c:pt>
                <c:pt idx="697">
                  <c:v>698</c:v>
                </c:pt>
                <c:pt idx="698">
                  <c:v>699</c:v>
                </c:pt>
                <c:pt idx="699">
                  <c:v>700</c:v>
                </c:pt>
                <c:pt idx="700">
                  <c:v>701</c:v>
                </c:pt>
                <c:pt idx="701">
                  <c:v>702</c:v>
                </c:pt>
                <c:pt idx="702">
                  <c:v>703</c:v>
                </c:pt>
                <c:pt idx="703">
                  <c:v>704</c:v>
                </c:pt>
                <c:pt idx="704">
                  <c:v>705</c:v>
                </c:pt>
                <c:pt idx="705">
                  <c:v>706</c:v>
                </c:pt>
                <c:pt idx="706">
                  <c:v>707</c:v>
                </c:pt>
                <c:pt idx="707">
                  <c:v>708</c:v>
                </c:pt>
                <c:pt idx="708">
                  <c:v>709</c:v>
                </c:pt>
                <c:pt idx="709">
                  <c:v>710</c:v>
                </c:pt>
                <c:pt idx="710">
                  <c:v>711</c:v>
                </c:pt>
                <c:pt idx="711">
                  <c:v>712</c:v>
                </c:pt>
                <c:pt idx="712">
                  <c:v>713</c:v>
                </c:pt>
                <c:pt idx="713">
                  <c:v>714</c:v>
                </c:pt>
                <c:pt idx="714">
                  <c:v>715</c:v>
                </c:pt>
                <c:pt idx="715">
                  <c:v>716</c:v>
                </c:pt>
                <c:pt idx="716">
                  <c:v>717</c:v>
                </c:pt>
                <c:pt idx="717">
                  <c:v>718</c:v>
                </c:pt>
                <c:pt idx="718">
                  <c:v>719</c:v>
                </c:pt>
                <c:pt idx="719">
                  <c:v>720</c:v>
                </c:pt>
                <c:pt idx="720">
                  <c:v>721</c:v>
                </c:pt>
                <c:pt idx="721">
                  <c:v>722</c:v>
                </c:pt>
                <c:pt idx="722">
                  <c:v>723</c:v>
                </c:pt>
                <c:pt idx="723">
                  <c:v>724</c:v>
                </c:pt>
                <c:pt idx="724">
                  <c:v>725</c:v>
                </c:pt>
                <c:pt idx="725">
                  <c:v>726</c:v>
                </c:pt>
                <c:pt idx="726">
                  <c:v>727</c:v>
                </c:pt>
                <c:pt idx="727">
                  <c:v>728</c:v>
                </c:pt>
                <c:pt idx="728">
                  <c:v>729</c:v>
                </c:pt>
                <c:pt idx="729">
                  <c:v>730</c:v>
                </c:pt>
                <c:pt idx="730">
                  <c:v>731</c:v>
                </c:pt>
                <c:pt idx="731">
                  <c:v>732</c:v>
                </c:pt>
                <c:pt idx="732">
                  <c:v>733</c:v>
                </c:pt>
                <c:pt idx="733">
                  <c:v>734</c:v>
                </c:pt>
                <c:pt idx="734">
                  <c:v>735</c:v>
                </c:pt>
                <c:pt idx="735">
                  <c:v>736</c:v>
                </c:pt>
                <c:pt idx="736">
                  <c:v>737</c:v>
                </c:pt>
                <c:pt idx="737">
                  <c:v>738</c:v>
                </c:pt>
                <c:pt idx="738">
                  <c:v>739</c:v>
                </c:pt>
                <c:pt idx="739">
                  <c:v>740</c:v>
                </c:pt>
                <c:pt idx="740">
                  <c:v>741</c:v>
                </c:pt>
                <c:pt idx="741">
                  <c:v>742</c:v>
                </c:pt>
                <c:pt idx="742">
                  <c:v>743</c:v>
                </c:pt>
                <c:pt idx="743">
                  <c:v>744</c:v>
                </c:pt>
                <c:pt idx="744">
                  <c:v>745</c:v>
                </c:pt>
                <c:pt idx="745">
                  <c:v>746</c:v>
                </c:pt>
                <c:pt idx="746">
                  <c:v>747</c:v>
                </c:pt>
                <c:pt idx="747">
                  <c:v>748</c:v>
                </c:pt>
                <c:pt idx="748">
                  <c:v>749</c:v>
                </c:pt>
                <c:pt idx="749">
                  <c:v>750</c:v>
                </c:pt>
                <c:pt idx="750">
                  <c:v>751</c:v>
                </c:pt>
                <c:pt idx="751">
                  <c:v>752</c:v>
                </c:pt>
                <c:pt idx="752">
                  <c:v>753</c:v>
                </c:pt>
                <c:pt idx="753">
                  <c:v>754</c:v>
                </c:pt>
                <c:pt idx="754">
                  <c:v>755</c:v>
                </c:pt>
                <c:pt idx="755">
                  <c:v>756</c:v>
                </c:pt>
                <c:pt idx="756">
                  <c:v>757</c:v>
                </c:pt>
                <c:pt idx="757">
                  <c:v>758</c:v>
                </c:pt>
                <c:pt idx="758">
                  <c:v>759</c:v>
                </c:pt>
                <c:pt idx="759">
                  <c:v>760</c:v>
                </c:pt>
                <c:pt idx="760">
                  <c:v>761</c:v>
                </c:pt>
                <c:pt idx="761">
                  <c:v>762</c:v>
                </c:pt>
                <c:pt idx="762">
                  <c:v>763</c:v>
                </c:pt>
                <c:pt idx="763">
                  <c:v>764</c:v>
                </c:pt>
                <c:pt idx="764">
                  <c:v>765</c:v>
                </c:pt>
                <c:pt idx="765">
                  <c:v>766</c:v>
                </c:pt>
                <c:pt idx="766">
                  <c:v>767</c:v>
                </c:pt>
                <c:pt idx="767">
                  <c:v>768</c:v>
                </c:pt>
                <c:pt idx="768">
                  <c:v>769</c:v>
                </c:pt>
                <c:pt idx="769">
                  <c:v>770</c:v>
                </c:pt>
                <c:pt idx="770">
                  <c:v>771</c:v>
                </c:pt>
                <c:pt idx="771">
                  <c:v>772</c:v>
                </c:pt>
                <c:pt idx="772">
                  <c:v>773</c:v>
                </c:pt>
                <c:pt idx="773">
                  <c:v>774</c:v>
                </c:pt>
                <c:pt idx="774">
                  <c:v>775</c:v>
                </c:pt>
                <c:pt idx="775">
                  <c:v>776</c:v>
                </c:pt>
                <c:pt idx="776">
                  <c:v>777</c:v>
                </c:pt>
                <c:pt idx="777">
                  <c:v>778</c:v>
                </c:pt>
                <c:pt idx="778">
                  <c:v>779</c:v>
                </c:pt>
                <c:pt idx="779">
                  <c:v>780</c:v>
                </c:pt>
                <c:pt idx="780">
                  <c:v>781</c:v>
                </c:pt>
                <c:pt idx="781">
                  <c:v>782</c:v>
                </c:pt>
                <c:pt idx="782">
                  <c:v>783</c:v>
                </c:pt>
                <c:pt idx="783">
                  <c:v>784</c:v>
                </c:pt>
                <c:pt idx="784">
                  <c:v>785</c:v>
                </c:pt>
                <c:pt idx="785">
                  <c:v>786</c:v>
                </c:pt>
                <c:pt idx="786">
                  <c:v>787</c:v>
                </c:pt>
                <c:pt idx="787">
                  <c:v>788</c:v>
                </c:pt>
                <c:pt idx="788">
                  <c:v>789</c:v>
                </c:pt>
                <c:pt idx="789">
                  <c:v>790</c:v>
                </c:pt>
                <c:pt idx="790">
                  <c:v>791</c:v>
                </c:pt>
                <c:pt idx="791">
                  <c:v>792</c:v>
                </c:pt>
                <c:pt idx="792">
                  <c:v>793</c:v>
                </c:pt>
                <c:pt idx="793">
                  <c:v>794</c:v>
                </c:pt>
                <c:pt idx="794">
                  <c:v>795</c:v>
                </c:pt>
                <c:pt idx="795">
                  <c:v>796</c:v>
                </c:pt>
                <c:pt idx="796">
                  <c:v>797</c:v>
                </c:pt>
                <c:pt idx="797">
                  <c:v>798</c:v>
                </c:pt>
                <c:pt idx="798">
                  <c:v>799</c:v>
                </c:pt>
                <c:pt idx="799">
                  <c:v>800</c:v>
                </c:pt>
                <c:pt idx="800">
                  <c:v>801</c:v>
                </c:pt>
                <c:pt idx="801">
                  <c:v>802</c:v>
                </c:pt>
                <c:pt idx="802">
                  <c:v>803</c:v>
                </c:pt>
                <c:pt idx="803">
                  <c:v>804</c:v>
                </c:pt>
                <c:pt idx="804">
                  <c:v>805</c:v>
                </c:pt>
                <c:pt idx="805">
                  <c:v>806</c:v>
                </c:pt>
                <c:pt idx="806">
                  <c:v>807</c:v>
                </c:pt>
                <c:pt idx="807">
                  <c:v>808</c:v>
                </c:pt>
                <c:pt idx="808">
                  <c:v>809</c:v>
                </c:pt>
                <c:pt idx="809">
                  <c:v>810</c:v>
                </c:pt>
                <c:pt idx="810">
                  <c:v>811</c:v>
                </c:pt>
                <c:pt idx="811">
                  <c:v>812</c:v>
                </c:pt>
                <c:pt idx="812">
                  <c:v>813</c:v>
                </c:pt>
                <c:pt idx="813">
                  <c:v>814</c:v>
                </c:pt>
                <c:pt idx="814">
                  <c:v>815</c:v>
                </c:pt>
                <c:pt idx="815">
                  <c:v>816</c:v>
                </c:pt>
                <c:pt idx="816">
                  <c:v>817</c:v>
                </c:pt>
                <c:pt idx="817">
                  <c:v>818</c:v>
                </c:pt>
                <c:pt idx="818">
                  <c:v>819</c:v>
                </c:pt>
                <c:pt idx="819">
                  <c:v>820</c:v>
                </c:pt>
                <c:pt idx="820">
                  <c:v>821</c:v>
                </c:pt>
                <c:pt idx="821">
                  <c:v>822</c:v>
                </c:pt>
                <c:pt idx="822">
                  <c:v>823</c:v>
                </c:pt>
                <c:pt idx="823">
                  <c:v>824</c:v>
                </c:pt>
                <c:pt idx="824">
                  <c:v>825</c:v>
                </c:pt>
                <c:pt idx="825">
                  <c:v>826</c:v>
                </c:pt>
                <c:pt idx="826">
                  <c:v>827</c:v>
                </c:pt>
                <c:pt idx="827">
                  <c:v>828</c:v>
                </c:pt>
                <c:pt idx="828">
                  <c:v>829</c:v>
                </c:pt>
                <c:pt idx="829">
                  <c:v>830</c:v>
                </c:pt>
                <c:pt idx="830">
                  <c:v>831</c:v>
                </c:pt>
                <c:pt idx="831">
                  <c:v>832</c:v>
                </c:pt>
                <c:pt idx="832">
                  <c:v>833</c:v>
                </c:pt>
                <c:pt idx="833">
                  <c:v>834</c:v>
                </c:pt>
                <c:pt idx="834">
                  <c:v>835</c:v>
                </c:pt>
                <c:pt idx="835">
                  <c:v>836</c:v>
                </c:pt>
                <c:pt idx="836">
                  <c:v>837</c:v>
                </c:pt>
                <c:pt idx="837">
                  <c:v>838</c:v>
                </c:pt>
                <c:pt idx="838">
                  <c:v>839</c:v>
                </c:pt>
                <c:pt idx="839">
                  <c:v>840</c:v>
                </c:pt>
                <c:pt idx="840">
                  <c:v>841</c:v>
                </c:pt>
                <c:pt idx="841">
                  <c:v>842</c:v>
                </c:pt>
                <c:pt idx="842">
                  <c:v>843</c:v>
                </c:pt>
                <c:pt idx="843">
                  <c:v>844</c:v>
                </c:pt>
                <c:pt idx="844">
                  <c:v>845</c:v>
                </c:pt>
                <c:pt idx="845">
                  <c:v>846</c:v>
                </c:pt>
                <c:pt idx="846">
                  <c:v>847</c:v>
                </c:pt>
                <c:pt idx="847">
                  <c:v>848</c:v>
                </c:pt>
                <c:pt idx="848">
                  <c:v>849</c:v>
                </c:pt>
                <c:pt idx="849">
                  <c:v>850</c:v>
                </c:pt>
                <c:pt idx="850">
                  <c:v>851</c:v>
                </c:pt>
                <c:pt idx="851">
                  <c:v>852</c:v>
                </c:pt>
                <c:pt idx="852">
                  <c:v>853</c:v>
                </c:pt>
                <c:pt idx="853">
                  <c:v>854</c:v>
                </c:pt>
                <c:pt idx="854">
                  <c:v>855</c:v>
                </c:pt>
                <c:pt idx="855">
                  <c:v>856</c:v>
                </c:pt>
                <c:pt idx="856">
                  <c:v>857</c:v>
                </c:pt>
                <c:pt idx="857">
                  <c:v>858</c:v>
                </c:pt>
                <c:pt idx="858">
                  <c:v>859</c:v>
                </c:pt>
                <c:pt idx="859">
                  <c:v>860</c:v>
                </c:pt>
                <c:pt idx="860">
                  <c:v>861</c:v>
                </c:pt>
                <c:pt idx="861">
                  <c:v>862</c:v>
                </c:pt>
                <c:pt idx="862">
                  <c:v>863</c:v>
                </c:pt>
                <c:pt idx="863">
                  <c:v>864</c:v>
                </c:pt>
                <c:pt idx="864">
                  <c:v>865</c:v>
                </c:pt>
                <c:pt idx="865">
                  <c:v>866</c:v>
                </c:pt>
                <c:pt idx="866">
                  <c:v>867</c:v>
                </c:pt>
                <c:pt idx="867">
                  <c:v>868</c:v>
                </c:pt>
                <c:pt idx="868">
                  <c:v>869</c:v>
                </c:pt>
                <c:pt idx="869">
                  <c:v>870</c:v>
                </c:pt>
                <c:pt idx="870">
                  <c:v>871</c:v>
                </c:pt>
                <c:pt idx="871">
                  <c:v>872</c:v>
                </c:pt>
                <c:pt idx="872">
                  <c:v>873</c:v>
                </c:pt>
                <c:pt idx="873">
                  <c:v>874</c:v>
                </c:pt>
                <c:pt idx="874">
                  <c:v>875</c:v>
                </c:pt>
                <c:pt idx="875">
                  <c:v>876</c:v>
                </c:pt>
                <c:pt idx="876">
                  <c:v>877</c:v>
                </c:pt>
                <c:pt idx="877">
                  <c:v>878</c:v>
                </c:pt>
                <c:pt idx="878">
                  <c:v>879</c:v>
                </c:pt>
                <c:pt idx="879">
                  <c:v>880</c:v>
                </c:pt>
                <c:pt idx="880">
                  <c:v>881</c:v>
                </c:pt>
                <c:pt idx="881">
                  <c:v>882</c:v>
                </c:pt>
                <c:pt idx="882">
                  <c:v>883</c:v>
                </c:pt>
                <c:pt idx="883">
                  <c:v>884</c:v>
                </c:pt>
                <c:pt idx="884">
                  <c:v>885</c:v>
                </c:pt>
                <c:pt idx="885">
                  <c:v>886</c:v>
                </c:pt>
                <c:pt idx="886">
                  <c:v>887</c:v>
                </c:pt>
                <c:pt idx="887">
                  <c:v>888</c:v>
                </c:pt>
                <c:pt idx="888">
                  <c:v>889</c:v>
                </c:pt>
                <c:pt idx="889">
                  <c:v>890</c:v>
                </c:pt>
                <c:pt idx="890">
                  <c:v>891</c:v>
                </c:pt>
                <c:pt idx="891">
                  <c:v>892</c:v>
                </c:pt>
                <c:pt idx="892">
                  <c:v>893</c:v>
                </c:pt>
                <c:pt idx="893">
                  <c:v>894</c:v>
                </c:pt>
                <c:pt idx="894">
                  <c:v>895</c:v>
                </c:pt>
                <c:pt idx="895">
                  <c:v>896</c:v>
                </c:pt>
                <c:pt idx="896">
                  <c:v>897</c:v>
                </c:pt>
                <c:pt idx="897">
                  <c:v>898</c:v>
                </c:pt>
                <c:pt idx="898">
                  <c:v>899</c:v>
                </c:pt>
                <c:pt idx="899">
                  <c:v>900</c:v>
                </c:pt>
                <c:pt idx="900">
                  <c:v>901</c:v>
                </c:pt>
                <c:pt idx="901">
                  <c:v>902</c:v>
                </c:pt>
                <c:pt idx="902">
                  <c:v>903</c:v>
                </c:pt>
                <c:pt idx="903">
                  <c:v>904</c:v>
                </c:pt>
                <c:pt idx="904">
                  <c:v>905</c:v>
                </c:pt>
                <c:pt idx="905">
                  <c:v>906</c:v>
                </c:pt>
                <c:pt idx="906">
                  <c:v>907</c:v>
                </c:pt>
                <c:pt idx="907">
                  <c:v>908</c:v>
                </c:pt>
                <c:pt idx="908">
                  <c:v>909</c:v>
                </c:pt>
                <c:pt idx="909">
                  <c:v>910</c:v>
                </c:pt>
                <c:pt idx="910">
                  <c:v>911</c:v>
                </c:pt>
                <c:pt idx="911">
                  <c:v>912</c:v>
                </c:pt>
                <c:pt idx="912">
                  <c:v>913</c:v>
                </c:pt>
                <c:pt idx="913">
                  <c:v>914</c:v>
                </c:pt>
                <c:pt idx="914">
                  <c:v>915</c:v>
                </c:pt>
                <c:pt idx="915">
                  <c:v>916</c:v>
                </c:pt>
                <c:pt idx="916">
                  <c:v>917</c:v>
                </c:pt>
                <c:pt idx="917">
                  <c:v>918</c:v>
                </c:pt>
                <c:pt idx="918">
                  <c:v>919</c:v>
                </c:pt>
                <c:pt idx="919">
                  <c:v>920</c:v>
                </c:pt>
                <c:pt idx="920">
                  <c:v>921</c:v>
                </c:pt>
                <c:pt idx="921">
                  <c:v>922</c:v>
                </c:pt>
                <c:pt idx="922">
                  <c:v>923</c:v>
                </c:pt>
                <c:pt idx="923">
                  <c:v>924</c:v>
                </c:pt>
                <c:pt idx="924">
                  <c:v>925</c:v>
                </c:pt>
                <c:pt idx="925">
                  <c:v>926</c:v>
                </c:pt>
                <c:pt idx="926">
                  <c:v>927</c:v>
                </c:pt>
                <c:pt idx="927">
                  <c:v>928</c:v>
                </c:pt>
                <c:pt idx="928">
                  <c:v>929</c:v>
                </c:pt>
                <c:pt idx="929">
                  <c:v>930</c:v>
                </c:pt>
                <c:pt idx="930">
                  <c:v>931</c:v>
                </c:pt>
                <c:pt idx="931">
                  <c:v>932</c:v>
                </c:pt>
                <c:pt idx="932">
                  <c:v>933</c:v>
                </c:pt>
                <c:pt idx="933">
                  <c:v>934</c:v>
                </c:pt>
                <c:pt idx="934">
                  <c:v>935</c:v>
                </c:pt>
                <c:pt idx="935">
                  <c:v>936</c:v>
                </c:pt>
                <c:pt idx="936">
                  <c:v>937</c:v>
                </c:pt>
                <c:pt idx="937">
                  <c:v>938</c:v>
                </c:pt>
                <c:pt idx="938">
                  <c:v>939</c:v>
                </c:pt>
                <c:pt idx="939">
                  <c:v>940</c:v>
                </c:pt>
                <c:pt idx="940">
                  <c:v>941</c:v>
                </c:pt>
                <c:pt idx="941">
                  <c:v>942</c:v>
                </c:pt>
                <c:pt idx="942">
                  <c:v>943</c:v>
                </c:pt>
                <c:pt idx="943">
                  <c:v>944</c:v>
                </c:pt>
                <c:pt idx="944">
                  <c:v>945</c:v>
                </c:pt>
                <c:pt idx="945">
                  <c:v>946</c:v>
                </c:pt>
                <c:pt idx="946">
                  <c:v>947</c:v>
                </c:pt>
                <c:pt idx="947">
                  <c:v>948</c:v>
                </c:pt>
                <c:pt idx="948">
                  <c:v>949</c:v>
                </c:pt>
                <c:pt idx="949">
                  <c:v>950</c:v>
                </c:pt>
                <c:pt idx="950">
                  <c:v>951</c:v>
                </c:pt>
                <c:pt idx="951">
                  <c:v>952</c:v>
                </c:pt>
                <c:pt idx="952">
                  <c:v>953</c:v>
                </c:pt>
                <c:pt idx="953">
                  <c:v>954</c:v>
                </c:pt>
                <c:pt idx="954">
                  <c:v>955</c:v>
                </c:pt>
                <c:pt idx="955">
                  <c:v>956</c:v>
                </c:pt>
                <c:pt idx="956">
                  <c:v>957</c:v>
                </c:pt>
                <c:pt idx="957">
                  <c:v>958</c:v>
                </c:pt>
                <c:pt idx="958">
                  <c:v>959</c:v>
                </c:pt>
                <c:pt idx="959">
                  <c:v>960</c:v>
                </c:pt>
                <c:pt idx="960">
                  <c:v>961</c:v>
                </c:pt>
                <c:pt idx="961">
                  <c:v>962</c:v>
                </c:pt>
                <c:pt idx="962">
                  <c:v>963</c:v>
                </c:pt>
                <c:pt idx="963">
                  <c:v>964</c:v>
                </c:pt>
                <c:pt idx="964">
                  <c:v>965</c:v>
                </c:pt>
                <c:pt idx="965">
                  <c:v>966</c:v>
                </c:pt>
                <c:pt idx="966">
                  <c:v>967</c:v>
                </c:pt>
                <c:pt idx="967">
                  <c:v>968</c:v>
                </c:pt>
                <c:pt idx="968">
                  <c:v>969</c:v>
                </c:pt>
                <c:pt idx="969">
                  <c:v>970</c:v>
                </c:pt>
                <c:pt idx="970">
                  <c:v>971</c:v>
                </c:pt>
                <c:pt idx="971">
                  <c:v>972</c:v>
                </c:pt>
                <c:pt idx="972">
                  <c:v>973</c:v>
                </c:pt>
                <c:pt idx="973">
                  <c:v>974</c:v>
                </c:pt>
                <c:pt idx="974">
                  <c:v>975</c:v>
                </c:pt>
                <c:pt idx="975">
                  <c:v>976</c:v>
                </c:pt>
                <c:pt idx="976">
                  <c:v>977</c:v>
                </c:pt>
                <c:pt idx="977">
                  <c:v>978</c:v>
                </c:pt>
                <c:pt idx="978">
                  <c:v>979</c:v>
                </c:pt>
                <c:pt idx="979">
                  <c:v>980</c:v>
                </c:pt>
                <c:pt idx="980">
                  <c:v>981</c:v>
                </c:pt>
                <c:pt idx="981">
                  <c:v>982</c:v>
                </c:pt>
                <c:pt idx="982">
                  <c:v>983</c:v>
                </c:pt>
                <c:pt idx="983">
                  <c:v>984</c:v>
                </c:pt>
                <c:pt idx="984">
                  <c:v>985</c:v>
                </c:pt>
                <c:pt idx="985">
                  <c:v>986</c:v>
                </c:pt>
                <c:pt idx="986">
                  <c:v>987</c:v>
                </c:pt>
                <c:pt idx="987">
                  <c:v>988</c:v>
                </c:pt>
                <c:pt idx="988">
                  <c:v>989</c:v>
                </c:pt>
                <c:pt idx="989">
                  <c:v>990</c:v>
                </c:pt>
                <c:pt idx="990">
                  <c:v>991</c:v>
                </c:pt>
                <c:pt idx="991">
                  <c:v>992</c:v>
                </c:pt>
                <c:pt idx="992">
                  <c:v>993</c:v>
                </c:pt>
                <c:pt idx="993">
                  <c:v>994</c:v>
                </c:pt>
                <c:pt idx="994">
                  <c:v>995</c:v>
                </c:pt>
                <c:pt idx="995">
                  <c:v>996</c:v>
                </c:pt>
                <c:pt idx="996">
                  <c:v>997</c:v>
                </c:pt>
                <c:pt idx="997">
                  <c:v>998</c:v>
                </c:pt>
                <c:pt idx="998">
                  <c:v>999</c:v>
                </c:pt>
                <c:pt idx="999">
                  <c:v>1000</c:v>
                </c:pt>
              </c:numCache>
            </c:numRef>
          </c:cat>
          <c:val>
            <c:numRef>
              <c:f>Sheet1!$B$2:$B$1001</c:f>
              <c:numCache>
                <c:formatCode>General</c:formatCode>
                <c:ptCount val="1000"/>
                <c:pt idx="0">
                  <c:v>9.0369496844063395</c:v>
                </c:pt>
                <c:pt idx="1">
                  <c:v>13.683582902930199</c:v>
                </c:pt>
                <c:pt idx="2">
                  <c:v>10.181209263352599</c:v>
                </c:pt>
                <c:pt idx="3">
                  <c:v>7.9682363673110004</c:v>
                </c:pt>
                <c:pt idx="4">
                  <c:v>7.0753007766895202</c:v>
                </c:pt>
                <c:pt idx="5">
                  <c:v>8.2457396431805492</c:v>
                </c:pt>
                <c:pt idx="6">
                  <c:v>6.78212002782029</c:v>
                </c:pt>
                <c:pt idx="7">
                  <c:v>12.7729253822095</c:v>
                </c:pt>
                <c:pt idx="8">
                  <c:v>8.5089568299507601</c:v>
                </c:pt>
                <c:pt idx="9">
                  <c:v>9.2717001216196699</c:v>
                </c:pt>
                <c:pt idx="10">
                  <c:v>7.7127053034694599</c:v>
                </c:pt>
                <c:pt idx="11">
                  <c:v>6.0556299831043399</c:v>
                </c:pt>
                <c:pt idx="12">
                  <c:v>4.8692180157692304</c:v>
                </c:pt>
                <c:pt idx="13">
                  <c:v>5.3653454794346702</c:v>
                </c:pt>
                <c:pt idx="14">
                  <c:v>14.594753412386799</c:v>
                </c:pt>
                <c:pt idx="15">
                  <c:v>4.4830550737239303</c:v>
                </c:pt>
                <c:pt idx="16">
                  <c:v>8.2788970936068598</c:v>
                </c:pt>
                <c:pt idx="17">
                  <c:v>8.3735743815850494</c:v>
                </c:pt>
                <c:pt idx="18">
                  <c:v>5.2346202487854701</c:v>
                </c:pt>
                <c:pt idx="19">
                  <c:v>3.5983916740956299</c:v>
                </c:pt>
                <c:pt idx="20">
                  <c:v>10.657847268655001</c:v>
                </c:pt>
                <c:pt idx="21">
                  <c:v>5.8695310285684297</c:v>
                </c:pt>
                <c:pt idx="22">
                  <c:v>10.893130509035201</c:v>
                </c:pt>
                <c:pt idx="23">
                  <c:v>5.39677398630542</c:v>
                </c:pt>
                <c:pt idx="24">
                  <c:v>7.9565273949442998</c:v>
                </c:pt>
                <c:pt idx="25">
                  <c:v>5.6958894136526403</c:v>
                </c:pt>
                <c:pt idx="26">
                  <c:v>10.1759285743177</c:v>
                </c:pt>
                <c:pt idx="27">
                  <c:v>10.254178069825199</c:v>
                </c:pt>
                <c:pt idx="28">
                  <c:v>12.505163323961099</c:v>
                </c:pt>
                <c:pt idx="29">
                  <c:v>14.6386767246288</c:v>
                </c:pt>
                <c:pt idx="30">
                  <c:v>9.9800744188745991</c:v>
                </c:pt>
                <c:pt idx="31">
                  <c:v>4.5745465620990702</c:v>
                </c:pt>
                <c:pt idx="32">
                  <c:v>6.1653235365561496</c:v>
                </c:pt>
                <c:pt idx="33">
                  <c:v>4.7843079629568601</c:v>
                </c:pt>
                <c:pt idx="34">
                  <c:v>7.9295619923802896</c:v>
                </c:pt>
                <c:pt idx="35">
                  <c:v>7.9681385507145199</c:v>
                </c:pt>
                <c:pt idx="36">
                  <c:v>17.0021444559865</c:v>
                </c:pt>
                <c:pt idx="37">
                  <c:v>4.9916681937480396</c:v>
                </c:pt>
                <c:pt idx="38">
                  <c:v>9.8130635735156808</c:v>
                </c:pt>
                <c:pt idx="39">
                  <c:v>8.0493694511203202</c:v>
                </c:pt>
                <c:pt idx="40">
                  <c:v>8.6189372998607503</c:v>
                </c:pt>
                <c:pt idx="41">
                  <c:v>11.3461112350872</c:v>
                </c:pt>
                <c:pt idx="42">
                  <c:v>9.58890612465364</c:v>
                </c:pt>
                <c:pt idx="43">
                  <c:v>8.5800112933047092</c:v>
                </c:pt>
                <c:pt idx="44">
                  <c:v>4.6731503480614798</c:v>
                </c:pt>
                <c:pt idx="45">
                  <c:v>5.6312898217492204</c:v>
                </c:pt>
                <c:pt idx="46">
                  <c:v>5.2181669646854401</c:v>
                </c:pt>
                <c:pt idx="47">
                  <c:v>7.72730416469755</c:v>
                </c:pt>
                <c:pt idx="48">
                  <c:v>11.4333843212847</c:v>
                </c:pt>
                <c:pt idx="49">
                  <c:v>12.663182650572001</c:v>
                </c:pt>
                <c:pt idx="50">
                  <c:v>8.2310554388421799</c:v>
                </c:pt>
                <c:pt idx="51">
                  <c:v>20.1531576645082</c:v>
                </c:pt>
                <c:pt idx="52">
                  <c:v>6.3909538170290503</c:v>
                </c:pt>
                <c:pt idx="53">
                  <c:v>14.7233290933095</c:v>
                </c:pt>
                <c:pt idx="54">
                  <c:v>12.339231229063</c:v>
                </c:pt>
                <c:pt idx="55">
                  <c:v>8.5458550719632402</c:v>
                </c:pt>
                <c:pt idx="56">
                  <c:v>17.147704802285102</c:v>
                </c:pt>
                <c:pt idx="57">
                  <c:v>12.9680526518104</c:v>
                </c:pt>
                <c:pt idx="58">
                  <c:v>9.9738020983180995</c:v>
                </c:pt>
                <c:pt idx="59">
                  <c:v>5.6831353082700504</c:v>
                </c:pt>
                <c:pt idx="60">
                  <c:v>5.4154090170385603</c:v>
                </c:pt>
                <c:pt idx="61">
                  <c:v>7.0688577963128898</c:v>
                </c:pt>
                <c:pt idx="62">
                  <c:v>13.7758263943571</c:v>
                </c:pt>
                <c:pt idx="63">
                  <c:v>3.7963857706816801</c:v>
                </c:pt>
                <c:pt idx="64">
                  <c:v>12.279916601307001</c:v>
                </c:pt>
                <c:pt idx="65">
                  <c:v>8.3870171750460294</c:v>
                </c:pt>
                <c:pt idx="66">
                  <c:v>11.296378643201701</c:v>
                </c:pt>
                <c:pt idx="67">
                  <c:v>6.4418227133219297</c:v>
                </c:pt>
                <c:pt idx="68">
                  <c:v>7.5153164492481297</c:v>
                </c:pt>
                <c:pt idx="69">
                  <c:v>9.8803340314287809</c:v>
                </c:pt>
                <c:pt idx="70">
                  <c:v>7.53746220758521</c:v>
                </c:pt>
                <c:pt idx="71">
                  <c:v>10.2389572490614</c:v>
                </c:pt>
                <c:pt idx="72">
                  <c:v>6.9228404967298198</c:v>
                </c:pt>
                <c:pt idx="73">
                  <c:v>8.8885995566011999</c:v>
                </c:pt>
                <c:pt idx="74">
                  <c:v>9.7484949301025896</c:v>
                </c:pt>
                <c:pt idx="75">
                  <c:v>9.7145253983159101</c:v>
                </c:pt>
                <c:pt idx="76">
                  <c:v>11.8418343737093</c:v>
                </c:pt>
                <c:pt idx="77">
                  <c:v>10.7145484122191</c:v>
                </c:pt>
                <c:pt idx="78">
                  <c:v>10.1646343576987</c:v>
                </c:pt>
                <c:pt idx="79">
                  <c:v>9.3718109429263308</c:v>
                </c:pt>
                <c:pt idx="80">
                  <c:v>8.8206949848202001</c:v>
                </c:pt>
                <c:pt idx="81">
                  <c:v>7.8328425727117299</c:v>
                </c:pt>
                <c:pt idx="82">
                  <c:v>15.490700077755299</c:v>
                </c:pt>
                <c:pt idx="83">
                  <c:v>16.158560983660799</c:v>
                </c:pt>
                <c:pt idx="84">
                  <c:v>5.4661107893679404</c:v>
                </c:pt>
                <c:pt idx="85">
                  <c:v>10.519811903618599</c:v>
                </c:pt>
                <c:pt idx="86">
                  <c:v>11.3959637533723</c:v>
                </c:pt>
                <c:pt idx="87">
                  <c:v>7.7470559870688698</c:v>
                </c:pt>
                <c:pt idx="88">
                  <c:v>4.4151076064225601</c:v>
                </c:pt>
                <c:pt idx="89">
                  <c:v>9.2320229035531298</c:v>
                </c:pt>
                <c:pt idx="90">
                  <c:v>5.7251182138669101</c:v>
                </c:pt>
                <c:pt idx="91">
                  <c:v>5.47944737337997</c:v>
                </c:pt>
                <c:pt idx="92">
                  <c:v>5.23615330995516</c:v>
                </c:pt>
                <c:pt idx="93">
                  <c:v>6.1136734738991398</c:v>
                </c:pt>
                <c:pt idx="94">
                  <c:v>10.1532485824702</c:v>
                </c:pt>
                <c:pt idx="95">
                  <c:v>6.0657030585868297</c:v>
                </c:pt>
                <c:pt idx="96">
                  <c:v>13.730131719952199</c:v>
                </c:pt>
                <c:pt idx="97">
                  <c:v>9.6017131275991403</c:v>
                </c:pt>
                <c:pt idx="98">
                  <c:v>5.2725225438273498</c:v>
                </c:pt>
                <c:pt idx="99">
                  <c:v>13.5394589550984</c:v>
                </c:pt>
                <c:pt idx="100">
                  <c:v>7.04492965933773</c:v>
                </c:pt>
                <c:pt idx="101">
                  <c:v>7.4383999941210597</c:v>
                </c:pt>
                <c:pt idx="102">
                  <c:v>6.73004485175856</c:v>
                </c:pt>
                <c:pt idx="103">
                  <c:v>10.306296310937499</c:v>
                </c:pt>
                <c:pt idx="104">
                  <c:v>15.3708304869731</c:v>
                </c:pt>
                <c:pt idx="105">
                  <c:v>10.0982752974395</c:v>
                </c:pt>
                <c:pt idx="106">
                  <c:v>10.1690432341925</c:v>
                </c:pt>
                <c:pt idx="107">
                  <c:v>7.4427280714241499</c:v>
                </c:pt>
                <c:pt idx="108">
                  <c:v>22.5198172371298</c:v>
                </c:pt>
                <c:pt idx="109">
                  <c:v>13.3822410982166</c:v>
                </c:pt>
                <c:pt idx="110">
                  <c:v>11.7947289004174</c:v>
                </c:pt>
                <c:pt idx="111">
                  <c:v>13.040746934006201</c:v>
                </c:pt>
                <c:pt idx="112">
                  <c:v>8.9283801592715903</c:v>
                </c:pt>
                <c:pt idx="113">
                  <c:v>7.0334313050783903</c:v>
                </c:pt>
                <c:pt idx="114">
                  <c:v>7.8614104862210397</c:v>
                </c:pt>
                <c:pt idx="115">
                  <c:v>8.1832265370555799</c:v>
                </c:pt>
                <c:pt idx="116">
                  <c:v>10.043475737076999</c:v>
                </c:pt>
                <c:pt idx="117">
                  <c:v>10.730891474254999</c:v>
                </c:pt>
                <c:pt idx="118">
                  <c:v>4.9616139147137499</c:v>
                </c:pt>
                <c:pt idx="119">
                  <c:v>8.1718412376027292</c:v>
                </c:pt>
                <c:pt idx="120">
                  <c:v>5.6049282845299304</c:v>
                </c:pt>
                <c:pt idx="121">
                  <c:v>8.9932652859911304</c:v>
                </c:pt>
                <c:pt idx="122">
                  <c:v>10.7599187574664</c:v>
                </c:pt>
                <c:pt idx="123">
                  <c:v>10.665001118475899</c:v>
                </c:pt>
                <c:pt idx="124">
                  <c:v>4.4208463833694198</c:v>
                </c:pt>
                <c:pt idx="125">
                  <c:v>8.4289523771599093</c:v>
                </c:pt>
                <c:pt idx="126">
                  <c:v>7.5298842179743497</c:v>
                </c:pt>
                <c:pt idx="127">
                  <c:v>6.4106566709959303</c:v>
                </c:pt>
                <c:pt idx="128">
                  <c:v>10.019011987721999</c:v>
                </c:pt>
                <c:pt idx="129">
                  <c:v>8.7142958090322402</c:v>
                </c:pt>
                <c:pt idx="130">
                  <c:v>7.2312775206916999</c:v>
                </c:pt>
                <c:pt idx="131">
                  <c:v>7.37537745982464</c:v>
                </c:pt>
                <c:pt idx="132">
                  <c:v>7.5554128800778102</c:v>
                </c:pt>
                <c:pt idx="133">
                  <c:v>5.5632265895094104</c:v>
                </c:pt>
                <c:pt idx="134">
                  <c:v>6.1894602594222601</c:v>
                </c:pt>
                <c:pt idx="135">
                  <c:v>8.5829751478114193</c:v>
                </c:pt>
                <c:pt idx="136">
                  <c:v>8.4930769578454797</c:v>
                </c:pt>
                <c:pt idx="137">
                  <c:v>10.207668726759801</c:v>
                </c:pt>
                <c:pt idx="138">
                  <c:v>7.5764939790743204</c:v>
                </c:pt>
                <c:pt idx="139">
                  <c:v>10.0725106660575</c:v>
                </c:pt>
                <c:pt idx="140">
                  <c:v>9.6562045878160507</c:v>
                </c:pt>
                <c:pt idx="141">
                  <c:v>6.1188610043709604</c:v>
                </c:pt>
                <c:pt idx="142">
                  <c:v>6.4530263186326602</c:v>
                </c:pt>
                <c:pt idx="143">
                  <c:v>9.4086626184243691</c:v>
                </c:pt>
                <c:pt idx="144">
                  <c:v>9.5742266793291098</c:v>
                </c:pt>
                <c:pt idx="145">
                  <c:v>12.2817956898633</c:v>
                </c:pt>
                <c:pt idx="146">
                  <c:v>17.9098967172228</c:v>
                </c:pt>
                <c:pt idx="147">
                  <c:v>7.4019426694397703</c:v>
                </c:pt>
                <c:pt idx="148">
                  <c:v>4.9035635606209196</c:v>
                </c:pt>
                <c:pt idx="149">
                  <c:v>9.8513305820430208</c:v>
                </c:pt>
                <c:pt idx="150">
                  <c:v>6.4073498111039804</c:v>
                </c:pt>
                <c:pt idx="151">
                  <c:v>14.7234447745645</c:v>
                </c:pt>
                <c:pt idx="152">
                  <c:v>9.96427089758925</c:v>
                </c:pt>
                <c:pt idx="153">
                  <c:v>0.95443861857124501</c:v>
                </c:pt>
                <c:pt idx="154">
                  <c:v>4.45467623430015</c:v>
                </c:pt>
                <c:pt idx="155">
                  <c:v>13.3870951635875</c:v>
                </c:pt>
                <c:pt idx="156">
                  <c:v>6.8547162201237803</c:v>
                </c:pt>
                <c:pt idx="157">
                  <c:v>7.0828410293340198</c:v>
                </c:pt>
                <c:pt idx="158">
                  <c:v>5.6460989306820402</c:v>
                </c:pt>
                <c:pt idx="159">
                  <c:v>16.167548219746699</c:v>
                </c:pt>
                <c:pt idx="160">
                  <c:v>12.4576813827225</c:v>
                </c:pt>
                <c:pt idx="161">
                  <c:v>9.8553273090839006</c:v>
                </c:pt>
                <c:pt idx="162">
                  <c:v>15.4933307692847</c:v>
                </c:pt>
                <c:pt idx="163">
                  <c:v>5.4920557027880497</c:v>
                </c:pt>
                <c:pt idx="164">
                  <c:v>9.2563202157367304</c:v>
                </c:pt>
                <c:pt idx="165">
                  <c:v>7.5862454175020204</c:v>
                </c:pt>
                <c:pt idx="166">
                  <c:v>10.249877766639599</c:v>
                </c:pt>
                <c:pt idx="167">
                  <c:v>6.8750041334337997</c:v>
                </c:pt>
                <c:pt idx="168">
                  <c:v>7.63419459229877</c:v>
                </c:pt>
                <c:pt idx="169">
                  <c:v>6.5486593057753701</c:v>
                </c:pt>
                <c:pt idx="170">
                  <c:v>11.4106243289565</c:v>
                </c:pt>
                <c:pt idx="171">
                  <c:v>13.519524108550799</c:v>
                </c:pt>
                <c:pt idx="172">
                  <c:v>8.2232177016224295</c:v>
                </c:pt>
                <c:pt idx="173">
                  <c:v>17.4552614284767</c:v>
                </c:pt>
                <c:pt idx="174">
                  <c:v>11.6059073472412</c:v>
                </c:pt>
                <c:pt idx="175">
                  <c:v>10.650075552712201</c:v>
                </c:pt>
                <c:pt idx="176">
                  <c:v>9.1245656108193192</c:v>
                </c:pt>
                <c:pt idx="177">
                  <c:v>6.4688086817813897</c:v>
                </c:pt>
                <c:pt idx="178">
                  <c:v>10.954738233256901</c:v>
                </c:pt>
                <c:pt idx="179">
                  <c:v>11.074925297406599</c:v>
                </c:pt>
                <c:pt idx="180">
                  <c:v>12.1324155088586</c:v>
                </c:pt>
                <c:pt idx="181">
                  <c:v>11.342204044520001</c:v>
                </c:pt>
                <c:pt idx="182">
                  <c:v>9.6837826031848895</c:v>
                </c:pt>
                <c:pt idx="183">
                  <c:v>4.8730099476075504</c:v>
                </c:pt>
                <c:pt idx="184">
                  <c:v>10.174283433147499</c:v>
                </c:pt>
                <c:pt idx="185">
                  <c:v>5.6639601945494897</c:v>
                </c:pt>
                <c:pt idx="186">
                  <c:v>7.2136689983608901</c:v>
                </c:pt>
                <c:pt idx="187">
                  <c:v>10.645280328097099</c:v>
                </c:pt>
                <c:pt idx="188">
                  <c:v>3.8924425935740001</c:v>
                </c:pt>
                <c:pt idx="189">
                  <c:v>5.46645946964217</c:v>
                </c:pt>
                <c:pt idx="190">
                  <c:v>5.6817208511136696</c:v>
                </c:pt>
                <c:pt idx="191">
                  <c:v>3.6237939545261</c:v>
                </c:pt>
                <c:pt idx="192">
                  <c:v>7.0211592324949903</c:v>
                </c:pt>
                <c:pt idx="193">
                  <c:v>4.8297745115219097</c:v>
                </c:pt>
                <c:pt idx="194">
                  <c:v>10.2305682429953</c:v>
                </c:pt>
                <c:pt idx="195">
                  <c:v>6.0975309534188602</c:v>
                </c:pt>
                <c:pt idx="196">
                  <c:v>5.8896106406769899</c:v>
                </c:pt>
                <c:pt idx="197">
                  <c:v>13.2934970834441</c:v>
                </c:pt>
                <c:pt idx="198">
                  <c:v>5.6732766654463802</c:v>
                </c:pt>
                <c:pt idx="199">
                  <c:v>5.99413762158881</c:v>
                </c:pt>
                <c:pt idx="200">
                  <c:v>10.884017571633199</c:v>
                </c:pt>
                <c:pt idx="201">
                  <c:v>12.828635955654899</c:v>
                </c:pt>
                <c:pt idx="202">
                  <c:v>8.4179323527227794</c:v>
                </c:pt>
                <c:pt idx="203">
                  <c:v>8.9692317995707693</c:v>
                </c:pt>
                <c:pt idx="204">
                  <c:v>8.8187908759489009</c:v>
                </c:pt>
                <c:pt idx="205">
                  <c:v>7.2801356266942703</c:v>
                </c:pt>
                <c:pt idx="206">
                  <c:v>13.495892638987799</c:v>
                </c:pt>
                <c:pt idx="207">
                  <c:v>8.0404959120080193</c:v>
                </c:pt>
                <c:pt idx="208">
                  <c:v>10.151311382104099</c:v>
                </c:pt>
                <c:pt idx="209">
                  <c:v>5.3999099904942396</c:v>
                </c:pt>
                <c:pt idx="210">
                  <c:v>3.5231552443266998</c:v>
                </c:pt>
                <c:pt idx="211">
                  <c:v>16.394131699741202</c:v>
                </c:pt>
                <c:pt idx="212">
                  <c:v>6.1427953139239904</c:v>
                </c:pt>
                <c:pt idx="213">
                  <c:v>5.4588312642042203</c:v>
                </c:pt>
                <c:pt idx="214">
                  <c:v>10.918518856995</c:v>
                </c:pt>
                <c:pt idx="215">
                  <c:v>8.7998554130232804</c:v>
                </c:pt>
                <c:pt idx="216">
                  <c:v>8.3395871264490999</c:v>
                </c:pt>
                <c:pt idx="217">
                  <c:v>8.9262900368246001</c:v>
                </c:pt>
                <c:pt idx="218">
                  <c:v>4.2441692152623096</c:v>
                </c:pt>
                <c:pt idx="219">
                  <c:v>2.91693309315635</c:v>
                </c:pt>
                <c:pt idx="220">
                  <c:v>10.398813621927401</c:v>
                </c:pt>
                <c:pt idx="221">
                  <c:v>6.9316148475123098</c:v>
                </c:pt>
                <c:pt idx="222">
                  <c:v>4.5988539606314598</c:v>
                </c:pt>
                <c:pt idx="223">
                  <c:v>5.49915385099938</c:v>
                </c:pt>
                <c:pt idx="224">
                  <c:v>9.0678892354838698</c:v>
                </c:pt>
                <c:pt idx="225">
                  <c:v>6.7659998565879498</c:v>
                </c:pt>
                <c:pt idx="226">
                  <c:v>4.2209020331439202</c:v>
                </c:pt>
                <c:pt idx="227">
                  <c:v>6.6820445251048701</c:v>
                </c:pt>
                <c:pt idx="228">
                  <c:v>11.330919138980001</c:v>
                </c:pt>
                <c:pt idx="229">
                  <c:v>5.2762089730625403</c:v>
                </c:pt>
                <c:pt idx="230">
                  <c:v>6.1764441891577802</c:v>
                </c:pt>
                <c:pt idx="231">
                  <c:v>6.83788135816474</c:v>
                </c:pt>
                <c:pt idx="232">
                  <c:v>8.0394697990474597</c:v>
                </c:pt>
                <c:pt idx="233">
                  <c:v>7.8035263798278196</c:v>
                </c:pt>
                <c:pt idx="234">
                  <c:v>6.6842131756417196</c:v>
                </c:pt>
                <c:pt idx="235">
                  <c:v>8.3388199309093203</c:v>
                </c:pt>
                <c:pt idx="236">
                  <c:v>6.3801225851927796</c:v>
                </c:pt>
                <c:pt idx="237">
                  <c:v>7.9225724700327698</c:v>
                </c:pt>
                <c:pt idx="238">
                  <c:v>6.9611037869930001</c:v>
                </c:pt>
                <c:pt idx="239">
                  <c:v>6.3368261233438004</c:v>
                </c:pt>
                <c:pt idx="240">
                  <c:v>5.6821763456711896</c:v>
                </c:pt>
                <c:pt idx="241">
                  <c:v>8.4116255622156597</c:v>
                </c:pt>
                <c:pt idx="242">
                  <c:v>6.9991311371773399</c:v>
                </c:pt>
                <c:pt idx="243">
                  <c:v>9.7287709468505508</c:v>
                </c:pt>
                <c:pt idx="244">
                  <c:v>5.2693363976905401</c:v>
                </c:pt>
                <c:pt idx="245">
                  <c:v>8.8152968313987099</c:v>
                </c:pt>
                <c:pt idx="246">
                  <c:v>6.2500066780874599</c:v>
                </c:pt>
                <c:pt idx="247">
                  <c:v>2.87265116908875</c:v>
                </c:pt>
                <c:pt idx="248">
                  <c:v>7.7377625090756901</c:v>
                </c:pt>
                <c:pt idx="249">
                  <c:v>15.096420623064301</c:v>
                </c:pt>
                <c:pt idx="250">
                  <c:v>7.6043329301054197</c:v>
                </c:pt>
                <c:pt idx="251">
                  <c:v>4.09075270968279</c:v>
                </c:pt>
                <c:pt idx="252">
                  <c:v>5.9954708339415799</c:v>
                </c:pt>
                <c:pt idx="253">
                  <c:v>4.8455228922059002</c:v>
                </c:pt>
                <c:pt idx="254">
                  <c:v>4.3714469607491697</c:v>
                </c:pt>
                <c:pt idx="255">
                  <c:v>6.37885668383732</c:v>
                </c:pt>
                <c:pt idx="256">
                  <c:v>10.2586010982546</c:v>
                </c:pt>
                <c:pt idx="257">
                  <c:v>4.7566185258872302</c:v>
                </c:pt>
                <c:pt idx="258">
                  <c:v>5.8476686709323697</c:v>
                </c:pt>
                <c:pt idx="259">
                  <c:v>6.7446767743538398</c:v>
                </c:pt>
                <c:pt idx="260">
                  <c:v>4.98896091381416</c:v>
                </c:pt>
                <c:pt idx="261">
                  <c:v>4.9766140443547799</c:v>
                </c:pt>
                <c:pt idx="262">
                  <c:v>15.251989250983</c:v>
                </c:pt>
                <c:pt idx="263">
                  <c:v>7.3031335429581903</c:v>
                </c:pt>
                <c:pt idx="264">
                  <c:v>7.8496613732539897</c:v>
                </c:pt>
                <c:pt idx="265">
                  <c:v>10.965947298724499</c:v>
                </c:pt>
                <c:pt idx="266">
                  <c:v>7.4622829469773997</c:v>
                </c:pt>
                <c:pt idx="267">
                  <c:v>12.4919638793773</c:v>
                </c:pt>
                <c:pt idx="268">
                  <c:v>9.3999897701114907</c:v>
                </c:pt>
                <c:pt idx="269">
                  <c:v>4.5265081502951299</c:v>
                </c:pt>
                <c:pt idx="270">
                  <c:v>5.8876436598720101</c:v>
                </c:pt>
                <c:pt idx="271">
                  <c:v>11.715111570811899</c:v>
                </c:pt>
                <c:pt idx="272">
                  <c:v>9.8425181694567296</c:v>
                </c:pt>
                <c:pt idx="273">
                  <c:v>7.7491287341265904</c:v>
                </c:pt>
                <c:pt idx="274">
                  <c:v>4.6512104509407104</c:v>
                </c:pt>
                <c:pt idx="275">
                  <c:v>6.1941740528377798</c:v>
                </c:pt>
                <c:pt idx="276">
                  <c:v>6.3788009287124998</c:v>
                </c:pt>
                <c:pt idx="277">
                  <c:v>6.64771010420308</c:v>
                </c:pt>
                <c:pt idx="278">
                  <c:v>10.2627108590722</c:v>
                </c:pt>
                <c:pt idx="279">
                  <c:v>3.9142688455669301</c:v>
                </c:pt>
                <c:pt idx="280">
                  <c:v>7.0153056755975296</c:v>
                </c:pt>
                <c:pt idx="281">
                  <c:v>7.1724190051087398</c:v>
                </c:pt>
                <c:pt idx="282">
                  <c:v>2.97593907929005</c:v>
                </c:pt>
                <c:pt idx="283">
                  <c:v>7.6888509646061598</c:v>
                </c:pt>
                <c:pt idx="284">
                  <c:v>4.4298375262843397</c:v>
                </c:pt>
                <c:pt idx="285">
                  <c:v>8.4203152878670497</c:v>
                </c:pt>
                <c:pt idx="286">
                  <c:v>6.35950463841026</c:v>
                </c:pt>
                <c:pt idx="287">
                  <c:v>6.7058417586274599</c:v>
                </c:pt>
                <c:pt idx="288">
                  <c:v>7.4179570523293199</c:v>
                </c:pt>
                <c:pt idx="289">
                  <c:v>7.5283135225108797</c:v>
                </c:pt>
                <c:pt idx="290">
                  <c:v>5.0299449257159399</c:v>
                </c:pt>
                <c:pt idx="291">
                  <c:v>6.0058750702956401</c:v>
                </c:pt>
                <c:pt idx="292">
                  <c:v>11.663656973614801</c:v>
                </c:pt>
                <c:pt idx="293">
                  <c:v>7.1277474310512998</c:v>
                </c:pt>
                <c:pt idx="294">
                  <c:v>5.9551950889764296</c:v>
                </c:pt>
                <c:pt idx="295">
                  <c:v>4.6997772116780396</c:v>
                </c:pt>
                <c:pt idx="296">
                  <c:v>6.1635451178713803</c:v>
                </c:pt>
                <c:pt idx="297">
                  <c:v>12.672516237366199</c:v>
                </c:pt>
                <c:pt idx="298">
                  <c:v>8.3367194533652107</c:v>
                </c:pt>
                <c:pt idx="299">
                  <c:v>7.06860342448116</c:v>
                </c:pt>
                <c:pt idx="300">
                  <c:v>6.9826070543770697</c:v>
                </c:pt>
                <c:pt idx="301">
                  <c:v>9.1112968956363005</c:v>
                </c:pt>
                <c:pt idx="302">
                  <c:v>6.4843113184146803</c:v>
                </c:pt>
                <c:pt idx="303">
                  <c:v>7.2302096045842799</c:v>
                </c:pt>
                <c:pt idx="304">
                  <c:v>10.300339640701999</c:v>
                </c:pt>
                <c:pt idx="305">
                  <c:v>18.6147489459733</c:v>
                </c:pt>
                <c:pt idx="306">
                  <c:v>6.0285936318841102</c:v>
                </c:pt>
                <c:pt idx="307">
                  <c:v>8.4113418075275401</c:v>
                </c:pt>
                <c:pt idx="308">
                  <c:v>8.1144400737646993</c:v>
                </c:pt>
                <c:pt idx="309">
                  <c:v>8.5340652392716603</c:v>
                </c:pt>
                <c:pt idx="310">
                  <c:v>10.011479725366399</c:v>
                </c:pt>
                <c:pt idx="311">
                  <c:v>8.1570008621700207</c:v>
                </c:pt>
                <c:pt idx="312">
                  <c:v>5.1836423680133903</c:v>
                </c:pt>
                <c:pt idx="313">
                  <c:v>10.1429442091751</c:v>
                </c:pt>
                <c:pt idx="314">
                  <c:v>10.553526713859901</c:v>
                </c:pt>
                <c:pt idx="315">
                  <c:v>8.8684710610239197</c:v>
                </c:pt>
                <c:pt idx="316">
                  <c:v>8.2307336430199403</c:v>
                </c:pt>
                <c:pt idx="317">
                  <c:v>11.1721075855501</c:v>
                </c:pt>
                <c:pt idx="318">
                  <c:v>7.4585766135514397</c:v>
                </c:pt>
                <c:pt idx="319">
                  <c:v>7.6741793814327703</c:v>
                </c:pt>
                <c:pt idx="320">
                  <c:v>2.6693511443511699</c:v>
                </c:pt>
                <c:pt idx="321">
                  <c:v>9.1400446481641602</c:v>
                </c:pt>
                <c:pt idx="322">
                  <c:v>12.438028013942001</c:v>
                </c:pt>
                <c:pt idx="323">
                  <c:v>8.1904637500702702</c:v>
                </c:pt>
                <c:pt idx="324">
                  <c:v>7.0274348565487497</c:v>
                </c:pt>
                <c:pt idx="325">
                  <c:v>9.3846892819051799</c:v>
                </c:pt>
                <c:pt idx="326">
                  <c:v>13.012478201851399</c:v>
                </c:pt>
                <c:pt idx="327">
                  <c:v>6.1624114368915501</c:v>
                </c:pt>
                <c:pt idx="328">
                  <c:v>9.0321933294971295</c:v>
                </c:pt>
                <c:pt idx="329">
                  <c:v>9.7421386137085495</c:v>
                </c:pt>
                <c:pt idx="330">
                  <c:v>6.6606562885850602</c:v>
                </c:pt>
                <c:pt idx="331">
                  <c:v>5.08067728166204</c:v>
                </c:pt>
                <c:pt idx="332">
                  <c:v>8.2246975200134393</c:v>
                </c:pt>
                <c:pt idx="333">
                  <c:v>5.0048346681890097</c:v>
                </c:pt>
                <c:pt idx="334">
                  <c:v>1.4826730417013001</c:v>
                </c:pt>
                <c:pt idx="335">
                  <c:v>7.8756527271516399</c:v>
                </c:pt>
                <c:pt idx="336">
                  <c:v>6.4675490706499499</c:v>
                </c:pt>
                <c:pt idx="337">
                  <c:v>3.9961617504145699</c:v>
                </c:pt>
                <c:pt idx="338">
                  <c:v>7.3644040030933402</c:v>
                </c:pt>
                <c:pt idx="339">
                  <c:v>8.9437249762499</c:v>
                </c:pt>
                <c:pt idx="340">
                  <c:v>6.5849049679756897</c:v>
                </c:pt>
                <c:pt idx="341">
                  <c:v>5.6865791166266604</c:v>
                </c:pt>
                <c:pt idx="342">
                  <c:v>12.9315653946983</c:v>
                </c:pt>
                <c:pt idx="343">
                  <c:v>9.4269665660065805</c:v>
                </c:pt>
                <c:pt idx="344">
                  <c:v>9.1431163787125893</c:v>
                </c:pt>
                <c:pt idx="345">
                  <c:v>5.2227877837832297</c:v>
                </c:pt>
                <c:pt idx="346">
                  <c:v>9.1065405510974902</c:v>
                </c:pt>
                <c:pt idx="347">
                  <c:v>7.0396406937033902</c:v>
                </c:pt>
                <c:pt idx="348">
                  <c:v>11.8176066897413</c:v>
                </c:pt>
                <c:pt idx="349">
                  <c:v>7.8134371827459397</c:v>
                </c:pt>
                <c:pt idx="350">
                  <c:v>5.8752108727056296</c:v>
                </c:pt>
                <c:pt idx="351">
                  <c:v>6.7959577090474301</c:v>
                </c:pt>
                <c:pt idx="352">
                  <c:v>5.7799216085812404</c:v>
                </c:pt>
                <c:pt idx="353">
                  <c:v>10.738884228288599</c:v>
                </c:pt>
                <c:pt idx="354">
                  <c:v>6.9759685085874104</c:v>
                </c:pt>
                <c:pt idx="355">
                  <c:v>13.4576150577028</c:v>
                </c:pt>
                <c:pt idx="356">
                  <c:v>13.4576150577028</c:v>
                </c:pt>
                <c:pt idx="357">
                  <c:v>5.6657214483910101</c:v>
                </c:pt>
                <c:pt idx="358">
                  <c:v>10.075826542886199</c:v>
                </c:pt>
                <c:pt idx="359">
                  <c:v>10.954648362163899</c:v>
                </c:pt>
                <c:pt idx="360">
                  <c:v>7.0665516690533199</c:v>
                </c:pt>
                <c:pt idx="361">
                  <c:v>7.6554835160621399</c:v>
                </c:pt>
                <c:pt idx="362">
                  <c:v>11.631156937515399</c:v>
                </c:pt>
                <c:pt idx="363">
                  <c:v>10.096712837484001</c:v>
                </c:pt>
                <c:pt idx="364">
                  <c:v>8.2039009506109508</c:v>
                </c:pt>
                <c:pt idx="365">
                  <c:v>13.0391012489858</c:v>
                </c:pt>
                <c:pt idx="366">
                  <c:v>6.10899265160129</c:v>
                </c:pt>
                <c:pt idx="367">
                  <c:v>6.1632248258831703</c:v>
                </c:pt>
                <c:pt idx="368">
                  <c:v>4.9565403209218299</c:v>
                </c:pt>
                <c:pt idx="369">
                  <c:v>11.420652309922</c:v>
                </c:pt>
                <c:pt idx="370">
                  <c:v>5.8424989696276803</c:v>
                </c:pt>
                <c:pt idx="371">
                  <c:v>5.4875992172748296</c:v>
                </c:pt>
                <c:pt idx="372">
                  <c:v>7.8274856020391397</c:v>
                </c:pt>
                <c:pt idx="373">
                  <c:v>11.3587015369789</c:v>
                </c:pt>
                <c:pt idx="374">
                  <c:v>7.4780196199928097</c:v>
                </c:pt>
                <c:pt idx="375">
                  <c:v>7.7658935882295204</c:v>
                </c:pt>
                <c:pt idx="376">
                  <c:v>7.8939951885155502</c:v>
                </c:pt>
                <c:pt idx="377">
                  <c:v>6.3452679153150404</c:v>
                </c:pt>
                <c:pt idx="378">
                  <c:v>8.8934506353973308</c:v>
                </c:pt>
                <c:pt idx="379">
                  <c:v>5.1044506989677698</c:v>
                </c:pt>
                <c:pt idx="380">
                  <c:v>7.7370247228994202</c:v>
                </c:pt>
                <c:pt idx="381">
                  <c:v>12.515795120012401</c:v>
                </c:pt>
                <c:pt idx="382">
                  <c:v>5.9195447748099399</c:v>
                </c:pt>
                <c:pt idx="383">
                  <c:v>4.1316010258634197</c:v>
                </c:pt>
                <c:pt idx="384">
                  <c:v>9.1428474334401209</c:v>
                </c:pt>
                <c:pt idx="385">
                  <c:v>4.10403577536366</c:v>
                </c:pt>
                <c:pt idx="386">
                  <c:v>10.233145129977499</c:v>
                </c:pt>
                <c:pt idx="387">
                  <c:v>12.196710592739301</c:v>
                </c:pt>
                <c:pt idx="388">
                  <c:v>6.5220347510917298</c:v>
                </c:pt>
                <c:pt idx="389">
                  <c:v>10.884463092293799</c:v>
                </c:pt>
                <c:pt idx="390">
                  <c:v>10.2852234464319</c:v>
                </c:pt>
                <c:pt idx="391">
                  <c:v>6.5489796867192496</c:v>
                </c:pt>
                <c:pt idx="392">
                  <c:v>6.8395802105410999</c:v>
                </c:pt>
                <c:pt idx="393">
                  <c:v>10.605959262787399</c:v>
                </c:pt>
                <c:pt idx="394">
                  <c:v>7.9223906940147</c:v>
                </c:pt>
                <c:pt idx="395">
                  <c:v>10.5861753828195</c:v>
                </c:pt>
                <c:pt idx="396">
                  <c:v>5.3445856462165899</c:v>
                </c:pt>
                <c:pt idx="397">
                  <c:v>14.3015612112059</c:v>
                </c:pt>
                <c:pt idx="398">
                  <c:v>8.1926606153266093</c:v>
                </c:pt>
                <c:pt idx="399">
                  <c:v>7.74536865566263</c:v>
                </c:pt>
                <c:pt idx="400">
                  <c:v>13.61898913786</c:v>
                </c:pt>
                <c:pt idx="401">
                  <c:v>7.6739022483018697</c:v>
                </c:pt>
                <c:pt idx="402">
                  <c:v>9.2100211037453708</c:v>
                </c:pt>
                <c:pt idx="403">
                  <c:v>8.9042170488572605</c:v>
                </c:pt>
                <c:pt idx="404">
                  <c:v>5.3741382290673902</c:v>
                </c:pt>
                <c:pt idx="405">
                  <c:v>8.3688900832072495</c:v>
                </c:pt>
                <c:pt idx="406">
                  <c:v>9.4986523248631691</c:v>
                </c:pt>
                <c:pt idx="407">
                  <c:v>11.919069533533801</c:v>
                </c:pt>
                <c:pt idx="408">
                  <c:v>4.06368664359323</c:v>
                </c:pt>
                <c:pt idx="409">
                  <c:v>5.4048935666262503</c:v>
                </c:pt>
                <c:pt idx="410">
                  <c:v>3.4101819521738999</c:v>
                </c:pt>
                <c:pt idx="411">
                  <c:v>11.556665484630599</c:v>
                </c:pt>
                <c:pt idx="412">
                  <c:v>6.4672094559382902</c:v>
                </c:pt>
                <c:pt idx="413">
                  <c:v>8.9268327817867199</c:v>
                </c:pt>
                <c:pt idx="414">
                  <c:v>10.983426053593901</c:v>
                </c:pt>
                <c:pt idx="415">
                  <c:v>4.1474406981147602</c:v>
                </c:pt>
                <c:pt idx="416">
                  <c:v>7.7075959142151396</c:v>
                </c:pt>
                <c:pt idx="417">
                  <c:v>6.8475694752996201</c:v>
                </c:pt>
                <c:pt idx="418">
                  <c:v>7.51643911102276</c:v>
                </c:pt>
                <c:pt idx="419">
                  <c:v>6.8187618562131602</c:v>
                </c:pt>
                <c:pt idx="420">
                  <c:v>7.5899783138742896</c:v>
                </c:pt>
                <c:pt idx="421">
                  <c:v>4.0682012326179304</c:v>
                </c:pt>
                <c:pt idx="422">
                  <c:v>8.1639367469117694</c:v>
                </c:pt>
                <c:pt idx="423">
                  <c:v>8.9745787303017206</c:v>
                </c:pt>
                <c:pt idx="424">
                  <c:v>10.808477601081</c:v>
                </c:pt>
                <c:pt idx="425">
                  <c:v>7.8178361934296499</c:v>
                </c:pt>
                <c:pt idx="426">
                  <c:v>12.5625662353637</c:v>
                </c:pt>
                <c:pt idx="427">
                  <c:v>13.0315295184649</c:v>
                </c:pt>
                <c:pt idx="428">
                  <c:v>3.73355464466702</c:v>
                </c:pt>
                <c:pt idx="429">
                  <c:v>9.2439289227257504</c:v>
                </c:pt>
                <c:pt idx="430">
                  <c:v>7.2043697984882797</c:v>
                </c:pt>
                <c:pt idx="431">
                  <c:v>7.0335098678353196</c:v>
                </c:pt>
                <c:pt idx="432">
                  <c:v>11.360488514966599</c:v>
                </c:pt>
                <c:pt idx="433">
                  <c:v>9.3031856636689891</c:v>
                </c:pt>
                <c:pt idx="434">
                  <c:v>11.647996657288701</c:v>
                </c:pt>
                <c:pt idx="435">
                  <c:v>9.9322132262925003</c:v>
                </c:pt>
                <c:pt idx="436">
                  <c:v>10.709105748693201</c:v>
                </c:pt>
                <c:pt idx="437">
                  <c:v>8.4934541153053598</c:v>
                </c:pt>
                <c:pt idx="438">
                  <c:v>4.8349372971835596</c:v>
                </c:pt>
                <c:pt idx="439">
                  <c:v>3.5963690780388999</c:v>
                </c:pt>
                <c:pt idx="440">
                  <c:v>16.809855391282301</c:v>
                </c:pt>
                <c:pt idx="441">
                  <c:v>5.01870212744213</c:v>
                </c:pt>
                <c:pt idx="442">
                  <c:v>10.006021051522</c:v>
                </c:pt>
                <c:pt idx="443">
                  <c:v>5.6521863175418803</c:v>
                </c:pt>
                <c:pt idx="444">
                  <c:v>6.5880188778303497</c:v>
                </c:pt>
                <c:pt idx="445">
                  <c:v>8.0068742349475297</c:v>
                </c:pt>
                <c:pt idx="446">
                  <c:v>4.7664298452940601</c:v>
                </c:pt>
                <c:pt idx="447">
                  <c:v>6.9187865834078499</c:v>
                </c:pt>
                <c:pt idx="448">
                  <c:v>4.0317588646963003</c:v>
                </c:pt>
                <c:pt idx="449">
                  <c:v>7.5711153671471596</c:v>
                </c:pt>
                <c:pt idx="450">
                  <c:v>9.2649079093025399</c:v>
                </c:pt>
                <c:pt idx="451">
                  <c:v>6.8344179532092504</c:v>
                </c:pt>
                <c:pt idx="452">
                  <c:v>4.8747155002476896</c:v>
                </c:pt>
                <c:pt idx="453">
                  <c:v>10.803004234024201</c:v>
                </c:pt>
                <c:pt idx="454">
                  <c:v>11.8502205842072</c:v>
                </c:pt>
                <c:pt idx="455">
                  <c:v>6.2793126781497302</c:v>
                </c:pt>
                <c:pt idx="456">
                  <c:v>8.6730498802415994</c:v>
                </c:pt>
                <c:pt idx="457">
                  <c:v>6.7060528406353903</c:v>
                </c:pt>
                <c:pt idx="458">
                  <c:v>3.8324225804968801</c:v>
                </c:pt>
                <c:pt idx="459">
                  <c:v>4.8047420287021803</c:v>
                </c:pt>
                <c:pt idx="460">
                  <c:v>3.6609508538281399</c:v>
                </c:pt>
                <c:pt idx="461">
                  <c:v>9.67604527563328</c:v>
                </c:pt>
                <c:pt idx="462">
                  <c:v>7.1997355549535902</c:v>
                </c:pt>
                <c:pt idx="463">
                  <c:v>5.3108475669431296</c:v>
                </c:pt>
                <c:pt idx="464">
                  <c:v>8.3885854299690905</c:v>
                </c:pt>
                <c:pt idx="465">
                  <c:v>8.3328850085283896</c:v>
                </c:pt>
                <c:pt idx="466">
                  <c:v>9.3143979906883398</c:v>
                </c:pt>
                <c:pt idx="467">
                  <c:v>4.2733081223157301</c:v>
                </c:pt>
                <c:pt idx="468">
                  <c:v>4.8321786582796404</c:v>
                </c:pt>
                <c:pt idx="469">
                  <c:v>10.3232984278774</c:v>
                </c:pt>
                <c:pt idx="470">
                  <c:v>4.7209620826227701</c:v>
                </c:pt>
                <c:pt idx="471">
                  <c:v>9.8171822012437104</c:v>
                </c:pt>
                <c:pt idx="472">
                  <c:v>6.7586578305033704</c:v>
                </c:pt>
                <c:pt idx="473">
                  <c:v>5.0183935983433896</c:v>
                </c:pt>
                <c:pt idx="474">
                  <c:v>4.9498518563276903</c:v>
                </c:pt>
                <c:pt idx="475">
                  <c:v>4.5636439621397704</c:v>
                </c:pt>
                <c:pt idx="476">
                  <c:v>7.1843223004127896</c:v>
                </c:pt>
                <c:pt idx="477">
                  <c:v>6.0735737595676103</c:v>
                </c:pt>
                <c:pt idx="478">
                  <c:v>8.4523053851764303</c:v>
                </c:pt>
                <c:pt idx="479">
                  <c:v>4.0656283121170604</c:v>
                </c:pt>
                <c:pt idx="480">
                  <c:v>3.8944993350838399</c:v>
                </c:pt>
                <c:pt idx="481">
                  <c:v>7.0176908213218896</c:v>
                </c:pt>
                <c:pt idx="482">
                  <c:v>12.094772595057499</c:v>
                </c:pt>
                <c:pt idx="483">
                  <c:v>4.0475602081831799</c:v>
                </c:pt>
                <c:pt idx="484">
                  <c:v>8.6010640315518501</c:v>
                </c:pt>
                <c:pt idx="485">
                  <c:v>10.4318821655535</c:v>
                </c:pt>
                <c:pt idx="486">
                  <c:v>20.524502792211099</c:v>
                </c:pt>
                <c:pt idx="487">
                  <c:v>14.0138423432716</c:v>
                </c:pt>
                <c:pt idx="488">
                  <c:v>8.1476331141392997</c:v>
                </c:pt>
                <c:pt idx="489">
                  <c:v>14.588055813840599</c:v>
                </c:pt>
                <c:pt idx="490">
                  <c:v>11.7988384010691</c:v>
                </c:pt>
                <c:pt idx="491">
                  <c:v>13.6272390699587</c:v>
                </c:pt>
                <c:pt idx="492">
                  <c:v>7.5676904219665904</c:v>
                </c:pt>
                <c:pt idx="493">
                  <c:v>12.5335209050928</c:v>
                </c:pt>
                <c:pt idx="494">
                  <c:v>10.3087721335817</c:v>
                </c:pt>
                <c:pt idx="495">
                  <c:v>9.7350169577906591</c:v>
                </c:pt>
                <c:pt idx="496">
                  <c:v>13.041526330663901</c:v>
                </c:pt>
                <c:pt idx="497">
                  <c:v>3.0315161463660201</c:v>
                </c:pt>
                <c:pt idx="498">
                  <c:v>6.7057122960847799</c:v>
                </c:pt>
                <c:pt idx="499">
                  <c:v>12.7848811330418</c:v>
                </c:pt>
                <c:pt idx="500">
                  <c:v>6.9457802159111202</c:v>
                </c:pt>
                <c:pt idx="501">
                  <c:v>5.7503996342402202</c:v>
                </c:pt>
                <c:pt idx="502">
                  <c:v>8.8638119237880506</c:v>
                </c:pt>
                <c:pt idx="503">
                  <c:v>12.7961956337448</c:v>
                </c:pt>
                <c:pt idx="504">
                  <c:v>12.0661230377946</c:v>
                </c:pt>
                <c:pt idx="505">
                  <c:v>8.5430537950002297</c:v>
                </c:pt>
                <c:pt idx="506">
                  <c:v>10.2893161062303</c:v>
                </c:pt>
                <c:pt idx="507">
                  <c:v>5.9628953507070204</c:v>
                </c:pt>
                <c:pt idx="508">
                  <c:v>9.1855695126055501</c:v>
                </c:pt>
                <c:pt idx="509">
                  <c:v>16.802039026333699</c:v>
                </c:pt>
                <c:pt idx="510">
                  <c:v>10.538020202266001</c:v>
                </c:pt>
                <c:pt idx="511">
                  <c:v>15.1406868669358</c:v>
                </c:pt>
                <c:pt idx="512">
                  <c:v>15.168409118845201</c:v>
                </c:pt>
                <c:pt idx="513">
                  <c:v>16.406436530815199</c:v>
                </c:pt>
                <c:pt idx="514">
                  <c:v>8.5485606657897293</c:v>
                </c:pt>
                <c:pt idx="515">
                  <c:v>8.2720658459353302</c:v>
                </c:pt>
                <c:pt idx="516">
                  <c:v>12.326440322425601</c:v>
                </c:pt>
                <c:pt idx="517">
                  <c:v>12.778637585446599</c:v>
                </c:pt>
                <c:pt idx="518">
                  <c:v>15.6394736822611</c:v>
                </c:pt>
                <c:pt idx="519">
                  <c:v>13.6223940344626</c:v>
                </c:pt>
                <c:pt idx="520">
                  <c:v>9.6514446787308401</c:v>
                </c:pt>
                <c:pt idx="521">
                  <c:v>7.6937309361764203</c:v>
                </c:pt>
                <c:pt idx="522">
                  <c:v>7.8294020705514598</c:v>
                </c:pt>
                <c:pt idx="523">
                  <c:v>8.9480304299925901</c:v>
                </c:pt>
                <c:pt idx="524">
                  <c:v>5.1520230782036398</c:v>
                </c:pt>
                <c:pt idx="525">
                  <c:v>9.1774857927192102</c:v>
                </c:pt>
                <c:pt idx="526">
                  <c:v>9.8788298059008497</c:v>
                </c:pt>
                <c:pt idx="527">
                  <c:v>13.5252149001746</c:v>
                </c:pt>
                <c:pt idx="528">
                  <c:v>7.4374705420094704</c:v>
                </c:pt>
                <c:pt idx="529">
                  <c:v>8.2776653683140502</c:v>
                </c:pt>
                <c:pt idx="530">
                  <c:v>16.721307467025401</c:v>
                </c:pt>
                <c:pt idx="531">
                  <c:v>7.5147450637997197</c:v>
                </c:pt>
                <c:pt idx="532">
                  <c:v>9.8980933931930206</c:v>
                </c:pt>
                <c:pt idx="533">
                  <c:v>9.0486138681643897</c:v>
                </c:pt>
                <c:pt idx="534">
                  <c:v>9.9340472611339301</c:v>
                </c:pt>
                <c:pt idx="535">
                  <c:v>6.8755153589341704</c:v>
                </c:pt>
                <c:pt idx="536">
                  <c:v>11.2265126768902</c:v>
                </c:pt>
                <c:pt idx="537">
                  <c:v>5.8698991301593901</c:v>
                </c:pt>
                <c:pt idx="538">
                  <c:v>10.732552868254601</c:v>
                </c:pt>
                <c:pt idx="539">
                  <c:v>19.0183403372763</c:v>
                </c:pt>
                <c:pt idx="540">
                  <c:v>7.7834206926428999</c:v>
                </c:pt>
                <c:pt idx="541">
                  <c:v>9.4593164290899896</c:v>
                </c:pt>
                <c:pt idx="542">
                  <c:v>11.883385145393</c:v>
                </c:pt>
                <c:pt idx="543">
                  <c:v>2.0278733498962498</c:v>
                </c:pt>
                <c:pt idx="544">
                  <c:v>15.831738112119</c:v>
                </c:pt>
                <c:pt idx="545">
                  <c:v>4.8153805709607003</c:v>
                </c:pt>
                <c:pt idx="546">
                  <c:v>12.464924327438199</c:v>
                </c:pt>
                <c:pt idx="547">
                  <c:v>11.993308799844</c:v>
                </c:pt>
                <c:pt idx="548">
                  <c:v>5.4424332811280998</c:v>
                </c:pt>
                <c:pt idx="549">
                  <c:v>8.5646498816471706</c:v>
                </c:pt>
                <c:pt idx="550">
                  <c:v>9.4767325709476093</c:v>
                </c:pt>
                <c:pt idx="551">
                  <c:v>5.5083966027706204</c:v>
                </c:pt>
                <c:pt idx="552">
                  <c:v>5.6346604407003902</c:v>
                </c:pt>
                <c:pt idx="553">
                  <c:v>13.5600537003829</c:v>
                </c:pt>
                <c:pt idx="554">
                  <c:v>7.8552152157352904</c:v>
                </c:pt>
                <c:pt idx="555">
                  <c:v>6.6687777383967699</c:v>
                </c:pt>
                <c:pt idx="556">
                  <c:v>3.3911249460718702</c:v>
                </c:pt>
                <c:pt idx="557">
                  <c:v>7.1900908276848101</c:v>
                </c:pt>
                <c:pt idx="558">
                  <c:v>18.633360967004599</c:v>
                </c:pt>
                <c:pt idx="559">
                  <c:v>5.2286943298930604</c:v>
                </c:pt>
                <c:pt idx="560">
                  <c:v>7.1251492519704902</c:v>
                </c:pt>
                <c:pt idx="561">
                  <c:v>10.122823995899701</c:v>
                </c:pt>
                <c:pt idx="562">
                  <c:v>14.445675925819099</c:v>
                </c:pt>
                <c:pt idx="563">
                  <c:v>12.543859408747799</c:v>
                </c:pt>
                <c:pt idx="564">
                  <c:v>4.2777712909741998</c:v>
                </c:pt>
                <c:pt idx="565">
                  <c:v>7.5725601091271004</c:v>
                </c:pt>
                <c:pt idx="566">
                  <c:v>9.3967361416926192</c:v>
                </c:pt>
                <c:pt idx="567">
                  <c:v>5.0650357918996898</c:v>
                </c:pt>
                <c:pt idx="568">
                  <c:v>13.1847535793133</c:v>
                </c:pt>
                <c:pt idx="569">
                  <c:v>16.292154325344601</c:v>
                </c:pt>
                <c:pt idx="570">
                  <c:v>12.1756397059784</c:v>
                </c:pt>
                <c:pt idx="571">
                  <c:v>11.185233702710899</c:v>
                </c:pt>
                <c:pt idx="572">
                  <c:v>11.119247755045601</c:v>
                </c:pt>
                <c:pt idx="573">
                  <c:v>7.0899908281403299</c:v>
                </c:pt>
                <c:pt idx="574">
                  <c:v>9.1683538519489094</c:v>
                </c:pt>
                <c:pt idx="575">
                  <c:v>11.9807391184826</c:v>
                </c:pt>
                <c:pt idx="576">
                  <c:v>4.9747808299366101</c:v>
                </c:pt>
                <c:pt idx="577">
                  <c:v>20.094816437478499</c:v>
                </c:pt>
                <c:pt idx="578">
                  <c:v>8.6966915544724603</c:v>
                </c:pt>
                <c:pt idx="579">
                  <c:v>10.1555516896664</c:v>
                </c:pt>
                <c:pt idx="580">
                  <c:v>14.5140034672489</c:v>
                </c:pt>
                <c:pt idx="581">
                  <c:v>8.1242566712760809</c:v>
                </c:pt>
                <c:pt idx="582">
                  <c:v>7.2840805523779801</c:v>
                </c:pt>
                <c:pt idx="583">
                  <c:v>4.5277301090064404</c:v>
                </c:pt>
                <c:pt idx="584">
                  <c:v>9.7181163922218001</c:v>
                </c:pt>
                <c:pt idx="585">
                  <c:v>7.9132220497242498</c:v>
                </c:pt>
                <c:pt idx="586">
                  <c:v>13.546305567695001</c:v>
                </c:pt>
                <c:pt idx="587">
                  <c:v>8.6366058238590302</c:v>
                </c:pt>
                <c:pt idx="588">
                  <c:v>6.6927904259602098</c:v>
                </c:pt>
                <c:pt idx="589">
                  <c:v>7.2013231377733904</c:v>
                </c:pt>
                <c:pt idx="590">
                  <c:v>9.9284783211449703</c:v>
                </c:pt>
                <c:pt idx="591">
                  <c:v>6.14054055929632</c:v>
                </c:pt>
                <c:pt idx="592">
                  <c:v>26.039755271626099</c:v>
                </c:pt>
                <c:pt idx="593">
                  <c:v>8.8892957218067803</c:v>
                </c:pt>
                <c:pt idx="594">
                  <c:v>7.1713994072452198</c:v>
                </c:pt>
                <c:pt idx="595">
                  <c:v>10.8243156247601</c:v>
                </c:pt>
                <c:pt idx="596">
                  <c:v>25.192561049844901</c:v>
                </c:pt>
                <c:pt idx="597">
                  <c:v>13.8728753275206</c:v>
                </c:pt>
                <c:pt idx="598">
                  <c:v>10.856415629144999</c:v>
                </c:pt>
                <c:pt idx="599">
                  <c:v>11.7813841061989</c:v>
                </c:pt>
                <c:pt idx="600">
                  <c:v>9.9818487657986399</c:v>
                </c:pt>
                <c:pt idx="601">
                  <c:v>26.076077696638201</c:v>
                </c:pt>
                <c:pt idx="602">
                  <c:v>5.4659698575032696</c:v>
                </c:pt>
                <c:pt idx="603">
                  <c:v>4.0176055199563399</c:v>
                </c:pt>
                <c:pt idx="604">
                  <c:v>6.4700406579590597</c:v>
                </c:pt>
                <c:pt idx="605">
                  <c:v>2.75945309839932</c:v>
                </c:pt>
                <c:pt idx="606">
                  <c:v>9.2865678156032097</c:v>
                </c:pt>
                <c:pt idx="607">
                  <c:v>16.746220441870499</c:v>
                </c:pt>
                <c:pt idx="608">
                  <c:v>7.7964910757006196</c:v>
                </c:pt>
                <c:pt idx="609">
                  <c:v>7.6234900700497699</c:v>
                </c:pt>
                <c:pt idx="610">
                  <c:v>6.74075885196633</c:v>
                </c:pt>
                <c:pt idx="611">
                  <c:v>8.2601377541629208</c:v>
                </c:pt>
                <c:pt idx="612">
                  <c:v>21.564733270226899</c:v>
                </c:pt>
                <c:pt idx="613">
                  <c:v>7.8485835602484304</c:v>
                </c:pt>
                <c:pt idx="614">
                  <c:v>4.8036867232997</c:v>
                </c:pt>
                <c:pt idx="615">
                  <c:v>5.6695772270893503</c:v>
                </c:pt>
                <c:pt idx="616">
                  <c:v>15.645333416310001</c:v>
                </c:pt>
                <c:pt idx="617">
                  <c:v>17.7873864773915</c:v>
                </c:pt>
                <c:pt idx="618">
                  <c:v>10.696166115518</c:v>
                </c:pt>
                <c:pt idx="619">
                  <c:v>5.6824128671862804</c:v>
                </c:pt>
                <c:pt idx="620">
                  <c:v>11.924143373044799</c:v>
                </c:pt>
                <c:pt idx="621">
                  <c:v>9.8066043152618896</c:v>
                </c:pt>
                <c:pt idx="622">
                  <c:v>15.4765676169303</c:v>
                </c:pt>
                <c:pt idx="623">
                  <c:v>5.6660245172478501</c:v>
                </c:pt>
                <c:pt idx="624">
                  <c:v>8.4330840217302594</c:v>
                </c:pt>
                <c:pt idx="625">
                  <c:v>5.8164074725281303</c:v>
                </c:pt>
                <c:pt idx="626">
                  <c:v>10.784953788208099</c:v>
                </c:pt>
                <c:pt idx="627">
                  <c:v>13.890517529940499</c:v>
                </c:pt>
                <c:pt idx="628">
                  <c:v>13.4790102249982</c:v>
                </c:pt>
                <c:pt idx="629">
                  <c:v>13.2826897441026</c:v>
                </c:pt>
                <c:pt idx="630">
                  <c:v>19.424675623835402</c:v>
                </c:pt>
                <c:pt idx="631">
                  <c:v>5.9705920458065798</c:v>
                </c:pt>
                <c:pt idx="632">
                  <c:v>3.9266645359189298</c:v>
                </c:pt>
                <c:pt idx="633">
                  <c:v>14.7994075095292</c:v>
                </c:pt>
                <c:pt idx="634">
                  <c:v>12.4504309676806</c:v>
                </c:pt>
                <c:pt idx="635">
                  <c:v>14.871200942924499</c:v>
                </c:pt>
                <c:pt idx="636">
                  <c:v>7.2965307656295799</c:v>
                </c:pt>
                <c:pt idx="637">
                  <c:v>18.998514024696501</c:v>
                </c:pt>
                <c:pt idx="638">
                  <c:v>6.47859062301064</c:v>
                </c:pt>
                <c:pt idx="639">
                  <c:v>16.0480941744419</c:v>
                </c:pt>
                <c:pt idx="640">
                  <c:v>10.050700640560301</c:v>
                </c:pt>
                <c:pt idx="641">
                  <c:v>17.2182532044183</c:v>
                </c:pt>
                <c:pt idx="642">
                  <c:v>14.8048762858839</c:v>
                </c:pt>
                <c:pt idx="643">
                  <c:v>9.7288024235580597</c:v>
                </c:pt>
                <c:pt idx="644">
                  <c:v>19.393280839741699</c:v>
                </c:pt>
                <c:pt idx="645">
                  <c:v>23.836345950899599</c:v>
                </c:pt>
                <c:pt idx="646">
                  <c:v>16.1891246011993</c:v>
                </c:pt>
                <c:pt idx="647">
                  <c:v>18.379229841437301</c:v>
                </c:pt>
                <c:pt idx="648">
                  <c:v>11.093628155443101</c:v>
                </c:pt>
                <c:pt idx="649">
                  <c:v>22.1525424678386</c:v>
                </c:pt>
                <c:pt idx="650">
                  <c:v>16.335181234169401</c:v>
                </c:pt>
                <c:pt idx="651">
                  <c:v>12.538251901591</c:v>
                </c:pt>
                <c:pt idx="652">
                  <c:v>14.3802414366926</c:v>
                </c:pt>
                <c:pt idx="653">
                  <c:v>7.4526890170037703</c:v>
                </c:pt>
                <c:pt idx="654">
                  <c:v>9.8001175962104607</c:v>
                </c:pt>
                <c:pt idx="655">
                  <c:v>11.2512928236312</c:v>
                </c:pt>
                <c:pt idx="656">
                  <c:v>17.9645282015384</c:v>
                </c:pt>
                <c:pt idx="657">
                  <c:v>11.636310140039701</c:v>
                </c:pt>
                <c:pt idx="658">
                  <c:v>12.4424739715767</c:v>
                </c:pt>
                <c:pt idx="659">
                  <c:v>9.2424175521302292</c:v>
                </c:pt>
                <c:pt idx="660">
                  <c:v>8.8416253818645494</c:v>
                </c:pt>
                <c:pt idx="661">
                  <c:v>26.467234286259501</c:v>
                </c:pt>
                <c:pt idx="662">
                  <c:v>13.043494800649</c:v>
                </c:pt>
                <c:pt idx="663">
                  <c:v>6.4614605818320001</c:v>
                </c:pt>
                <c:pt idx="664">
                  <c:v>16.8655228170004</c:v>
                </c:pt>
                <c:pt idx="665">
                  <c:v>13.2901610040437</c:v>
                </c:pt>
                <c:pt idx="666">
                  <c:v>14.597207247289001</c:v>
                </c:pt>
                <c:pt idx="667">
                  <c:v>6.52255877003903</c:v>
                </c:pt>
                <c:pt idx="668">
                  <c:v>9.2508999596996997</c:v>
                </c:pt>
                <c:pt idx="669">
                  <c:v>23.200091681422499</c:v>
                </c:pt>
                <c:pt idx="670">
                  <c:v>13.302161304295399</c:v>
                </c:pt>
                <c:pt idx="671">
                  <c:v>15.0977392748235</c:v>
                </c:pt>
                <c:pt idx="672">
                  <c:v>14.156275366568099</c:v>
                </c:pt>
                <c:pt idx="673">
                  <c:v>16.470917733927799</c:v>
                </c:pt>
                <c:pt idx="674">
                  <c:v>10.7807003553408</c:v>
                </c:pt>
                <c:pt idx="675">
                  <c:v>13.1647089225453</c:v>
                </c:pt>
                <c:pt idx="676">
                  <c:v>16.415011575670299</c:v>
                </c:pt>
                <c:pt idx="677">
                  <c:v>8.0393395575686508</c:v>
                </c:pt>
                <c:pt idx="678">
                  <c:v>17.536086189879398</c:v>
                </c:pt>
                <c:pt idx="679">
                  <c:v>18.4977854324082</c:v>
                </c:pt>
                <c:pt idx="680">
                  <c:v>21.548595987469</c:v>
                </c:pt>
                <c:pt idx="681">
                  <c:v>14.7014319597195</c:v>
                </c:pt>
                <c:pt idx="682">
                  <c:v>11.172574475900401</c:v>
                </c:pt>
                <c:pt idx="683">
                  <c:v>25.17868180128</c:v>
                </c:pt>
                <c:pt idx="684">
                  <c:v>19.9769029649039</c:v>
                </c:pt>
                <c:pt idx="685">
                  <c:v>16.812234961532599</c:v>
                </c:pt>
                <c:pt idx="686">
                  <c:v>22.649313263010001</c:v>
                </c:pt>
                <c:pt idx="687">
                  <c:v>10.6815151371477</c:v>
                </c:pt>
                <c:pt idx="688">
                  <c:v>20.190374589622799</c:v>
                </c:pt>
                <c:pt idx="689">
                  <c:v>5.8194984146804298</c:v>
                </c:pt>
                <c:pt idx="690">
                  <c:v>9.7981186103223603</c:v>
                </c:pt>
                <c:pt idx="691">
                  <c:v>9.6623697043966104</c:v>
                </c:pt>
                <c:pt idx="692">
                  <c:v>14.868738280416901</c:v>
                </c:pt>
                <c:pt idx="693">
                  <c:v>21.117405191081598</c:v>
                </c:pt>
                <c:pt idx="694">
                  <c:v>11.444323350687799</c:v>
                </c:pt>
                <c:pt idx="695">
                  <c:v>22.533207247335</c:v>
                </c:pt>
                <c:pt idx="696">
                  <c:v>13.109593550636299</c:v>
                </c:pt>
                <c:pt idx="697">
                  <c:v>15.5123830054669</c:v>
                </c:pt>
                <c:pt idx="698">
                  <c:v>15.2692135186717</c:v>
                </c:pt>
                <c:pt idx="699">
                  <c:v>9.8151674300505398</c:v>
                </c:pt>
                <c:pt idx="700">
                  <c:v>19.261761009124498</c:v>
                </c:pt>
                <c:pt idx="701">
                  <c:v>10.813393231608901</c:v>
                </c:pt>
                <c:pt idx="702">
                  <c:v>17.829650876514901</c:v>
                </c:pt>
                <c:pt idx="703">
                  <c:v>22.427773719366499</c:v>
                </c:pt>
                <c:pt idx="704">
                  <c:v>19.289382821032699</c:v>
                </c:pt>
                <c:pt idx="705">
                  <c:v>19.742715249042998</c:v>
                </c:pt>
                <c:pt idx="706">
                  <c:v>10.0469015598865</c:v>
                </c:pt>
                <c:pt idx="707">
                  <c:v>19.9492477181686</c:v>
                </c:pt>
                <c:pt idx="708">
                  <c:v>19.494318194142</c:v>
                </c:pt>
                <c:pt idx="709">
                  <c:v>21.313498373544601</c:v>
                </c:pt>
                <c:pt idx="710">
                  <c:v>22.965783580883301</c:v>
                </c:pt>
                <c:pt idx="711">
                  <c:v>12.342341102772901</c:v>
                </c:pt>
                <c:pt idx="712">
                  <c:v>19.9154278950978</c:v>
                </c:pt>
                <c:pt idx="713">
                  <c:v>13.3762418772769</c:v>
                </c:pt>
                <c:pt idx="714">
                  <c:v>16.1857778375912</c:v>
                </c:pt>
                <c:pt idx="715">
                  <c:v>21.489373035636401</c:v>
                </c:pt>
                <c:pt idx="716">
                  <c:v>13.105900267359999</c:v>
                </c:pt>
                <c:pt idx="717">
                  <c:v>19.1342226832408</c:v>
                </c:pt>
                <c:pt idx="718">
                  <c:v>13.2920203517573</c:v>
                </c:pt>
                <c:pt idx="719">
                  <c:v>13.5616695051876</c:v>
                </c:pt>
                <c:pt idx="720">
                  <c:v>16.1028770591677</c:v>
                </c:pt>
                <c:pt idx="721">
                  <c:v>19.784385835165899</c:v>
                </c:pt>
                <c:pt idx="722">
                  <c:v>16.337647925268399</c:v>
                </c:pt>
                <c:pt idx="723">
                  <c:v>16.932701196524</c:v>
                </c:pt>
                <c:pt idx="724">
                  <c:v>19.772110418407198</c:v>
                </c:pt>
                <c:pt idx="725">
                  <c:v>19.266403591624599</c:v>
                </c:pt>
                <c:pt idx="726">
                  <c:v>13.955206169210699</c:v>
                </c:pt>
                <c:pt idx="727">
                  <c:v>14.556177340023501</c:v>
                </c:pt>
                <c:pt idx="728">
                  <c:v>14.1781938386967</c:v>
                </c:pt>
                <c:pt idx="729">
                  <c:v>12.610767063691799</c:v>
                </c:pt>
                <c:pt idx="730">
                  <c:v>19.111174266696398</c:v>
                </c:pt>
                <c:pt idx="731">
                  <c:v>19.472506202840499</c:v>
                </c:pt>
                <c:pt idx="732">
                  <c:v>26.888321890165599</c:v>
                </c:pt>
                <c:pt idx="733">
                  <c:v>19.889599832599998</c:v>
                </c:pt>
                <c:pt idx="734">
                  <c:v>19.5292347958571</c:v>
                </c:pt>
                <c:pt idx="735">
                  <c:v>22.4274533062591</c:v>
                </c:pt>
                <c:pt idx="736">
                  <c:v>22.285001854436501</c:v>
                </c:pt>
                <c:pt idx="737">
                  <c:v>12.0849492312202</c:v>
                </c:pt>
                <c:pt idx="738">
                  <c:v>12.110080140230099</c:v>
                </c:pt>
                <c:pt idx="739">
                  <c:v>8.2559382231287106</c:v>
                </c:pt>
                <c:pt idx="740">
                  <c:v>7.36911392369647</c:v>
                </c:pt>
                <c:pt idx="741">
                  <c:v>18.321158821985801</c:v>
                </c:pt>
                <c:pt idx="742">
                  <c:v>18.178493406868899</c:v>
                </c:pt>
                <c:pt idx="743">
                  <c:v>6.6001586528335396</c:v>
                </c:pt>
                <c:pt idx="744">
                  <c:v>9.5153735245902205</c:v>
                </c:pt>
                <c:pt idx="745">
                  <c:v>11.725678841213799</c:v>
                </c:pt>
                <c:pt idx="746">
                  <c:v>10.0408667868333</c:v>
                </c:pt>
                <c:pt idx="747">
                  <c:v>14.779053557946799</c:v>
                </c:pt>
                <c:pt idx="748">
                  <c:v>7.0982484450017296</c:v>
                </c:pt>
                <c:pt idx="749">
                  <c:v>16.983664179967299</c:v>
                </c:pt>
                <c:pt idx="750">
                  <c:v>15.5587383425491</c:v>
                </c:pt>
                <c:pt idx="751">
                  <c:v>14.278857671957701</c:v>
                </c:pt>
                <c:pt idx="752">
                  <c:v>12.2034347455012</c:v>
                </c:pt>
                <c:pt idx="753">
                  <c:v>13.6766577164734</c:v>
                </c:pt>
                <c:pt idx="754">
                  <c:v>8.9114587066642397</c:v>
                </c:pt>
                <c:pt idx="755">
                  <c:v>16.373600086282998</c:v>
                </c:pt>
                <c:pt idx="756">
                  <c:v>21.151699562648801</c:v>
                </c:pt>
                <c:pt idx="757">
                  <c:v>4.6331534246539103</c:v>
                </c:pt>
                <c:pt idx="758">
                  <c:v>7.4173049910208499</c:v>
                </c:pt>
                <c:pt idx="759">
                  <c:v>14.4080004236205</c:v>
                </c:pt>
                <c:pt idx="760">
                  <c:v>4.8662339126811904</c:v>
                </c:pt>
                <c:pt idx="761">
                  <c:v>7.1137457350036399</c:v>
                </c:pt>
                <c:pt idx="762">
                  <c:v>10.2994404922313</c:v>
                </c:pt>
                <c:pt idx="763">
                  <c:v>7.5656387402228003</c:v>
                </c:pt>
                <c:pt idx="764">
                  <c:v>6.2358333916658699</c:v>
                </c:pt>
                <c:pt idx="765">
                  <c:v>8.7511378237903301</c:v>
                </c:pt>
                <c:pt idx="766">
                  <c:v>9.3461539304044905</c:v>
                </c:pt>
                <c:pt idx="767">
                  <c:v>10.3903498758475</c:v>
                </c:pt>
                <c:pt idx="768">
                  <c:v>10.035226011586801</c:v>
                </c:pt>
                <c:pt idx="769">
                  <c:v>6.6518815020159003</c:v>
                </c:pt>
                <c:pt idx="770">
                  <c:v>15.3736506570849</c:v>
                </c:pt>
                <c:pt idx="771">
                  <c:v>16.663052457880301</c:v>
                </c:pt>
                <c:pt idx="772">
                  <c:v>28.389694746990902</c:v>
                </c:pt>
                <c:pt idx="773">
                  <c:v>15.5915561588467</c:v>
                </c:pt>
                <c:pt idx="774">
                  <c:v>14.329678107014599</c:v>
                </c:pt>
                <c:pt idx="775">
                  <c:v>8.6788460406549195</c:v>
                </c:pt>
                <c:pt idx="776">
                  <c:v>5.5196274660040503</c:v>
                </c:pt>
                <c:pt idx="777">
                  <c:v>8.0800643062973396</c:v>
                </c:pt>
                <c:pt idx="778">
                  <c:v>15.175096044274101</c:v>
                </c:pt>
                <c:pt idx="779">
                  <c:v>15.250749154860401</c:v>
                </c:pt>
                <c:pt idx="780">
                  <c:v>16.0936044421384</c:v>
                </c:pt>
                <c:pt idx="781">
                  <c:v>8.1597932833125597</c:v>
                </c:pt>
                <c:pt idx="782">
                  <c:v>10.040170277544499</c:v>
                </c:pt>
                <c:pt idx="783">
                  <c:v>11.5853054945261</c:v>
                </c:pt>
                <c:pt idx="784">
                  <c:v>13.044612950024501</c:v>
                </c:pt>
                <c:pt idx="785">
                  <c:v>10.051216601387299</c:v>
                </c:pt>
                <c:pt idx="786">
                  <c:v>15.0770021357931</c:v>
                </c:pt>
                <c:pt idx="787">
                  <c:v>18.332298838217099</c:v>
                </c:pt>
                <c:pt idx="788">
                  <c:v>11.792976755675999</c:v>
                </c:pt>
                <c:pt idx="789">
                  <c:v>14.364470226690999</c:v>
                </c:pt>
                <c:pt idx="790">
                  <c:v>13.665424276383501</c:v>
                </c:pt>
                <c:pt idx="791">
                  <c:v>13.294677150484199</c:v>
                </c:pt>
                <c:pt idx="792">
                  <c:v>14.273299774779099</c:v>
                </c:pt>
                <c:pt idx="793">
                  <c:v>11.6785165201635</c:v>
                </c:pt>
                <c:pt idx="794">
                  <c:v>16.6780873004349</c:v>
                </c:pt>
                <c:pt idx="795">
                  <c:v>18.429967417087202</c:v>
                </c:pt>
                <c:pt idx="796">
                  <c:v>13.366736160210699</c:v>
                </c:pt>
                <c:pt idx="797">
                  <c:v>7.3896861409898396</c:v>
                </c:pt>
                <c:pt idx="798">
                  <c:v>10.606758916247999</c:v>
                </c:pt>
                <c:pt idx="799">
                  <c:v>28.060057360985201</c:v>
                </c:pt>
                <c:pt idx="800">
                  <c:v>11.357844321929701</c:v>
                </c:pt>
                <c:pt idx="801">
                  <c:v>16.9456606770554</c:v>
                </c:pt>
                <c:pt idx="802">
                  <c:v>12.7535118243903</c:v>
                </c:pt>
                <c:pt idx="803">
                  <c:v>9.73546631203169</c:v>
                </c:pt>
                <c:pt idx="804">
                  <c:v>10.7416818128256</c:v>
                </c:pt>
                <c:pt idx="805">
                  <c:v>12.313403558373301</c:v>
                </c:pt>
                <c:pt idx="806">
                  <c:v>14.3045869993851</c:v>
                </c:pt>
                <c:pt idx="807">
                  <c:v>18.951898340459898</c:v>
                </c:pt>
                <c:pt idx="808">
                  <c:v>24.245819382948302</c:v>
                </c:pt>
                <c:pt idx="809">
                  <c:v>13.1513411803294</c:v>
                </c:pt>
                <c:pt idx="810">
                  <c:v>9.0717231063330406</c:v>
                </c:pt>
                <c:pt idx="811">
                  <c:v>11.9415037545406</c:v>
                </c:pt>
                <c:pt idx="812">
                  <c:v>22.788688360672001</c:v>
                </c:pt>
                <c:pt idx="813">
                  <c:v>12.5874150634698</c:v>
                </c:pt>
                <c:pt idx="814">
                  <c:v>11.187053933573299</c:v>
                </c:pt>
                <c:pt idx="815">
                  <c:v>14.8031940222179</c:v>
                </c:pt>
                <c:pt idx="816">
                  <c:v>18.204794100371402</c:v>
                </c:pt>
                <c:pt idx="817">
                  <c:v>11.770848670431</c:v>
                </c:pt>
                <c:pt idx="818">
                  <c:v>8.9574560151751506</c:v>
                </c:pt>
                <c:pt idx="819">
                  <c:v>10.732383735578701</c:v>
                </c:pt>
                <c:pt idx="820">
                  <c:v>11.5523766581037</c:v>
                </c:pt>
                <c:pt idx="821">
                  <c:v>12.170406545682299</c:v>
                </c:pt>
                <c:pt idx="822">
                  <c:v>15.103915554152501</c:v>
                </c:pt>
                <c:pt idx="823">
                  <c:v>12.312422924839201</c:v>
                </c:pt>
                <c:pt idx="824">
                  <c:v>21.321300572591401</c:v>
                </c:pt>
                <c:pt idx="825">
                  <c:v>12.908080484315599</c:v>
                </c:pt>
                <c:pt idx="826">
                  <c:v>14.813377058154099</c:v>
                </c:pt>
                <c:pt idx="827">
                  <c:v>13.507421699837201</c:v>
                </c:pt>
                <c:pt idx="828">
                  <c:v>14.020674429801799</c:v>
                </c:pt>
                <c:pt idx="829">
                  <c:v>15.909286274744099</c:v>
                </c:pt>
                <c:pt idx="830">
                  <c:v>19.084689406925499</c:v>
                </c:pt>
                <c:pt idx="831">
                  <c:v>25.180225167120199</c:v>
                </c:pt>
                <c:pt idx="832">
                  <c:v>25.0961483622808</c:v>
                </c:pt>
                <c:pt idx="833">
                  <c:v>30.4311107097978</c:v>
                </c:pt>
                <c:pt idx="834">
                  <c:v>15.083545022983399</c:v>
                </c:pt>
                <c:pt idx="835">
                  <c:v>33.358373170982901</c:v>
                </c:pt>
                <c:pt idx="836">
                  <c:v>23.327652641652001</c:v>
                </c:pt>
                <c:pt idx="837">
                  <c:v>14.041409191745</c:v>
                </c:pt>
                <c:pt idx="838">
                  <c:v>21.577262922204699</c:v>
                </c:pt>
                <c:pt idx="839">
                  <c:v>14.304835482192001</c:v>
                </c:pt>
                <c:pt idx="840">
                  <c:v>29.538647220898401</c:v>
                </c:pt>
                <c:pt idx="841">
                  <c:v>19.520241283298201</c:v>
                </c:pt>
                <c:pt idx="842">
                  <c:v>14.940805772369</c:v>
                </c:pt>
                <c:pt idx="843">
                  <c:v>31.743285302965202</c:v>
                </c:pt>
                <c:pt idx="844">
                  <c:v>26.480058587747401</c:v>
                </c:pt>
                <c:pt idx="845">
                  <c:v>17.157396506015399</c:v>
                </c:pt>
                <c:pt idx="846">
                  <c:v>16.3206870329564</c:v>
                </c:pt>
                <c:pt idx="847">
                  <c:v>15.5918652216194</c:v>
                </c:pt>
                <c:pt idx="848">
                  <c:v>2.9484423240328099</c:v>
                </c:pt>
                <c:pt idx="849">
                  <c:v>10.5099130377771</c:v>
                </c:pt>
                <c:pt idx="850">
                  <c:v>13.912938197559599</c:v>
                </c:pt>
                <c:pt idx="851">
                  <c:v>11.8379559766566</c:v>
                </c:pt>
                <c:pt idx="852">
                  <c:v>13.447029061273501</c:v>
                </c:pt>
                <c:pt idx="853">
                  <c:v>4.7322369163313098</c:v>
                </c:pt>
                <c:pt idx="854">
                  <c:v>13.958159177433799</c:v>
                </c:pt>
                <c:pt idx="855">
                  <c:v>14.2838506128665</c:v>
                </c:pt>
                <c:pt idx="856">
                  <c:v>26.544718248189099</c:v>
                </c:pt>
                <c:pt idx="857">
                  <c:v>15.8618520833082</c:v>
                </c:pt>
                <c:pt idx="858">
                  <c:v>9.6406127020614196</c:v>
                </c:pt>
                <c:pt idx="859">
                  <c:v>8.49165176057938</c:v>
                </c:pt>
                <c:pt idx="860">
                  <c:v>15.754818975856701</c:v>
                </c:pt>
                <c:pt idx="861">
                  <c:v>11.087441125025901</c:v>
                </c:pt>
                <c:pt idx="862">
                  <c:v>11.3697240162971</c:v>
                </c:pt>
                <c:pt idx="863">
                  <c:v>5.5788202129638496</c:v>
                </c:pt>
                <c:pt idx="864">
                  <c:v>5.2665758013315003</c:v>
                </c:pt>
                <c:pt idx="865">
                  <c:v>13.6598708717351</c:v>
                </c:pt>
                <c:pt idx="866">
                  <c:v>4.6235771606805596</c:v>
                </c:pt>
                <c:pt idx="867">
                  <c:v>15.5192073840572</c:v>
                </c:pt>
                <c:pt idx="868">
                  <c:v>8.0827236165893694</c:v>
                </c:pt>
                <c:pt idx="869">
                  <c:v>10.987768474716701</c:v>
                </c:pt>
                <c:pt idx="870">
                  <c:v>8.4710803693340395</c:v>
                </c:pt>
                <c:pt idx="871">
                  <c:v>17.564034967850102</c:v>
                </c:pt>
                <c:pt idx="872">
                  <c:v>7.8778661649291504</c:v>
                </c:pt>
                <c:pt idx="873">
                  <c:v>19.942732259469999</c:v>
                </c:pt>
                <c:pt idx="874">
                  <c:v>9.0649657433576607</c:v>
                </c:pt>
                <c:pt idx="875">
                  <c:v>5.4382974720246899</c:v>
                </c:pt>
                <c:pt idx="876">
                  <c:v>16.663370755849499</c:v>
                </c:pt>
                <c:pt idx="877">
                  <c:v>16.168959799505899</c:v>
                </c:pt>
                <c:pt idx="878">
                  <c:v>14.1607626964618</c:v>
                </c:pt>
                <c:pt idx="879">
                  <c:v>15.3007096034183</c:v>
                </c:pt>
                <c:pt idx="880">
                  <c:v>11.4834037857665</c:v>
                </c:pt>
                <c:pt idx="881">
                  <c:v>16.609544236585499</c:v>
                </c:pt>
                <c:pt idx="882">
                  <c:v>16.778015754196101</c:v>
                </c:pt>
                <c:pt idx="883">
                  <c:v>11.7024932443344</c:v>
                </c:pt>
                <c:pt idx="884">
                  <c:v>8.5511864476028006</c:v>
                </c:pt>
                <c:pt idx="885">
                  <c:v>14.130834478126401</c:v>
                </c:pt>
                <c:pt idx="886">
                  <c:v>25.367040351679901</c:v>
                </c:pt>
                <c:pt idx="887">
                  <c:v>5.1787985108307497</c:v>
                </c:pt>
                <c:pt idx="888">
                  <c:v>8.5283489029334092</c:v>
                </c:pt>
                <c:pt idx="889">
                  <c:v>12.844982336160101</c:v>
                </c:pt>
                <c:pt idx="890">
                  <c:v>12.3763844001605</c:v>
                </c:pt>
                <c:pt idx="891">
                  <c:v>14.165448448051601</c:v>
                </c:pt>
                <c:pt idx="892">
                  <c:v>11.915432137824601</c:v>
                </c:pt>
                <c:pt idx="893">
                  <c:v>9.7659433138074903</c:v>
                </c:pt>
                <c:pt idx="894">
                  <c:v>15.917894270058</c:v>
                </c:pt>
                <c:pt idx="895">
                  <c:v>14.650597203195201</c:v>
                </c:pt>
                <c:pt idx="896">
                  <c:v>24.4386094828706</c:v>
                </c:pt>
                <c:pt idx="897">
                  <c:v>8.4815093796231</c:v>
                </c:pt>
                <c:pt idx="898">
                  <c:v>18.644766706856402</c:v>
                </c:pt>
                <c:pt idx="899">
                  <c:v>17.2082346942715</c:v>
                </c:pt>
                <c:pt idx="900">
                  <c:v>20.263896316168701</c:v>
                </c:pt>
                <c:pt idx="901">
                  <c:v>12.0630281829603</c:v>
                </c:pt>
                <c:pt idx="902">
                  <c:v>13.345934747563</c:v>
                </c:pt>
                <c:pt idx="903">
                  <c:v>10.2890766585856</c:v>
                </c:pt>
                <c:pt idx="904">
                  <c:v>16.857056046849401</c:v>
                </c:pt>
                <c:pt idx="905">
                  <c:v>11.002571030545001</c:v>
                </c:pt>
                <c:pt idx="906">
                  <c:v>10.8871908934132</c:v>
                </c:pt>
                <c:pt idx="907">
                  <c:v>13.423143643404099</c:v>
                </c:pt>
                <c:pt idx="908">
                  <c:v>22.044939017201798</c:v>
                </c:pt>
                <c:pt idx="909">
                  <c:v>9.5940985649509098</c:v>
                </c:pt>
                <c:pt idx="910">
                  <c:v>15.600432342053301</c:v>
                </c:pt>
                <c:pt idx="911">
                  <c:v>20.170168106993401</c:v>
                </c:pt>
                <c:pt idx="912">
                  <c:v>9.1139539880424998</c:v>
                </c:pt>
                <c:pt idx="913">
                  <c:v>13.4813721989836</c:v>
                </c:pt>
                <c:pt idx="914">
                  <c:v>20.176648802654501</c:v>
                </c:pt>
                <c:pt idx="915">
                  <c:v>11.583805783429</c:v>
                </c:pt>
                <c:pt idx="916">
                  <c:v>6.5798420198027801</c:v>
                </c:pt>
                <c:pt idx="917">
                  <c:v>6.0980143855545004</c:v>
                </c:pt>
                <c:pt idx="918">
                  <c:v>13.7139366621106</c:v>
                </c:pt>
                <c:pt idx="919">
                  <c:v>12.4342470358085</c:v>
                </c:pt>
                <c:pt idx="920">
                  <c:v>10.2497807957495</c:v>
                </c:pt>
                <c:pt idx="921">
                  <c:v>10.4921977890754</c:v>
                </c:pt>
                <c:pt idx="922">
                  <c:v>14.0284390405808</c:v>
                </c:pt>
                <c:pt idx="923">
                  <c:v>15.4712159995648</c:v>
                </c:pt>
                <c:pt idx="924">
                  <c:v>14.100565631400301</c:v>
                </c:pt>
                <c:pt idx="925">
                  <c:v>15.219163152369701</c:v>
                </c:pt>
                <c:pt idx="926">
                  <c:v>6.1816500072145502</c:v>
                </c:pt>
                <c:pt idx="927">
                  <c:v>11.478449366068901</c:v>
                </c:pt>
                <c:pt idx="928">
                  <c:v>9.1596557016911699</c:v>
                </c:pt>
                <c:pt idx="929">
                  <c:v>12.8477052942517</c:v>
                </c:pt>
                <c:pt idx="930">
                  <c:v>22.855087830661901</c:v>
                </c:pt>
                <c:pt idx="931">
                  <c:v>8.0726096873728697</c:v>
                </c:pt>
                <c:pt idx="932">
                  <c:v>8.0878343102590797</c:v>
                </c:pt>
                <c:pt idx="933">
                  <c:v>13.557685293811099</c:v>
                </c:pt>
                <c:pt idx="934">
                  <c:v>14.4527762326075</c:v>
                </c:pt>
                <c:pt idx="935">
                  <c:v>18.6520232423964</c:v>
                </c:pt>
                <c:pt idx="936">
                  <c:v>8.6692502880432798</c:v>
                </c:pt>
                <c:pt idx="937">
                  <c:v>23.058443573032999</c:v>
                </c:pt>
                <c:pt idx="938">
                  <c:v>19.986989285937501</c:v>
                </c:pt>
                <c:pt idx="939">
                  <c:v>11.507373933955099</c:v>
                </c:pt>
                <c:pt idx="940">
                  <c:v>16.719430566089802</c:v>
                </c:pt>
                <c:pt idx="941">
                  <c:v>8.9864507110620995</c:v>
                </c:pt>
                <c:pt idx="942">
                  <c:v>16.144925238666499</c:v>
                </c:pt>
                <c:pt idx="943">
                  <c:v>13.1169619639969</c:v>
                </c:pt>
                <c:pt idx="944">
                  <c:v>14.610042967919499</c:v>
                </c:pt>
                <c:pt idx="945">
                  <c:v>9.1282268582797208</c:v>
                </c:pt>
                <c:pt idx="946">
                  <c:v>24.2055462628425</c:v>
                </c:pt>
                <c:pt idx="947">
                  <c:v>8.7505719036198002</c:v>
                </c:pt>
                <c:pt idx="948">
                  <c:v>16.225622671775199</c:v>
                </c:pt>
                <c:pt idx="949">
                  <c:v>6.8680447480615401</c:v>
                </c:pt>
                <c:pt idx="950">
                  <c:v>11.752927046454399</c:v>
                </c:pt>
                <c:pt idx="951">
                  <c:v>16.509399200719699</c:v>
                </c:pt>
                <c:pt idx="952">
                  <c:v>12.306063939128901</c:v>
                </c:pt>
                <c:pt idx="953">
                  <c:v>15.815895793547201</c:v>
                </c:pt>
                <c:pt idx="954">
                  <c:v>12.2084518868337</c:v>
                </c:pt>
                <c:pt idx="955">
                  <c:v>13.5121168505994</c:v>
                </c:pt>
                <c:pt idx="956">
                  <c:v>11.598050670267201</c:v>
                </c:pt>
                <c:pt idx="957">
                  <c:v>10.4351236069162</c:v>
                </c:pt>
                <c:pt idx="958">
                  <c:v>12.018010435367501</c:v>
                </c:pt>
                <c:pt idx="959">
                  <c:v>9.8512696356475296</c:v>
                </c:pt>
                <c:pt idx="960">
                  <c:v>14.232993383831699</c:v>
                </c:pt>
                <c:pt idx="961">
                  <c:v>9.5626246784930906</c:v>
                </c:pt>
                <c:pt idx="962">
                  <c:v>6.7037703941578703</c:v>
                </c:pt>
                <c:pt idx="963">
                  <c:v>13.114690986265099</c:v>
                </c:pt>
                <c:pt idx="964">
                  <c:v>18.5920877527473</c:v>
                </c:pt>
                <c:pt idx="965">
                  <c:v>20.228270137726501</c:v>
                </c:pt>
                <c:pt idx="966">
                  <c:v>7.2633950389458999</c:v>
                </c:pt>
                <c:pt idx="967">
                  <c:v>13.1554390156109</c:v>
                </c:pt>
                <c:pt idx="968">
                  <c:v>8.0903116646820497</c:v>
                </c:pt>
                <c:pt idx="969">
                  <c:v>22.4302032648325</c:v>
                </c:pt>
                <c:pt idx="970">
                  <c:v>10.447431885092801</c:v>
                </c:pt>
                <c:pt idx="971">
                  <c:v>11.575625223321101</c:v>
                </c:pt>
                <c:pt idx="972">
                  <c:v>13.2199584830222</c:v>
                </c:pt>
                <c:pt idx="973">
                  <c:v>8.9246669879613307</c:v>
                </c:pt>
                <c:pt idx="974">
                  <c:v>10.1800330370186</c:v>
                </c:pt>
                <c:pt idx="975">
                  <c:v>7.3111829947230502</c:v>
                </c:pt>
                <c:pt idx="976">
                  <c:v>11.8152573894818</c:v>
                </c:pt>
                <c:pt idx="977">
                  <c:v>9.8847128724857107</c:v>
                </c:pt>
                <c:pt idx="978">
                  <c:v>13.899831425548999</c:v>
                </c:pt>
                <c:pt idx="979">
                  <c:v>11.9044960229179</c:v>
                </c:pt>
                <c:pt idx="980">
                  <c:v>7.3227605349351803</c:v>
                </c:pt>
                <c:pt idx="981">
                  <c:v>15.2494381486002</c:v>
                </c:pt>
                <c:pt idx="982">
                  <c:v>12.0188206170308</c:v>
                </c:pt>
                <c:pt idx="983">
                  <c:v>12.9157665794955</c:v>
                </c:pt>
                <c:pt idx="984">
                  <c:v>12.303305794595</c:v>
                </c:pt>
                <c:pt idx="985">
                  <c:v>13.986085781220799</c:v>
                </c:pt>
                <c:pt idx="986">
                  <c:v>12.4367891832929</c:v>
                </c:pt>
                <c:pt idx="987">
                  <c:v>14.722523201669</c:v>
                </c:pt>
                <c:pt idx="988">
                  <c:v>14.45769186549</c:v>
                </c:pt>
                <c:pt idx="989">
                  <c:v>11.4303257339437</c:v>
                </c:pt>
                <c:pt idx="990">
                  <c:v>18.218870168491499</c:v>
                </c:pt>
                <c:pt idx="991">
                  <c:v>14.6793147471853</c:v>
                </c:pt>
                <c:pt idx="992">
                  <c:v>10.182303204750299</c:v>
                </c:pt>
                <c:pt idx="993">
                  <c:v>12.1973473083684</c:v>
                </c:pt>
                <c:pt idx="994">
                  <c:v>15.1080631802414</c:v>
                </c:pt>
                <c:pt idx="995">
                  <c:v>15.044686940689299</c:v>
                </c:pt>
                <c:pt idx="996">
                  <c:v>13.6221801142758</c:v>
                </c:pt>
                <c:pt idx="997">
                  <c:v>9.5811801969413306</c:v>
                </c:pt>
                <c:pt idx="998">
                  <c:v>16.378469887215001</c:v>
                </c:pt>
                <c:pt idx="999">
                  <c:v>11.247394251379999</c:v>
                </c:pt>
              </c:numCache>
            </c:numRef>
          </c:val>
          <c:smooth val="0"/>
          <c:extLst xmlns:c16r2="http://schemas.microsoft.com/office/drawing/2015/06/chart">
            <c:ext xmlns:c16="http://schemas.microsoft.com/office/drawing/2014/chart" uri="{C3380CC4-5D6E-409C-BE32-E72D297353CC}">
              <c16:uniqueId val="{00000000-B332-4979-B836-7AFDB185BCFD}"/>
            </c:ext>
          </c:extLst>
        </c:ser>
        <c:dLbls>
          <c:showLegendKey val="0"/>
          <c:showVal val="0"/>
          <c:showCatName val="0"/>
          <c:showSerName val="0"/>
          <c:showPercent val="0"/>
          <c:showBubbleSize val="0"/>
        </c:dLbls>
        <c:smooth val="0"/>
        <c:axId val="503866760"/>
        <c:axId val="503867152"/>
      </c:lineChart>
      <c:catAx>
        <c:axId val="503866760"/>
        <c:scaling>
          <c:orientation val="minMax"/>
        </c:scaling>
        <c:delete val="0"/>
        <c:axPos val="b"/>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ja-JP" altLang="en-US" dirty="0"/>
                  <a:t>データナンバー</a:t>
                </a:r>
              </a:p>
            </c:rich>
          </c:tx>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5400000" spcFirstLastPara="1" vertOverflow="ellipsis"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ja-JP"/>
          </a:p>
        </c:txPr>
        <c:crossAx val="503867152"/>
        <c:crosses val="autoZero"/>
        <c:auto val="1"/>
        <c:lblAlgn val="ctr"/>
        <c:lblOffset val="100"/>
        <c:noMultiLvlLbl val="0"/>
      </c:catAx>
      <c:valAx>
        <c:axId val="50386715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0" spcFirstLastPara="1" vertOverflow="ellipsis" vert="wordArtVertRtl" wrap="square" anchor="ctr" anchorCtr="1"/>
              <a:lstStyle/>
              <a:p>
                <a:pPr>
                  <a:defRPr sz="1330" b="0" i="0" u="none" strike="noStrike" kern="1200" baseline="0">
                    <a:solidFill>
                      <a:schemeClr val="tx1">
                        <a:lumMod val="65000"/>
                        <a:lumOff val="35000"/>
                      </a:schemeClr>
                    </a:solidFill>
                    <a:latin typeface="+mn-lt"/>
                    <a:ea typeface="+mn-ea"/>
                    <a:cs typeface="+mn-cs"/>
                  </a:defRPr>
                </a:pPr>
                <a:r>
                  <a:rPr lang="ja-JP" altLang="en-US" dirty="0"/>
                  <a:t>損失関数</a:t>
                </a:r>
              </a:p>
            </c:rich>
          </c:tx>
          <c:overlay val="0"/>
          <c:spPr>
            <a:noFill/>
            <a:ln>
              <a:noFill/>
            </a:ln>
            <a:effectLst/>
          </c:spPr>
          <c:txPr>
            <a:bodyPr rot="0" spcFirstLastPara="1" vertOverflow="ellipsis" vert="wordArtVertRtl"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ja-JP"/>
          </a:p>
        </c:txPr>
        <c:crossAx val="503866760"/>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19413" cy="493713"/>
          </a:xfrm>
          <a:prstGeom prst="rect">
            <a:avLst/>
          </a:prstGeom>
          <a:noFill/>
          <a:ln w="9525">
            <a:noFill/>
            <a:miter lim="800000"/>
            <a:headEnd/>
            <a:tailEnd/>
          </a:ln>
          <a:effectLst/>
        </p:spPr>
        <p:txBody>
          <a:bodyPr vert="horz" wrap="square" lIns="91425" tIns="45711" rIns="91425" bIns="45711" numCol="1" anchor="t" anchorCtr="0" compatLnSpc="1">
            <a:prstTxWarp prst="textNoShape">
              <a:avLst/>
            </a:prstTxWarp>
          </a:bodyPr>
          <a:lstStyle>
            <a:lvl1pPr defTabSz="915988">
              <a:defRPr sz="1200">
                <a:ea typeface="Osaka" charset="-128"/>
              </a:defRPr>
            </a:lvl1pPr>
          </a:lstStyle>
          <a:p>
            <a:pPr>
              <a:defRPr/>
            </a:pPr>
            <a:endParaRPr lang="en-US" altLang="ja-JP"/>
          </a:p>
        </p:txBody>
      </p:sp>
      <p:sp>
        <p:nvSpPr>
          <p:cNvPr id="4099" name="Rectangle 3"/>
          <p:cNvSpPr>
            <a:spLocks noGrp="1" noChangeArrowheads="1"/>
          </p:cNvSpPr>
          <p:nvPr>
            <p:ph type="dt" sz="quarter" idx="1"/>
          </p:nvPr>
        </p:nvSpPr>
        <p:spPr bwMode="auto">
          <a:xfrm>
            <a:off x="3816350" y="0"/>
            <a:ext cx="2919413" cy="493713"/>
          </a:xfrm>
          <a:prstGeom prst="rect">
            <a:avLst/>
          </a:prstGeom>
          <a:noFill/>
          <a:ln w="9525">
            <a:noFill/>
            <a:miter lim="800000"/>
            <a:headEnd/>
            <a:tailEnd/>
          </a:ln>
          <a:effectLst/>
        </p:spPr>
        <p:txBody>
          <a:bodyPr vert="horz" wrap="square" lIns="91425" tIns="45711" rIns="91425" bIns="45711" numCol="1" anchor="t" anchorCtr="0" compatLnSpc="1">
            <a:prstTxWarp prst="textNoShape">
              <a:avLst/>
            </a:prstTxWarp>
          </a:bodyPr>
          <a:lstStyle>
            <a:lvl1pPr algn="r" defTabSz="915988">
              <a:defRPr sz="1200">
                <a:ea typeface="Osaka" charset="-128"/>
              </a:defRPr>
            </a:lvl1pPr>
          </a:lstStyle>
          <a:p>
            <a:pPr>
              <a:defRPr/>
            </a:pPr>
            <a:endParaRPr lang="en-US" altLang="ja-JP"/>
          </a:p>
        </p:txBody>
      </p:sp>
      <p:sp>
        <p:nvSpPr>
          <p:cNvPr id="4100" name="Rectangle 4"/>
          <p:cNvSpPr>
            <a:spLocks noGrp="1" noChangeArrowheads="1"/>
          </p:cNvSpPr>
          <p:nvPr>
            <p:ph type="ftr" sz="quarter" idx="2"/>
          </p:nvPr>
        </p:nvSpPr>
        <p:spPr bwMode="auto">
          <a:xfrm>
            <a:off x="0" y="9372600"/>
            <a:ext cx="2919413" cy="493713"/>
          </a:xfrm>
          <a:prstGeom prst="rect">
            <a:avLst/>
          </a:prstGeom>
          <a:noFill/>
          <a:ln w="9525">
            <a:noFill/>
            <a:miter lim="800000"/>
            <a:headEnd/>
            <a:tailEnd/>
          </a:ln>
          <a:effectLst/>
        </p:spPr>
        <p:txBody>
          <a:bodyPr vert="horz" wrap="square" lIns="91425" tIns="45711" rIns="91425" bIns="45711" numCol="1" anchor="b" anchorCtr="0" compatLnSpc="1">
            <a:prstTxWarp prst="textNoShape">
              <a:avLst/>
            </a:prstTxWarp>
          </a:bodyPr>
          <a:lstStyle>
            <a:lvl1pPr defTabSz="915988">
              <a:defRPr sz="1200">
                <a:ea typeface="Osaka" charset="-128"/>
              </a:defRPr>
            </a:lvl1pPr>
          </a:lstStyle>
          <a:p>
            <a:pPr>
              <a:defRPr/>
            </a:pPr>
            <a:endParaRPr lang="en-US" altLang="ja-JP"/>
          </a:p>
        </p:txBody>
      </p:sp>
      <p:sp>
        <p:nvSpPr>
          <p:cNvPr id="4101" name="Rectangle 5"/>
          <p:cNvSpPr>
            <a:spLocks noGrp="1" noChangeArrowheads="1"/>
          </p:cNvSpPr>
          <p:nvPr>
            <p:ph type="sldNum" sz="quarter" idx="3"/>
          </p:nvPr>
        </p:nvSpPr>
        <p:spPr bwMode="auto">
          <a:xfrm>
            <a:off x="3816350" y="9372600"/>
            <a:ext cx="2919413" cy="493713"/>
          </a:xfrm>
          <a:prstGeom prst="rect">
            <a:avLst/>
          </a:prstGeom>
          <a:noFill/>
          <a:ln w="9525">
            <a:noFill/>
            <a:miter lim="800000"/>
            <a:headEnd/>
            <a:tailEnd/>
          </a:ln>
          <a:effectLst/>
        </p:spPr>
        <p:txBody>
          <a:bodyPr vert="horz" wrap="square" lIns="91425" tIns="45711" rIns="91425" bIns="45711" numCol="1" anchor="b" anchorCtr="0" compatLnSpc="1">
            <a:prstTxWarp prst="textNoShape">
              <a:avLst/>
            </a:prstTxWarp>
          </a:bodyPr>
          <a:lstStyle>
            <a:lvl1pPr algn="r" defTabSz="915988">
              <a:defRPr sz="1200">
                <a:ea typeface="Osaka" charset="-128"/>
              </a:defRPr>
            </a:lvl1pPr>
          </a:lstStyle>
          <a:p>
            <a:pPr>
              <a:defRPr/>
            </a:pPr>
            <a:fld id="{1AFCB8DA-C515-4B51-8069-E5272708FE29}" type="slidenum">
              <a:rPr lang="en-US" altLang="ja-JP"/>
              <a:pPr>
                <a:defRPr/>
              </a:pPr>
              <a:t>‹#›</a:t>
            </a:fld>
            <a:endParaRPr lang="en-US" altLang="ja-JP"/>
          </a:p>
        </p:txBody>
      </p:sp>
    </p:spTree>
    <p:extLst>
      <p:ext uri="{BB962C8B-B14F-4D97-AF65-F5344CB8AC3E}">
        <p14:creationId xmlns:p14="http://schemas.microsoft.com/office/powerpoint/2010/main" val="357736801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19413" cy="493713"/>
          </a:xfrm>
          <a:prstGeom prst="rect">
            <a:avLst/>
          </a:prstGeom>
          <a:noFill/>
          <a:ln w="9525">
            <a:noFill/>
            <a:miter lim="800000"/>
            <a:headEnd/>
            <a:tailEnd/>
          </a:ln>
          <a:effectLst/>
        </p:spPr>
        <p:txBody>
          <a:bodyPr vert="horz" wrap="square" lIns="91425" tIns="45711" rIns="91425" bIns="45711" numCol="1" anchor="t" anchorCtr="0" compatLnSpc="1">
            <a:prstTxWarp prst="textNoShape">
              <a:avLst/>
            </a:prstTxWarp>
          </a:bodyPr>
          <a:lstStyle>
            <a:lvl1pPr defTabSz="915988">
              <a:defRPr sz="1200">
                <a:ea typeface="Osaka" charset="-128"/>
              </a:defRPr>
            </a:lvl1pPr>
          </a:lstStyle>
          <a:p>
            <a:pPr>
              <a:defRPr/>
            </a:pPr>
            <a:endParaRPr lang="en-US" altLang="ja-JP"/>
          </a:p>
        </p:txBody>
      </p:sp>
      <p:sp>
        <p:nvSpPr>
          <p:cNvPr id="6147" name="Rectangle 3"/>
          <p:cNvSpPr>
            <a:spLocks noGrp="1" noChangeArrowheads="1"/>
          </p:cNvSpPr>
          <p:nvPr>
            <p:ph type="dt" idx="1"/>
          </p:nvPr>
        </p:nvSpPr>
        <p:spPr bwMode="auto">
          <a:xfrm>
            <a:off x="3816350" y="0"/>
            <a:ext cx="2919413" cy="493713"/>
          </a:xfrm>
          <a:prstGeom prst="rect">
            <a:avLst/>
          </a:prstGeom>
          <a:noFill/>
          <a:ln w="9525">
            <a:noFill/>
            <a:miter lim="800000"/>
            <a:headEnd/>
            <a:tailEnd/>
          </a:ln>
          <a:effectLst/>
        </p:spPr>
        <p:txBody>
          <a:bodyPr vert="horz" wrap="square" lIns="91425" tIns="45711" rIns="91425" bIns="45711" numCol="1" anchor="t" anchorCtr="0" compatLnSpc="1">
            <a:prstTxWarp prst="textNoShape">
              <a:avLst/>
            </a:prstTxWarp>
          </a:bodyPr>
          <a:lstStyle>
            <a:lvl1pPr algn="r" defTabSz="915988">
              <a:defRPr sz="1200">
                <a:ea typeface="Osaka" charset="-128"/>
              </a:defRPr>
            </a:lvl1pPr>
          </a:lstStyle>
          <a:p>
            <a:pPr>
              <a:defRPr/>
            </a:pPr>
            <a:endParaRPr lang="en-US" altLang="ja-JP"/>
          </a:p>
        </p:txBody>
      </p:sp>
      <p:sp>
        <p:nvSpPr>
          <p:cNvPr id="25604" name="Rectangle 4"/>
          <p:cNvSpPr>
            <a:spLocks noGrp="1" noRot="1" noChangeAspect="1" noChangeArrowheads="1" noTextEdit="1"/>
          </p:cNvSpPr>
          <p:nvPr>
            <p:ph type="sldImg" idx="2"/>
          </p:nvPr>
        </p:nvSpPr>
        <p:spPr bwMode="auto">
          <a:xfrm>
            <a:off x="903288" y="739775"/>
            <a:ext cx="4935537" cy="3700463"/>
          </a:xfrm>
          <a:prstGeom prst="rect">
            <a:avLst/>
          </a:prstGeom>
          <a:noFill/>
          <a:ln w="9525">
            <a:solidFill>
              <a:srgbClr val="000000"/>
            </a:solidFill>
            <a:miter lim="800000"/>
            <a:headEnd/>
            <a:tailEnd/>
          </a:ln>
        </p:spPr>
      </p:sp>
      <p:sp>
        <p:nvSpPr>
          <p:cNvPr id="6149" name="Rectangle 5"/>
          <p:cNvSpPr>
            <a:spLocks noGrp="1" noChangeArrowheads="1"/>
          </p:cNvSpPr>
          <p:nvPr>
            <p:ph type="body" sz="quarter" idx="3"/>
          </p:nvPr>
        </p:nvSpPr>
        <p:spPr bwMode="auto">
          <a:xfrm>
            <a:off x="898525" y="4687888"/>
            <a:ext cx="4938713" cy="4438650"/>
          </a:xfrm>
          <a:prstGeom prst="rect">
            <a:avLst/>
          </a:prstGeom>
          <a:noFill/>
          <a:ln w="9525">
            <a:noFill/>
            <a:miter lim="800000"/>
            <a:headEnd/>
            <a:tailEnd/>
          </a:ln>
          <a:effectLst/>
        </p:spPr>
        <p:txBody>
          <a:bodyPr vert="horz" wrap="square" lIns="91425" tIns="45711" rIns="91425" bIns="45711" numCol="1" anchor="t" anchorCtr="0" compatLnSpc="1">
            <a:prstTxWarp prst="textNoShape">
              <a:avLst/>
            </a:prstTxWarp>
          </a:bodyPr>
          <a:lstStyle/>
          <a:p>
            <a:pPr lvl="0"/>
            <a:r>
              <a:rPr lang="ja-JP" altLang="en-US" noProof="0"/>
              <a:t>マスター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a:p>
            <a:pPr lvl="4"/>
            <a:r>
              <a:rPr lang="ja-JP" altLang="en-US" noProof="0"/>
              <a:t>第 </a:t>
            </a:r>
            <a:r>
              <a:rPr lang="en-US" altLang="ja-JP" noProof="0"/>
              <a:t>5 </a:t>
            </a:r>
            <a:r>
              <a:rPr lang="ja-JP" altLang="en-US" noProof="0"/>
              <a:t>レベル</a:t>
            </a:r>
          </a:p>
        </p:txBody>
      </p:sp>
      <p:sp>
        <p:nvSpPr>
          <p:cNvPr id="6150" name="Rectangle 6"/>
          <p:cNvSpPr>
            <a:spLocks noGrp="1" noChangeArrowheads="1"/>
          </p:cNvSpPr>
          <p:nvPr>
            <p:ph type="ftr" sz="quarter" idx="4"/>
          </p:nvPr>
        </p:nvSpPr>
        <p:spPr bwMode="auto">
          <a:xfrm>
            <a:off x="0" y="9372600"/>
            <a:ext cx="2919413" cy="493713"/>
          </a:xfrm>
          <a:prstGeom prst="rect">
            <a:avLst/>
          </a:prstGeom>
          <a:noFill/>
          <a:ln w="9525">
            <a:noFill/>
            <a:miter lim="800000"/>
            <a:headEnd/>
            <a:tailEnd/>
          </a:ln>
          <a:effectLst/>
        </p:spPr>
        <p:txBody>
          <a:bodyPr vert="horz" wrap="square" lIns="91425" tIns="45711" rIns="91425" bIns="45711" numCol="1" anchor="b" anchorCtr="0" compatLnSpc="1">
            <a:prstTxWarp prst="textNoShape">
              <a:avLst/>
            </a:prstTxWarp>
          </a:bodyPr>
          <a:lstStyle>
            <a:lvl1pPr defTabSz="915988">
              <a:defRPr sz="1200">
                <a:ea typeface="Osaka" charset="-128"/>
              </a:defRPr>
            </a:lvl1pPr>
          </a:lstStyle>
          <a:p>
            <a:pPr>
              <a:defRPr/>
            </a:pPr>
            <a:endParaRPr lang="en-US" altLang="ja-JP"/>
          </a:p>
        </p:txBody>
      </p:sp>
      <p:sp>
        <p:nvSpPr>
          <p:cNvPr id="6151" name="Rectangle 7"/>
          <p:cNvSpPr>
            <a:spLocks noGrp="1" noChangeArrowheads="1"/>
          </p:cNvSpPr>
          <p:nvPr>
            <p:ph type="sldNum" sz="quarter" idx="5"/>
          </p:nvPr>
        </p:nvSpPr>
        <p:spPr bwMode="auto">
          <a:xfrm>
            <a:off x="3816350" y="9372600"/>
            <a:ext cx="2919413" cy="493713"/>
          </a:xfrm>
          <a:prstGeom prst="rect">
            <a:avLst/>
          </a:prstGeom>
          <a:noFill/>
          <a:ln w="9525">
            <a:noFill/>
            <a:miter lim="800000"/>
            <a:headEnd/>
            <a:tailEnd/>
          </a:ln>
          <a:effectLst/>
        </p:spPr>
        <p:txBody>
          <a:bodyPr vert="horz" wrap="square" lIns="91425" tIns="45711" rIns="91425" bIns="45711" numCol="1" anchor="b" anchorCtr="0" compatLnSpc="1">
            <a:prstTxWarp prst="textNoShape">
              <a:avLst/>
            </a:prstTxWarp>
          </a:bodyPr>
          <a:lstStyle>
            <a:lvl1pPr algn="r" defTabSz="915988">
              <a:defRPr sz="1200">
                <a:ea typeface="Osaka" charset="-128"/>
              </a:defRPr>
            </a:lvl1pPr>
          </a:lstStyle>
          <a:p>
            <a:pPr>
              <a:defRPr/>
            </a:pPr>
            <a:fld id="{B875B5FF-2C8F-4457-9E14-F70FD7C2E2F8}" type="slidenum">
              <a:rPr lang="en-US" altLang="ja-JP"/>
              <a:pPr>
                <a:defRPr/>
              </a:pPr>
              <a:t>‹#›</a:t>
            </a:fld>
            <a:endParaRPr lang="en-US" altLang="ja-JP"/>
          </a:p>
        </p:txBody>
      </p:sp>
    </p:spTree>
    <p:extLst>
      <p:ext uri="{BB962C8B-B14F-4D97-AF65-F5344CB8AC3E}">
        <p14:creationId xmlns:p14="http://schemas.microsoft.com/office/powerpoint/2010/main" val="125113563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charset="0"/>
        <a:ea typeface="ＭＳ Ｐ明朝" pitchFamily="18" charset="-128"/>
        <a:cs typeface="+mn-cs"/>
      </a:defRPr>
    </a:lvl1pPr>
    <a:lvl2pPr marL="457200" algn="l" rtl="0" eaLnBrk="0" fontAlgn="base" hangingPunct="0">
      <a:spcBef>
        <a:spcPct val="30000"/>
      </a:spcBef>
      <a:spcAft>
        <a:spcPct val="0"/>
      </a:spcAft>
      <a:defRPr kumimoji="1" sz="1200" kern="1200">
        <a:solidFill>
          <a:schemeClr val="tx1"/>
        </a:solidFill>
        <a:latin typeface="Times" charset="0"/>
        <a:ea typeface="ＭＳ Ｐ明朝" pitchFamily="18" charset="-128"/>
        <a:cs typeface="+mn-cs"/>
      </a:defRPr>
    </a:lvl2pPr>
    <a:lvl3pPr marL="914400" algn="l" rtl="0" eaLnBrk="0" fontAlgn="base" hangingPunct="0">
      <a:spcBef>
        <a:spcPct val="30000"/>
      </a:spcBef>
      <a:spcAft>
        <a:spcPct val="0"/>
      </a:spcAft>
      <a:defRPr kumimoji="1" sz="1200" kern="1200">
        <a:solidFill>
          <a:schemeClr val="tx1"/>
        </a:solidFill>
        <a:latin typeface="Times" charset="0"/>
        <a:ea typeface="ＭＳ Ｐ明朝" pitchFamily="18" charset="-128"/>
        <a:cs typeface="+mn-cs"/>
      </a:defRPr>
    </a:lvl3pPr>
    <a:lvl4pPr marL="1371600" algn="l" rtl="0" eaLnBrk="0" fontAlgn="base" hangingPunct="0">
      <a:spcBef>
        <a:spcPct val="30000"/>
      </a:spcBef>
      <a:spcAft>
        <a:spcPct val="0"/>
      </a:spcAft>
      <a:defRPr kumimoji="1" sz="1200" kern="1200">
        <a:solidFill>
          <a:schemeClr val="tx1"/>
        </a:solidFill>
        <a:latin typeface="Times" charset="0"/>
        <a:ea typeface="ＭＳ Ｐ明朝" pitchFamily="18" charset="-128"/>
        <a:cs typeface="+mn-cs"/>
      </a:defRPr>
    </a:lvl4pPr>
    <a:lvl5pPr marL="1828800" algn="l" rtl="0" eaLnBrk="0" fontAlgn="base" hangingPunct="0">
      <a:spcBef>
        <a:spcPct val="30000"/>
      </a:spcBef>
      <a:spcAft>
        <a:spcPct val="0"/>
      </a:spcAft>
      <a:defRPr kumimoji="1" sz="1200" kern="1200">
        <a:solidFill>
          <a:schemeClr val="tx1"/>
        </a:solidFill>
        <a:latin typeface="Times" charset="0"/>
        <a:ea typeface="ＭＳ Ｐ明朝" pitchFamily="18"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C909D6A5-D56E-4D2D-B475-D7086C13A3CC}" type="slidenum">
              <a:rPr lang="en-US" altLang="ja-JP" smtClean="0"/>
              <a:pPr/>
              <a:t>1</a:t>
            </a:fld>
            <a:endParaRPr lang="en-US" altLang="ja-JP"/>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pPr eaLnBrk="1" hangingPunct="1"/>
            <a:r>
              <a:rPr lang="ja-JP" altLang="en-US" dirty="0">
                <a:ea typeface="ＭＳ Ｐ明朝" charset="-128"/>
              </a:rPr>
              <a:t>当日の結果を踏まえて一言。（</a:t>
            </a:r>
            <a:r>
              <a:rPr lang="ja-JP" altLang="en-US" dirty="0" err="1">
                <a:ea typeface="ＭＳ Ｐ明朝" charset="-128"/>
              </a:rPr>
              <a:t>べた</a:t>
            </a:r>
            <a:r>
              <a:rPr lang="ja-JP" altLang="en-US" dirty="0">
                <a:ea typeface="ＭＳ Ｐ明朝" charset="-128"/>
              </a:rPr>
              <a:t>読み）</a:t>
            </a:r>
            <a:endParaRPr lang="en-US" altLang="ja-JP" dirty="0">
              <a:ea typeface="ＭＳ Ｐ明朝" charset="-128"/>
            </a:endParaRPr>
          </a:p>
          <a:p>
            <a:pPr eaLnBrk="1" hangingPunct="1"/>
            <a:r>
              <a:rPr lang="ja-JP" altLang="en-US" dirty="0">
                <a:ea typeface="ＭＳ Ｐ明朝" charset="-128"/>
              </a:rPr>
              <a:t>どこの部分が強く出たか</a:t>
            </a:r>
            <a:r>
              <a:rPr lang="ja-JP" altLang="en-US" dirty="0" err="1">
                <a:ea typeface="ＭＳ Ｐ明朝" charset="-128"/>
              </a:rPr>
              <a:t>。。</a:t>
            </a:r>
            <a:r>
              <a:rPr lang="ja-JP" altLang="en-US" dirty="0">
                <a:ea typeface="ＭＳ Ｐ明朝" charset="-128"/>
              </a:rPr>
              <a:t>参考までに前回の対戦においては</a:t>
            </a:r>
            <a:r>
              <a:rPr lang="ja-JP" altLang="en-US" dirty="0" err="1">
                <a:ea typeface="ＭＳ Ｐ明朝" charset="-128"/>
              </a:rPr>
              <a:t>。。</a:t>
            </a:r>
            <a:endParaRPr lang="en-US" altLang="ja-JP" dirty="0">
              <a:ea typeface="ＭＳ Ｐ明朝" charset="-128"/>
            </a:endParaRPr>
          </a:p>
          <a:p>
            <a:pPr eaLnBrk="1" hangingPunct="1"/>
            <a:r>
              <a:rPr lang="ja-JP" altLang="en-US" dirty="0">
                <a:ea typeface="ＭＳ Ｐ明朝" charset="-128"/>
              </a:rPr>
              <a:t>Ａチームの人間的な戦略を基にしたデータを</a:t>
            </a:r>
            <a:r>
              <a:rPr lang="en-US" altLang="ja-JP" dirty="0">
                <a:ea typeface="ＭＳ Ｐ明朝" charset="-128"/>
              </a:rPr>
              <a:t>B</a:t>
            </a:r>
            <a:r>
              <a:rPr lang="ja-JP" altLang="en-US" dirty="0">
                <a:ea typeface="ＭＳ Ｐ明朝" charset="-128"/>
              </a:rPr>
              <a:t>チームの機械学習データに用いることでさらに良くなるのではないか。</a:t>
            </a:r>
            <a:endParaRPr lang="ja-JP" altLang="ja-JP" dirty="0">
              <a:ea typeface="ＭＳ Ｐ明朝" charset="-128"/>
            </a:endParaRPr>
          </a:p>
        </p:txBody>
      </p:sp>
    </p:spTree>
    <p:extLst>
      <p:ext uri="{BB962C8B-B14F-4D97-AF65-F5344CB8AC3E}">
        <p14:creationId xmlns:p14="http://schemas.microsoft.com/office/powerpoint/2010/main" val="39980043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C909D6A5-D56E-4D2D-B475-D7086C13A3CC}" type="slidenum">
              <a:rPr lang="en-US" altLang="ja-JP" smtClean="0"/>
              <a:pPr/>
              <a:t>10</a:t>
            </a:fld>
            <a:endParaRPr lang="en-US" altLang="ja-JP"/>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pPr eaLnBrk="1" hangingPunct="1"/>
            <a:r>
              <a:rPr lang="ja-JP" altLang="en-US" dirty="0">
                <a:ea typeface="ＭＳ Ｐ明朝" charset="-128"/>
              </a:rPr>
              <a:t>当日の結果を踏まえて一言。（</a:t>
            </a:r>
            <a:r>
              <a:rPr lang="ja-JP" altLang="en-US" dirty="0" err="1">
                <a:ea typeface="ＭＳ Ｐ明朝" charset="-128"/>
              </a:rPr>
              <a:t>べた</a:t>
            </a:r>
            <a:r>
              <a:rPr lang="ja-JP" altLang="en-US" dirty="0">
                <a:ea typeface="ＭＳ Ｐ明朝" charset="-128"/>
              </a:rPr>
              <a:t>読み）</a:t>
            </a:r>
            <a:endParaRPr lang="en-US" altLang="ja-JP" dirty="0">
              <a:ea typeface="ＭＳ Ｐ明朝" charset="-128"/>
            </a:endParaRPr>
          </a:p>
          <a:p>
            <a:pPr eaLnBrk="1" hangingPunct="1"/>
            <a:r>
              <a:rPr lang="ja-JP" altLang="en-US" dirty="0">
                <a:ea typeface="ＭＳ Ｐ明朝" charset="-128"/>
              </a:rPr>
              <a:t>どこの部分が強く出たか</a:t>
            </a:r>
            <a:r>
              <a:rPr lang="ja-JP" altLang="en-US" dirty="0" err="1">
                <a:ea typeface="ＭＳ Ｐ明朝" charset="-128"/>
              </a:rPr>
              <a:t>。。</a:t>
            </a:r>
            <a:r>
              <a:rPr lang="ja-JP" altLang="en-US" dirty="0">
                <a:ea typeface="ＭＳ Ｐ明朝" charset="-128"/>
              </a:rPr>
              <a:t>参考までに前回の対戦においては</a:t>
            </a:r>
            <a:r>
              <a:rPr lang="ja-JP" altLang="en-US" dirty="0" err="1">
                <a:ea typeface="ＭＳ Ｐ明朝" charset="-128"/>
              </a:rPr>
              <a:t>。。</a:t>
            </a:r>
            <a:endParaRPr lang="en-US" altLang="ja-JP" dirty="0">
              <a:ea typeface="ＭＳ Ｐ明朝" charset="-128"/>
            </a:endParaRPr>
          </a:p>
          <a:p>
            <a:pPr eaLnBrk="1" hangingPunct="1"/>
            <a:r>
              <a:rPr lang="ja-JP" altLang="en-US" dirty="0">
                <a:ea typeface="ＭＳ Ｐ明朝" charset="-128"/>
              </a:rPr>
              <a:t>Ａチームの人間的な戦略を基にしたデータを</a:t>
            </a:r>
            <a:r>
              <a:rPr lang="en-US" altLang="ja-JP" dirty="0">
                <a:ea typeface="ＭＳ Ｐ明朝" charset="-128"/>
              </a:rPr>
              <a:t>B</a:t>
            </a:r>
            <a:r>
              <a:rPr lang="ja-JP" altLang="en-US" dirty="0">
                <a:ea typeface="ＭＳ Ｐ明朝" charset="-128"/>
              </a:rPr>
              <a:t>チームの機械学習データに用いることでさらに良くなるのではないか。</a:t>
            </a:r>
            <a:endParaRPr lang="ja-JP" altLang="ja-JP" dirty="0">
              <a:ea typeface="ＭＳ Ｐ明朝" charset="-128"/>
            </a:endParaRPr>
          </a:p>
        </p:txBody>
      </p:sp>
    </p:spTree>
    <p:extLst>
      <p:ext uri="{BB962C8B-B14F-4D97-AF65-F5344CB8AC3E}">
        <p14:creationId xmlns:p14="http://schemas.microsoft.com/office/powerpoint/2010/main" val="24711337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C909D6A5-D56E-4D2D-B475-D7086C13A3CC}" type="slidenum">
              <a:rPr lang="en-US" altLang="ja-JP" smtClean="0"/>
              <a:pPr/>
              <a:t>11</a:t>
            </a:fld>
            <a:endParaRPr lang="en-US" altLang="ja-JP"/>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pPr eaLnBrk="1" hangingPunct="1"/>
            <a:r>
              <a:rPr lang="ja-JP" altLang="en-US" dirty="0">
                <a:ea typeface="ＭＳ Ｐ明朝" charset="-128"/>
              </a:rPr>
              <a:t>当日の結果を踏まえて一言。（</a:t>
            </a:r>
            <a:r>
              <a:rPr lang="ja-JP" altLang="en-US" dirty="0" err="1">
                <a:ea typeface="ＭＳ Ｐ明朝" charset="-128"/>
              </a:rPr>
              <a:t>べた</a:t>
            </a:r>
            <a:r>
              <a:rPr lang="ja-JP" altLang="en-US" dirty="0">
                <a:ea typeface="ＭＳ Ｐ明朝" charset="-128"/>
              </a:rPr>
              <a:t>読み）</a:t>
            </a:r>
            <a:endParaRPr lang="en-US" altLang="ja-JP" dirty="0">
              <a:ea typeface="ＭＳ Ｐ明朝" charset="-128"/>
            </a:endParaRPr>
          </a:p>
          <a:p>
            <a:pPr eaLnBrk="1" hangingPunct="1"/>
            <a:r>
              <a:rPr lang="ja-JP" altLang="en-US" dirty="0">
                <a:ea typeface="ＭＳ Ｐ明朝" charset="-128"/>
              </a:rPr>
              <a:t>どこの部分が強く出たか</a:t>
            </a:r>
            <a:r>
              <a:rPr lang="ja-JP" altLang="en-US" dirty="0" err="1">
                <a:ea typeface="ＭＳ Ｐ明朝" charset="-128"/>
              </a:rPr>
              <a:t>。。</a:t>
            </a:r>
            <a:r>
              <a:rPr lang="ja-JP" altLang="en-US" dirty="0">
                <a:ea typeface="ＭＳ Ｐ明朝" charset="-128"/>
              </a:rPr>
              <a:t>参考までに前回の対戦においては</a:t>
            </a:r>
            <a:r>
              <a:rPr lang="ja-JP" altLang="en-US" dirty="0" err="1">
                <a:ea typeface="ＭＳ Ｐ明朝" charset="-128"/>
              </a:rPr>
              <a:t>。。</a:t>
            </a:r>
            <a:endParaRPr lang="en-US" altLang="ja-JP" dirty="0">
              <a:ea typeface="ＭＳ Ｐ明朝" charset="-128"/>
            </a:endParaRPr>
          </a:p>
          <a:p>
            <a:pPr eaLnBrk="1" hangingPunct="1"/>
            <a:r>
              <a:rPr lang="ja-JP" altLang="en-US" dirty="0">
                <a:ea typeface="ＭＳ Ｐ明朝" charset="-128"/>
              </a:rPr>
              <a:t>Ａチームの人間的な戦略を基にしたデータを</a:t>
            </a:r>
            <a:r>
              <a:rPr lang="en-US" altLang="ja-JP" dirty="0">
                <a:ea typeface="ＭＳ Ｐ明朝" charset="-128"/>
              </a:rPr>
              <a:t>B</a:t>
            </a:r>
            <a:r>
              <a:rPr lang="ja-JP" altLang="en-US" dirty="0">
                <a:ea typeface="ＭＳ Ｐ明朝" charset="-128"/>
              </a:rPr>
              <a:t>チームの機械学習データに用いることでさらに良くなるのではないか。</a:t>
            </a:r>
            <a:endParaRPr lang="ja-JP" altLang="ja-JP" dirty="0">
              <a:ea typeface="ＭＳ Ｐ明朝" charset="-128"/>
            </a:endParaRPr>
          </a:p>
        </p:txBody>
      </p:sp>
    </p:spTree>
    <p:extLst>
      <p:ext uri="{BB962C8B-B14F-4D97-AF65-F5344CB8AC3E}">
        <p14:creationId xmlns:p14="http://schemas.microsoft.com/office/powerpoint/2010/main" val="14844332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C909D6A5-D56E-4D2D-B475-D7086C13A3CC}" type="slidenum">
              <a:rPr lang="en-US" altLang="ja-JP" smtClean="0"/>
              <a:pPr/>
              <a:t>12</a:t>
            </a:fld>
            <a:endParaRPr lang="en-US" altLang="ja-JP"/>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pPr eaLnBrk="1" hangingPunct="1"/>
            <a:r>
              <a:rPr lang="ja-JP" altLang="en-US" dirty="0">
                <a:ea typeface="ＭＳ Ｐ明朝" charset="-128"/>
              </a:rPr>
              <a:t>当日の結果を踏まえて一言。（</a:t>
            </a:r>
            <a:r>
              <a:rPr lang="ja-JP" altLang="en-US" dirty="0" err="1">
                <a:ea typeface="ＭＳ Ｐ明朝" charset="-128"/>
              </a:rPr>
              <a:t>べた</a:t>
            </a:r>
            <a:r>
              <a:rPr lang="ja-JP" altLang="en-US" dirty="0">
                <a:ea typeface="ＭＳ Ｐ明朝" charset="-128"/>
              </a:rPr>
              <a:t>読み）</a:t>
            </a:r>
            <a:endParaRPr lang="en-US" altLang="ja-JP" dirty="0">
              <a:ea typeface="ＭＳ Ｐ明朝" charset="-128"/>
            </a:endParaRPr>
          </a:p>
          <a:p>
            <a:pPr eaLnBrk="1" hangingPunct="1"/>
            <a:r>
              <a:rPr lang="ja-JP" altLang="en-US" dirty="0">
                <a:ea typeface="ＭＳ Ｐ明朝" charset="-128"/>
              </a:rPr>
              <a:t>どこの部分が強く出たか</a:t>
            </a:r>
            <a:r>
              <a:rPr lang="ja-JP" altLang="en-US" dirty="0" err="1">
                <a:ea typeface="ＭＳ Ｐ明朝" charset="-128"/>
              </a:rPr>
              <a:t>。。</a:t>
            </a:r>
            <a:r>
              <a:rPr lang="ja-JP" altLang="en-US" dirty="0">
                <a:ea typeface="ＭＳ Ｐ明朝" charset="-128"/>
              </a:rPr>
              <a:t>参考までに前回の対戦においては</a:t>
            </a:r>
            <a:r>
              <a:rPr lang="ja-JP" altLang="en-US" dirty="0" err="1">
                <a:ea typeface="ＭＳ Ｐ明朝" charset="-128"/>
              </a:rPr>
              <a:t>。。</a:t>
            </a:r>
            <a:endParaRPr lang="en-US" altLang="ja-JP" dirty="0">
              <a:ea typeface="ＭＳ Ｐ明朝" charset="-128"/>
            </a:endParaRPr>
          </a:p>
          <a:p>
            <a:pPr eaLnBrk="1" hangingPunct="1"/>
            <a:r>
              <a:rPr lang="ja-JP" altLang="en-US" dirty="0">
                <a:ea typeface="ＭＳ Ｐ明朝" charset="-128"/>
              </a:rPr>
              <a:t>Ａチームの人間的な戦略を基にしたデータを</a:t>
            </a:r>
            <a:r>
              <a:rPr lang="en-US" altLang="ja-JP" dirty="0">
                <a:ea typeface="ＭＳ Ｐ明朝" charset="-128"/>
              </a:rPr>
              <a:t>B</a:t>
            </a:r>
            <a:r>
              <a:rPr lang="ja-JP" altLang="en-US" dirty="0">
                <a:ea typeface="ＭＳ Ｐ明朝" charset="-128"/>
              </a:rPr>
              <a:t>チームの機械学習データに用いることでさらに良くなるのではないか。</a:t>
            </a:r>
            <a:endParaRPr lang="ja-JP" altLang="ja-JP" dirty="0">
              <a:ea typeface="ＭＳ Ｐ明朝" charset="-128"/>
            </a:endParaRPr>
          </a:p>
        </p:txBody>
      </p:sp>
    </p:spTree>
    <p:extLst>
      <p:ext uri="{BB962C8B-B14F-4D97-AF65-F5344CB8AC3E}">
        <p14:creationId xmlns:p14="http://schemas.microsoft.com/office/powerpoint/2010/main" val="16859791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C909D6A5-D56E-4D2D-B475-D7086C13A3CC}" type="slidenum">
              <a:rPr lang="en-US" altLang="ja-JP" smtClean="0"/>
              <a:pPr/>
              <a:t>13</a:t>
            </a:fld>
            <a:endParaRPr lang="en-US" altLang="ja-JP"/>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pPr eaLnBrk="1" hangingPunct="1"/>
            <a:r>
              <a:rPr lang="ja-JP" altLang="en-US" dirty="0">
                <a:ea typeface="ＭＳ Ｐ明朝" charset="-128"/>
              </a:rPr>
              <a:t>当日の結果を踏まえて一言。（</a:t>
            </a:r>
            <a:r>
              <a:rPr lang="ja-JP" altLang="en-US" dirty="0" err="1">
                <a:ea typeface="ＭＳ Ｐ明朝" charset="-128"/>
              </a:rPr>
              <a:t>べた</a:t>
            </a:r>
            <a:r>
              <a:rPr lang="ja-JP" altLang="en-US" dirty="0">
                <a:ea typeface="ＭＳ Ｐ明朝" charset="-128"/>
              </a:rPr>
              <a:t>読み）</a:t>
            </a:r>
            <a:endParaRPr lang="en-US" altLang="ja-JP" dirty="0">
              <a:ea typeface="ＭＳ Ｐ明朝" charset="-128"/>
            </a:endParaRPr>
          </a:p>
          <a:p>
            <a:pPr eaLnBrk="1" hangingPunct="1"/>
            <a:r>
              <a:rPr lang="ja-JP" altLang="en-US" dirty="0">
                <a:ea typeface="ＭＳ Ｐ明朝" charset="-128"/>
              </a:rPr>
              <a:t>どこの部分が強く出たか</a:t>
            </a:r>
            <a:r>
              <a:rPr lang="ja-JP" altLang="en-US" dirty="0" err="1">
                <a:ea typeface="ＭＳ Ｐ明朝" charset="-128"/>
              </a:rPr>
              <a:t>。。</a:t>
            </a:r>
            <a:r>
              <a:rPr lang="ja-JP" altLang="en-US" dirty="0">
                <a:ea typeface="ＭＳ Ｐ明朝" charset="-128"/>
              </a:rPr>
              <a:t>参考までに前回の対戦においては</a:t>
            </a:r>
            <a:r>
              <a:rPr lang="ja-JP" altLang="en-US" dirty="0" err="1">
                <a:ea typeface="ＭＳ Ｐ明朝" charset="-128"/>
              </a:rPr>
              <a:t>。。</a:t>
            </a:r>
            <a:endParaRPr lang="en-US" altLang="ja-JP" dirty="0">
              <a:ea typeface="ＭＳ Ｐ明朝" charset="-128"/>
            </a:endParaRPr>
          </a:p>
          <a:p>
            <a:pPr eaLnBrk="1" hangingPunct="1"/>
            <a:r>
              <a:rPr lang="ja-JP" altLang="en-US" dirty="0">
                <a:ea typeface="ＭＳ Ｐ明朝" charset="-128"/>
              </a:rPr>
              <a:t>Ａチームの人間的な戦略を基にしたデータを</a:t>
            </a:r>
            <a:r>
              <a:rPr lang="en-US" altLang="ja-JP" dirty="0">
                <a:ea typeface="ＭＳ Ｐ明朝" charset="-128"/>
              </a:rPr>
              <a:t>B</a:t>
            </a:r>
            <a:r>
              <a:rPr lang="ja-JP" altLang="en-US" dirty="0">
                <a:ea typeface="ＭＳ Ｐ明朝" charset="-128"/>
              </a:rPr>
              <a:t>チームの機械学習データに用いることでさらに良くなるのではないか。</a:t>
            </a:r>
            <a:endParaRPr lang="ja-JP" altLang="ja-JP" dirty="0">
              <a:ea typeface="ＭＳ Ｐ明朝" charset="-128"/>
            </a:endParaRPr>
          </a:p>
        </p:txBody>
      </p:sp>
    </p:spTree>
    <p:extLst>
      <p:ext uri="{BB962C8B-B14F-4D97-AF65-F5344CB8AC3E}">
        <p14:creationId xmlns:p14="http://schemas.microsoft.com/office/powerpoint/2010/main" val="29549960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C909D6A5-D56E-4D2D-B475-D7086C13A3CC}" type="slidenum">
              <a:rPr lang="en-US" altLang="ja-JP" smtClean="0"/>
              <a:pPr/>
              <a:t>14</a:t>
            </a:fld>
            <a:endParaRPr lang="en-US" altLang="ja-JP"/>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pPr eaLnBrk="1" hangingPunct="1"/>
            <a:r>
              <a:rPr lang="ja-JP" altLang="en-US" dirty="0">
                <a:ea typeface="ＭＳ Ｐ明朝" charset="-128"/>
              </a:rPr>
              <a:t>当日の結果を踏まえて一言。（</a:t>
            </a:r>
            <a:r>
              <a:rPr lang="ja-JP" altLang="en-US" dirty="0" err="1">
                <a:ea typeface="ＭＳ Ｐ明朝" charset="-128"/>
              </a:rPr>
              <a:t>べた</a:t>
            </a:r>
            <a:r>
              <a:rPr lang="ja-JP" altLang="en-US" dirty="0">
                <a:ea typeface="ＭＳ Ｐ明朝" charset="-128"/>
              </a:rPr>
              <a:t>読み）</a:t>
            </a:r>
            <a:endParaRPr lang="en-US" altLang="ja-JP" dirty="0">
              <a:ea typeface="ＭＳ Ｐ明朝" charset="-128"/>
            </a:endParaRPr>
          </a:p>
          <a:p>
            <a:pPr eaLnBrk="1" hangingPunct="1"/>
            <a:r>
              <a:rPr lang="ja-JP" altLang="en-US" dirty="0">
                <a:ea typeface="ＭＳ Ｐ明朝" charset="-128"/>
              </a:rPr>
              <a:t>どこの部分が強く出たか</a:t>
            </a:r>
            <a:r>
              <a:rPr lang="ja-JP" altLang="en-US" dirty="0" err="1">
                <a:ea typeface="ＭＳ Ｐ明朝" charset="-128"/>
              </a:rPr>
              <a:t>。。</a:t>
            </a:r>
            <a:r>
              <a:rPr lang="ja-JP" altLang="en-US" dirty="0">
                <a:ea typeface="ＭＳ Ｐ明朝" charset="-128"/>
              </a:rPr>
              <a:t>参考までに前回の対戦においては</a:t>
            </a:r>
            <a:r>
              <a:rPr lang="ja-JP" altLang="en-US" dirty="0" err="1">
                <a:ea typeface="ＭＳ Ｐ明朝" charset="-128"/>
              </a:rPr>
              <a:t>。。</a:t>
            </a:r>
            <a:endParaRPr lang="en-US" altLang="ja-JP" dirty="0">
              <a:ea typeface="ＭＳ Ｐ明朝" charset="-128"/>
            </a:endParaRPr>
          </a:p>
          <a:p>
            <a:pPr eaLnBrk="1" hangingPunct="1"/>
            <a:r>
              <a:rPr lang="ja-JP" altLang="en-US" dirty="0">
                <a:ea typeface="ＭＳ Ｐ明朝" charset="-128"/>
              </a:rPr>
              <a:t>Ａチームの人間的な戦略を基にしたデータを</a:t>
            </a:r>
            <a:r>
              <a:rPr lang="en-US" altLang="ja-JP" dirty="0">
                <a:ea typeface="ＭＳ Ｐ明朝" charset="-128"/>
              </a:rPr>
              <a:t>B</a:t>
            </a:r>
            <a:r>
              <a:rPr lang="ja-JP" altLang="en-US" dirty="0">
                <a:ea typeface="ＭＳ Ｐ明朝" charset="-128"/>
              </a:rPr>
              <a:t>チームの機械学習データに用いることでさらに良くなるのではないか。</a:t>
            </a:r>
            <a:endParaRPr lang="ja-JP" altLang="ja-JP" dirty="0">
              <a:ea typeface="ＭＳ Ｐ明朝" charset="-128"/>
            </a:endParaRPr>
          </a:p>
        </p:txBody>
      </p:sp>
    </p:spTree>
    <p:extLst>
      <p:ext uri="{BB962C8B-B14F-4D97-AF65-F5344CB8AC3E}">
        <p14:creationId xmlns:p14="http://schemas.microsoft.com/office/powerpoint/2010/main" val="4315644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C909D6A5-D56E-4D2D-B475-D7086C13A3CC}" type="slidenum">
              <a:rPr lang="en-US" altLang="ja-JP" smtClean="0"/>
              <a:pPr/>
              <a:t>15</a:t>
            </a:fld>
            <a:endParaRPr lang="en-US" altLang="ja-JP"/>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pPr eaLnBrk="1" hangingPunct="1"/>
            <a:r>
              <a:rPr lang="ja-JP" altLang="en-US" dirty="0">
                <a:ea typeface="ＭＳ Ｐ明朝" charset="-128"/>
              </a:rPr>
              <a:t>当日の結果を踏まえて一言。（</a:t>
            </a:r>
            <a:r>
              <a:rPr lang="ja-JP" altLang="en-US" dirty="0" err="1">
                <a:ea typeface="ＭＳ Ｐ明朝" charset="-128"/>
              </a:rPr>
              <a:t>べた</a:t>
            </a:r>
            <a:r>
              <a:rPr lang="ja-JP" altLang="en-US" dirty="0">
                <a:ea typeface="ＭＳ Ｐ明朝" charset="-128"/>
              </a:rPr>
              <a:t>読み）</a:t>
            </a:r>
            <a:endParaRPr lang="en-US" altLang="ja-JP" dirty="0">
              <a:ea typeface="ＭＳ Ｐ明朝" charset="-128"/>
            </a:endParaRPr>
          </a:p>
          <a:p>
            <a:pPr eaLnBrk="1" hangingPunct="1"/>
            <a:r>
              <a:rPr lang="ja-JP" altLang="en-US" dirty="0">
                <a:ea typeface="ＭＳ Ｐ明朝" charset="-128"/>
              </a:rPr>
              <a:t>どこの部分が強く出たか</a:t>
            </a:r>
            <a:r>
              <a:rPr lang="ja-JP" altLang="en-US" dirty="0" err="1">
                <a:ea typeface="ＭＳ Ｐ明朝" charset="-128"/>
              </a:rPr>
              <a:t>。。</a:t>
            </a:r>
            <a:r>
              <a:rPr lang="ja-JP" altLang="en-US" dirty="0">
                <a:ea typeface="ＭＳ Ｐ明朝" charset="-128"/>
              </a:rPr>
              <a:t>参考までに前回の対戦においては</a:t>
            </a:r>
            <a:r>
              <a:rPr lang="ja-JP" altLang="en-US" dirty="0" err="1">
                <a:ea typeface="ＭＳ Ｐ明朝" charset="-128"/>
              </a:rPr>
              <a:t>。。</a:t>
            </a:r>
            <a:endParaRPr lang="en-US" altLang="ja-JP" dirty="0">
              <a:ea typeface="ＭＳ Ｐ明朝" charset="-128"/>
            </a:endParaRPr>
          </a:p>
          <a:p>
            <a:pPr eaLnBrk="1" hangingPunct="1"/>
            <a:r>
              <a:rPr lang="ja-JP" altLang="en-US" dirty="0">
                <a:ea typeface="ＭＳ Ｐ明朝" charset="-128"/>
              </a:rPr>
              <a:t>Ａチームの人間的な戦略を基にしたデータを</a:t>
            </a:r>
            <a:r>
              <a:rPr lang="en-US" altLang="ja-JP" dirty="0">
                <a:ea typeface="ＭＳ Ｐ明朝" charset="-128"/>
              </a:rPr>
              <a:t>B</a:t>
            </a:r>
            <a:r>
              <a:rPr lang="ja-JP" altLang="en-US" dirty="0">
                <a:ea typeface="ＭＳ Ｐ明朝" charset="-128"/>
              </a:rPr>
              <a:t>チームの機械学習データに用いることでさらに良くなるのではないか。</a:t>
            </a:r>
            <a:endParaRPr lang="ja-JP" altLang="ja-JP" dirty="0">
              <a:ea typeface="ＭＳ Ｐ明朝" charset="-128"/>
            </a:endParaRPr>
          </a:p>
        </p:txBody>
      </p:sp>
    </p:spTree>
    <p:extLst>
      <p:ext uri="{BB962C8B-B14F-4D97-AF65-F5344CB8AC3E}">
        <p14:creationId xmlns:p14="http://schemas.microsoft.com/office/powerpoint/2010/main" val="28155221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C909D6A5-D56E-4D2D-B475-D7086C13A3CC}" type="slidenum">
              <a:rPr lang="en-US" altLang="ja-JP" smtClean="0"/>
              <a:pPr/>
              <a:t>16</a:t>
            </a:fld>
            <a:endParaRPr lang="en-US" altLang="ja-JP"/>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pPr eaLnBrk="1" hangingPunct="1"/>
            <a:r>
              <a:rPr lang="ja-JP" altLang="en-US" dirty="0">
                <a:ea typeface="ＭＳ Ｐ明朝" charset="-128"/>
              </a:rPr>
              <a:t>当日の結果を踏まえて一言。（</a:t>
            </a:r>
            <a:r>
              <a:rPr lang="ja-JP" altLang="en-US" dirty="0" err="1">
                <a:ea typeface="ＭＳ Ｐ明朝" charset="-128"/>
              </a:rPr>
              <a:t>べた</a:t>
            </a:r>
            <a:r>
              <a:rPr lang="ja-JP" altLang="en-US" dirty="0">
                <a:ea typeface="ＭＳ Ｐ明朝" charset="-128"/>
              </a:rPr>
              <a:t>読み）</a:t>
            </a:r>
            <a:endParaRPr lang="en-US" altLang="ja-JP" dirty="0">
              <a:ea typeface="ＭＳ Ｐ明朝" charset="-128"/>
            </a:endParaRPr>
          </a:p>
          <a:p>
            <a:pPr eaLnBrk="1" hangingPunct="1"/>
            <a:r>
              <a:rPr lang="ja-JP" altLang="en-US" dirty="0">
                <a:ea typeface="ＭＳ Ｐ明朝" charset="-128"/>
              </a:rPr>
              <a:t>どこの部分が強く出たか</a:t>
            </a:r>
            <a:r>
              <a:rPr lang="ja-JP" altLang="en-US" dirty="0" err="1">
                <a:ea typeface="ＭＳ Ｐ明朝" charset="-128"/>
              </a:rPr>
              <a:t>。。</a:t>
            </a:r>
            <a:r>
              <a:rPr lang="ja-JP" altLang="en-US" dirty="0">
                <a:ea typeface="ＭＳ Ｐ明朝" charset="-128"/>
              </a:rPr>
              <a:t>参考までに前回の対戦においては</a:t>
            </a:r>
            <a:r>
              <a:rPr lang="ja-JP" altLang="en-US" dirty="0" err="1">
                <a:ea typeface="ＭＳ Ｐ明朝" charset="-128"/>
              </a:rPr>
              <a:t>。。</a:t>
            </a:r>
            <a:endParaRPr lang="en-US" altLang="ja-JP" dirty="0">
              <a:ea typeface="ＭＳ Ｐ明朝" charset="-128"/>
            </a:endParaRPr>
          </a:p>
          <a:p>
            <a:pPr eaLnBrk="1" hangingPunct="1"/>
            <a:r>
              <a:rPr lang="ja-JP" altLang="en-US" dirty="0">
                <a:ea typeface="ＭＳ Ｐ明朝" charset="-128"/>
              </a:rPr>
              <a:t>Ａチームの人間的な戦略を基にしたデータを</a:t>
            </a:r>
            <a:r>
              <a:rPr lang="en-US" altLang="ja-JP" dirty="0">
                <a:ea typeface="ＭＳ Ｐ明朝" charset="-128"/>
              </a:rPr>
              <a:t>B</a:t>
            </a:r>
            <a:r>
              <a:rPr lang="ja-JP" altLang="en-US" dirty="0">
                <a:ea typeface="ＭＳ Ｐ明朝" charset="-128"/>
              </a:rPr>
              <a:t>チームの機械学習データに用いることでさらに良くなるのではないか。</a:t>
            </a:r>
            <a:endParaRPr lang="ja-JP" altLang="ja-JP" dirty="0">
              <a:ea typeface="ＭＳ Ｐ明朝" charset="-128"/>
            </a:endParaRPr>
          </a:p>
        </p:txBody>
      </p:sp>
    </p:spTree>
    <p:extLst>
      <p:ext uri="{BB962C8B-B14F-4D97-AF65-F5344CB8AC3E}">
        <p14:creationId xmlns:p14="http://schemas.microsoft.com/office/powerpoint/2010/main" val="24274380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C909D6A5-D56E-4D2D-B475-D7086C13A3CC}" type="slidenum">
              <a:rPr lang="en-US" altLang="ja-JP" smtClean="0"/>
              <a:pPr/>
              <a:t>17</a:t>
            </a:fld>
            <a:endParaRPr lang="en-US" altLang="ja-JP"/>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pPr eaLnBrk="1" hangingPunct="1"/>
            <a:r>
              <a:rPr lang="ja-JP" altLang="en-US" dirty="0">
                <a:ea typeface="ＭＳ Ｐ明朝" charset="-128"/>
              </a:rPr>
              <a:t>当日の結果を踏まえて一言。（</a:t>
            </a:r>
            <a:r>
              <a:rPr lang="ja-JP" altLang="en-US" dirty="0" err="1">
                <a:ea typeface="ＭＳ Ｐ明朝" charset="-128"/>
              </a:rPr>
              <a:t>べた</a:t>
            </a:r>
            <a:r>
              <a:rPr lang="ja-JP" altLang="en-US" dirty="0">
                <a:ea typeface="ＭＳ Ｐ明朝" charset="-128"/>
              </a:rPr>
              <a:t>読み）</a:t>
            </a:r>
            <a:endParaRPr lang="en-US" altLang="ja-JP" dirty="0">
              <a:ea typeface="ＭＳ Ｐ明朝" charset="-128"/>
            </a:endParaRPr>
          </a:p>
          <a:p>
            <a:pPr eaLnBrk="1" hangingPunct="1"/>
            <a:r>
              <a:rPr lang="ja-JP" altLang="en-US" dirty="0">
                <a:ea typeface="ＭＳ Ｐ明朝" charset="-128"/>
              </a:rPr>
              <a:t>どこの部分が強く出たか</a:t>
            </a:r>
            <a:r>
              <a:rPr lang="ja-JP" altLang="en-US" dirty="0" err="1">
                <a:ea typeface="ＭＳ Ｐ明朝" charset="-128"/>
              </a:rPr>
              <a:t>。。</a:t>
            </a:r>
            <a:r>
              <a:rPr lang="ja-JP" altLang="en-US" dirty="0">
                <a:ea typeface="ＭＳ Ｐ明朝" charset="-128"/>
              </a:rPr>
              <a:t>参考までに前回の対戦においては</a:t>
            </a:r>
            <a:r>
              <a:rPr lang="ja-JP" altLang="en-US" dirty="0" err="1">
                <a:ea typeface="ＭＳ Ｐ明朝" charset="-128"/>
              </a:rPr>
              <a:t>。。</a:t>
            </a:r>
            <a:endParaRPr lang="en-US" altLang="ja-JP" dirty="0">
              <a:ea typeface="ＭＳ Ｐ明朝" charset="-128"/>
            </a:endParaRPr>
          </a:p>
          <a:p>
            <a:pPr eaLnBrk="1" hangingPunct="1"/>
            <a:r>
              <a:rPr lang="ja-JP" altLang="en-US" dirty="0">
                <a:ea typeface="ＭＳ Ｐ明朝" charset="-128"/>
              </a:rPr>
              <a:t>Ａチームの人間的な戦略を基にしたデータを</a:t>
            </a:r>
            <a:r>
              <a:rPr lang="en-US" altLang="ja-JP" dirty="0">
                <a:ea typeface="ＭＳ Ｐ明朝" charset="-128"/>
              </a:rPr>
              <a:t>B</a:t>
            </a:r>
            <a:r>
              <a:rPr lang="ja-JP" altLang="en-US" dirty="0">
                <a:ea typeface="ＭＳ Ｐ明朝" charset="-128"/>
              </a:rPr>
              <a:t>チームの機械学習データに用いることでさらに良くなるのではないか。</a:t>
            </a:r>
            <a:endParaRPr lang="ja-JP" altLang="ja-JP" dirty="0">
              <a:ea typeface="ＭＳ Ｐ明朝" charset="-128"/>
            </a:endParaRPr>
          </a:p>
        </p:txBody>
      </p:sp>
    </p:spTree>
    <p:extLst>
      <p:ext uri="{BB962C8B-B14F-4D97-AF65-F5344CB8AC3E}">
        <p14:creationId xmlns:p14="http://schemas.microsoft.com/office/powerpoint/2010/main" val="121614223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C909D6A5-D56E-4D2D-B475-D7086C13A3CC}" type="slidenum">
              <a:rPr lang="en-US" altLang="ja-JP" smtClean="0"/>
              <a:pPr/>
              <a:t>18</a:t>
            </a:fld>
            <a:endParaRPr lang="en-US" altLang="ja-JP"/>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pPr eaLnBrk="1" hangingPunct="1"/>
            <a:r>
              <a:rPr lang="ja-JP" altLang="en-US" dirty="0">
                <a:ea typeface="ＭＳ Ｐ明朝" charset="-128"/>
              </a:rPr>
              <a:t>当日の結果を踏まえて一言。（</a:t>
            </a:r>
            <a:r>
              <a:rPr lang="ja-JP" altLang="en-US" dirty="0" err="1">
                <a:ea typeface="ＭＳ Ｐ明朝" charset="-128"/>
              </a:rPr>
              <a:t>べた</a:t>
            </a:r>
            <a:r>
              <a:rPr lang="ja-JP" altLang="en-US" dirty="0">
                <a:ea typeface="ＭＳ Ｐ明朝" charset="-128"/>
              </a:rPr>
              <a:t>読み）</a:t>
            </a:r>
            <a:endParaRPr lang="en-US" altLang="ja-JP" dirty="0">
              <a:ea typeface="ＭＳ Ｐ明朝" charset="-128"/>
            </a:endParaRPr>
          </a:p>
          <a:p>
            <a:pPr eaLnBrk="1" hangingPunct="1"/>
            <a:r>
              <a:rPr lang="ja-JP" altLang="en-US" dirty="0">
                <a:ea typeface="ＭＳ Ｐ明朝" charset="-128"/>
              </a:rPr>
              <a:t>どこの部分が強く出たか</a:t>
            </a:r>
            <a:r>
              <a:rPr lang="ja-JP" altLang="en-US" dirty="0" err="1">
                <a:ea typeface="ＭＳ Ｐ明朝" charset="-128"/>
              </a:rPr>
              <a:t>。。</a:t>
            </a:r>
            <a:r>
              <a:rPr lang="ja-JP" altLang="en-US" dirty="0">
                <a:ea typeface="ＭＳ Ｐ明朝" charset="-128"/>
              </a:rPr>
              <a:t>参考までに前回の対戦においては</a:t>
            </a:r>
            <a:r>
              <a:rPr lang="ja-JP" altLang="en-US" dirty="0" err="1">
                <a:ea typeface="ＭＳ Ｐ明朝" charset="-128"/>
              </a:rPr>
              <a:t>。。</a:t>
            </a:r>
            <a:endParaRPr lang="en-US" altLang="ja-JP" dirty="0">
              <a:ea typeface="ＭＳ Ｐ明朝" charset="-128"/>
            </a:endParaRPr>
          </a:p>
          <a:p>
            <a:pPr eaLnBrk="1" hangingPunct="1"/>
            <a:r>
              <a:rPr lang="ja-JP" altLang="en-US" dirty="0">
                <a:ea typeface="ＭＳ Ｐ明朝" charset="-128"/>
              </a:rPr>
              <a:t>Ａチームの人間的な戦略を基にしたデータを</a:t>
            </a:r>
            <a:r>
              <a:rPr lang="en-US" altLang="ja-JP" dirty="0">
                <a:ea typeface="ＭＳ Ｐ明朝" charset="-128"/>
              </a:rPr>
              <a:t>B</a:t>
            </a:r>
            <a:r>
              <a:rPr lang="ja-JP" altLang="en-US" dirty="0">
                <a:ea typeface="ＭＳ Ｐ明朝" charset="-128"/>
              </a:rPr>
              <a:t>チームの機械学習データに用いることでさらに良くなるのではないか。</a:t>
            </a:r>
            <a:endParaRPr lang="ja-JP" altLang="ja-JP" dirty="0">
              <a:ea typeface="ＭＳ Ｐ明朝" charset="-128"/>
            </a:endParaRPr>
          </a:p>
        </p:txBody>
      </p:sp>
    </p:spTree>
    <p:extLst>
      <p:ext uri="{BB962C8B-B14F-4D97-AF65-F5344CB8AC3E}">
        <p14:creationId xmlns:p14="http://schemas.microsoft.com/office/powerpoint/2010/main" val="123712243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C909D6A5-D56E-4D2D-B475-D7086C13A3CC}" type="slidenum">
              <a:rPr lang="en-US" altLang="ja-JP" smtClean="0"/>
              <a:pPr/>
              <a:t>19</a:t>
            </a:fld>
            <a:endParaRPr lang="en-US" altLang="ja-JP"/>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pPr eaLnBrk="1" hangingPunct="1"/>
            <a:r>
              <a:rPr lang="ja-JP" altLang="en-US" dirty="0">
                <a:ea typeface="ＭＳ Ｐ明朝" charset="-128"/>
              </a:rPr>
              <a:t>当日の結果を踏まえて一言。（</a:t>
            </a:r>
            <a:r>
              <a:rPr lang="ja-JP" altLang="en-US" dirty="0" err="1">
                <a:ea typeface="ＭＳ Ｐ明朝" charset="-128"/>
              </a:rPr>
              <a:t>べた</a:t>
            </a:r>
            <a:r>
              <a:rPr lang="ja-JP" altLang="en-US" dirty="0">
                <a:ea typeface="ＭＳ Ｐ明朝" charset="-128"/>
              </a:rPr>
              <a:t>読み）</a:t>
            </a:r>
            <a:endParaRPr lang="en-US" altLang="ja-JP" dirty="0">
              <a:ea typeface="ＭＳ Ｐ明朝" charset="-128"/>
            </a:endParaRPr>
          </a:p>
          <a:p>
            <a:pPr eaLnBrk="1" hangingPunct="1"/>
            <a:r>
              <a:rPr lang="ja-JP" altLang="en-US" dirty="0">
                <a:ea typeface="ＭＳ Ｐ明朝" charset="-128"/>
              </a:rPr>
              <a:t>どこの部分が強く出たか</a:t>
            </a:r>
            <a:r>
              <a:rPr lang="ja-JP" altLang="en-US" dirty="0" err="1">
                <a:ea typeface="ＭＳ Ｐ明朝" charset="-128"/>
              </a:rPr>
              <a:t>。。</a:t>
            </a:r>
            <a:r>
              <a:rPr lang="ja-JP" altLang="en-US" dirty="0">
                <a:ea typeface="ＭＳ Ｐ明朝" charset="-128"/>
              </a:rPr>
              <a:t>参考までに前回の対戦においては</a:t>
            </a:r>
            <a:r>
              <a:rPr lang="ja-JP" altLang="en-US" dirty="0" err="1">
                <a:ea typeface="ＭＳ Ｐ明朝" charset="-128"/>
              </a:rPr>
              <a:t>。。</a:t>
            </a:r>
            <a:endParaRPr lang="en-US" altLang="ja-JP" dirty="0">
              <a:ea typeface="ＭＳ Ｐ明朝" charset="-128"/>
            </a:endParaRPr>
          </a:p>
          <a:p>
            <a:pPr eaLnBrk="1" hangingPunct="1"/>
            <a:r>
              <a:rPr lang="ja-JP" altLang="en-US" dirty="0">
                <a:ea typeface="ＭＳ Ｐ明朝" charset="-128"/>
              </a:rPr>
              <a:t>Ａチームの人間的な戦略を基にしたデータを</a:t>
            </a:r>
            <a:r>
              <a:rPr lang="en-US" altLang="ja-JP" dirty="0">
                <a:ea typeface="ＭＳ Ｐ明朝" charset="-128"/>
              </a:rPr>
              <a:t>B</a:t>
            </a:r>
            <a:r>
              <a:rPr lang="ja-JP" altLang="en-US" dirty="0">
                <a:ea typeface="ＭＳ Ｐ明朝" charset="-128"/>
              </a:rPr>
              <a:t>チームの機械学習データに用いることでさらに良くなるのではないか。</a:t>
            </a:r>
            <a:endParaRPr lang="ja-JP" altLang="ja-JP" dirty="0">
              <a:ea typeface="ＭＳ Ｐ明朝" charset="-128"/>
            </a:endParaRPr>
          </a:p>
        </p:txBody>
      </p:sp>
    </p:spTree>
    <p:extLst>
      <p:ext uri="{BB962C8B-B14F-4D97-AF65-F5344CB8AC3E}">
        <p14:creationId xmlns:p14="http://schemas.microsoft.com/office/powerpoint/2010/main" val="13039961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C909D6A5-D56E-4D2D-B475-D7086C13A3CC}" type="slidenum">
              <a:rPr lang="en-US" altLang="ja-JP" smtClean="0"/>
              <a:pPr/>
              <a:t>2</a:t>
            </a:fld>
            <a:endParaRPr lang="en-US" altLang="ja-JP"/>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pPr eaLnBrk="1" hangingPunct="1"/>
            <a:endParaRPr lang="ja-JP" altLang="ja-JP" dirty="0">
              <a:ea typeface="ＭＳ Ｐ明朝" charset="-128"/>
            </a:endParaRPr>
          </a:p>
        </p:txBody>
      </p:sp>
    </p:spTree>
    <p:extLst>
      <p:ext uri="{BB962C8B-B14F-4D97-AF65-F5344CB8AC3E}">
        <p14:creationId xmlns:p14="http://schemas.microsoft.com/office/powerpoint/2010/main" val="269046581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C909D6A5-D56E-4D2D-B475-D7086C13A3CC}" type="slidenum">
              <a:rPr lang="en-US" altLang="ja-JP" smtClean="0"/>
              <a:pPr/>
              <a:t>20</a:t>
            </a:fld>
            <a:endParaRPr lang="en-US" altLang="ja-JP"/>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pPr eaLnBrk="1" hangingPunct="1"/>
            <a:r>
              <a:rPr lang="ja-JP" altLang="en-US" dirty="0">
                <a:ea typeface="ＭＳ Ｐ明朝" charset="-128"/>
              </a:rPr>
              <a:t>当日の結果を踏まえて一言。（</a:t>
            </a:r>
            <a:r>
              <a:rPr lang="ja-JP" altLang="en-US" dirty="0" err="1">
                <a:ea typeface="ＭＳ Ｐ明朝" charset="-128"/>
              </a:rPr>
              <a:t>べた</a:t>
            </a:r>
            <a:r>
              <a:rPr lang="ja-JP" altLang="en-US" dirty="0">
                <a:ea typeface="ＭＳ Ｐ明朝" charset="-128"/>
              </a:rPr>
              <a:t>読み）</a:t>
            </a:r>
            <a:endParaRPr lang="en-US" altLang="ja-JP" dirty="0">
              <a:ea typeface="ＭＳ Ｐ明朝" charset="-128"/>
            </a:endParaRPr>
          </a:p>
          <a:p>
            <a:pPr eaLnBrk="1" hangingPunct="1"/>
            <a:r>
              <a:rPr lang="ja-JP" altLang="en-US" dirty="0">
                <a:ea typeface="ＭＳ Ｐ明朝" charset="-128"/>
              </a:rPr>
              <a:t>どこの部分が強く出たか</a:t>
            </a:r>
            <a:r>
              <a:rPr lang="ja-JP" altLang="en-US" dirty="0" err="1">
                <a:ea typeface="ＭＳ Ｐ明朝" charset="-128"/>
              </a:rPr>
              <a:t>。。</a:t>
            </a:r>
            <a:r>
              <a:rPr lang="ja-JP" altLang="en-US" dirty="0">
                <a:ea typeface="ＭＳ Ｐ明朝" charset="-128"/>
              </a:rPr>
              <a:t>参考までに前回の対戦においては</a:t>
            </a:r>
            <a:r>
              <a:rPr lang="ja-JP" altLang="en-US" dirty="0" err="1">
                <a:ea typeface="ＭＳ Ｐ明朝" charset="-128"/>
              </a:rPr>
              <a:t>。。</a:t>
            </a:r>
            <a:endParaRPr lang="en-US" altLang="ja-JP" dirty="0">
              <a:ea typeface="ＭＳ Ｐ明朝" charset="-128"/>
            </a:endParaRPr>
          </a:p>
          <a:p>
            <a:pPr eaLnBrk="1" hangingPunct="1"/>
            <a:r>
              <a:rPr lang="ja-JP" altLang="en-US" dirty="0">
                <a:ea typeface="ＭＳ Ｐ明朝" charset="-128"/>
              </a:rPr>
              <a:t>Ａチームの人間的な戦略を基にしたデータを</a:t>
            </a:r>
            <a:r>
              <a:rPr lang="en-US" altLang="ja-JP" dirty="0">
                <a:ea typeface="ＭＳ Ｐ明朝" charset="-128"/>
              </a:rPr>
              <a:t>B</a:t>
            </a:r>
            <a:r>
              <a:rPr lang="ja-JP" altLang="en-US" dirty="0">
                <a:ea typeface="ＭＳ Ｐ明朝" charset="-128"/>
              </a:rPr>
              <a:t>チームの機械学習データに用いることでさらに良くなるのではないか。</a:t>
            </a:r>
            <a:endParaRPr lang="ja-JP" altLang="ja-JP" dirty="0">
              <a:ea typeface="ＭＳ Ｐ明朝" charset="-128"/>
            </a:endParaRPr>
          </a:p>
        </p:txBody>
      </p:sp>
    </p:spTree>
    <p:extLst>
      <p:ext uri="{BB962C8B-B14F-4D97-AF65-F5344CB8AC3E}">
        <p14:creationId xmlns:p14="http://schemas.microsoft.com/office/powerpoint/2010/main" val="152535126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C909D6A5-D56E-4D2D-B475-D7086C13A3CC}" type="slidenum">
              <a:rPr lang="en-US" altLang="ja-JP" smtClean="0"/>
              <a:pPr/>
              <a:t>21</a:t>
            </a:fld>
            <a:endParaRPr lang="en-US" altLang="ja-JP"/>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pPr eaLnBrk="1" hangingPunct="1"/>
            <a:r>
              <a:rPr lang="ja-JP" altLang="en-US" dirty="0">
                <a:ea typeface="ＭＳ Ｐ明朝" charset="-128"/>
              </a:rPr>
              <a:t>当日の結果を踏まえて一言。（</a:t>
            </a:r>
            <a:r>
              <a:rPr lang="ja-JP" altLang="en-US" dirty="0" err="1">
                <a:ea typeface="ＭＳ Ｐ明朝" charset="-128"/>
              </a:rPr>
              <a:t>べた</a:t>
            </a:r>
            <a:r>
              <a:rPr lang="ja-JP" altLang="en-US" dirty="0">
                <a:ea typeface="ＭＳ Ｐ明朝" charset="-128"/>
              </a:rPr>
              <a:t>読み）</a:t>
            </a:r>
            <a:endParaRPr lang="en-US" altLang="ja-JP" dirty="0">
              <a:ea typeface="ＭＳ Ｐ明朝" charset="-128"/>
            </a:endParaRPr>
          </a:p>
          <a:p>
            <a:pPr eaLnBrk="1" hangingPunct="1"/>
            <a:r>
              <a:rPr lang="ja-JP" altLang="en-US" dirty="0">
                <a:ea typeface="ＭＳ Ｐ明朝" charset="-128"/>
              </a:rPr>
              <a:t>どこの部分が強く出たか</a:t>
            </a:r>
            <a:r>
              <a:rPr lang="ja-JP" altLang="en-US" dirty="0" err="1">
                <a:ea typeface="ＭＳ Ｐ明朝" charset="-128"/>
              </a:rPr>
              <a:t>。。</a:t>
            </a:r>
            <a:r>
              <a:rPr lang="ja-JP" altLang="en-US" dirty="0">
                <a:ea typeface="ＭＳ Ｐ明朝" charset="-128"/>
              </a:rPr>
              <a:t>参考までに前回の対戦においては</a:t>
            </a:r>
            <a:r>
              <a:rPr lang="ja-JP" altLang="en-US" dirty="0" err="1">
                <a:ea typeface="ＭＳ Ｐ明朝" charset="-128"/>
              </a:rPr>
              <a:t>。。</a:t>
            </a:r>
            <a:endParaRPr lang="en-US" altLang="ja-JP" dirty="0">
              <a:ea typeface="ＭＳ Ｐ明朝" charset="-128"/>
            </a:endParaRPr>
          </a:p>
          <a:p>
            <a:pPr eaLnBrk="1" hangingPunct="1"/>
            <a:r>
              <a:rPr lang="ja-JP" altLang="en-US" dirty="0">
                <a:ea typeface="ＭＳ Ｐ明朝" charset="-128"/>
              </a:rPr>
              <a:t>Ａチームの人間的な戦略を基にしたデータを</a:t>
            </a:r>
            <a:r>
              <a:rPr lang="en-US" altLang="ja-JP" dirty="0">
                <a:ea typeface="ＭＳ Ｐ明朝" charset="-128"/>
              </a:rPr>
              <a:t>B</a:t>
            </a:r>
            <a:r>
              <a:rPr lang="ja-JP" altLang="en-US" dirty="0">
                <a:ea typeface="ＭＳ Ｐ明朝" charset="-128"/>
              </a:rPr>
              <a:t>チームの機械学習データに用いることでさらに良くなるのではないか。</a:t>
            </a:r>
            <a:endParaRPr lang="ja-JP" altLang="ja-JP" dirty="0">
              <a:ea typeface="ＭＳ Ｐ明朝" charset="-128"/>
            </a:endParaRPr>
          </a:p>
        </p:txBody>
      </p:sp>
    </p:spTree>
    <p:extLst>
      <p:ext uri="{BB962C8B-B14F-4D97-AF65-F5344CB8AC3E}">
        <p14:creationId xmlns:p14="http://schemas.microsoft.com/office/powerpoint/2010/main" val="335588513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C909D6A5-D56E-4D2D-B475-D7086C13A3CC}" type="slidenum">
              <a:rPr lang="en-US" altLang="ja-JP" smtClean="0"/>
              <a:pPr/>
              <a:t>22</a:t>
            </a:fld>
            <a:endParaRPr lang="en-US" altLang="ja-JP"/>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pPr eaLnBrk="1" hangingPunct="1"/>
            <a:r>
              <a:rPr lang="ja-JP" altLang="en-US" dirty="0">
                <a:ea typeface="ＭＳ Ｐ明朝" charset="-128"/>
              </a:rPr>
              <a:t>当日の結果を踏まえて一言。（</a:t>
            </a:r>
            <a:r>
              <a:rPr lang="ja-JP" altLang="en-US" dirty="0" err="1">
                <a:ea typeface="ＭＳ Ｐ明朝" charset="-128"/>
              </a:rPr>
              <a:t>べた</a:t>
            </a:r>
            <a:r>
              <a:rPr lang="ja-JP" altLang="en-US" dirty="0">
                <a:ea typeface="ＭＳ Ｐ明朝" charset="-128"/>
              </a:rPr>
              <a:t>読み）</a:t>
            </a:r>
            <a:endParaRPr lang="en-US" altLang="ja-JP" dirty="0">
              <a:ea typeface="ＭＳ Ｐ明朝" charset="-128"/>
            </a:endParaRPr>
          </a:p>
          <a:p>
            <a:pPr eaLnBrk="1" hangingPunct="1"/>
            <a:r>
              <a:rPr lang="ja-JP" altLang="en-US" dirty="0">
                <a:ea typeface="ＭＳ Ｐ明朝" charset="-128"/>
              </a:rPr>
              <a:t>どこの部分が強く出たか</a:t>
            </a:r>
            <a:r>
              <a:rPr lang="ja-JP" altLang="en-US" dirty="0" err="1">
                <a:ea typeface="ＭＳ Ｐ明朝" charset="-128"/>
              </a:rPr>
              <a:t>。。</a:t>
            </a:r>
            <a:r>
              <a:rPr lang="ja-JP" altLang="en-US" dirty="0">
                <a:ea typeface="ＭＳ Ｐ明朝" charset="-128"/>
              </a:rPr>
              <a:t>参考までに前回の対戦においては</a:t>
            </a:r>
            <a:r>
              <a:rPr lang="ja-JP" altLang="en-US" dirty="0" err="1">
                <a:ea typeface="ＭＳ Ｐ明朝" charset="-128"/>
              </a:rPr>
              <a:t>。。</a:t>
            </a:r>
            <a:endParaRPr lang="en-US" altLang="ja-JP" dirty="0">
              <a:ea typeface="ＭＳ Ｐ明朝" charset="-128"/>
            </a:endParaRPr>
          </a:p>
          <a:p>
            <a:pPr eaLnBrk="1" hangingPunct="1"/>
            <a:r>
              <a:rPr lang="ja-JP" altLang="en-US" dirty="0">
                <a:ea typeface="ＭＳ Ｐ明朝" charset="-128"/>
              </a:rPr>
              <a:t>Ａチームの人間的な戦略を基にしたデータを</a:t>
            </a:r>
            <a:r>
              <a:rPr lang="en-US" altLang="ja-JP" dirty="0">
                <a:ea typeface="ＭＳ Ｐ明朝" charset="-128"/>
              </a:rPr>
              <a:t>B</a:t>
            </a:r>
            <a:r>
              <a:rPr lang="ja-JP" altLang="en-US" dirty="0">
                <a:ea typeface="ＭＳ Ｐ明朝" charset="-128"/>
              </a:rPr>
              <a:t>チームの機械学習データに用いることでさらに良くなるのではないか。</a:t>
            </a:r>
            <a:endParaRPr lang="ja-JP" altLang="ja-JP" dirty="0">
              <a:ea typeface="ＭＳ Ｐ明朝" charset="-128"/>
            </a:endParaRPr>
          </a:p>
        </p:txBody>
      </p:sp>
    </p:spTree>
    <p:extLst>
      <p:ext uri="{BB962C8B-B14F-4D97-AF65-F5344CB8AC3E}">
        <p14:creationId xmlns:p14="http://schemas.microsoft.com/office/powerpoint/2010/main" val="130472852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C909D6A5-D56E-4D2D-B475-D7086C13A3CC}" type="slidenum">
              <a:rPr lang="en-US" altLang="ja-JP" smtClean="0"/>
              <a:pPr/>
              <a:t>23</a:t>
            </a:fld>
            <a:endParaRPr lang="en-US" altLang="ja-JP"/>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pPr eaLnBrk="1" hangingPunct="1"/>
            <a:endParaRPr lang="ja-JP" altLang="ja-JP">
              <a:ea typeface="ＭＳ Ｐ明朝" charset="-128"/>
            </a:endParaRPr>
          </a:p>
        </p:txBody>
      </p:sp>
    </p:spTree>
    <p:extLst>
      <p:ext uri="{BB962C8B-B14F-4D97-AF65-F5344CB8AC3E}">
        <p14:creationId xmlns:p14="http://schemas.microsoft.com/office/powerpoint/2010/main" val="158190850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C909D6A5-D56E-4D2D-B475-D7086C13A3CC}" type="slidenum">
              <a:rPr lang="en-US" altLang="ja-JP" smtClean="0"/>
              <a:pPr/>
              <a:t>24</a:t>
            </a:fld>
            <a:endParaRPr lang="en-US" altLang="ja-JP"/>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pPr eaLnBrk="1" hangingPunct="1"/>
            <a:endParaRPr lang="ja-JP" altLang="ja-JP">
              <a:ea typeface="ＭＳ Ｐ明朝" charset="-128"/>
            </a:endParaRPr>
          </a:p>
        </p:txBody>
      </p:sp>
    </p:spTree>
    <p:extLst>
      <p:ext uri="{BB962C8B-B14F-4D97-AF65-F5344CB8AC3E}">
        <p14:creationId xmlns:p14="http://schemas.microsoft.com/office/powerpoint/2010/main" val="39644915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B875B5FF-2C8F-4457-9E14-F70FD7C2E2F8}" type="slidenum">
              <a:rPr lang="en-US" altLang="ja-JP" smtClean="0"/>
              <a:pPr>
                <a:defRPr/>
              </a:pPr>
              <a:t>3</a:t>
            </a:fld>
            <a:endParaRPr lang="en-US" altLang="ja-JP"/>
          </a:p>
        </p:txBody>
      </p:sp>
    </p:spTree>
    <p:extLst>
      <p:ext uri="{BB962C8B-B14F-4D97-AF65-F5344CB8AC3E}">
        <p14:creationId xmlns:p14="http://schemas.microsoft.com/office/powerpoint/2010/main" val="36845231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C909D6A5-D56E-4D2D-B475-D7086C13A3CC}" type="slidenum">
              <a:rPr lang="en-US" altLang="ja-JP" smtClean="0"/>
              <a:pPr/>
              <a:t>4</a:t>
            </a:fld>
            <a:endParaRPr lang="en-US" altLang="ja-JP"/>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pPr eaLnBrk="1" hangingPunct="1"/>
            <a:r>
              <a:rPr lang="ja-JP" altLang="en-US" dirty="0">
                <a:ea typeface="ＭＳ Ｐ明朝" charset="-128"/>
              </a:rPr>
              <a:t>市リ４部の未来のエースを目指し、若手社員で先端技術にチャレンジしました！</a:t>
            </a:r>
            <a:endParaRPr lang="ja-JP" altLang="ja-JP" dirty="0">
              <a:ea typeface="ＭＳ Ｐ明朝" charset="-128"/>
            </a:endParaRPr>
          </a:p>
        </p:txBody>
      </p:sp>
    </p:spTree>
    <p:extLst>
      <p:ext uri="{BB962C8B-B14F-4D97-AF65-F5344CB8AC3E}">
        <p14:creationId xmlns:p14="http://schemas.microsoft.com/office/powerpoint/2010/main" val="16958558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C909D6A5-D56E-4D2D-B475-D7086C13A3CC}" type="slidenum">
              <a:rPr lang="en-US" altLang="ja-JP" smtClean="0"/>
              <a:pPr/>
              <a:t>5</a:t>
            </a:fld>
            <a:endParaRPr lang="en-US" altLang="ja-JP"/>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pPr eaLnBrk="1" hangingPunct="1"/>
            <a:endParaRPr lang="ja-JP" altLang="ja-JP">
              <a:ea typeface="ＭＳ Ｐ明朝" charset="-128"/>
            </a:endParaRPr>
          </a:p>
        </p:txBody>
      </p:sp>
    </p:spTree>
    <p:extLst>
      <p:ext uri="{BB962C8B-B14F-4D97-AF65-F5344CB8AC3E}">
        <p14:creationId xmlns:p14="http://schemas.microsoft.com/office/powerpoint/2010/main" val="4719050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C909D6A5-D56E-4D2D-B475-D7086C13A3CC}" type="slidenum">
              <a:rPr lang="en-US" altLang="ja-JP" smtClean="0"/>
              <a:pPr/>
              <a:t>6</a:t>
            </a:fld>
            <a:endParaRPr lang="en-US" altLang="ja-JP"/>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pPr eaLnBrk="1" hangingPunct="1"/>
            <a:r>
              <a:rPr lang="ja-JP" altLang="en-US" dirty="0">
                <a:ea typeface="ＭＳ Ｐ明朝" charset="-128"/>
              </a:rPr>
              <a:t>当日の結果を踏まえて一言。（</a:t>
            </a:r>
            <a:r>
              <a:rPr lang="ja-JP" altLang="en-US" dirty="0" err="1">
                <a:ea typeface="ＭＳ Ｐ明朝" charset="-128"/>
              </a:rPr>
              <a:t>べた</a:t>
            </a:r>
            <a:r>
              <a:rPr lang="ja-JP" altLang="en-US" dirty="0">
                <a:ea typeface="ＭＳ Ｐ明朝" charset="-128"/>
              </a:rPr>
              <a:t>読み）</a:t>
            </a:r>
            <a:endParaRPr lang="en-US" altLang="ja-JP" dirty="0">
              <a:ea typeface="ＭＳ Ｐ明朝" charset="-128"/>
            </a:endParaRPr>
          </a:p>
          <a:p>
            <a:pPr eaLnBrk="1" hangingPunct="1"/>
            <a:r>
              <a:rPr lang="ja-JP" altLang="en-US" dirty="0">
                <a:ea typeface="ＭＳ Ｐ明朝" charset="-128"/>
              </a:rPr>
              <a:t>どこの部分が強く出たか</a:t>
            </a:r>
            <a:r>
              <a:rPr lang="ja-JP" altLang="en-US" dirty="0" err="1">
                <a:ea typeface="ＭＳ Ｐ明朝" charset="-128"/>
              </a:rPr>
              <a:t>。。</a:t>
            </a:r>
            <a:r>
              <a:rPr lang="ja-JP" altLang="en-US" dirty="0">
                <a:ea typeface="ＭＳ Ｐ明朝" charset="-128"/>
              </a:rPr>
              <a:t>参考までに前回の対戦においては</a:t>
            </a:r>
            <a:r>
              <a:rPr lang="ja-JP" altLang="en-US" dirty="0" err="1">
                <a:ea typeface="ＭＳ Ｐ明朝" charset="-128"/>
              </a:rPr>
              <a:t>。。</a:t>
            </a:r>
            <a:endParaRPr lang="en-US" altLang="ja-JP" dirty="0">
              <a:ea typeface="ＭＳ Ｐ明朝" charset="-128"/>
            </a:endParaRPr>
          </a:p>
          <a:p>
            <a:pPr eaLnBrk="1" hangingPunct="1"/>
            <a:r>
              <a:rPr lang="ja-JP" altLang="en-US" dirty="0">
                <a:ea typeface="ＭＳ Ｐ明朝" charset="-128"/>
              </a:rPr>
              <a:t>Ａチームの人間的な戦略を基にしたデータを</a:t>
            </a:r>
            <a:r>
              <a:rPr lang="en-US" altLang="ja-JP" dirty="0">
                <a:ea typeface="ＭＳ Ｐ明朝" charset="-128"/>
              </a:rPr>
              <a:t>B</a:t>
            </a:r>
            <a:r>
              <a:rPr lang="ja-JP" altLang="en-US" dirty="0">
                <a:ea typeface="ＭＳ Ｐ明朝" charset="-128"/>
              </a:rPr>
              <a:t>チームの機械学習データに用いることでさらに良くなるのではないか。</a:t>
            </a:r>
            <a:endParaRPr lang="ja-JP" altLang="ja-JP" dirty="0">
              <a:ea typeface="ＭＳ Ｐ明朝" charset="-128"/>
            </a:endParaRPr>
          </a:p>
        </p:txBody>
      </p:sp>
    </p:spTree>
    <p:extLst>
      <p:ext uri="{BB962C8B-B14F-4D97-AF65-F5344CB8AC3E}">
        <p14:creationId xmlns:p14="http://schemas.microsoft.com/office/powerpoint/2010/main" val="18276734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C909D6A5-D56E-4D2D-B475-D7086C13A3CC}" type="slidenum">
              <a:rPr lang="en-US" altLang="ja-JP" smtClean="0"/>
              <a:pPr/>
              <a:t>7</a:t>
            </a:fld>
            <a:endParaRPr lang="en-US" altLang="ja-JP"/>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pPr eaLnBrk="1" hangingPunct="1"/>
            <a:r>
              <a:rPr lang="ja-JP" altLang="en-US" dirty="0">
                <a:ea typeface="ＭＳ Ｐ明朝" charset="-128"/>
              </a:rPr>
              <a:t>当日の結果を踏まえて一言。（</a:t>
            </a:r>
            <a:r>
              <a:rPr lang="ja-JP" altLang="en-US" dirty="0" err="1">
                <a:ea typeface="ＭＳ Ｐ明朝" charset="-128"/>
              </a:rPr>
              <a:t>べた</a:t>
            </a:r>
            <a:r>
              <a:rPr lang="ja-JP" altLang="en-US" dirty="0">
                <a:ea typeface="ＭＳ Ｐ明朝" charset="-128"/>
              </a:rPr>
              <a:t>読み）</a:t>
            </a:r>
            <a:endParaRPr lang="en-US" altLang="ja-JP" dirty="0">
              <a:ea typeface="ＭＳ Ｐ明朝" charset="-128"/>
            </a:endParaRPr>
          </a:p>
          <a:p>
            <a:pPr eaLnBrk="1" hangingPunct="1"/>
            <a:r>
              <a:rPr lang="ja-JP" altLang="en-US" dirty="0">
                <a:ea typeface="ＭＳ Ｐ明朝" charset="-128"/>
              </a:rPr>
              <a:t>どこの部分が強く出たか</a:t>
            </a:r>
            <a:r>
              <a:rPr lang="ja-JP" altLang="en-US" dirty="0" err="1">
                <a:ea typeface="ＭＳ Ｐ明朝" charset="-128"/>
              </a:rPr>
              <a:t>。。</a:t>
            </a:r>
            <a:r>
              <a:rPr lang="ja-JP" altLang="en-US" dirty="0">
                <a:ea typeface="ＭＳ Ｐ明朝" charset="-128"/>
              </a:rPr>
              <a:t>参考までに前回の対戦においては</a:t>
            </a:r>
            <a:r>
              <a:rPr lang="ja-JP" altLang="en-US" dirty="0" err="1">
                <a:ea typeface="ＭＳ Ｐ明朝" charset="-128"/>
              </a:rPr>
              <a:t>。。</a:t>
            </a:r>
            <a:endParaRPr lang="en-US" altLang="ja-JP" dirty="0">
              <a:ea typeface="ＭＳ Ｐ明朝" charset="-128"/>
            </a:endParaRPr>
          </a:p>
          <a:p>
            <a:pPr eaLnBrk="1" hangingPunct="1"/>
            <a:r>
              <a:rPr lang="ja-JP" altLang="en-US" dirty="0">
                <a:ea typeface="ＭＳ Ｐ明朝" charset="-128"/>
              </a:rPr>
              <a:t>Ａチームの人間的な戦略を基にしたデータを</a:t>
            </a:r>
            <a:r>
              <a:rPr lang="en-US" altLang="ja-JP" dirty="0">
                <a:ea typeface="ＭＳ Ｐ明朝" charset="-128"/>
              </a:rPr>
              <a:t>B</a:t>
            </a:r>
            <a:r>
              <a:rPr lang="ja-JP" altLang="en-US" dirty="0">
                <a:ea typeface="ＭＳ Ｐ明朝" charset="-128"/>
              </a:rPr>
              <a:t>チームの機械学習データに用いることでさらに良くなるのではないか。</a:t>
            </a:r>
            <a:endParaRPr lang="ja-JP" altLang="ja-JP" dirty="0">
              <a:ea typeface="ＭＳ Ｐ明朝" charset="-128"/>
            </a:endParaRPr>
          </a:p>
        </p:txBody>
      </p:sp>
    </p:spTree>
    <p:extLst>
      <p:ext uri="{BB962C8B-B14F-4D97-AF65-F5344CB8AC3E}">
        <p14:creationId xmlns:p14="http://schemas.microsoft.com/office/powerpoint/2010/main" val="21101592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C909D6A5-D56E-4D2D-B475-D7086C13A3CC}" type="slidenum">
              <a:rPr lang="en-US" altLang="ja-JP" smtClean="0"/>
              <a:pPr/>
              <a:t>8</a:t>
            </a:fld>
            <a:endParaRPr lang="en-US" altLang="ja-JP"/>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pPr eaLnBrk="1" hangingPunct="1"/>
            <a:r>
              <a:rPr lang="ja-JP" altLang="en-US" dirty="0">
                <a:ea typeface="ＭＳ Ｐ明朝" charset="-128"/>
              </a:rPr>
              <a:t>当日の結果を踏まえて一言。（</a:t>
            </a:r>
            <a:r>
              <a:rPr lang="ja-JP" altLang="en-US" dirty="0" err="1">
                <a:ea typeface="ＭＳ Ｐ明朝" charset="-128"/>
              </a:rPr>
              <a:t>べた</a:t>
            </a:r>
            <a:r>
              <a:rPr lang="ja-JP" altLang="en-US" dirty="0">
                <a:ea typeface="ＭＳ Ｐ明朝" charset="-128"/>
              </a:rPr>
              <a:t>読み）</a:t>
            </a:r>
            <a:endParaRPr lang="en-US" altLang="ja-JP" dirty="0">
              <a:ea typeface="ＭＳ Ｐ明朝" charset="-128"/>
            </a:endParaRPr>
          </a:p>
          <a:p>
            <a:pPr eaLnBrk="1" hangingPunct="1"/>
            <a:r>
              <a:rPr lang="ja-JP" altLang="en-US" dirty="0">
                <a:ea typeface="ＭＳ Ｐ明朝" charset="-128"/>
              </a:rPr>
              <a:t>どこの部分が強く出たか</a:t>
            </a:r>
            <a:r>
              <a:rPr lang="ja-JP" altLang="en-US" dirty="0" err="1">
                <a:ea typeface="ＭＳ Ｐ明朝" charset="-128"/>
              </a:rPr>
              <a:t>。。</a:t>
            </a:r>
            <a:r>
              <a:rPr lang="ja-JP" altLang="en-US" dirty="0">
                <a:ea typeface="ＭＳ Ｐ明朝" charset="-128"/>
              </a:rPr>
              <a:t>参考までに前回の対戦においては</a:t>
            </a:r>
            <a:r>
              <a:rPr lang="ja-JP" altLang="en-US" dirty="0" err="1">
                <a:ea typeface="ＭＳ Ｐ明朝" charset="-128"/>
              </a:rPr>
              <a:t>。。</a:t>
            </a:r>
            <a:endParaRPr lang="en-US" altLang="ja-JP" dirty="0">
              <a:ea typeface="ＭＳ Ｐ明朝" charset="-128"/>
            </a:endParaRPr>
          </a:p>
          <a:p>
            <a:pPr eaLnBrk="1" hangingPunct="1"/>
            <a:r>
              <a:rPr lang="ja-JP" altLang="en-US" dirty="0">
                <a:ea typeface="ＭＳ Ｐ明朝" charset="-128"/>
              </a:rPr>
              <a:t>Ａチームの人間的な戦略を基にしたデータを</a:t>
            </a:r>
            <a:r>
              <a:rPr lang="en-US" altLang="ja-JP" dirty="0">
                <a:ea typeface="ＭＳ Ｐ明朝" charset="-128"/>
              </a:rPr>
              <a:t>B</a:t>
            </a:r>
            <a:r>
              <a:rPr lang="ja-JP" altLang="en-US" dirty="0">
                <a:ea typeface="ＭＳ Ｐ明朝" charset="-128"/>
              </a:rPr>
              <a:t>チームの機械学習データに用いることでさらに良くなるのではないか。</a:t>
            </a:r>
            <a:endParaRPr lang="ja-JP" altLang="ja-JP" dirty="0">
              <a:ea typeface="ＭＳ Ｐ明朝" charset="-128"/>
            </a:endParaRPr>
          </a:p>
        </p:txBody>
      </p:sp>
    </p:spTree>
    <p:extLst>
      <p:ext uri="{BB962C8B-B14F-4D97-AF65-F5344CB8AC3E}">
        <p14:creationId xmlns:p14="http://schemas.microsoft.com/office/powerpoint/2010/main" val="34674551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C909D6A5-D56E-4D2D-B475-D7086C13A3CC}" type="slidenum">
              <a:rPr lang="en-US" altLang="ja-JP" smtClean="0"/>
              <a:pPr/>
              <a:t>9</a:t>
            </a:fld>
            <a:endParaRPr lang="en-US" altLang="ja-JP"/>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pPr eaLnBrk="1" hangingPunct="1"/>
            <a:endParaRPr lang="ja-JP" altLang="ja-JP">
              <a:ea typeface="ＭＳ Ｐ明朝" charset="-128"/>
            </a:endParaRPr>
          </a:p>
        </p:txBody>
      </p:sp>
    </p:spTree>
    <p:extLst>
      <p:ext uri="{BB962C8B-B14F-4D97-AF65-F5344CB8AC3E}">
        <p14:creationId xmlns:p14="http://schemas.microsoft.com/office/powerpoint/2010/main" val="289099718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2" name="Rectangle 2"/>
          <p:cNvSpPr>
            <a:spLocks noChangeArrowheads="1"/>
          </p:cNvSpPr>
          <p:nvPr/>
        </p:nvSpPr>
        <p:spPr bwMode="auto">
          <a:xfrm>
            <a:off x="609600" y="1981200"/>
            <a:ext cx="7924800" cy="2133600"/>
          </a:xfrm>
          <a:prstGeom prst="rect">
            <a:avLst/>
          </a:prstGeom>
          <a:noFill/>
          <a:ln w="9525">
            <a:noFill/>
            <a:miter lim="800000"/>
            <a:headEnd/>
            <a:tailEnd/>
          </a:ln>
          <a:effectLst/>
        </p:spPr>
        <p:txBody>
          <a:bodyPr lIns="91428" tIns="45714" rIns="91428" bIns="45714" anchor="ctr"/>
          <a:lstStyle/>
          <a:p>
            <a:pPr algn="ctr">
              <a:defRPr/>
            </a:pPr>
            <a:endParaRPr lang="ja-JP" altLang="ja-JP" sz="3800">
              <a:solidFill>
                <a:srgbClr val="000000"/>
              </a:solidFill>
              <a:latin typeface="ＭＳ Ｐゴシック" pitchFamily="50" charset="-128"/>
              <a:ea typeface="ＭＳ Ｐゴシック" pitchFamily="50" charset="-128"/>
            </a:endParaRPr>
          </a:p>
        </p:txBody>
      </p:sp>
      <p:pic>
        <p:nvPicPr>
          <p:cNvPr id="3" name="Picture 12"/>
          <p:cNvPicPr>
            <a:picLocks noChangeAspect="1" noChangeArrowheads="1"/>
          </p:cNvPicPr>
          <p:nvPr userDrawn="1"/>
        </p:nvPicPr>
        <p:blipFill>
          <a:blip r:embed="rId2" cstate="print"/>
          <a:srcRect/>
          <a:stretch>
            <a:fillRect/>
          </a:stretch>
        </p:blipFill>
        <p:spPr bwMode="auto">
          <a:xfrm>
            <a:off x="495300" y="379413"/>
            <a:ext cx="1409700" cy="631825"/>
          </a:xfrm>
          <a:prstGeom prst="rect">
            <a:avLst/>
          </a:prstGeom>
          <a:noFill/>
          <a:ln w="9525">
            <a:noFill/>
            <a:miter lim="800000"/>
            <a:headEnd/>
            <a:tailEnd/>
          </a:ln>
        </p:spPr>
      </p:pic>
      <p:pic>
        <p:nvPicPr>
          <p:cNvPr id="4" name="Picture 60" descr="corp_eng2_white"/>
          <p:cNvPicPr>
            <a:picLocks noChangeAspect="1" noChangeArrowheads="1"/>
          </p:cNvPicPr>
          <p:nvPr userDrawn="1"/>
        </p:nvPicPr>
        <p:blipFill>
          <a:blip r:embed="rId3" cstate="print"/>
          <a:srcRect/>
          <a:stretch>
            <a:fillRect/>
          </a:stretch>
        </p:blipFill>
        <p:spPr bwMode="auto">
          <a:xfrm>
            <a:off x="2198688" y="6208713"/>
            <a:ext cx="5273675" cy="236537"/>
          </a:xfrm>
          <a:prstGeom prst="rect">
            <a:avLst/>
          </a:prstGeom>
          <a:noFill/>
          <a:ln w="9525">
            <a:noFill/>
            <a:miter lim="800000"/>
            <a:headEnd/>
            <a:tailEnd/>
          </a:ln>
        </p:spPr>
      </p:pic>
      <p:sp>
        <p:nvSpPr>
          <p:cNvPr id="5" name="Rectangle 3"/>
          <p:cNvSpPr>
            <a:spLocks noGrp="1" noChangeArrowheads="1"/>
          </p:cNvSpPr>
          <p:nvPr>
            <p:ph type="dt" sz="half" idx="10"/>
          </p:nvPr>
        </p:nvSpPr>
        <p:spPr bwMode="auto">
          <a:xfrm>
            <a:off x="3276600" y="5567363"/>
            <a:ext cx="2590800" cy="241300"/>
          </a:xfrm>
          <a:prstGeom prst="rect">
            <a:avLst/>
          </a:prstGeom>
          <a:ln>
            <a:miter lim="800000"/>
            <a:headEnd/>
            <a:tailEnd/>
          </a:ln>
        </p:spPr>
        <p:txBody>
          <a:bodyPr vert="horz" wrap="square" lIns="91428" tIns="45714" rIns="91428" bIns="45714" numCol="1" anchor="t" anchorCtr="0" compatLnSpc="1">
            <a:prstTxWarp prst="textNoShape">
              <a:avLst/>
            </a:prstTxWarp>
          </a:bodyPr>
          <a:lstStyle>
            <a:lvl1pPr algn="ctr">
              <a:defRPr sz="1400">
                <a:solidFill>
                  <a:srgbClr val="000000"/>
                </a:solidFill>
                <a:latin typeface="+mj-lt"/>
                <a:ea typeface="ＭＳ Ｐゴシック" pitchFamily="50" charset="-128"/>
              </a:defRPr>
            </a:lvl1pPr>
          </a:lstStyle>
          <a:p>
            <a:pPr>
              <a:defRPr/>
            </a:pPr>
            <a:endParaRPr lang="en-US" altLang="ja-JP"/>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タイトルと縦書きテキスト">
    <p:spTree>
      <p:nvGrpSpPr>
        <p:cNvPr id="1" name=""/>
        <p:cNvGrpSpPr/>
        <p:nvPr/>
      </p:nvGrpSpPr>
      <p:grpSpPr>
        <a:xfrm>
          <a:off x="0" y="0"/>
          <a:ext cx="0" cy="0"/>
          <a:chOff x="0" y="0"/>
          <a:chExt cx="0" cy="0"/>
        </a:xfrm>
      </p:grpSpPr>
      <p:sp>
        <p:nvSpPr>
          <p:cNvPr id="3" name="縦書きテキスト プレースホルダ 2"/>
          <p:cNvSpPr>
            <a:spLocks noGrp="1"/>
          </p:cNvSpPr>
          <p:nvPr>
            <p:ph type="body" orient="vert" idx="1"/>
          </p:nvPr>
        </p:nvSpPr>
        <p:spPr/>
        <p:txBody>
          <a:bodyPr vert="eaVert"/>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タイトル 3"/>
          <p:cNvSpPr>
            <a:spLocks noGrp="1"/>
          </p:cNvSpPr>
          <p:nvPr>
            <p:ph type="title"/>
          </p:nvPr>
        </p:nvSpPr>
        <p:spPr/>
        <p:txBody>
          <a:bodyPr/>
          <a:lstStyle/>
          <a:p>
            <a:r>
              <a:rPr kumimoji="1" lang="ja-JP" altLang="en-US"/>
              <a:t>マスタ タイトルの書式設定</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515100" y="609600"/>
            <a:ext cx="1943100" cy="5410200"/>
          </a:xfrm>
        </p:spPr>
        <p:txBody>
          <a:bodyPr vert="eaVert"/>
          <a:lstStyle/>
          <a:p>
            <a:r>
              <a:rPr lang="ja-JP" altLang="en-US"/>
              <a:t>マスタ タイトルの書式設定</a:t>
            </a:r>
          </a:p>
        </p:txBody>
      </p:sp>
      <p:sp>
        <p:nvSpPr>
          <p:cNvPr id="3" name="縦書きテキスト プレースホルダ 2"/>
          <p:cNvSpPr>
            <a:spLocks noGrp="1"/>
          </p:cNvSpPr>
          <p:nvPr>
            <p:ph type="body" orient="vert" idx="1"/>
          </p:nvPr>
        </p:nvSpPr>
        <p:spPr>
          <a:xfrm>
            <a:off x="685800" y="609600"/>
            <a:ext cx="5676900" cy="5410200"/>
          </a:xfrm>
        </p:spPr>
        <p:txBody>
          <a:bodyPr vert="eaVert"/>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 タイトルの書式設定</a:t>
            </a:r>
          </a:p>
        </p:txBody>
      </p:sp>
      <p:sp>
        <p:nvSpPr>
          <p:cNvPr id="3" name="コンテンツ プレースホルダ 2"/>
          <p:cNvSpPr>
            <a:spLocks noGrp="1"/>
          </p:cNvSpPr>
          <p:nvPr>
            <p:ph idx="1"/>
          </p:nvPr>
        </p:nvSpPr>
        <p:spPr/>
        <p:txBody>
          <a:body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5" name="コンテンツ プレースホルダ 4"/>
          <p:cNvSpPr>
            <a:spLocks noGrp="1"/>
          </p:cNvSpPr>
          <p:nvPr>
            <p:ph sz="quarter" idx="10" hasCustomPrompt="1"/>
          </p:nvPr>
        </p:nvSpPr>
        <p:spPr>
          <a:xfrm>
            <a:off x="641269" y="6377359"/>
            <a:ext cx="7825838" cy="338137"/>
          </a:xfrm>
        </p:spPr>
        <p:txBody>
          <a:bodyPr/>
          <a:lstStyle>
            <a:lvl1pPr algn="ctr">
              <a:buNone/>
              <a:defRPr sz="1400">
                <a:solidFill>
                  <a:schemeClr val="bg1"/>
                </a:solidFill>
              </a:defRPr>
            </a:lvl1pPr>
          </a:lstStyle>
          <a:p>
            <a:pPr lvl="0"/>
            <a:fld id="{70DF68C1-1606-4B44-9630-12BB30E0392C}" type="slidenum">
              <a:rPr kumimoji="1" lang="ja-JP" altLang="en-US" smtClean="0"/>
              <a:pPr lvl="0"/>
              <a:t>&lt;#&gt;</a:t>
            </a:fld>
            <a:endParaRPr kumimoji="1" lang="ja-JP"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lang="ja-JP" altLang="en-US"/>
              <a:t>マスタ タイトルの書式設定</a:t>
            </a:r>
          </a:p>
        </p:txBody>
      </p:sp>
      <p:sp>
        <p:nvSpPr>
          <p:cNvPr id="3" name="テキスト プレースホルダ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ja-JP" altLang="en-US"/>
              <a:t>マスタ テキストの書式設定</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 タイトルの書式設定</a:t>
            </a:r>
          </a:p>
        </p:txBody>
      </p:sp>
      <p:sp>
        <p:nvSpPr>
          <p:cNvPr id="3" name="コンテンツ プレースホルダ 2"/>
          <p:cNvSpPr>
            <a:spLocks noGrp="1"/>
          </p:cNvSpPr>
          <p:nvPr>
            <p:ph sz="half" idx="1"/>
          </p:nvPr>
        </p:nvSpPr>
        <p:spPr>
          <a:xfrm>
            <a:off x="685800" y="1981200"/>
            <a:ext cx="3810000" cy="4038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コンテンツ プレースホルダ 3"/>
          <p:cNvSpPr>
            <a:spLocks noGrp="1"/>
          </p:cNvSpPr>
          <p:nvPr>
            <p:ph sz="half" idx="2"/>
          </p:nvPr>
        </p:nvSpPr>
        <p:spPr>
          <a:xfrm>
            <a:off x="4648200" y="1981200"/>
            <a:ext cx="3810000" cy="4038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229600" cy="1143000"/>
          </a:xfrm>
        </p:spPr>
        <p:txBody>
          <a:bodyPr/>
          <a:lstStyle>
            <a:lvl1pPr>
              <a:defRPr/>
            </a:lvl1pPr>
          </a:lstStyle>
          <a:p>
            <a:r>
              <a:rPr lang="ja-JP" altLang="en-US"/>
              <a:t>マスタ タイトルの書式設定</a:t>
            </a:r>
          </a:p>
        </p:txBody>
      </p:sp>
      <p:sp>
        <p:nvSpPr>
          <p:cNvPr id="3" name="テキスト プレースホル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 テキストの書式設定</a:t>
            </a:r>
          </a:p>
        </p:txBody>
      </p:sp>
      <p:sp>
        <p:nvSpPr>
          <p:cNvPr id="4" name="コンテンツ プレースホル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5" name="テキスト プレースホル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 テキストの書式設定</a:t>
            </a:r>
          </a:p>
        </p:txBody>
      </p:sp>
      <p:sp>
        <p:nvSpPr>
          <p:cNvPr id="6" name="コンテンツ プレースホル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 タイトルの書式設定</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lang="ja-JP" altLang="en-US"/>
              <a:t>マスタ タイトルの書式設定</a:t>
            </a:r>
          </a:p>
        </p:txBody>
      </p:sp>
      <p:sp>
        <p:nvSpPr>
          <p:cNvPr id="3" name="コンテンツ プレースホル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テキスト プレースホル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 テキストの書式設定</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lang="ja-JP" altLang="en-US"/>
              <a:t>マスタ タイトルの書式設定</a:t>
            </a:r>
          </a:p>
        </p:txBody>
      </p:sp>
      <p:sp>
        <p:nvSpPr>
          <p:cNvPr id="3" name="図プレースホル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ja-JP" altLang="en-US" noProof="0"/>
          </a:p>
        </p:txBody>
      </p:sp>
      <p:sp>
        <p:nvSpPr>
          <p:cNvPr id="4" name="テキスト プレースホル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 テキストの書式設定</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w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140078"/>
        </a:solidFill>
        <a:effectLst/>
      </p:bgPr>
    </p:bg>
    <p:spTree>
      <p:nvGrpSpPr>
        <p:cNvPr id="1" name=""/>
        <p:cNvGrpSpPr/>
        <p:nvPr/>
      </p:nvGrpSpPr>
      <p:grpSpPr>
        <a:xfrm>
          <a:off x="0" y="0"/>
          <a:ext cx="0" cy="0"/>
          <a:chOff x="0" y="0"/>
          <a:chExt cx="0" cy="0"/>
        </a:xfrm>
      </p:grpSpPr>
      <p:sp>
        <p:nvSpPr>
          <p:cNvPr id="1026" name="Rectangle 36"/>
          <p:cNvSpPr>
            <a:spLocks noGrp="1" noChangeArrowheads="1"/>
          </p:cNvSpPr>
          <p:nvPr>
            <p:ph type="title"/>
          </p:nvPr>
        </p:nvSpPr>
        <p:spPr bwMode="auto">
          <a:xfrm>
            <a:off x="685800" y="609600"/>
            <a:ext cx="7772400" cy="1143000"/>
          </a:xfrm>
          <a:prstGeom prst="rect">
            <a:avLst/>
          </a:prstGeom>
          <a:noFill/>
          <a:ln w="9525">
            <a:noFill/>
            <a:miter lim="800000"/>
            <a:headEnd/>
            <a:tailEnd/>
          </a:ln>
        </p:spPr>
        <p:txBody>
          <a:bodyPr vert="horz" wrap="square" lIns="91428" tIns="45714" rIns="91428" bIns="45714" numCol="1" anchor="ctr" anchorCtr="0" compatLnSpc="1">
            <a:prstTxWarp prst="textNoShape">
              <a:avLst/>
            </a:prstTxWarp>
          </a:bodyPr>
          <a:lstStyle/>
          <a:p>
            <a:pPr lvl="0"/>
            <a:r>
              <a:rPr lang="ja-JP" altLang="en-US"/>
              <a:t>マスタ タイトルの書式設定</a:t>
            </a:r>
          </a:p>
        </p:txBody>
      </p:sp>
      <p:sp>
        <p:nvSpPr>
          <p:cNvPr id="1027" name="Rectangle 37"/>
          <p:cNvSpPr>
            <a:spLocks noGrp="1" noChangeArrowheads="1"/>
          </p:cNvSpPr>
          <p:nvPr>
            <p:ph type="body" idx="1"/>
          </p:nvPr>
        </p:nvSpPr>
        <p:spPr bwMode="auto">
          <a:xfrm>
            <a:off x="685800" y="1981200"/>
            <a:ext cx="7772400" cy="4038600"/>
          </a:xfrm>
          <a:prstGeom prst="rect">
            <a:avLst/>
          </a:prstGeom>
          <a:noFill/>
          <a:ln w="9525">
            <a:noFill/>
            <a:miter lim="800000"/>
            <a:headEnd/>
            <a:tailEnd/>
          </a:ln>
        </p:spPr>
        <p:txBody>
          <a:bodyPr vert="horz" wrap="square" lIns="91428" tIns="45714" rIns="91428" bIns="45714" numCol="1" anchor="t" anchorCtr="0" compatLnSpc="1">
            <a:prstTxWarp prst="textNoShape">
              <a:avLst/>
            </a:prstTxWarp>
          </a:body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1063" name="Line 39"/>
          <p:cNvSpPr>
            <a:spLocks noChangeShapeType="1"/>
          </p:cNvSpPr>
          <p:nvPr userDrawn="1"/>
        </p:nvSpPr>
        <p:spPr bwMode="auto">
          <a:xfrm>
            <a:off x="371475" y="6310313"/>
            <a:ext cx="8397875" cy="0"/>
          </a:xfrm>
          <a:prstGeom prst="line">
            <a:avLst/>
          </a:prstGeom>
          <a:noFill/>
          <a:ln w="9525">
            <a:solidFill>
              <a:schemeClr val="bg1"/>
            </a:solidFill>
            <a:round/>
            <a:headEnd/>
            <a:tailEnd/>
          </a:ln>
          <a:effectLst/>
        </p:spPr>
        <p:txBody>
          <a:bodyPr wrap="none" anchor="ctr"/>
          <a:lstStyle/>
          <a:p>
            <a:pPr>
              <a:defRPr/>
            </a:pPr>
            <a:endParaRPr lang="ja-JP" altLang="en-US">
              <a:ea typeface="ＭＳ Ｐゴシック" pitchFamily="50" charset="-128"/>
            </a:endParaRPr>
          </a:p>
        </p:txBody>
      </p:sp>
      <p:pic>
        <p:nvPicPr>
          <p:cNvPr id="1029" name="Picture 41" descr="brand_rev_sol"/>
          <p:cNvPicPr>
            <a:picLocks noChangeAspect="1" noChangeArrowheads="1"/>
          </p:cNvPicPr>
          <p:nvPr userDrawn="1"/>
        </p:nvPicPr>
        <p:blipFill>
          <a:blip r:embed="rId13" cstate="print"/>
          <a:srcRect/>
          <a:stretch>
            <a:fillRect/>
          </a:stretch>
        </p:blipFill>
        <p:spPr bwMode="auto">
          <a:xfrm>
            <a:off x="441325" y="6467475"/>
            <a:ext cx="623888" cy="184150"/>
          </a:xfrm>
          <a:prstGeom prst="rect">
            <a:avLst/>
          </a:prstGeom>
          <a:noFill/>
          <a:ln w="9525">
            <a:noFill/>
            <a:miter lim="800000"/>
            <a:headEnd/>
            <a:tailEnd/>
          </a:ln>
        </p:spPr>
      </p:pic>
      <p:pic>
        <p:nvPicPr>
          <p:cNvPr id="1030" name="Picture 45" descr="corp_eng2_white"/>
          <p:cNvPicPr>
            <a:picLocks noChangeAspect="1" noChangeArrowheads="1"/>
          </p:cNvPicPr>
          <p:nvPr userDrawn="1"/>
        </p:nvPicPr>
        <p:blipFill>
          <a:blip r:embed="rId14" cstate="print"/>
          <a:srcRect/>
          <a:stretch>
            <a:fillRect/>
          </a:stretch>
        </p:blipFill>
        <p:spPr bwMode="auto">
          <a:xfrm>
            <a:off x="5921375" y="6440488"/>
            <a:ext cx="2852738" cy="128587"/>
          </a:xfrm>
          <a:prstGeom prst="rect">
            <a:avLst/>
          </a:prstGeom>
          <a:noFill/>
          <a:ln w="9525">
            <a:noFill/>
            <a:miter lim="800000"/>
            <a:headEnd/>
            <a:tailEnd/>
          </a:ln>
        </p:spPr>
      </p:pic>
      <p:sp>
        <p:nvSpPr>
          <p:cNvPr id="7" name="コンテンツ プレースホルダ 4"/>
          <p:cNvSpPr txBox="1">
            <a:spLocks/>
          </p:cNvSpPr>
          <p:nvPr userDrawn="1"/>
        </p:nvSpPr>
        <p:spPr>
          <a:xfrm>
            <a:off x="641269" y="6377359"/>
            <a:ext cx="7825838" cy="338137"/>
          </a:xfrm>
          <a:prstGeom prst="rect">
            <a:avLst/>
          </a:prstGeom>
        </p:spPr>
        <p:txBody>
          <a:bodyPr/>
          <a:lstStyle>
            <a:lvl1pPr algn="ctr">
              <a:buNone/>
              <a:defRPr sz="1400">
                <a:solidFill>
                  <a:schemeClr val="bg1"/>
                </a:solidFill>
              </a:defRPr>
            </a:lvl1pPr>
          </a:lstStyle>
          <a:p>
            <a:pPr marL="342900" marR="0" lvl="0" indent="-342900" algn="ctr" defTabSz="914400" rtl="0" eaLnBrk="0" fontAlgn="base" latinLnBrk="0" hangingPunct="0">
              <a:lnSpc>
                <a:spcPct val="100000"/>
              </a:lnSpc>
              <a:spcBef>
                <a:spcPct val="20000"/>
              </a:spcBef>
              <a:spcAft>
                <a:spcPct val="0"/>
              </a:spcAft>
              <a:buClrTx/>
              <a:buSzTx/>
              <a:buFontTx/>
              <a:buNone/>
              <a:tabLst/>
              <a:defRPr/>
            </a:pPr>
            <a:fld id="{70DF68C1-1606-4B44-9630-12BB30E0392C}" type="slidenum">
              <a:rPr kumimoji="1" lang="ja-JP" altLang="en-US" sz="1400" b="0" i="0" u="none" strike="noStrike" kern="0" cap="none" spc="0" normalizeH="0" baseline="0" noProof="0" smtClean="0">
                <a:ln>
                  <a:noFill/>
                </a:ln>
                <a:solidFill>
                  <a:schemeClr val="bg1"/>
                </a:solidFill>
                <a:effectLst/>
                <a:uLnTx/>
                <a:uFillTx/>
                <a:latin typeface="+mn-lt"/>
                <a:ea typeface="+mn-ea"/>
                <a:cs typeface="+mn-cs"/>
              </a:rPr>
              <a:pPr marL="342900" marR="0" lvl="0" indent="-342900" algn="ctr" defTabSz="914400" rtl="0" eaLnBrk="0" fontAlgn="base" latinLnBrk="0" hangingPunct="0">
                <a:lnSpc>
                  <a:spcPct val="100000"/>
                </a:lnSpc>
                <a:spcBef>
                  <a:spcPct val="20000"/>
                </a:spcBef>
                <a:spcAft>
                  <a:spcPct val="0"/>
                </a:spcAft>
                <a:buClrTx/>
                <a:buSzTx/>
                <a:buFontTx/>
                <a:buNone/>
                <a:tabLst/>
                <a:defRPr/>
              </a:pPr>
              <a:t>‹#›</a:t>
            </a:fld>
            <a:endParaRPr kumimoji="1" lang="ja-JP" altLang="en-US" sz="1400" b="0" i="0" u="none" strike="noStrike" kern="0" cap="none" spc="0" normalizeH="0" baseline="0" noProof="0" dirty="0">
              <a:ln>
                <a:noFill/>
              </a:ln>
              <a:solidFill>
                <a:schemeClr val="bg1"/>
              </a:solidFill>
              <a:effectLst/>
              <a:uLnTx/>
              <a:uFillTx/>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4140" r:id="rId1"/>
    <p:sldLayoutId id="2147484130" r:id="rId2"/>
    <p:sldLayoutId id="2147484131" r:id="rId3"/>
    <p:sldLayoutId id="2147484132" r:id="rId4"/>
    <p:sldLayoutId id="2147484133" r:id="rId5"/>
    <p:sldLayoutId id="2147484134" r:id="rId6"/>
    <p:sldLayoutId id="2147484135" r:id="rId7"/>
    <p:sldLayoutId id="2147484136" r:id="rId8"/>
    <p:sldLayoutId id="2147484137" r:id="rId9"/>
    <p:sldLayoutId id="2147484138" r:id="rId10"/>
    <p:sldLayoutId id="2147484139" r:id="rId11"/>
  </p:sldLayoutIdLst>
  <p:hf hdr="0" ftr="0" dt="0"/>
  <p:txStyles>
    <p:titleStyle>
      <a:lvl1pPr algn="ctr" rtl="0" eaLnBrk="0" fontAlgn="base" hangingPunct="0">
        <a:spcBef>
          <a:spcPct val="0"/>
        </a:spcBef>
        <a:spcAft>
          <a:spcPct val="0"/>
        </a:spcAft>
        <a:defRPr kumimoji="1" sz="3800">
          <a:solidFill>
            <a:srgbClr val="000000"/>
          </a:solidFill>
          <a:latin typeface="+mj-lt"/>
          <a:ea typeface="+mj-ea"/>
          <a:cs typeface="+mj-cs"/>
        </a:defRPr>
      </a:lvl1pPr>
      <a:lvl2pPr algn="ctr" rtl="0" eaLnBrk="0" fontAlgn="base" hangingPunct="0">
        <a:spcBef>
          <a:spcPct val="0"/>
        </a:spcBef>
        <a:spcAft>
          <a:spcPct val="0"/>
        </a:spcAft>
        <a:defRPr kumimoji="1" sz="3800">
          <a:solidFill>
            <a:srgbClr val="000000"/>
          </a:solidFill>
          <a:latin typeface="ＭＳ Ｐゴシック" pitchFamily="50" charset="-128"/>
          <a:ea typeface="ＭＳ Ｐゴシック" pitchFamily="50" charset="-128"/>
        </a:defRPr>
      </a:lvl2pPr>
      <a:lvl3pPr algn="ctr" rtl="0" eaLnBrk="0" fontAlgn="base" hangingPunct="0">
        <a:spcBef>
          <a:spcPct val="0"/>
        </a:spcBef>
        <a:spcAft>
          <a:spcPct val="0"/>
        </a:spcAft>
        <a:defRPr kumimoji="1" sz="3800">
          <a:solidFill>
            <a:srgbClr val="000000"/>
          </a:solidFill>
          <a:latin typeface="ＭＳ Ｐゴシック" pitchFamily="50" charset="-128"/>
          <a:ea typeface="ＭＳ Ｐゴシック" pitchFamily="50" charset="-128"/>
        </a:defRPr>
      </a:lvl3pPr>
      <a:lvl4pPr algn="ctr" rtl="0" eaLnBrk="0" fontAlgn="base" hangingPunct="0">
        <a:spcBef>
          <a:spcPct val="0"/>
        </a:spcBef>
        <a:spcAft>
          <a:spcPct val="0"/>
        </a:spcAft>
        <a:defRPr kumimoji="1" sz="3800">
          <a:solidFill>
            <a:srgbClr val="000000"/>
          </a:solidFill>
          <a:latin typeface="ＭＳ Ｐゴシック" pitchFamily="50" charset="-128"/>
          <a:ea typeface="ＭＳ Ｐゴシック" pitchFamily="50" charset="-128"/>
        </a:defRPr>
      </a:lvl4pPr>
      <a:lvl5pPr algn="ctr" rtl="0" eaLnBrk="0" fontAlgn="base" hangingPunct="0">
        <a:spcBef>
          <a:spcPct val="0"/>
        </a:spcBef>
        <a:spcAft>
          <a:spcPct val="0"/>
        </a:spcAft>
        <a:defRPr kumimoji="1" sz="3800">
          <a:solidFill>
            <a:srgbClr val="000000"/>
          </a:solidFill>
          <a:latin typeface="ＭＳ Ｐゴシック" pitchFamily="50" charset="-128"/>
          <a:ea typeface="ＭＳ Ｐゴシック" pitchFamily="50" charset="-128"/>
        </a:defRPr>
      </a:lvl5pPr>
      <a:lvl6pPr marL="457200" algn="ctr" rtl="0" fontAlgn="base">
        <a:spcBef>
          <a:spcPct val="0"/>
        </a:spcBef>
        <a:spcAft>
          <a:spcPct val="0"/>
        </a:spcAft>
        <a:defRPr kumimoji="1" sz="3800">
          <a:solidFill>
            <a:srgbClr val="000000"/>
          </a:solidFill>
          <a:latin typeface="ＭＳ Ｐゴシック" pitchFamily="50" charset="-128"/>
          <a:ea typeface="ＭＳ Ｐゴシック" pitchFamily="50" charset="-128"/>
        </a:defRPr>
      </a:lvl6pPr>
      <a:lvl7pPr marL="914400" algn="ctr" rtl="0" fontAlgn="base">
        <a:spcBef>
          <a:spcPct val="0"/>
        </a:spcBef>
        <a:spcAft>
          <a:spcPct val="0"/>
        </a:spcAft>
        <a:defRPr kumimoji="1" sz="3800">
          <a:solidFill>
            <a:srgbClr val="000000"/>
          </a:solidFill>
          <a:latin typeface="ＭＳ Ｐゴシック" pitchFamily="50" charset="-128"/>
          <a:ea typeface="ＭＳ Ｐゴシック" pitchFamily="50" charset="-128"/>
        </a:defRPr>
      </a:lvl7pPr>
      <a:lvl8pPr marL="1371600" algn="ctr" rtl="0" fontAlgn="base">
        <a:spcBef>
          <a:spcPct val="0"/>
        </a:spcBef>
        <a:spcAft>
          <a:spcPct val="0"/>
        </a:spcAft>
        <a:defRPr kumimoji="1" sz="3800">
          <a:solidFill>
            <a:srgbClr val="000000"/>
          </a:solidFill>
          <a:latin typeface="ＭＳ Ｐゴシック" pitchFamily="50" charset="-128"/>
          <a:ea typeface="ＭＳ Ｐゴシック" pitchFamily="50" charset="-128"/>
        </a:defRPr>
      </a:lvl8pPr>
      <a:lvl9pPr marL="1828800" algn="ctr" rtl="0" fontAlgn="base">
        <a:spcBef>
          <a:spcPct val="0"/>
        </a:spcBef>
        <a:spcAft>
          <a:spcPct val="0"/>
        </a:spcAft>
        <a:defRPr kumimoji="1" sz="3800">
          <a:solidFill>
            <a:srgbClr val="000000"/>
          </a:solidFill>
          <a:latin typeface="ＭＳ Ｐゴシック" pitchFamily="50" charset="-128"/>
          <a:ea typeface="ＭＳ Ｐゴシック" pitchFamily="50" charset="-128"/>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nvSpPr>
        <p:spPr bwMode="auto">
          <a:xfrm>
            <a:off x="-54179" y="713926"/>
            <a:ext cx="9144000" cy="5680075"/>
          </a:xfrm>
          <a:prstGeom prst="rect">
            <a:avLst/>
          </a:prstGeom>
          <a:solidFill>
            <a:schemeClr val="bg1"/>
          </a:solidFill>
          <a:ln w="9525">
            <a:noFill/>
            <a:miter lim="800000"/>
            <a:headEnd/>
            <a:tailEnd/>
          </a:ln>
        </p:spPr>
        <p:txBody>
          <a:bodyPr lIns="91428" tIns="45714" rIns="91428" bIns="45714" anchor="ctr"/>
          <a:lstStyle/>
          <a:p>
            <a:endParaRPr lang="ja-JP" altLang="ja-JP" sz="2400" dirty="0">
              <a:solidFill>
                <a:srgbClr val="140078"/>
              </a:solidFill>
              <a:latin typeface="HG創英角ｺﾞｼｯｸUB" pitchFamily="49" charset="-128"/>
              <a:ea typeface="HG創英角ｺﾞｼｯｸUB" pitchFamily="49" charset="-128"/>
            </a:endParaRPr>
          </a:p>
        </p:txBody>
      </p:sp>
      <p:sp>
        <p:nvSpPr>
          <p:cNvPr id="7171" name="Rectangle 3"/>
          <p:cNvSpPr>
            <a:spLocks noChangeArrowheads="1"/>
          </p:cNvSpPr>
          <p:nvPr/>
        </p:nvSpPr>
        <p:spPr bwMode="auto">
          <a:xfrm>
            <a:off x="38100" y="650087"/>
            <a:ext cx="8915400" cy="838245"/>
          </a:xfrm>
          <a:prstGeom prst="rect">
            <a:avLst/>
          </a:prstGeom>
          <a:solidFill>
            <a:schemeClr val="bg1"/>
          </a:solidFill>
          <a:ln w="9525">
            <a:noFill/>
            <a:miter lim="800000"/>
            <a:headEnd/>
            <a:tailEnd/>
          </a:ln>
        </p:spPr>
        <p:txBody>
          <a:bodyPr lIns="91428" tIns="45714" rIns="91428" bIns="45714" anchor="ctr"/>
          <a:lstStyle/>
          <a:p>
            <a:r>
              <a:rPr lang="ja-JP" altLang="en-US" sz="2800" dirty="0">
                <a:solidFill>
                  <a:srgbClr val="140078"/>
                </a:solidFill>
                <a:latin typeface="HG創英角ｺﾞｼｯｸUB" pitchFamily="49" charset="-128"/>
                <a:ea typeface="HG創英角ｺﾞｼｯｸUB" pitchFamily="49" charset="-128"/>
              </a:rPr>
              <a:t>本日お話しすること</a:t>
            </a:r>
            <a:endParaRPr lang="en-US" altLang="ja-JP" sz="2800" dirty="0">
              <a:solidFill>
                <a:srgbClr val="140078"/>
              </a:solidFill>
              <a:latin typeface="HG創英角ｺﾞｼｯｸUB" pitchFamily="49" charset="-128"/>
              <a:ea typeface="HG創英角ｺﾞｼｯｸUB" pitchFamily="49" charset="-128"/>
            </a:endParaRPr>
          </a:p>
        </p:txBody>
      </p:sp>
      <p:sp>
        <p:nvSpPr>
          <p:cNvPr id="13" name="Rectangle 8"/>
          <p:cNvSpPr>
            <a:spLocks noChangeArrowheads="1"/>
          </p:cNvSpPr>
          <p:nvPr/>
        </p:nvSpPr>
        <p:spPr bwMode="auto">
          <a:xfrm>
            <a:off x="689458" y="1631279"/>
            <a:ext cx="7765084" cy="4494726"/>
          </a:xfrm>
          <a:prstGeom prst="rect">
            <a:avLst/>
          </a:prstGeom>
          <a:solidFill>
            <a:schemeClr val="bg1">
              <a:lumMod val="95000"/>
            </a:schemeClr>
          </a:solidFill>
          <a:ln w="9525">
            <a:noFill/>
            <a:miter lim="800000"/>
            <a:headEnd/>
            <a:tailEnd/>
          </a:ln>
          <a:effectLst/>
        </p:spPr>
        <p:txBody>
          <a:bodyPr lIns="91428" tIns="45714" rIns="91428" bIns="45714"/>
          <a:lstStyle/>
          <a:p>
            <a:pPr marL="723900" indent="-723900">
              <a:defRPr/>
            </a:pPr>
            <a:endParaRPr lang="en-US" altLang="ja-JP" sz="1050" dirty="0">
              <a:latin typeface="HGPｺﾞｼｯｸE" panose="020B0900000000000000" pitchFamily="50" charset="-128"/>
              <a:ea typeface="HGPｺﾞｼｯｸE" panose="020B0900000000000000" pitchFamily="50" charset="-128"/>
            </a:endParaRPr>
          </a:p>
          <a:p>
            <a:pPr marL="723900" indent="-723900">
              <a:defRPr/>
            </a:pPr>
            <a:endParaRPr lang="ja-JP" altLang="en-US" sz="1050" dirty="0">
              <a:latin typeface="HGPｺﾞｼｯｸE" panose="020B0900000000000000" pitchFamily="50" charset="-128"/>
              <a:ea typeface="HGPｺﾞｼｯｸE" panose="020B0900000000000000" pitchFamily="50" charset="-128"/>
            </a:endParaRPr>
          </a:p>
          <a:p>
            <a:pPr marL="723900" indent="-723900">
              <a:defRPr/>
            </a:pPr>
            <a:endParaRPr lang="en-US" altLang="ja-JP"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7172" name="Line 5"/>
          <p:cNvSpPr>
            <a:spLocks noChangeShapeType="1"/>
          </p:cNvSpPr>
          <p:nvPr/>
        </p:nvSpPr>
        <p:spPr bwMode="auto">
          <a:xfrm>
            <a:off x="25400" y="1541825"/>
            <a:ext cx="8940800" cy="0"/>
          </a:xfrm>
          <a:prstGeom prst="line">
            <a:avLst/>
          </a:prstGeom>
          <a:noFill/>
          <a:ln w="28575">
            <a:solidFill>
              <a:srgbClr val="CC0000"/>
            </a:solidFill>
            <a:round/>
            <a:headEnd/>
            <a:tailEnd/>
          </a:ln>
        </p:spPr>
        <p:txBody>
          <a:bodyPr/>
          <a:lstStyle/>
          <a:p>
            <a:endParaRPr lang="ja-JP" altLang="en-US"/>
          </a:p>
        </p:txBody>
      </p:sp>
      <p:sp>
        <p:nvSpPr>
          <p:cNvPr id="10" name="角丸四角形 9"/>
          <p:cNvSpPr/>
          <p:nvPr/>
        </p:nvSpPr>
        <p:spPr bwMode="auto">
          <a:xfrm>
            <a:off x="835965" y="1741407"/>
            <a:ext cx="7293907" cy="432000"/>
          </a:xfrm>
          <a:prstGeom prst="roundRect">
            <a:avLst/>
          </a:prstGeom>
          <a:solidFill>
            <a:schemeClr val="accent6">
              <a:lumMod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lvl="0"/>
            <a:r>
              <a:rPr lang="ja-JP" altLang="en-US" sz="18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ニューラルネットワーク作成編</a:t>
            </a:r>
            <a:endParaRPr lang="en-US" altLang="ja-JP" sz="1800" b="1"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テキスト ボックス 1"/>
          <p:cNvSpPr txBox="1"/>
          <p:nvPr/>
        </p:nvSpPr>
        <p:spPr>
          <a:xfrm>
            <a:off x="989007" y="2230525"/>
            <a:ext cx="6987822" cy="1569660"/>
          </a:xfrm>
          <a:prstGeom prst="rect">
            <a:avLst/>
          </a:prstGeom>
          <a:noFill/>
          <a:ln>
            <a:solidFill>
              <a:schemeClr val="accent6"/>
            </a:solidFill>
          </a:ln>
        </p:spPr>
        <p:txBody>
          <a:bodyPr wrap="square" rtlCol="0">
            <a:spAutoFit/>
          </a:bodyPr>
          <a:lstStyle/>
          <a:p>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・入力データの用意</a:t>
            </a:r>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a:p>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・活性化関数を決める</a:t>
            </a:r>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a:p>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・損失関数を決める</a:t>
            </a:r>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a:p>
            <a:r>
              <a:rPr lang="ja-JP" altLang="en-US" sz="2400" b="1" baseline="-25000" dirty="0" smtClean="0">
                <a:latin typeface="Meiryo UI" panose="020B0604030504040204" pitchFamily="50" charset="-128"/>
                <a:ea typeface="Meiryo UI" panose="020B0604030504040204" pitchFamily="50" charset="-128"/>
                <a:cs typeface="Meiryo UI" panose="020B0604030504040204" pitchFamily="50" charset="-128"/>
              </a:rPr>
              <a:t>・データの入れ方を</a:t>
            </a:r>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決める</a:t>
            </a:r>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a:p>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・勾配爆発の対策</a:t>
            </a:r>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a:p>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・学習の動作確認</a:t>
            </a:r>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36" name="テキスト ボックス 35"/>
          <p:cNvSpPr txBox="1"/>
          <p:nvPr/>
        </p:nvSpPr>
        <p:spPr>
          <a:xfrm>
            <a:off x="989007" y="4542841"/>
            <a:ext cx="6987822" cy="1077218"/>
          </a:xfrm>
          <a:prstGeom prst="rect">
            <a:avLst/>
          </a:prstGeom>
          <a:noFill/>
          <a:ln>
            <a:solidFill>
              <a:schemeClr val="accent6"/>
            </a:solidFill>
          </a:ln>
        </p:spPr>
        <p:txBody>
          <a:bodyPr wrap="square" rtlCol="0">
            <a:spAutoFit/>
          </a:bodyPr>
          <a:lstStyle/>
          <a:p>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・学習率の調整</a:t>
            </a:r>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a:p>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a:t>
            </a:r>
            <a:r>
              <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rPr>
              <a:t>dying </a:t>
            </a:r>
            <a:r>
              <a:rPr lang="en-US" altLang="ja-JP" sz="2400" b="1" baseline="-25000" dirty="0" err="1">
                <a:latin typeface="Meiryo UI" panose="020B0604030504040204" pitchFamily="50" charset="-128"/>
                <a:ea typeface="Meiryo UI" panose="020B0604030504040204" pitchFamily="50" charset="-128"/>
                <a:cs typeface="Meiryo UI" panose="020B0604030504040204" pitchFamily="50" charset="-128"/>
              </a:rPr>
              <a:t>ReLU</a:t>
            </a:r>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a:p>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・正規化</a:t>
            </a:r>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a:p>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1" name="角丸四角形 10"/>
          <p:cNvSpPr/>
          <p:nvPr/>
        </p:nvSpPr>
        <p:spPr bwMode="auto">
          <a:xfrm>
            <a:off x="835963" y="3961729"/>
            <a:ext cx="7293907" cy="432000"/>
          </a:xfrm>
          <a:prstGeom prst="roundRect">
            <a:avLst/>
          </a:prstGeom>
          <a:solidFill>
            <a:schemeClr val="accent6">
              <a:lumMod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lvl="0"/>
            <a:r>
              <a:rPr lang="ja-JP" altLang="en-US" sz="18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パラメーター調整編</a:t>
            </a:r>
            <a:endParaRPr lang="en-US" altLang="ja-JP" sz="1800" b="1"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319023580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nvSpPr>
        <p:spPr bwMode="auto">
          <a:xfrm>
            <a:off x="0" y="642372"/>
            <a:ext cx="9144000" cy="5680075"/>
          </a:xfrm>
          <a:prstGeom prst="rect">
            <a:avLst/>
          </a:prstGeom>
          <a:solidFill>
            <a:schemeClr val="bg1"/>
          </a:solidFill>
          <a:ln w="9525">
            <a:noFill/>
            <a:miter lim="800000"/>
            <a:headEnd/>
            <a:tailEnd/>
          </a:ln>
        </p:spPr>
        <p:txBody>
          <a:bodyPr lIns="91428" tIns="45714" rIns="91428" bIns="45714" anchor="ctr"/>
          <a:lstStyle/>
          <a:p>
            <a:endParaRPr lang="ja-JP" altLang="ja-JP" sz="2400" dirty="0">
              <a:solidFill>
                <a:srgbClr val="140078"/>
              </a:solidFill>
              <a:latin typeface="HG創英角ｺﾞｼｯｸUB" pitchFamily="49" charset="-128"/>
              <a:ea typeface="HG創英角ｺﾞｼｯｸUB" pitchFamily="49" charset="-128"/>
            </a:endParaRPr>
          </a:p>
        </p:txBody>
      </p:sp>
      <p:sp>
        <p:nvSpPr>
          <p:cNvPr id="7171" name="Rectangle 3"/>
          <p:cNvSpPr>
            <a:spLocks noChangeArrowheads="1"/>
          </p:cNvSpPr>
          <p:nvPr/>
        </p:nvSpPr>
        <p:spPr bwMode="auto">
          <a:xfrm>
            <a:off x="38100" y="650087"/>
            <a:ext cx="8915400" cy="838245"/>
          </a:xfrm>
          <a:prstGeom prst="rect">
            <a:avLst/>
          </a:prstGeom>
          <a:solidFill>
            <a:schemeClr val="bg1"/>
          </a:solidFill>
          <a:ln w="9525">
            <a:noFill/>
            <a:miter lim="800000"/>
            <a:headEnd/>
            <a:tailEnd/>
          </a:ln>
        </p:spPr>
        <p:txBody>
          <a:bodyPr lIns="91428" tIns="45714" rIns="91428" bIns="45714" anchor="ctr"/>
          <a:lstStyle/>
          <a:p>
            <a:r>
              <a:rPr lang="ja-JP" altLang="en-US" sz="2800" dirty="0">
                <a:solidFill>
                  <a:srgbClr val="140078"/>
                </a:solidFill>
                <a:latin typeface="HG創英角ｺﾞｼｯｸUB" pitchFamily="49" charset="-128"/>
                <a:ea typeface="HG創英角ｺﾞｼｯｸUB" pitchFamily="49" charset="-128"/>
              </a:rPr>
              <a:t>ニューラルネットワーク作成編：活性化関数を決める</a:t>
            </a:r>
            <a:endParaRPr lang="en-US" altLang="ja-JP" sz="2800" dirty="0">
              <a:solidFill>
                <a:srgbClr val="140078"/>
              </a:solidFill>
              <a:latin typeface="HG創英角ｺﾞｼｯｸUB" pitchFamily="49" charset="-128"/>
              <a:ea typeface="HG創英角ｺﾞｼｯｸUB" pitchFamily="49" charset="-128"/>
            </a:endParaRPr>
          </a:p>
        </p:txBody>
      </p:sp>
      <p:sp>
        <p:nvSpPr>
          <p:cNvPr id="13" name="Rectangle 8"/>
          <p:cNvSpPr>
            <a:spLocks noChangeArrowheads="1"/>
          </p:cNvSpPr>
          <p:nvPr/>
        </p:nvSpPr>
        <p:spPr bwMode="auto">
          <a:xfrm>
            <a:off x="689458" y="1631279"/>
            <a:ext cx="7765084" cy="4494726"/>
          </a:xfrm>
          <a:prstGeom prst="rect">
            <a:avLst/>
          </a:prstGeom>
          <a:solidFill>
            <a:schemeClr val="bg1">
              <a:lumMod val="95000"/>
            </a:schemeClr>
          </a:solidFill>
          <a:ln w="9525">
            <a:noFill/>
            <a:miter lim="800000"/>
            <a:headEnd/>
            <a:tailEnd/>
          </a:ln>
          <a:effectLst/>
        </p:spPr>
        <p:txBody>
          <a:bodyPr lIns="91428" tIns="45714" rIns="91428" bIns="45714"/>
          <a:lstStyle/>
          <a:p>
            <a:pPr marL="723900" indent="-723900">
              <a:defRPr/>
            </a:pPr>
            <a:endParaRPr lang="en-US" altLang="ja-JP" sz="1050" dirty="0">
              <a:latin typeface="HGPｺﾞｼｯｸE" panose="020B0900000000000000" pitchFamily="50" charset="-128"/>
              <a:ea typeface="HGPｺﾞｼｯｸE" panose="020B0900000000000000" pitchFamily="50" charset="-128"/>
            </a:endParaRPr>
          </a:p>
          <a:p>
            <a:pPr marL="723900" indent="-723900">
              <a:defRPr/>
            </a:pPr>
            <a:endParaRPr lang="ja-JP" altLang="en-US" sz="1050" dirty="0">
              <a:latin typeface="HGPｺﾞｼｯｸE" panose="020B0900000000000000" pitchFamily="50" charset="-128"/>
              <a:ea typeface="HGPｺﾞｼｯｸE" panose="020B0900000000000000" pitchFamily="50" charset="-128"/>
            </a:endParaRPr>
          </a:p>
          <a:p>
            <a:pPr marL="723900" indent="-723900">
              <a:defRPr/>
            </a:pPr>
            <a:endParaRPr lang="en-US" altLang="ja-JP"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7172" name="Line 5"/>
          <p:cNvSpPr>
            <a:spLocks noChangeShapeType="1"/>
          </p:cNvSpPr>
          <p:nvPr/>
        </p:nvSpPr>
        <p:spPr bwMode="auto">
          <a:xfrm>
            <a:off x="25400" y="1541825"/>
            <a:ext cx="8940800" cy="0"/>
          </a:xfrm>
          <a:prstGeom prst="line">
            <a:avLst/>
          </a:prstGeom>
          <a:noFill/>
          <a:ln w="28575">
            <a:solidFill>
              <a:srgbClr val="CC0000"/>
            </a:solidFill>
            <a:round/>
            <a:headEnd/>
            <a:tailEnd/>
          </a:ln>
        </p:spPr>
        <p:txBody>
          <a:bodyPr/>
          <a:lstStyle/>
          <a:p>
            <a:endParaRPr lang="ja-JP" altLang="en-US"/>
          </a:p>
        </p:txBody>
      </p:sp>
      <p:sp>
        <p:nvSpPr>
          <p:cNvPr id="10" name="角丸四角形 9"/>
          <p:cNvSpPr/>
          <p:nvPr/>
        </p:nvSpPr>
        <p:spPr bwMode="auto">
          <a:xfrm>
            <a:off x="835965" y="1741407"/>
            <a:ext cx="7293907" cy="432000"/>
          </a:xfrm>
          <a:prstGeom prst="roundRect">
            <a:avLst/>
          </a:prstGeom>
          <a:solidFill>
            <a:schemeClr val="accent6">
              <a:lumMod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lvl="0"/>
            <a:r>
              <a:rPr lang="ja-JP" altLang="en-US" sz="18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主な活性化関数</a:t>
            </a:r>
            <a:endParaRPr lang="en-US" altLang="ja-JP" sz="1800" b="1"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テキスト ボックス 1"/>
          <p:cNvSpPr txBox="1"/>
          <p:nvPr/>
        </p:nvSpPr>
        <p:spPr>
          <a:xfrm>
            <a:off x="989007" y="2230525"/>
            <a:ext cx="6987822" cy="3046988"/>
          </a:xfrm>
          <a:prstGeom prst="rect">
            <a:avLst/>
          </a:prstGeom>
          <a:noFill/>
          <a:ln>
            <a:solidFill>
              <a:schemeClr val="accent6"/>
            </a:solidFill>
          </a:ln>
        </p:spPr>
        <p:txBody>
          <a:bodyPr wrap="square" rtlCol="0">
            <a:spAutoFit/>
          </a:bodyPr>
          <a:lstStyle/>
          <a:p>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a:t>
            </a:r>
            <a:r>
              <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rPr>
              <a:t>Sigmoid</a:t>
            </a:r>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関数⇒昔よく使われていた。</a:t>
            </a:r>
            <a:r>
              <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rPr>
              <a:t>0</a:t>
            </a:r>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＜出力値＜</a:t>
            </a:r>
            <a:r>
              <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rPr>
              <a:t>1</a:t>
            </a:r>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となる。</a:t>
            </a:r>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a:p>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　　　　　　　　　　　　勾配消失、又は勾配爆発を引き起こすことがある。</a:t>
            </a:r>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a:p>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a:p>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a:t>
            </a:r>
            <a:r>
              <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rPr>
              <a:t>tanh</a:t>
            </a:r>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関数⇒</a:t>
            </a:r>
            <a:r>
              <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rPr>
              <a:t> -1</a:t>
            </a:r>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＜出力値＜</a:t>
            </a:r>
            <a:r>
              <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rPr>
              <a:t>1</a:t>
            </a:r>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とすることで出力を</a:t>
            </a:r>
            <a:r>
              <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rPr>
              <a:t>0</a:t>
            </a:r>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にセンタリングした。</a:t>
            </a:r>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a:p>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rPr>
              <a:t> Sigmoid</a:t>
            </a:r>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と同様に勾配に関する問題が存在する。</a:t>
            </a:r>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a:p>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a:p>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a:t>
            </a:r>
            <a:r>
              <a:rPr lang="en-US" altLang="ja-JP" sz="2400" b="1" baseline="-25000" dirty="0" err="1">
                <a:latin typeface="Meiryo UI" panose="020B0604030504040204" pitchFamily="50" charset="-128"/>
                <a:ea typeface="Meiryo UI" panose="020B0604030504040204" pitchFamily="50" charset="-128"/>
                <a:cs typeface="Meiryo UI" panose="020B0604030504040204" pitchFamily="50" charset="-128"/>
              </a:rPr>
              <a:t>Softmax</a:t>
            </a:r>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関数⇒出力値を確率にしてくれる。主に分類問題の出力層に使われる。</a:t>
            </a:r>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a:p>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a:p>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a:t>
            </a:r>
            <a:r>
              <a:rPr lang="en-US" altLang="ja-JP" sz="2400" b="1" baseline="-25000" dirty="0" err="1">
                <a:latin typeface="Meiryo UI" panose="020B0604030504040204" pitchFamily="50" charset="-128"/>
                <a:ea typeface="Meiryo UI" panose="020B0604030504040204" pitchFamily="50" charset="-128"/>
                <a:cs typeface="Meiryo UI" panose="020B0604030504040204" pitchFamily="50" charset="-128"/>
              </a:rPr>
              <a:t>ReLU</a:t>
            </a:r>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関数⇒負の数を全て</a:t>
            </a:r>
            <a:r>
              <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rPr>
              <a:t>0</a:t>
            </a:r>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で返す。隠れ層の関数に迷ったらとりあえずこれ。</a:t>
            </a:r>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a:p>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a:p>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・恒等関数⇒入力値をそのまま出す。回帰問題の出力層に使われる。</a:t>
            </a:r>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a:p>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　</a:t>
            </a:r>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右矢印 2"/>
          <p:cNvSpPr/>
          <p:nvPr/>
        </p:nvSpPr>
        <p:spPr bwMode="auto">
          <a:xfrm>
            <a:off x="989007" y="5532360"/>
            <a:ext cx="643944" cy="476518"/>
          </a:xfrm>
          <a:prstGeom prst="rightArrow">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69963" rtl="0" eaLnBrk="1" fontAlgn="base" latinLnBrk="0" hangingPunct="1">
              <a:lnSpc>
                <a:spcPct val="100000"/>
              </a:lnSpc>
              <a:spcBef>
                <a:spcPct val="0"/>
              </a:spcBef>
              <a:spcAft>
                <a:spcPct val="0"/>
              </a:spcAft>
              <a:buClrTx/>
              <a:buSzTx/>
              <a:buFontTx/>
              <a:buNone/>
              <a:tabLst/>
            </a:pPr>
            <a:endParaRPr kumimoji="1" lang="ja-JP" altLang="en-US" sz="2500" b="0" i="0" u="none" strike="noStrike" cap="none" normalizeH="0" baseline="0">
              <a:ln>
                <a:noFill/>
              </a:ln>
              <a:solidFill>
                <a:schemeClr val="tx1"/>
              </a:solidFill>
              <a:effectLst/>
              <a:latin typeface="Times" charset="0"/>
              <a:ea typeface="ＭＳ Ｐゴシック" pitchFamily="50" charset="-128"/>
            </a:endParaRPr>
          </a:p>
        </p:txBody>
      </p:sp>
      <p:sp>
        <p:nvSpPr>
          <p:cNvPr id="12" name="角丸四角形 11"/>
          <p:cNvSpPr/>
          <p:nvPr/>
        </p:nvSpPr>
        <p:spPr bwMode="auto">
          <a:xfrm>
            <a:off x="1744741" y="5519777"/>
            <a:ext cx="6232088" cy="476519"/>
          </a:xfrm>
          <a:prstGeom prst="roundRect">
            <a:avLst/>
          </a:prstGeom>
          <a:solidFill>
            <a:schemeClr val="accent5">
              <a:alpha val="50000"/>
            </a:schemeClr>
          </a:solidFill>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ctr" anchorCtr="0" compatLnSpc="1">
            <a:prstTxWarp prst="textNoShape">
              <a:avLst/>
            </a:prstTxWarp>
          </a:bodyPr>
          <a:lstStyle/>
          <a:p>
            <a:r>
              <a:rPr lang="ja-JP" altLang="en-US" sz="16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隠れ層：</a:t>
            </a:r>
            <a:r>
              <a:rPr lang="en-US" altLang="ja-JP" sz="1600" b="1" dirty="0" err="1">
                <a:solidFill>
                  <a:srgbClr val="000000"/>
                </a:solidFill>
                <a:latin typeface="Meiryo UI" panose="020B0604030504040204" pitchFamily="50" charset="-128"/>
                <a:ea typeface="Meiryo UI" panose="020B0604030504040204" pitchFamily="50" charset="-128"/>
                <a:cs typeface="Meiryo UI" panose="020B0604030504040204" pitchFamily="50" charset="-128"/>
              </a:rPr>
              <a:t>ReLU</a:t>
            </a:r>
            <a:r>
              <a:rPr lang="ja-JP" altLang="en-US" sz="16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関数　出力層：恒等関数で初期構築を進める。</a:t>
            </a:r>
            <a:endParaRPr lang="en-US" altLang="ja-JP" sz="16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366717143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nvSpPr>
        <p:spPr bwMode="auto">
          <a:xfrm>
            <a:off x="0" y="642372"/>
            <a:ext cx="9144000" cy="5680075"/>
          </a:xfrm>
          <a:prstGeom prst="rect">
            <a:avLst/>
          </a:prstGeom>
          <a:solidFill>
            <a:schemeClr val="bg1"/>
          </a:solidFill>
          <a:ln w="9525">
            <a:noFill/>
            <a:miter lim="800000"/>
            <a:headEnd/>
            <a:tailEnd/>
          </a:ln>
        </p:spPr>
        <p:txBody>
          <a:bodyPr lIns="91428" tIns="45714" rIns="91428" bIns="45714" anchor="ctr"/>
          <a:lstStyle/>
          <a:p>
            <a:endParaRPr lang="ja-JP" altLang="ja-JP" sz="2400" dirty="0">
              <a:solidFill>
                <a:srgbClr val="140078"/>
              </a:solidFill>
              <a:latin typeface="HG創英角ｺﾞｼｯｸUB" pitchFamily="49" charset="-128"/>
              <a:ea typeface="HG創英角ｺﾞｼｯｸUB" pitchFamily="49" charset="-128"/>
            </a:endParaRPr>
          </a:p>
        </p:txBody>
      </p:sp>
      <p:sp>
        <p:nvSpPr>
          <p:cNvPr id="7171" name="Rectangle 3"/>
          <p:cNvSpPr>
            <a:spLocks noChangeArrowheads="1"/>
          </p:cNvSpPr>
          <p:nvPr/>
        </p:nvSpPr>
        <p:spPr bwMode="auto">
          <a:xfrm>
            <a:off x="38100" y="650087"/>
            <a:ext cx="8915400" cy="838245"/>
          </a:xfrm>
          <a:prstGeom prst="rect">
            <a:avLst/>
          </a:prstGeom>
          <a:solidFill>
            <a:schemeClr val="bg1"/>
          </a:solidFill>
          <a:ln w="9525">
            <a:noFill/>
            <a:miter lim="800000"/>
            <a:headEnd/>
            <a:tailEnd/>
          </a:ln>
        </p:spPr>
        <p:txBody>
          <a:bodyPr lIns="91428" tIns="45714" rIns="91428" bIns="45714" anchor="ctr"/>
          <a:lstStyle/>
          <a:p>
            <a:r>
              <a:rPr lang="ja-JP" altLang="en-US" sz="2800" dirty="0">
                <a:solidFill>
                  <a:srgbClr val="140078"/>
                </a:solidFill>
                <a:latin typeface="HG創英角ｺﾞｼｯｸUB" pitchFamily="49" charset="-128"/>
                <a:ea typeface="HG創英角ｺﾞｼｯｸUB" pitchFamily="49" charset="-128"/>
              </a:rPr>
              <a:t>ニューラルネットワーク作成編：損失関数を決める</a:t>
            </a:r>
            <a:endParaRPr lang="en-US" altLang="ja-JP" sz="2800" dirty="0">
              <a:solidFill>
                <a:srgbClr val="140078"/>
              </a:solidFill>
              <a:latin typeface="HG創英角ｺﾞｼｯｸUB" pitchFamily="49" charset="-128"/>
              <a:ea typeface="HG創英角ｺﾞｼｯｸUB" pitchFamily="49" charset="-128"/>
            </a:endParaRPr>
          </a:p>
        </p:txBody>
      </p:sp>
      <p:sp>
        <p:nvSpPr>
          <p:cNvPr id="13" name="Rectangle 8"/>
          <p:cNvSpPr>
            <a:spLocks noChangeArrowheads="1"/>
          </p:cNvSpPr>
          <p:nvPr/>
        </p:nvSpPr>
        <p:spPr bwMode="auto">
          <a:xfrm>
            <a:off x="689458" y="1631279"/>
            <a:ext cx="7765084" cy="4494726"/>
          </a:xfrm>
          <a:prstGeom prst="rect">
            <a:avLst/>
          </a:prstGeom>
          <a:solidFill>
            <a:schemeClr val="bg1">
              <a:lumMod val="95000"/>
            </a:schemeClr>
          </a:solidFill>
          <a:ln w="9525">
            <a:noFill/>
            <a:miter lim="800000"/>
            <a:headEnd/>
            <a:tailEnd/>
          </a:ln>
          <a:effectLst/>
        </p:spPr>
        <p:txBody>
          <a:bodyPr lIns="91428" tIns="45714" rIns="91428" bIns="45714"/>
          <a:lstStyle/>
          <a:p>
            <a:pPr marL="723900" indent="-723900">
              <a:defRPr/>
            </a:pPr>
            <a:endParaRPr lang="en-US" altLang="ja-JP" sz="1050" dirty="0">
              <a:latin typeface="HGPｺﾞｼｯｸE" panose="020B0900000000000000" pitchFamily="50" charset="-128"/>
              <a:ea typeface="HGPｺﾞｼｯｸE" panose="020B0900000000000000" pitchFamily="50" charset="-128"/>
            </a:endParaRPr>
          </a:p>
          <a:p>
            <a:pPr marL="723900" indent="-723900">
              <a:defRPr/>
            </a:pPr>
            <a:endParaRPr lang="ja-JP" altLang="en-US" sz="1050" dirty="0">
              <a:latin typeface="HGPｺﾞｼｯｸE" panose="020B0900000000000000" pitchFamily="50" charset="-128"/>
              <a:ea typeface="HGPｺﾞｼｯｸE" panose="020B0900000000000000" pitchFamily="50" charset="-128"/>
            </a:endParaRPr>
          </a:p>
          <a:p>
            <a:pPr marL="723900" indent="-723900">
              <a:defRPr/>
            </a:pPr>
            <a:endParaRPr lang="en-US" altLang="ja-JP"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7172" name="Line 5"/>
          <p:cNvSpPr>
            <a:spLocks noChangeShapeType="1"/>
          </p:cNvSpPr>
          <p:nvPr/>
        </p:nvSpPr>
        <p:spPr bwMode="auto">
          <a:xfrm>
            <a:off x="25400" y="1541825"/>
            <a:ext cx="8940800" cy="0"/>
          </a:xfrm>
          <a:prstGeom prst="line">
            <a:avLst/>
          </a:prstGeom>
          <a:noFill/>
          <a:ln w="28575">
            <a:solidFill>
              <a:srgbClr val="CC0000"/>
            </a:solidFill>
            <a:round/>
            <a:headEnd/>
            <a:tailEnd/>
          </a:ln>
        </p:spPr>
        <p:txBody>
          <a:bodyPr/>
          <a:lstStyle/>
          <a:p>
            <a:endParaRPr lang="ja-JP" altLang="en-US"/>
          </a:p>
        </p:txBody>
      </p:sp>
      <p:sp>
        <p:nvSpPr>
          <p:cNvPr id="10" name="角丸四角形 9"/>
          <p:cNvSpPr/>
          <p:nvPr/>
        </p:nvSpPr>
        <p:spPr bwMode="auto">
          <a:xfrm>
            <a:off x="835965" y="1741407"/>
            <a:ext cx="7293907" cy="432000"/>
          </a:xfrm>
          <a:prstGeom prst="roundRect">
            <a:avLst/>
          </a:prstGeom>
          <a:solidFill>
            <a:schemeClr val="accent6">
              <a:lumMod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lvl="0"/>
            <a:r>
              <a:rPr lang="en-US" altLang="ja-JP" sz="18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2</a:t>
            </a:r>
            <a:r>
              <a:rPr lang="ja-JP" altLang="en-US" sz="18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乗和誤差</a:t>
            </a:r>
            <a:endParaRPr lang="en-US" altLang="ja-JP" sz="1800" b="1"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テキスト ボックス 1"/>
          <p:cNvSpPr txBox="1"/>
          <p:nvPr/>
        </p:nvSpPr>
        <p:spPr>
          <a:xfrm>
            <a:off x="989007" y="2363963"/>
            <a:ext cx="6987822" cy="1815882"/>
          </a:xfrm>
          <a:prstGeom prst="rect">
            <a:avLst/>
          </a:prstGeom>
          <a:noFill/>
          <a:ln>
            <a:solidFill>
              <a:schemeClr val="accent6"/>
            </a:solidFill>
          </a:ln>
        </p:spPr>
        <p:txBody>
          <a:bodyPr wrap="square" rtlCol="0">
            <a:spAutoFit/>
          </a:bodyPr>
          <a:lstStyle/>
          <a:p>
            <a:endParaRPr lang="en-US" altLang="ja-JP" sz="2400" b="1" baseline="-25000" dirty="0" smtClean="0">
              <a:latin typeface="Meiryo UI" panose="020B0604030504040204" pitchFamily="50" charset="-128"/>
              <a:ea typeface="Meiryo UI" panose="020B0604030504040204" pitchFamily="50" charset="-128"/>
              <a:cs typeface="Meiryo UI" panose="020B0604030504040204" pitchFamily="50" charset="-128"/>
            </a:endParaRPr>
          </a:p>
          <a:p>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a:p>
            <a:endParaRPr lang="en-US" altLang="ja-JP" sz="2400" b="1" baseline="-25000" dirty="0" smtClean="0">
              <a:latin typeface="Meiryo UI" panose="020B0604030504040204" pitchFamily="50" charset="-128"/>
              <a:ea typeface="Meiryo UI" panose="020B0604030504040204" pitchFamily="50" charset="-128"/>
              <a:cs typeface="Meiryo UI" panose="020B0604030504040204" pitchFamily="50" charset="-128"/>
            </a:endParaRPr>
          </a:p>
          <a:p>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a:p>
            <a:endParaRPr lang="en-US" altLang="ja-JP" sz="2400" b="1" baseline="-25000" dirty="0" smtClean="0">
              <a:latin typeface="Meiryo UI" panose="020B0604030504040204" pitchFamily="50" charset="-128"/>
              <a:ea typeface="Meiryo UI" panose="020B0604030504040204" pitchFamily="50" charset="-128"/>
              <a:cs typeface="Meiryo UI" panose="020B0604030504040204" pitchFamily="50" charset="-128"/>
            </a:endParaRPr>
          </a:p>
          <a:p>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a:p>
            <a:endParaRPr lang="en-US" altLang="ja-JP" sz="2400" b="1" baseline="-25000" dirty="0" smtClean="0">
              <a:latin typeface="Meiryo UI" panose="020B0604030504040204" pitchFamily="50" charset="-128"/>
              <a:ea typeface="Meiryo UI" panose="020B0604030504040204" pitchFamily="50" charset="-128"/>
              <a:cs typeface="Meiryo UI" panose="020B0604030504040204" pitchFamily="50" charset="-128"/>
            </a:endParaRPr>
          </a:p>
        </p:txBody>
      </p:sp>
      <p:pic>
        <p:nvPicPr>
          <p:cNvPr id="1026" name="Picture 2" descr="https://github.com/tiny-dnn/tiny-dnn/wiki/007.png">
            <a:extLst>
              <a:ext uri="{FF2B5EF4-FFF2-40B4-BE49-F238E27FC236}">
                <a16:creationId xmlns="" xmlns:a16="http://schemas.microsoft.com/office/drawing/2014/main" id="{2B947B29-14FD-44A7-A905-65B712D50C9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82956" y="2871649"/>
            <a:ext cx="3392075" cy="852038"/>
          </a:xfrm>
          <a:prstGeom prst="rect">
            <a:avLst/>
          </a:prstGeom>
          <a:noFill/>
          <a:extLst>
            <a:ext uri="{909E8E84-426E-40DD-AFC4-6F175D3DCCD1}">
              <a14:hiddenFill xmlns:a14="http://schemas.microsoft.com/office/drawing/2010/main">
                <a:solidFill>
                  <a:srgbClr val="FFFFFF"/>
                </a:solidFill>
              </a14:hiddenFill>
            </a:ext>
          </a:extLst>
        </p:spPr>
      </p:pic>
      <p:sp>
        <p:nvSpPr>
          <p:cNvPr id="15" name="角丸四角形 11">
            <a:extLst>
              <a:ext uri="{FF2B5EF4-FFF2-40B4-BE49-F238E27FC236}">
                <a16:creationId xmlns="" xmlns:a16="http://schemas.microsoft.com/office/drawing/2014/main" id="{1D0CEAD1-C171-475F-AE46-8D42F5AFF637}"/>
              </a:ext>
            </a:extLst>
          </p:cNvPr>
          <p:cNvSpPr/>
          <p:nvPr/>
        </p:nvSpPr>
        <p:spPr bwMode="auto">
          <a:xfrm>
            <a:off x="989007" y="4432387"/>
            <a:ext cx="6695844" cy="1441075"/>
          </a:xfrm>
          <a:prstGeom prst="roundRect">
            <a:avLst/>
          </a:prstGeom>
          <a:solidFill>
            <a:schemeClr val="accent5">
              <a:alpha val="50000"/>
            </a:schemeClr>
          </a:solidFill>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ctr" anchorCtr="0" compatLnSpc="1">
            <a:prstTxWarp prst="textNoShape">
              <a:avLst/>
            </a:prstTxWarp>
          </a:bodyPr>
          <a:lstStyle/>
          <a:p>
            <a:r>
              <a:rPr lang="ja-JP" altLang="en-US" sz="14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出力値</a:t>
            </a:r>
            <a:r>
              <a:rPr lang="en-US" altLang="ja-JP" sz="14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y</a:t>
            </a:r>
            <a:r>
              <a:rPr lang="ja-JP" altLang="en-US" sz="14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と正解値</a:t>
            </a:r>
            <a:r>
              <a:rPr lang="en-US" altLang="ja-JP" sz="14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t</a:t>
            </a:r>
            <a:r>
              <a:rPr lang="ja-JP" altLang="en-US" sz="14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の差の二乗を指標とする。（大きいほど精度が悪い）</a:t>
            </a:r>
            <a:endParaRPr lang="en-US" altLang="ja-JP" sz="14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a:p>
            <a:r>
              <a:rPr lang="ja-JP" altLang="en-US" sz="14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例外データが入ってくると大きく値が出て、学習に大きな影響が出ることがある。</a:t>
            </a:r>
            <a:endParaRPr lang="en-US" altLang="ja-JP" sz="14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a:p>
            <a:r>
              <a:rPr lang="ja-JP" altLang="en-US" sz="14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基本的に回帰問題によく使われる。</a:t>
            </a:r>
            <a:endParaRPr lang="en-US" altLang="ja-JP" sz="14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119523992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nvSpPr>
        <p:spPr bwMode="auto">
          <a:xfrm>
            <a:off x="0" y="642372"/>
            <a:ext cx="9144000" cy="5680075"/>
          </a:xfrm>
          <a:prstGeom prst="rect">
            <a:avLst/>
          </a:prstGeom>
          <a:solidFill>
            <a:schemeClr val="bg1"/>
          </a:solidFill>
          <a:ln w="9525">
            <a:noFill/>
            <a:miter lim="800000"/>
            <a:headEnd/>
            <a:tailEnd/>
          </a:ln>
        </p:spPr>
        <p:txBody>
          <a:bodyPr lIns="91428" tIns="45714" rIns="91428" bIns="45714" anchor="ctr"/>
          <a:lstStyle/>
          <a:p>
            <a:endParaRPr lang="ja-JP" altLang="ja-JP" sz="2400" dirty="0">
              <a:solidFill>
                <a:srgbClr val="140078"/>
              </a:solidFill>
              <a:latin typeface="HG創英角ｺﾞｼｯｸUB" pitchFamily="49" charset="-128"/>
              <a:ea typeface="HG創英角ｺﾞｼｯｸUB" pitchFamily="49" charset="-128"/>
            </a:endParaRPr>
          </a:p>
        </p:txBody>
      </p:sp>
      <p:sp>
        <p:nvSpPr>
          <p:cNvPr id="7171" name="Rectangle 3"/>
          <p:cNvSpPr>
            <a:spLocks noChangeArrowheads="1"/>
          </p:cNvSpPr>
          <p:nvPr/>
        </p:nvSpPr>
        <p:spPr bwMode="auto">
          <a:xfrm>
            <a:off x="38100" y="650087"/>
            <a:ext cx="8915400" cy="838245"/>
          </a:xfrm>
          <a:prstGeom prst="rect">
            <a:avLst/>
          </a:prstGeom>
          <a:solidFill>
            <a:schemeClr val="bg1"/>
          </a:solidFill>
          <a:ln w="9525">
            <a:noFill/>
            <a:miter lim="800000"/>
            <a:headEnd/>
            <a:tailEnd/>
          </a:ln>
        </p:spPr>
        <p:txBody>
          <a:bodyPr lIns="91428" tIns="45714" rIns="91428" bIns="45714" anchor="ctr"/>
          <a:lstStyle/>
          <a:p>
            <a:r>
              <a:rPr lang="ja-JP" altLang="en-US" sz="2800" dirty="0">
                <a:solidFill>
                  <a:srgbClr val="140078"/>
                </a:solidFill>
                <a:latin typeface="HG創英角ｺﾞｼｯｸUB" pitchFamily="49" charset="-128"/>
                <a:ea typeface="HG創英角ｺﾞｼｯｸUB" pitchFamily="49" charset="-128"/>
              </a:rPr>
              <a:t>ニューラルネットワーク作成編</a:t>
            </a:r>
            <a:r>
              <a:rPr lang="ja-JP" altLang="en-US" sz="2800" dirty="0" smtClean="0">
                <a:solidFill>
                  <a:srgbClr val="140078"/>
                </a:solidFill>
                <a:latin typeface="HG創英角ｺﾞｼｯｸUB" pitchFamily="49" charset="-128"/>
                <a:ea typeface="HG創英角ｺﾞｼｯｸUB" pitchFamily="49" charset="-128"/>
              </a:rPr>
              <a:t>：データの入れ方</a:t>
            </a:r>
            <a:endParaRPr lang="en-US" altLang="ja-JP" sz="2800" dirty="0">
              <a:solidFill>
                <a:srgbClr val="140078"/>
              </a:solidFill>
              <a:latin typeface="HG創英角ｺﾞｼｯｸUB" pitchFamily="49" charset="-128"/>
              <a:ea typeface="HG創英角ｺﾞｼｯｸUB" pitchFamily="49" charset="-128"/>
            </a:endParaRPr>
          </a:p>
        </p:txBody>
      </p:sp>
      <p:sp>
        <p:nvSpPr>
          <p:cNvPr id="13" name="Rectangle 8"/>
          <p:cNvSpPr>
            <a:spLocks noChangeArrowheads="1"/>
          </p:cNvSpPr>
          <p:nvPr/>
        </p:nvSpPr>
        <p:spPr bwMode="auto">
          <a:xfrm>
            <a:off x="689458" y="1631279"/>
            <a:ext cx="7765084" cy="4494726"/>
          </a:xfrm>
          <a:prstGeom prst="rect">
            <a:avLst/>
          </a:prstGeom>
          <a:solidFill>
            <a:schemeClr val="bg1">
              <a:lumMod val="95000"/>
            </a:schemeClr>
          </a:solidFill>
          <a:ln w="9525">
            <a:noFill/>
            <a:miter lim="800000"/>
            <a:headEnd/>
            <a:tailEnd/>
          </a:ln>
          <a:effectLst/>
        </p:spPr>
        <p:txBody>
          <a:bodyPr lIns="91428" tIns="45714" rIns="91428" bIns="45714"/>
          <a:lstStyle/>
          <a:p>
            <a:pPr marL="723900" indent="-723900">
              <a:defRPr/>
            </a:pPr>
            <a:endParaRPr lang="en-US" altLang="ja-JP" sz="1050" dirty="0">
              <a:latin typeface="HGPｺﾞｼｯｸE" panose="020B0900000000000000" pitchFamily="50" charset="-128"/>
              <a:ea typeface="HGPｺﾞｼｯｸE" panose="020B0900000000000000" pitchFamily="50" charset="-128"/>
            </a:endParaRPr>
          </a:p>
          <a:p>
            <a:pPr marL="723900" indent="-723900">
              <a:defRPr/>
            </a:pPr>
            <a:endParaRPr lang="ja-JP" altLang="en-US" sz="1050" dirty="0">
              <a:latin typeface="HGPｺﾞｼｯｸE" panose="020B0900000000000000" pitchFamily="50" charset="-128"/>
              <a:ea typeface="HGPｺﾞｼｯｸE" panose="020B0900000000000000" pitchFamily="50" charset="-128"/>
            </a:endParaRPr>
          </a:p>
          <a:p>
            <a:pPr marL="723900" indent="-723900">
              <a:defRPr/>
            </a:pPr>
            <a:endParaRPr lang="en-US" altLang="ja-JP"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7172" name="Line 5"/>
          <p:cNvSpPr>
            <a:spLocks noChangeShapeType="1"/>
          </p:cNvSpPr>
          <p:nvPr/>
        </p:nvSpPr>
        <p:spPr bwMode="auto">
          <a:xfrm>
            <a:off x="25400" y="1541825"/>
            <a:ext cx="8940800" cy="0"/>
          </a:xfrm>
          <a:prstGeom prst="line">
            <a:avLst/>
          </a:prstGeom>
          <a:noFill/>
          <a:ln w="28575">
            <a:solidFill>
              <a:srgbClr val="CC0000"/>
            </a:solidFill>
            <a:round/>
            <a:headEnd/>
            <a:tailEnd/>
          </a:ln>
        </p:spPr>
        <p:txBody>
          <a:bodyPr/>
          <a:lstStyle/>
          <a:p>
            <a:endParaRPr lang="ja-JP" altLang="en-US"/>
          </a:p>
        </p:txBody>
      </p:sp>
      <p:sp>
        <p:nvSpPr>
          <p:cNvPr id="10" name="角丸四角形 9"/>
          <p:cNvSpPr/>
          <p:nvPr/>
        </p:nvSpPr>
        <p:spPr bwMode="auto">
          <a:xfrm>
            <a:off x="835965" y="1741407"/>
            <a:ext cx="7293907" cy="432000"/>
          </a:xfrm>
          <a:prstGeom prst="roundRect">
            <a:avLst/>
          </a:prstGeom>
          <a:solidFill>
            <a:schemeClr val="accent6">
              <a:lumMod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lvl="0"/>
            <a:r>
              <a:rPr lang="ja-JP" altLang="en-US" sz="1800" b="1"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学習時のデータの入れ方の種類</a:t>
            </a:r>
            <a:endParaRPr lang="en-US" altLang="ja-JP" sz="1800" b="1"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テキスト ボックス 1"/>
          <p:cNvSpPr txBox="1"/>
          <p:nvPr/>
        </p:nvSpPr>
        <p:spPr>
          <a:xfrm>
            <a:off x="989007" y="2230525"/>
            <a:ext cx="6987822" cy="3293209"/>
          </a:xfrm>
          <a:prstGeom prst="rect">
            <a:avLst/>
          </a:prstGeom>
          <a:noFill/>
          <a:ln>
            <a:solidFill>
              <a:schemeClr val="accent6"/>
            </a:solidFill>
          </a:ln>
        </p:spPr>
        <p:txBody>
          <a:bodyPr wrap="square" rtlCol="0">
            <a:spAutoFit/>
          </a:bodyPr>
          <a:lstStyle/>
          <a:p>
            <a:r>
              <a:rPr lang="ja-JP" altLang="en-US" sz="2400" b="1" baseline="-25000" dirty="0" smtClean="0">
                <a:latin typeface="Meiryo UI" panose="020B0604030504040204" pitchFamily="50" charset="-128"/>
                <a:ea typeface="Meiryo UI" panose="020B0604030504040204" pitchFamily="50" charset="-128"/>
                <a:cs typeface="Meiryo UI" panose="020B0604030504040204" pitchFamily="50" charset="-128"/>
              </a:rPr>
              <a:t>・バッチ学習</a:t>
            </a:r>
            <a:endParaRPr lang="en-US" altLang="ja-JP" sz="2400" b="1" baseline="-25000" dirty="0" smtClean="0">
              <a:latin typeface="Meiryo UI" panose="020B0604030504040204" pitchFamily="50" charset="-128"/>
              <a:ea typeface="Meiryo UI" panose="020B0604030504040204" pitchFamily="50" charset="-128"/>
              <a:cs typeface="Meiryo UI" panose="020B0604030504040204" pitchFamily="50" charset="-128"/>
            </a:endParaRPr>
          </a:p>
          <a:p>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　　</a:t>
            </a:r>
            <a:r>
              <a:rPr lang="ja-JP" altLang="en-US" sz="2400" b="1" baseline="-25000" dirty="0" smtClean="0">
                <a:latin typeface="Meiryo UI" panose="020B0604030504040204" pitchFamily="50" charset="-128"/>
                <a:ea typeface="Meiryo UI" panose="020B0604030504040204" pitchFamily="50" charset="-128"/>
                <a:cs typeface="Meiryo UI" panose="020B0604030504040204" pitchFamily="50" charset="-128"/>
              </a:rPr>
              <a:t>学習データ</a:t>
            </a:r>
            <a:r>
              <a:rPr lang="en-US" altLang="ja-JP" sz="2400" b="1" baseline="-25000" dirty="0" smtClean="0">
                <a:latin typeface="Meiryo UI" panose="020B0604030504040204" pitchFamily="50" charset="-128"/>
                <a:ea typeface="Meiryo UI" panose="020B0604030504040204" pitchFamily="50" charset="-128"/>
                <a:cs typeface="Meiryo UI" panose="020B0604030504040204" pitchFamily="50" charset="-128"/>
              </a:rPr>
              <a:t>x</a:t>
            </a:r>
            <a:r>
              <a:rPr lang="ja-JP" altLang="en-US" sz="2400" b="1" baseline="-25000" dirty="0" smtClean="0">
                <a:latin typeface="Meiryo UI" panose="020B0604030504040204" pitchFamily="50" charset="-128"/>
                <a:ea typeface="Meiryo UI" panose="020B0604030504040204" pitchFamily="50" charset="-128"/>
                <a:cs typeface="Meiryo UI" panose="020B0604030504040204" pitchFamily="50" charset="-128"/>
              </a:rPr>
              <a:t>が</a:t>
            </a:r>
            <a:r>
              <a:rPr lang="en-US" altLang="ja-JP" sz="2400" b="1" baseline="-25000" dirty="0" smtClean="0">
                <a:latin typeface="Meiryo UI" panose="020B0604030504040204" pitchFamily="50" charset="-128"/>
                <a:ea typeface="Meiryo UI" panose="020B0604030504040204" pitchFamily="50" charset="-128"/>
                <a:cs typeface="Meiryo UI" panose="020B0604030504040204" pitchFamily="50" charset="-128"/>
              </a:rPr>
              <a:t>N</a:t>
            </a:r>
            <a:r>
              <a:rPr lang="ja-JP" altLang="en-US" sz="2400" b="1" baseline="-25000" dirty="0" smtClean="0">
                <a:latin typeface="Meiryo UI" panose="020B0604030504040204" pitchFamily="50" charset="-128"/>
                <a:ea typeface="Meiryo UI" panose="020B0604030504040204" pitchFamily="50" charset="-128"/>
                <a:cs typeface="Meiryo UI" panose="020B0604030504040204" pitchFamily="50" charset="-128"/>
              </a:rPr>
              <a:t>個ある時、</a:t>
            </a:r>
            <a:r>
              <a:rPr lang="en-US" altLang="ja-JP" sz="2400" b="1" baseline="-25000" dirty="0" smtClean="0">
                <a:latin typeface="Meiryo UI" panose="020B0604030504040204" pitchFamily="50" charset="-128"/>
                <a:ea typeface="Meiryo UI" panose="020B0604030504040204" pitchFamily="50" charset="-128"/>
                <a:cs typeface="Meiryo UI" panose="020B0604030504040204" pitchFamily="50" charset="-128"/>
              </a:rPr>
              <a:t>N</a:t>
            </a:r>
            <a:r>
              <a:rPr lang="ja-JP" altLang="en-US" sz="2400" b="1" baseline="-25000" dirty="0" smtClean="0">
                <a:latin typeface="Meiryo UI" panose="020B0604030504040204" pitchFamily="50" charset="-128"/>
                <a:ea typeface="Meiryo UI" panose="020B0604030504040204" pitchFamily="50" charset="-128"/>
                <a:cs typeface="Meiryo UI" panose="020B0604030504040204" pitchFamily="50" charset="-128"/>
              </a:rPr>
              <a:t>個のデータを全て用いて各々のデータでの損失</a:t>
            </a:r>
            <a:endParaRPr lang="en-US" altLang="ja-JP" sz="2400" b="1" baseline="-25000" dirty="0" smtClean="0">
              <a:latin typeface="Meiryo UI" panose="020B0604030504040204" pitchFamily="50" charset="-128"/>
              <a:ea typeface="Meiryo UI" panose="020B0604030504040204" pitchFamily="50" charset="-128"/>
              <a:cs typeface="Meiryo UI" panose="020B0604030504040204" pitchFamily="50" charset="-128"/>
            </a:endParaRPr>
          </a:p>
          <a:p>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　</a:t>
            </a:r>
            <a:r>
              <a:rPr lang="ja-JP" altLang="en-US" sz="2400" b="1" baseline="-25000" dirty="0" smtClean="0">
                <a:latin typeface="Meiryo UI" panose="020B0604030504040204" pitchFamily="50" charset="-128"/>
                <a:ea typeface="Meiryo UI" panose="020B0604030504040204" pitchFamily="50" charset="-128"/>
                <a:cs typeface="Meiryo UI" panose="020B0604030504040204" pitchFamily="50" charset="-128"/>
              </a:rPr>
              <a:t>　を計算し、損失の和を平均化した値をデータ全体の損失と定義して学習を行う。</a:t>
            </a:r>
            <a:endParaRPr lang="en-US" altLang="ja-JP" sz="2400" b="1" baseline="-25000" dirty="0" smtClean="0">
              <a:latin typeface="Meiryo UI" panose="020B0604030504040204" pitchFamily="50" charset="-128"/>
              <a:ea typeface="Meiryo UI" panose="020B0604030504040204" pitchFamily="50" charset="-128"/>
              <a:cs typeface="Meiryo UI" panose="020B0604030504040204" pitchFamily="50" charset="-128"/>
            </a:endParaRPr>
          </a:p>
          <a:p>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a:p>
            <a:r>
              <a:rPr lang="ja-JP" altLang="en-US" sz="2400" b="1" baseline="-25000" dirty="0" smtClean="0">
                <a:latin typeface="Meiryo UI" panose="020B0604030504040204" pitchFamily="50" charset="-128"/>
                <a:ea typeface="Meiryo UI" panose="020B0604030504040204" pitchFamily="50" charset="-128"/>
                <a:cs typeface="Meiryo UI" panose="020B0604030504040204" pitchFamily="50" charset="-128"/>
              </a:rPr>
              <a:t>・オンライン学習（確率的勾配法）</a:t>
            </a:r>
            <a:endParaRPr lang="en-US" altLang="ja-JP" sz="2400" b="1" baseline="-25000" dirty="0" smtClean="0">
              <a:latin typeface="Meiryo UI" panose="020B0604030504040204" pitchFamily="50" charset="-128"/>
              <a:ea typeface="Meiryo UI" panose="020B0604030504040204" pitchFamily="50" charset="-128"/>
              <a:cs typeface="Meiryo UI" panose="020B0604030504040204" pitchFamily="50" charset="-128"/>
            </a:endParaRPr>
          </a:p>
          <a:p>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　</a:t>
            </a:r>
            <a:r>
              <a:rPr lang="ja-JP" altLang="en-US" sz="2400" b="1" baseline="-25000" dirty="0" smtClean="0">
                <a:latin typeface="Meiryo UI" panose="020B0604030504040204" pitchFamily="50" charset="-128"/>
                <a:ea typeface="Meiryo UI" panose="020B0604030504040204" pitchFamily="50" charset="-128"/>
                <a:cs typeface="Meiryo UI" panose="020B0604030504040204" pitchFamily="50" charset="-128"/>
              </a:rPr>
              <a:t>　</a:t>
            </a:r>
            <a:r>
              <a:rPr lang="en-US" altLang="ja-JP" sz="2400" b="1" baseline="-25000" dirty="0" smtClean="0">
                <a:latin typeface="Meiryo UI" panose="020B0604030504040204" pitchFamily="50" charset="-128"/>
                <a:ea typeface="Meiryo UI" panose="020B0604030504040204" pitchFamily="50" charset="-128"/>
                <a:cs typeface="Meiryo UI" panose="020B0604030504040204" pitchFamily="50" charset="-128"/>
              </a:rPr>
              <a:t>N</a:t>
            </a:r>
            <a:r>
              <a:rPr lang="ja-JP" altLang="en-US" sz="2400" b="1" baseline="-25000" dirty="0" smtClean="0">
                <a:latin typeface="Meiryo UI" panose="020B0604030504040204" pitchFamily="50" charset="-128"/>
                <a:ea typeface="Meiryo UI" panose="020B0604030504040204" pitchFamily="50" charset="-128"/>
                <a:cs typeface="Meiryo UI" panose="020B0604030504040204" pitchFamily="50" charset="-128"/>
              </a:rPr>
              <a:t>個のデータからランダムにデータを</a:t>
            </a:r>
            <a:r>
              <a:rPr lang="en-US" altLang="ja-JP" sz="2400" b="1" baseline="-25000" dirty="0" smtClean="0">
                <a:latin typeface="Meiryo UI" panose="020B0604030504040204" pitchFamily="50" charset="-128"/>
                <a:ea typeface="Meiryo UI" panose="020B0604030504040204" pitchFamily="50" charset="-128"/>
                <a:cs typeface="Meiryo UI" panose="020B0604030504040204" pitchFamily="50" charset="-128"/>
              </a:rPr>
              <a:t>1</a:t>
            </a:r>
            <a:r>
              <a:rPr lang="ja-JP" altLang="en-US" sz="2400" b="1" baseline="-25000" dirty="0" smtClean="0">
                <a:latin typeface="Meiryo UI" panose="020B0604030504040204" pitchFamily="50" charset="-128"/>
                <a:ea typeface="Meiryo UI" panose="020B0604030504040204" pitchFamily="50" charset="-128"/>
                <a:cs typeface="Meiryo UI" panose="020B0604030504040204" pitchFamily="50" charset="-128"/>
              </a:rPr>
              <a:t>つ取り出し、そのデータ</a:t>
            </a:r>
            <a:r>
              <a:rPr lang="en-US" altLang="ja-JP" sz="2400" b="1" baseline="-25000" dirty="0" smtClean="0">
                <a:latin typeface="Meiryo UI" panose="020B0604030504040204" pitchFamily="50" charset="-128"/>
                <a:ea typeface="Meiryo UI" panose="020B0604030504040204" pitchFamily="50" charset="-128"/>
                <a:cs typeface="Meiryo UI" panose="020B0604030504040204" pitchFamily="50" charset="-128"/>
              </a:rPr>
              <a:t>1</a:t>
            </a:r>
            <a:r>
              <a:rPr lang="ja-JP" altLang="en-US" sz="2400" b="1" baseline="-25000" dirty="0" err="1" smtClean="0">
                <a:latin typeface="Meiryo UI" panose="020B0604030504040204" pitchFamily="50" charset="-128"/>
                <a:ea typeface="Meiryo UI" panose="020B0604030504040204" pitchFamily="50" charset="-128"/>
                <a:cs typeface="Meiryo UI" panose="020B0604030504040204" pitchFamily="50" charset="-128"/>
              </a:rPr>
              <a:t>つの</a:t>
            </a:r>
            <a:r>
              <a:rPr lang="ja-JP" altLang="en-US" sz="2400" b="1" baseline="-25000" dirty="0" smtClean="0">
                <a:latin typeface="Meiryo UI" panose="020B0604030504040204" pitchFamily="50" charset="-128"/>
                <a:ea typeface="Meiryo UI" panose="020B0604030504040204" pitchFamily="50" charset="-128"/>
                <a:cs typeface="Meiryo UI" panose="020B0604030504040204" pitchFamily="50" charset="-128"/>
              </a:rPr>
              <a:t>損失を</a:t>
            </a:r>
            <a:endParaRPr lang="en-US" altLang="ja-JP" sz="2400" b="1" baseline="-25000" dirty="0" smtClean="0">
              <a:latin typeface="Meiryo UI" panose="020B0604030504040204" pitchFamily="50" charset="-128"/>
              <a:ea typeface="Meiryo UI" panose="020B0604030504040204" pitchFamily="50" charset="-128"/>
              <a:cs typeface="Meiryo UI" panose="020B0604030504040204" pitchFamily="50" charset="-128"/>
            </a:endParaRPr>
          </a:p>
          <a:p>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　</a:t>
            </a:r>
            <a:r>
              <a:rPr lang="ja-JP" altLang="en-US" sz="2400" b="1" baseline="-25000" dirty="0" smtClean="0">
                <a:latin typeface="Meiryo UI" panose="020B0604030504040204" pitchFamily="50" charset="-128"/>
                <a:ea typeface="Meiryo UI" panose="020B0604030504040204" pitchFamily="50" charset="-128"/>
                <a:cs typeface="Meiryo UI" panose="020B0604030504040204" pitchFamily="50" charset="-128"/>
              </a:rPr>
              <a:t>　使用して学習を行う。得られる結果はあまり安定はしないが、追加学習が</a:t>
            </a:r>
            <a:endParaRPr lang="en-US" altLang="ja-JP" sz="2400" b="1" baseline="-25000" dirty="0" smtClean="0">
              <a:latin typeface="Meiryo UI" panose="020B0604030504040204" pitchFamily="50" charset="-128"/>
              <a:ea typeface="Meiryo UI" panose="020B0604030504040204" pitchFamily="50" charset="-128"/>
              <a:cs typeface="Meiryo UI" panose="020B0604030504040204" pitchFamily="50" charset="-128"/>
            </a:endParaRPr>
          </a:p>
          <a:p>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　</a:t>
            </a:r>
            <a:r>
              <a:rPr lang="ja-JP" altLang="en-US" sz="2400" b="1" baseline="-25000" dirty="0" smtClean="0">
                <a:latin typeface="Meiryo UI" panose="020B0604030504040204" pitchFamily="50" charset="-128"/>
                <a:ea typeface="Meiryo UI" panose="020B0604030504040204" pitchFamily="50" charset="-128"/>
                <a:cs typeface="Meiryo UI" panose="020B0604030504040204" pitchFamily="50" charset="-128"/>
              </a:rPr>
              <a:t>　容易に行える。</a:t>
            </a:r>
            <a:endParaRPr lang="en-US" altLang="ja-JP" sz="2400" b="1" baseline="-25000" dirty="0" smtClean="0">
              <a:latin typeface="Meiryo UI" panose="020B0604030504040204" pitchFamily="50" charset="-128"/>
              <a:ea typeface="Meiryo UI" panose="020B0604030504040204" pitchFamily="50" charset="-128"/>
              <a:cs typeface="Meiryo UI" panose="020B0604030504040204" pitchFamily="50" charset="-128"/>
            </a:endParaRPr>
          </a:p>
          <a:p>
            <a:endParaRPr lang="en-US" altLang="ja-JP" sz="2400" b="1" baseline="-25000" dirty="0" smtClean="0">
              <a:latin typeface="Meiryo UI" panose="020B0604030504040204" pitchFamily="50" charset="-128"/>
              <a:ea typeface="Meiryo UI" panose="020B0604030504040204" pitchFamily="50" charset="-128"/>
              <a:cs typeface="Meiryo UI" panose="020B0604030504040204" pitchFamily="50" charset="-128"/>
            </a:endParaRPr>
          </a:p>
          <a:p>
            <a:r>
              <a:rPr lang="ja-JP" altLang="en-US" sz="2400" b="1" baseline="-25000" dirty="0" smtClean="0">
                <a:latin typeface="Meiryo UI" panose="020B0604030504040204" pitchFamily="50" charset="-128"/>
                <a:ea typeface="Meiryo UI" panose="020B0604030504040204" pitchFamily="50" charset="-128"/>
                <a:cs typeface="Meiryo UI" panose="020B0604030504040204" pitchFamily="50" charset="-128"/>
              </a:rPr>
              <a:t>・ミニバッチ学習</a:t>
            </a:r>
            <a:endParaRPr lang="en-US" altLang="ja-JP" sz="2400" b="1" baseline="-25000" dirty="0" smtClean="0">
              <a:latin typeface="Meiryo UI" panose="020B0604030504040204" pitchFamily="50" charset="-128"/>
              <a:ea typeface="Meiryo UI" panose="020B0604030504040204" pitchFamily="50" charset="-128"/>
              <a:cs typeface="Meiryo UI" panose="020B0604030504040204" pitchFamily="50" charset="-128"/>
            </a:endParaRPr>
          </a:p>
          <a:p>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　</a:t>
            </a:r>
            <a:r>
              <a:rPr lang="ja-JP" altLang="en-US" sz="2400" b="1" baseline="-25000" dirty="0" smtClean="0">
                <a:latin typeface="Meiryo UI" panose="020B0604030504040204" pitchFamily="50" charset="-128"/>
                <a:ea typeface="Meiryo UI" panose="020B0604030504040204" pitchFamily="50" charset="-128"/>
                <a:cs typeface="Meiryo UI" panose="020B0604030504040204" pitchFamily="50" charset="-128"/>
              </a:rPr>
              <a:t>　学習データ</a:t>
            </a:r>
            <a:r>
              <a:rPr lang="en-US" altLang="ja-JP" sz="2400" b="1" baseline="-25000" dirty="0" smtClean="0">
                <a:latin typeface="Meiryo UI" panose="020B0604030504040204" pitchFamily="50" charset="-128"/>
                <a:ea typeface="Meiryo UI" panose="020B0604030504040204" pitchFamily="50" charset="-128"/>
                <a:cs typeface="Meiryo UI" panose="020B0604030504040204" pitchFamily="50" charset="-128"/>
              </a:rPr>
              <a:t>x</a:t>
            </a:r>
            <a:r>
              <a:rPr lang="ja-JP" altLang="en-US" sz="2400" b="1" baseline="-25000" dirty="0" smtClean="0">
                <a:latin typeface="Meiryo UI" panose="020B0604030504040204" pitchFamily="50" charset="-128"/>
                <a:ea typeface="Meiryo UI" panose="020B0604030504040204" pitchFamily="50" charset="-128"/>
                <a:cs typeface="Meiryo UI" panose="020B0604030504040204" pitchFamily="50" charset="-128"/>
              </a:rPr>
              <a:t>が</a:t>
            </a:r>
            <a:r>
              <a:rPr lang="en-US" altLang="ja-JP" sz="2400" b="1" baseline="-25000" dirty="0" smtClean="0">
                <a:latin typeface="Meiryo UI" panose="020B0604030504040204" pitchFamily="50" charset="-128"/>
                <a:ea typeface="Meiryo UI" panose="020B0604030504040204" pitchFamily="50" charset="-128"/>
                <a:cs typeface="Meiryo UI" panose="020B0604030504040204" pitchFamily="50" charset="-128"/>
              </a:rPr>
              <a:t>N</a:t>
            </a:r>
            <a:r>
              <a:rPr lang="ja-JP" altLang="en-US" sz="2400" b="1" baseline="-25000" dirty="0" smtClean="0">
                <a:latin typeface="Meiryo UI" panose="020B0604030504040204" pitchFamily="50" charset="-128"/>
                <a:ea typeface="Meiryo UI" panose="020B0604030504040204" pitchFamily="50" charset="-128"/>
                <a:cs typeface="Meiryo UI" panose="020B0604030504040204" pitchFamily="50" charset="-128"/>
              </a:rPr>
              <a:t>個ある場合、ランダムな</a:t>
            </a:r>
            <a:r>
              <a:rPr lang="en-US" altLang="ja-JP" sz="2400" b="1" baseline="-25000" dirty="0" smtClean="0">
                <a:latin typeface="Meiryo UI" panose="020B0604030504040204" pitchFamily="50" charset="-128"/>
                <a:ea typeface="Meiryo UI" panose="020B0604030504040204" pitchFamily="50" charset="-128"/>
                <a:cs typeface="Meiryo UI" panose="020B0604030504040204" pitchFamily="50" charset="-128"/>
              </a:rPr>
              <a:t>n</a:t>
            </a:r>
            <a:r>
              <a:rPr lang="ja-JP" altLang="en-US" sz="2400" b="1" baseline="-25000" dirty="0" smtClean="0">
                <a:latin typeface="Meiryo UI" panose="020B0604030504040204" pitchFamily="50" charset="-128"/>
                <a:ea typeface="Meiryo UI" panose="020B0604030504040204" pitchFamily="50" charset="-128"/>
                <a:cs typeface="Meiryo UI" panose="020B0604030504040204" pitchFamily="50" charset="-128"/>
              </a:rPr>
              <a:t>（</a:t>
            </a:r>
            <a:r>
              <a:rPr lang="en-US" altLang="ja-JP" sz="2400" b="1" baseline="-25000" dirty="0" smtClean="0">
                <a:latin typeface="Meiryo UI" panose="020B0604030504040204" pitchFamily="50" charset="-128"/>
                <a:ea typeface="Meiryo UI" panose="020B0604030504040204" pitchFamily="50" charset="-128"/>
                <a:cs typeface="Meiryo UI" panose="020B0604030504040204" pitchFamily="50" charset="-128"/>
              </a:rPr>
              <a:t>n&lt;N</a:t>
            </a:r>
            <a:r>
              <a:rPr lang="ja-JP" altLang="en-US" sz="2400" b="1" baseline="-25000" dirty="0" smtClean="0">
                <a:latin typeface="Meiryo UI" panose="020B0604030504040204" pitchFamily="50" charset="-128"/>
                <a:ea typeface="Meiryo UI" panose="020B0604030504040204" pitchFamily="50" charset="-128"/>
                <a:cs typeface="Meiryo UI" panose="020B0604030504040204" pitchFamily="50" charset="-128"/>
              </a:rPr>
              <a:t>）個のデータの損失を</a:t>
            </a:r>
            <a:endParaRPr lang="en-US" altLang="ja-JP" sz="2400" b="1" baseline="-25000" dirty="0" smtClean="0">
              <a:latin typeface="Meiryo UI" panose="020B0604030504040204" pitchFamily="50" charset="-128"/>
              <a:ea typeface="Meiryo UI" panose="020B0604030504040204" pitchFamily="50" charset="-128"/>
              <a:cs typeface="Meiryo UI" panose="020B0604030504040204" pitchFamily="50" charset="-128"/>
            </a:endParaRPr>
          </a:p>
          <a:p>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　</a:t>
            </a:r>
            <a:r>
              <a:rPr lang="ja-JP" altLang="en-US" sz="2400" b="1" baseline="-25000" dirty="0" smtClean="0">
                <a:latin typeface="Meiryo UI" panose="020B0604030504040204" pitchFamily="50" charset="-128"/>
                <a:ea typeface="Meiryo UI" panose="020B0604030504040204" pitchFamily="50" charset="-128"/>
                <a:cs typeface="Meiryo UI" panose="020B0604030504040204" pitchFamily="50" charset="-128"/>
              </a:rPr>
              <a:t>　計算し、損失の和を平均化した値を損失と定義して学習する。</a:t>
            </a:r>
            <a:endParaRPr lang="en-US" altLang="ja-JP" sz="2400" b="1" baseline="-25000" dirty="0" smtClean="0">
              <a:latin typeface="Meiryo UI" panose="020B0604030504040204" pitchFamily="50" charset="-128"/>
              <a:ea typeface="Meiryo UI" panose="020B0604030504040204" pitchFamily="50" charset="-128"/>
              <a:cs typeface="Meiryo UI" panose="020B0604030504040204" pitchFamily="50" charset="-128"/>
            </a:endParaRPr>
          </a:p>
          <a:p>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　</a:t>
            </a:r>
            <a:r>
              <a:rPr lang="ja-JP" altLang="en-US" sz="2400" b="1" baseline="-25000" dirty="0" smtClean="0">
                <a:latin typeface="Meiryo UI" panose="020B0604030504040204" pitchFamily="50" charset="-128"/>
                <a:ea typeface="Meiryo UI" panose="020B0604030504040204" pitchFamily="50" charset="-128"/>
                <a:cs typeface="Meiryo UI" panose="020B0604030504040204" pitchFamily="50" charset="-128"/>
              </a:rPr>
              <a:t>　上記のバッチ学習とオンライン学習の中間のような位置づけ。</a:t>
            </a:r>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　</a:t>
            </a:r>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4" name="右矢印 13"/>
          <p:cNvSpPr/>
          <p:nvPr/>
        </p:nvSpPr>
        <p:spPr bwMode="auto">
          <a:xfrm>
            <a:off x="989007" y="5667637"/>
            <a:ext cx="643944" cy="476518"/>
          </a:xfrm>
          <a:prstGeom prst="rightArrow">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69963" rtl="0" eaLnBrk="1" fontAlgn="base" latinLnBrk="0" hangingPunct="1">
              <a:lnSpc>
                <a:spcPct val="100000"/>
              </a:lnSpc>
              <a:spcBef>
                <a:spcPct val="0"/>
              </a:spcBef>
              <a:spcAft>
                <a:spcPct val="0"/>
              </a:spcAft>
              <a:buClrTx/>
              <a:buSzTx/>
              <a:buFontTx/>
              <a:buNone/>
              <a:tabLst/>
            </a:pPr>
            <a:endParaRPr kumimoji="1" lang="ja-JP" altLang="en-US" sz="2500" b="0" i="0" u="none" strike="noStrike" cap="none" normalizeH="0" baseline="0">
              <a:ln>
                <a:noFill/>
              </a:ln>
              <a:solidFill>
                <a:schemeClr val="tx1"/>
              </a:solidFill>
              <a:effectLst/>
              <a:latin typeface="Times" charset="0"/>
              <a:ea typeface="ＭＳ Ｐゴシック" pitchFamily="50" charset="-128"/>
            </a:endParaRPr>
          </a:p>
        </p:txBody>
      </p:sp>
      <p:sp>
        <p:nvSpPr>
          <p:cNvPr id="15" name="角丸四角形 14"/>
          <p:cNvSpPr/>
          <p:nvPr/>
        </p:nvSpPr>
        <p:spPr bwMode="auto">
          <a:xfrm>
            <a:off x="1632951" y="5613187"/>
            <a:ext cx="6232088" cy="476519"/>
          </a:xfrm>
          <a:prstGeom prst="roundRect">
            <a:avLst/>
          </a:prstGeom>
          <a:solidFill>
            <a:schemeClr val="accent5">
              <a:alpha val="50000"/>
            </a:schemeClr>
          </a:solidFill>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ctr" anchorCtr="0" compatLnSpc="1">
            <a:prstTxWarp prst="textNoShape">
              <a:avLst/>
            </a:prstTxWarp>
          </a:bodyPr>
          <a:lstStyle/>
          <a:p>
            <a:r>
              <a:rPr lang="ja-JP" altLang="en-US" sz="1600" b="1"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ミニバッチ</a:t>
            </a:r>
            <a:r>
              <a:rPr lang="ja-JP" altLang="en-US" sz="16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学習</a:t>
            </a:r>
            <a:r>
              <a:rPr lang="ja-JP" altLang="en-US" sz="1600" b="1"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を採用して実装。</a:t>
            </a:r>
            <a:endParaRPr lang="en-US" altLang="ja-JP" sz="16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208063389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nvSpPr>
        <p:spPr bwMode="auto">
          <a:xfrm>
            <a:off x="0" y="650087"/>
            <a:ext cx="9144000" cy="5680075"/>
          </a:xfrm>
          <a:prstGeom prst="rect">
            <a:avLst/>
          </a:prstGeom>
          <a:solidFill>
            <a:schemeClr val="bg1"/>
          </a:solidFill>
          <a:ln w="9525">
            <a:noFill/>
            <a:miter lim="800000"/>
            <a:headEnd/>
            <a:tailEnd/>
          </a:ln>
        </p:spPr>
        <p:txBody>
          <a:bodyPr lIns="91428" tIns="45714" rIns="91428" bIns="45714" anchor="ctr"/>
          <a:lstStyle/>
          <a:p>
            <a:endParaRPr lang="ja-JP" altLang="ja-JP" sz="2400" dirty="0">
              <a:solidFill>
                <a:srgbClr val="140078"/>
              </a:solidFill>
              <a:latin typeface="HG創英角ｺﾞｼｯｸUB" pitchFamily="49" charset="-128"/>
              <a:ea typeface="HG創英角ｺﾞｼｯｸUB" pitchFamily="49" charset="-128"/>
            </a:endParaRPr>
          </a:p>
        </p:txBody>
      </p:sp>
      <p:sp>
        <p:nvSpPr>
          <p:cNvPr id="7171" name="Rectangle 3"/>
          <p:cNvSpPr>
            <a:spLocks noChangeArrowheads="1"/>
          </p:cNvSpPr>
          <p:nvPr/>
        </p:nvSpPr>
        <p:spPr bwMode="auto">
          <a:xfrm>
            <a:off x="38100" y="650087"/>
            <a:ext cx="8915400" cy="838245"/>
          </a:xfrm>
          <a:prstGeom prst="rect">
            <a:avLst/>
          </a:prstGeom>
          <a:solidFill>
            <a:schemeClr val="bg1"/>
          </a:solidFill>
          <a:ln w="9525">
            <a:noFill/>
            <a:miter lim="800000"/>
            <a:headEnd/>
            <a:tailEnd/>
          </a:ln>
        </p:spPr>
        <p:txBody>
          <a:bodyPr lIns="91428" tIns="45714" rIns="91428" bIns="45714" anchor="ctr"/>
          <a:lstStyle/>
          <a:p>
            <a:r>
              <a:rPr lang="ja-JP" altLang="en-US" sz="2800" dirty="0">
                <a:solidFill>
                  <a:srgbClr val="140078"/>
                </a:solidFill>
                <a:latin typeface="HG創英角ｺﾞｼｯｸUB" pitchFamily="49" charset="-128"/>
                <a:ea typeface="HG創英角ｺﾞｼｯｸUB" pitchFamily="49" charset="-128"/>
              </a:rPr>
              <a:t>ニューラルネットワーク作成編</a:t>
            </a:r>
            <a:r>
              <a:rPr lang="ja-JP" altLang="en-US" sz="2800" dirty="0" smtClean="0">
                <a:solidFill>
                  <a:srgbClr val="140078"/>
                </a:solidFill>
                <a:latin typeface="HG創英角ｺﾞｼｯｸUB" pitchFamily="49" charset="-128"/>
                <a:ea typeface="HG創英角ｺﾞｼｯｸUB" pitchFamily="49" charset="-128"/>
              </a:rPr>
              <a:t>：データの入れ方</a:t>
            </a:r>
            <a:endParaRPr lang="en-US" altLang="ja-JP" sz="2800" dirty="0">
              <a:solidFill>
                <a:srgbClr val="140078"/>
              </a:solidFill>
              <a:latin typeface="HG創英角ｺﾞｼｯｸUB" pitchFamily="49" charset="-128"/>
              <a:ea typeface="HG創英角ｺﾞｼｯｸUB" pitchFamily="49" charset="-128"/>
            </a:endParaRPr>
          </a:p>
        </p:txBody>
      </p:sp>
      <p:sp>
        <p:nvSpPr>
          <p:cNvPr id="7172" name="Line 5"/>
          <p:cNvSpPr>
            <a:spLocks noChangeShapeType="1"/>
          </p:cNvSpPr>
          <p:nvPr/>
        </p:nvSpPr>
        <p:spPr bwMode="auto">
          <a:xfrm>
            <a:off x="25400" y="1541825"/>
            <a:ext cx="8940800" cy="0"/>
          </a:xfrm>
          <a:prstGeom prst="line">
            <a:avLst/>
          </a:prstGeom>
          <a:noFill/>
          <a:ln w="28575">
            <a:solidFill>
              <a:srgbClr val="CC0000"/>
            </a:solidFill>
            <a:round/>
            <a:headEnd/>
            <a:tailEnd/>
          </a:ln>
        </p:spPr>
        <p:txBody>
          <a:bodyPr/>
          <a:lstStyle/>
          <a:p>
            <a:endParaRPr lang="ja-JP" altLang="en-US"/>
          </a:p>
        </p:txBody>
      </p:sp>
      <p:pic>
        <p:nvPicPr>
          <p:cNvPr id="3" name="図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7328" y="1783149"/>
            <a:ext cx="4663314" cy="4095721"/>
          </a:xfrm>
          <a:prstGeom prst="rect">
            <a:avLst/>
          </a:prstGeom>
        </p:spPr>
      </p:pic>
      <p:sp>
        <p:nvSpPr>
          <p:cNvPr id="5" name="正方形/長方形 4"/>
          <p:cNvSpPr/>
          <p:nvPr/>
        </p:nvSpPr>
        <p:spPr bwMode="auto">
          <a:xfrm>
            <a:off x="3322168" y="3953814"/>
            <a:ext cx="1339984" cy="236217"/>
          </a:xfrm>
          <a:prstGeom prst="rect">
            <a:avLst/>
          </a:prstGeom>
          <a:noFill/>
          <a:ln>
            <a:solidFill>
              <a:srgbClr val="FF0000"/>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69963" rtl="0" eaLnBrk="1" fontAlgn="base" latinLnBrk="0" hangingPunct="1">
              <a:lnSpc>
                <a:spcPct val="100000"/>
              </a:lnSpc>
              <a:spcBef>
                <a:spcPct val="0"/>
              </a:spcBef>
              <a:spcAft>
                <a:spcPct val="0"/>
              </a:spcAft>
              <a:buClrTx/>
              <a:buSzTx/>
              <a:buFontTx/>
              <a:buNone/>
              <a:tabLst/>
            </a:pPr>
            <a:endParaRPr kumimoji="1" lang="ja-JP" altLang="en-US" sz="2500" b="0" i="0" u="none" strike="noStrike" cap="none" normalizeH="0" baseline="0">
              <a:ln>
                <a:noFill/>
              </a:ln>
              <a:solidFill>
                <a:schemeClr val="tx1"/>
              </a:solidFill>
              <a:effectLst/>
              <a:latin typeface="Times" charset="0"/>
              <a:ea typeface="ＭＳ Ｐゴシック" pitchFamily="50" charset="-128"/>
            </a:endParaRPr>
          </a:p>
        </p:txBody>
      </p:sp>
      <p:sp>
        <p:nvSpPr>
          <p:cNvPr id="2" name="四角形吹き出し 1"/>
          <p:cNvSpPr/>
          <p:nvPr/>
        </p:nvSpPr>
        <p:spPr bwMode="auto">
          <a:xfrm>
            <a:off x="5130084" y="4207307"/>
            <a:ext cx="1738648" cy="446363"/>
          </a:xfrm>
          <a:prstGeom prst="wedgeRectCallout">
            <a:avLst>
              <a:gd name="adj1" fmla="val -75648"/>
              <a:gd name="adj2" fmla="val -68564"/>
            </a:avLst>
          </a:prstGeom>
          <a:ln>
            <a:solidFill>
              <a:srgbClr val="FF0000"/>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69963" rtl="0" eaLnBrk="1" fontAlgn="base" latinLnBrk="0" hangingPunct="1">
              <a:lnSpc>
                <a:spcPct val="100000"/>
              </a:lnSpc>
              <a:spcBef>
                <a:spcPct val="0"/>
              </a:spcBef>
              <a:spcAft>
                <a:spcPct val="0"/>
              </a:spcAft>
              <a:buClrTx/>
              <a:buSzTx/>
              <a:buFontTx/>
              <a:buNone/>
              <a:tabLst/>
            </a:pPr>
            <a:r>
              <a:rPr kumimoji="1" lang="ja-JP" altLang="en-US" sz="1600" b="1"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オンライン学習</a:t>
            </a:r>
          </a:p>
        </p:txBody>
      </p:sp>
      <p:sp>
        <p:nvSpPr>
          <p:cNvPr id="4" name="正方形/長方形 3"/>
          <p:cNvSpPr/>
          <p:nvPr/>
        </p:nvSpPr>
        <p:spPr bwMode="auto">
          <a:xfrm>
            <a:off x="797327" y="2936383"/>
            <a:ext cx="3993613" cy="309093"/>
          </a:xfrm>
          <a:prstGeom prst="rect">
            <a:avLst/>
          </a:prstGeom>
          <a:noFill/>
          <a:ln>
            <a:solidFill>
              <a:srgbClr val="FFFF00"/>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69963" rtl="0" eaLnBrk="1" fontAlgn="base" latinLnBrk="0" hangingPunct="1">
              <a:lnSpc>
                <a:spcPct val="100000"/>
              </a:lnSpc>
              <a:spcBef>
                <a:spcPct val="0"/>
              </a:spcBef>
              <a:spcAft>
                <a:spcPct val="0"/>
              </a:spcAft>
              <a:buClrTx/>
              <a:buSzTx/>
              <a:buFontTx/>
              <a:buNone/>
              <a:tabLst/>
            </a:pPr>
            <a:endParaRPr kumimoji="1" lang="ja-JP" altLang="en-US" sz="2500" b="0" i="0" u="none" strike="noStrike" cap="none" normalizeH="0" baseline="0" smtClean="0">
              <a:ln>
                <a:noFill/>
              </a:ln>
              <a:solidFill>
                <a:schemeClr val="tx1"/>
              </a:solidFill>
              <a:effectLst/>
              <a:latin typeface="Times" charset="0"/>
              <a:ea typeface="ＭＳ Ｐゴシック" pitchFamily="50" charset="-128"/>
            </a:endParaRPr>
          </a:p>
        </p:txBody>
      </p:sp>
      <p:sp>
        <p:nvSpPr>
          <p:cNvPr id="11" name="四角形吹き出し 10"/>
          <p:cNvSpPr/>
          <p:nvPr/>
        </p:nvSpPr>
        <p:spPr bwMode="auto">
          <a:xfrm>
            <a:off x="5130084" y="3245476"/>
            <a:ext cx="1738648" cy="446363"/>
          </a:xfrm>
          <a:prstGeom prst="wedgeRectCallout">
            <a:avLst>
              <a:gd name="adj1" fmla="val -67500"/>
              <a:gd name="adj2" fmla="val -59908"/>
            </a:avLst>
          </a:prstGeom>
          <a:ln>
            <a:solidFill>
              <a:srgbClr val="FFFF00"/>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69963" rtl="0" eaLnBrk="1" fontAlgn="base" latinLnBrk="0" hangingPunct="1">
              <a:lnSpc>
                <a:spcPct val="100000"/>
              </a:lnSpc>
              <a:spcBef>
                <a:spcPct val="0"/>
              </a:spcBef>
              <a:spcAft>
                <a:spcPct val="0"/>
              </a:spcAft>
              <a:buClrTx/>
              <a:buSzTx/>
              <a:buFontTx/>
              <a:buNone/>
              <a:tabLst/>
            </a:pPr>
            <a:r>
              <a:rPr kumimoji="1" lang="ja-JP" altLang="en-US" sz="1600" b="1"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ミニバッチ学習</a:t>
            </a:r>
          </a:p>
        </p:txBody>
      </p:sp>
      <p:sp>
        <p:nvSpPr>
          <p:cNvPr id="12" name="正方形/長方形 11"/>
          <p:cNvSpPr/>
          <p:nvPr/>
        </p:nvSpPr>
        <p:spPr bwMode="auto">
          <a:xfrm>
            <a:off x="737807" y="1766800"/>
            <a:ext cx="3993613" cy="4112070"/>
          </a:xfrm>
          <a:prstGeom prst="rect">
            <a:avLst/>
          </a:prstGeom>
          <a:noFill/>
          <a:ln>
            <a:solidFill>
              <a:srgbClr val="2509CF"/>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69963" rtl="0" eaLnBrk="1" fontAlgn="base" latinLnBrk="0" hangingPunct="1">
              <a:lnSpc>
                <a:spcPct val="100000"/>
              </a:lnSpc>
              <a:spcBef>
                <a:spcPct val="0"/>
              </a:spcBef>
              <a:spcAft>
                <a:spcPct val="0"/>
              </a:spcAft>
              <a:buClrTx/>
              <a:buSzTx/>
              <a:buFontTx/>
              <a:buNone/>
              <a:tabLst/>
            </a:pPr>
            <a:endParaRPr kumimoji="1" lang="ja-JP" altLang="en-US" sz="2500" b="0" i="0" u="none" strike="noStrike" cap="none" normalizeH="0" baseline="0" smtClean="0">
              <a:ln>
                <a:noFill/>
              </a:ln>
              <a:solidFill>
                <a:schemeClr val="tx1"/>
              </a:solidFill>
              <a:effectLst/>
              <a:latin typeface="Times" charset="0"/>
              <a:ea typeface="ＭＳ Ｐゴシック" pitchFamily="50" charset="-128"/>
            </a:endParaRPr>
          </a:p>
        </p:txBody>
      </p:sp>
      <p:sp>
        <p:nvSpPr>
          <p:cNvPr id="15" name="四角形吹き出し 14"/>
          <p:cNvSpPr/>
          <p:nvPr/>
        </p:nvSpPr>
        <p:spPr bwMode="auto">
          <a:xfrm>
            <a:off x="5130084" y="1933707"/>
            <a:ext cx="1738648" cy="446363"/>
          </a:xfrm>
          <a:prstGeom prst="wedgeRectCallout">
            <a:avLst>
              <a:gd name="adj1" fmla="val -71204"/>
              <a:gd name="adj2" fmla="val -5087"/>
            </a:avLst>
          </a:prstGeom>
          <a:ln>
            <a:solidFill>
              <a:srgbClr val="2509CF"/>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69963" rtl="0" eaLnBrk="1" fontAlgn="base" latinLnBrk="0" hangingPunct="1">
              <a:lnSpc>
                <a:spcPct val="100000"/>
              </a:lnSpc>
              <a:spcBef>
                <a:spcPct val="0"/>
              </a:spcBef>
              <a:spcAft>
                <a:spcPct val="0"/>
              </a:spcAft>
              <a:buClrTx/>
              <a:buSzTx/>
              <a:buFontTx/>
              <a:buNone/>
              <a:tabLst/>
            </a:pPr>
            <a:r>
              <a:rPr kumimoji="1" lang="ja-JP" altLang="en-US" sz="1600" b="1"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バッチ学習</a:t>
            </a:r>
          </a:p>
        </p:txBody>
      </p:sp>
    </p:spTree>
    <p:extLst>
      <p:ext uri="{BB962C8B-B14F-4D97-AF65-F5344CB8AC3E}">
        <p14:creationId xmlns:p14="http://schemas.microsoft.com/office/powerpoint/2010/main" val="277899056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nvSpPr>
        <p:spPr bwMode="auto">
          <a:xfrm>
            <a:off x="0" y="650087"/>
            <a:ext cx="9144000" cy="5680075"/>
          </a:xfrm>
          <a:prstGeom prst="rect">
            <a:avLst/>
          </a:prstGeom>
          <a:solidFill>
            <a:schemeClr val="bg1"/>
          </a:solidFill>
          <a:ln w="9525">
            <a:noFill/>
            <a:miter lim="800000"/>
            <a:headEnd/>
            <a:tailEnd/>
          </a:ln>
        </p:spPr>
        <p:txBody>
          <a:bodyPr lIns="91428" tIns="45714" rIns="91428" bIns="45714" anchor="ctr"/>
          <a:lstStyle/>
          <a:p>
            <a:endParaRPr lang="ja-JP" altLang="ja-JP" sz="2400" dirty="0">
              <a:solidFill>
                <a:srgbClr val="140078"/>
              </a:solidFill>
              <a:latin typeface="HG創英角ｺﾞｼｯｸUB" pitchFamily="49" charset="-128"/>
              <a:ea typeface="HG創英角ｺﾞｼｯｸUB" pitchFamily="49" charset="-128"/>
            </a:endParaRPr>
          </a:p>
        </p:txBody>
      </p:sp>
      <p:sp>
        <p:nvSpPr>
          <p:cNvPr id="7171" name="Rectangle 3"/>
          <p:cNvSpPr>
            <a:spLocks noChangeArrowheads="1"/>
          </p:cNvSpPr>
          <p:nvPr/>
        </p:nvSpPr>
        <p:spPr bwMode="auto">
          <a:xfrm>
            <a:off x="38100" y="650087"/>
            <a:ext cx="8915400" cy="838245"/>
          </a:xfrm>
          <a:prstGeom prst="rect">
            <a:avLst/>
          </a:prstGeom>
          <a:solidFill>
            <a:schemeClr val="bg1"/>
          </a:solidFill>
          <a:ln w="9525">
            <a:noFill/>
            <a:miter lim="800000"/>
            <a:headEnd/>
            <a:tailEnd/>
          </a:ln>
        </p:spPr>
        <p:txBody>
          <a:bodyPr lIns="91428" tIns="45714" rIns="91428" bIns="45714" anchor="ctr"/>
          <a:lstStyle/>
          <a:p>
            <a:r>
              <a:rPr lang="ja-JP" altLang="en-US" sz="2800" dirty="0">
                <a:solidFill>
                  <a:srgbClr val="140078"/>
                </a:solidFill>
                <a:latin typeface="HG創英角ｺﾞｼｯｸUB" pitchFamily="49" charset="-128"/>
                <a:ea typeface="HG創英角ｺﾞｼｯｸUB" pitchFamily="49" charset="-128"/>
              </a:rPr>
              <a:t>ニューラルネットワーク作成編</a:t>
            </a:r>
            <a:r>
              <a:rPr lang="ja-JP" altLang="en-US" sz="2800" dirty="0" smtClean="0">
                <a:solidFill>
                  <a:srgbClr val="140078"/>
                </a:solidFill>
                <a:latin typeface="HG創英角ｺﾞｼｯｸUB" pitchFamily="49" charset="-128"/>
                <a:ea typeface="HG創英角ｺﾞｼｯｸUB" pitchFamily="49" charset="-128"/>
              </a:rPr>
              <a:t>：勾配爆発</a:t>
            </a:r>
            <a:endParaRPr lang="en-US" altLang="ja-JP" sz="2800" dirty="0">
              <a:solidFill>
                <a:srgbClr val="140078"/>
              </a:solidFill>
              <a:latin typeface="HG創英角ｺﾞｼｯｸUB" pitchFamily="49" charset="-128"/>
              <a:ea typeface="HG創英角ｺﾞｼｯｸUB" pitchFamily="49" charset="-128"/>
            </a:endParaRPr>
          </a:p>
        </p:txBody>
      </p:sp>
      <p:sp>
        <p:nvSpPr>
          <p:cNvPr id="7172" name="Line 5"/>
          <p:cNvSpPr>
            <a:spLocks noChangeShapeType="1"/>
          </p:cNvSpPr>
          <p:nvPr/>
        </p:nvSpPr>
        <p:spPr bwMode="auto">
          <a:xfrm>
            <a:off x="25400" y="1541825"/>
            <a:ext cx="8940800" cy="0"/>
          </a:xfrm>
          <a:prstGeom prst="line">
            <a:avLst/>
          </a:prstGeom>
          <a:noFill/>
          <a:ln w="28575">
            <a:solidFill>
              <a:srgbClr val="CC0000"/>
            </a:solidFill>
            <a:round/>
            <a:headEnd/>
            <a:tailEnd/>
          </a:ln>
        </p:spPr>
        <p:txBody>
          <a:bodyPr/>
          <a:lstStyle/>
          <a:p>
            <a:endParaRPr lang="ja-JP" altLang="en-US"/>
          </a:p>
        </p:txBody>
      </p:sp>
      <p:pic>
        <p:nvPicPr>
          <p:cNvPr id="2" name="図 1"/>
          <p:cNvPicPr>
            <a:picLocks noChangeAspect="1"/>
          </p:cNvPicPr>
          <p:nvPr/>
        </p:nvPicPr>
        <p:blipFill>
          <a:blip r:embed="rId3"/>
          <a:stretch>
            <a:fillRect/>
          </a:stretch>
        </p:blipFill>
        <p:spPr>
          <a:xfrm>
            <a:off x="128788" y="1595319"/>
            <a:ext cx="9015211" cy="4625177"/>
          </a:xfrm>
          <a:prstGeom prst="rect">
            <a:avLst/>
          </a:prstGeom>
        </p:spPr>
      </p:pic>
      <p:sp>
        <p:nvSpPr>
          <p:cNvPr id="13" name="雲 12"/>
          <p:cNvSpPr/>
          <p:nvPr/>
        </p:nvSpPr>
        <p:spPr bwMode="auto">
          <a:xfrm>
            <a:off x="3957570" y="1541825"/>
            <a:ext cx="4672527" cy="2489262"/>
          </a:xfrm>
          <a:prstGeom prst="cloud">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defTabSz="969963"/>
            <a:r>
              <a:rPr lang="ja-JP" altLang="en-US" sz="2400" dirty="0" smtClean="0">
                <a:ln w="0"/>
                <a:solidFill>
                  <a:srgbClr val="002060"/>
                </a:solidFill>
                <a:effectLst>
                  <a:outerShdw blurRad="38100" dist="19050" dir="2700000" algn="tl" rotWithShape="0">
                    <a:schemeClr val="dk1">
                      <a:alpha val="40000"/>
                    </a:schemeClr>
                  </a:outerShdw>
                </a:effectLst>
              </a:rPr>
              <a:t>すぐ</a:t>
            </a:r>
            <a:r>
              <a:rPr lang="ja-JP" altLang="en-US" sz="2400" dirty="0" smtClean="0">
                <a:ln w="0"/>
                <a:solidFill>
                  <a:srgbClr val="002060"/>
                </a:solidFill>
                <a:effectLst>
                  <a:outerShdw blurRad="38100" dist="19050" dir="2700000" algn="tl" rotWithShape="0">
                    <a:schemeClr val="dk1">
                      <a:alpha val="40000"/>
                    </a:schemeClr>
                  </a:outerShdw>
                </a:effectLst>
              </a:rPr>
              <a:t>に</a:t>
            </a:r>
            <a:r>
              <a:rPr lang="en-US" altLang="ja-JP" sz="2400" dirty="0" err="1" smtClean="0">
                <a:ln w="0"/>
                <a:solidFill>
                  <a:srgbClr val="002060"/>
                </a:solidFill>
                <a:effectLst>
                  <a:outerShdw blurRad="38100" dist="19050" dir="2700000" algn="tl" rotWithShape="0">
                    <a:schemeClr val="dk1">
                      <a:alpha val="40000"/>
                    </a:schemeClr>
                  </a:outerShdw>
                </a:effectLst>
              </a:rPr>
              <a:t>NaN</a:t>
            </a:r>
            <a:r>
              <a:rPr lang="ja-JP" altLang="en-US" sz="2400" dirty="0" smtClean="0">
                <a:ln w="0"/>
                <a:solidFill>
                  <a:srgbClr val="002060"/>
                </a:solidFill>
                <a:effectLst>
                  <a:outerShdw blurRad="38100" dist="19050" dir="2700000" algn="tl" rotWithShape="0">
                    <a:schemeClr val="dk1">
                      <a:alpha val="40000"/>
                    </a:schemeClr>
                  </a:outerShdw>
                </a:effectLst>
              </a:rPr>
              <a:t>を</a:t>
            </a:r>
            <a:r>
              <a:rPr lang="ja-JP" altLang="en-US" sz="2400" dirty="0" smtClean="0">
                <a:ln w="0"/>
                <a:solidFill>
                  <a:srgbClr val="002060"/>
                </a:solidFill>
                <a:effectLst>
                  <a:outerShdw blurRad="38100" dist="19050" dir="2700000" algn="tl" rotWithShape="0">
                    <a:schemeClr val="dk1">
                      <a:alpha val="40000"/>
                    </a:schemeClr>
                  </a:outerShdw>
                </a:effectLst>
              </a:rPr>
              <a:t>出して</a:t>
            </a:r>
            <a:endParaRPr lang="en-US" altLang="ja-JP" sz="2400" dirty="0" smtClean="0">
              <a:ln w="0"/>
              <a:solidFill>
                <a:srgbClr val="002060"/>
              </a:solidFill>
              <a:effectLst>
                <a:outerShdw blurRad="38100" dist="19050" dir="2700000" algn="tl" rotWithShape="0">
                  <a:schemeClr val="dk1">
                    <a:alpha val="40000"/>
                  </a:schemeClr>
                </a:outerShdw>
              </a:effectLst>
            </a:endParaRPr>
          </a:p>
          <a:p>
            <a:pPr defTabSz="969963"/>
            <a:r>
              <a:rPr lang="ja-JP" altLang="en-US" sz="2400" dirty="0" smtClean="0">
                <a:ln w="0"/>
                <a:solidFill>
                  <a:srgbClr val="002060"/>
                </a:solidFill>
                <a:effectLst>
                  <a:outerShdw blurRad="38100" dist="19050" dir="2700000" algn="tl" rotWithShape="0">
                    <a:schemeClr val="dk1">
                      <a:alpha val="40000"/>
                    </a:schemeClr>
                  </a:outerShdw>
                </a:effectLst>
              </a:rPr>
              <a:t>上手く動かない・・・。</a:t>
            </a:r>
            <a:endParaRPr lang="ja-JP" altLang="en-US" sz="2400" dirty="0">
              <a:ln w="0"/>
              <a:solidFill>
                <a:srgbClr val="002060"/>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01281956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nvSpPr>
        <p:spPr bwMode="auto">
          <a:xfrm>
            <a:off x="0" y="642372"/>
            <a:ext cx="9144000" cy="5680075"/>
          </a:xfrm>
          <a:prstGeom prst="rect">
            <a:avLst/>
          </a:prstGeom>
          <a:solidFill>
            <a:schemeClr val="bg1"/>
          </a:solidFill>
          <a:ln w="9525">
            <a:noFill/>
            <a:miter lim="800000"/>
            <a:headEnd/>
            <a:tailEnd/>
          </a:ln>
        </p:spPr>
        <p:txBody>
          <a:bodyPr lIns="91428" tIns="45714" rIns="91428" bIns="45714" anchor="ctr"/>
          <a:lstStyle/>
          <a:p>
            <a:endParaRPr lang="ja-JP" altLang="ja-JP" sz="2400" dirty="0">
              <a:solidFill>
                <a:srgbClr val="140078"/>
              </a:solidFill>
              <a:latin typeface="HG創英角ｺﾞｼｯｸUB" pitchFamily="49" charset="-128"/>
              <a:ea typeface="HG創英角ｺﾞｼｯｸUB" pitchFamily="49" charset="-128"/>
            </a:endParaRPr>
          </a:p>
        </p:txBody>
      </p:sp>
      <p:sp>
        <p:nvSpPr>
          <p:cNvPr id="7171" name="Rectangle 3"/>
          <p:cNvSpPr>
            <a:spLocks noChangeArrowheads="1"/>
          </p:cNvSpPr>
          <p:nvPr/>
        </p:nvSpPr>
        <p:spPr bwMode="auto">
          <a:xfrm>
            <a:off x="38100" y="650087"/>
            <a:ext cx="8915400" cy="838245"/>
          </a:xfrm>
          <a:prstGeom prst="rect">
            <a:avLst/>
          </a:prstGeom>
          <a:solidFill>
            <a:schemeClr val="bg1"/>
          </a:solidFill>
          <a:ln w="9525">
            <a:noFill/>
            <a:miter lim="800000"/>
            <a:headEnd/>
            <a:tailEnd/>
          </a:ln>
        </p:spPr>
        <p:txBody>
          <a:bodyPr lIns="91428" tIns="45714" rIns="91428" bIns="45714" anchor="ctr"/>
          <a:lstStyle/>
          <a:p>
            <a:r>
              <a:rPr lang="ja-JP" altLang="en-US" sz="2800" dirty="0">
                <a:solidFill>
                  <a:srgbClr val="140078"/>
                </a:solidFill>
                <a:latin typeface="HG創英角ｺﾞｼｯｸUB" pitchFamily="49" charset="-128"/>
                <a:ea typeface="HG創英角ｺﾞｼｯｸUB" pitchFamily="49" charset="-128"/>
              </a:rPr>
              <a:t>ニューラルネットワーク作成編</a:t>
            </a:r>
            <a:r>
              <a:rPr lang="ja-JP" altLang="en-US" sz="2800" dirty="0" smtClean="0">
                <a:solidFill>
                  <a:srgbClr val="140078"/>
                </a:solidFill>
                <a:latin typeface="HG創英角ｺﾞｼｯｸUB" pitchFamily="49" charset="-128"/>
                <a:ea typeface="HG創英角ｺﾞｼｯｸUB" pitchFamily="49" charset="-128"/>
              </a:rPr>
              <a:t>：勾配爆発</a:t>
            </a:r>
            <a:endParaRPr lang="en-US" altLang="ja-JP" sz="2800" dirty="0">
              <a:solidFill>
                <a:srgbClr val="140078"/>
              </a:solidFill>
              <a:latin typeface="HG創英角ｺﾞｼｯｸUB" pitchFamily="49" charset="-128"/>
              <a:ea typeface="HG創英角ｺﾞｼｯｸUB" pitchFamily="49" charset="-128"/>
            </a:endParaRPr>
          </a:p>
        </p:txBody>
      </p:sp>
      <p:sp>
        <p:nvSpPr>
          <p:cNvPr id="13" name="Rectangle 8"/>
          <p:cNvSpPr>
            <a:spLocks noChangeArrowheads="1"/>
          </p:cNvSpPr>
          <p:nvPr/>
        </p:nvSpPr>
        <p:spPr bwMode="auto">
          <a:xfrm>
            <a:off x="689458" y="1631279"/>
            <a:ext cx="7765084" cy="4494726"/>
          </a:xfrm>
          <a:prstGeom prst="rect">
            <a:avLst/>
          </a:prstGeom>
          <a:solidFill>
            <a:schemeClr val="bg1">
              <a:lumMod val="95000"/>
            </a:schemeClr>
          </a:solidFill>
          <a:ln w="9525">
            <a:noFill/>
            <a:miter lim="800000"/>
            <a:headEnd/>
            <a:tailEnd/>
          </a:ln>
          <a:effectLst/>
        </p:spPr>
        <p:txBody>
          <a:bodyPr lIns="91428" tIns="45714" rIns="91428" bIns="45714"/>
          <a:lstStyle/>
          <a:p>
            <a:pPr marL="723900" indent="-723900">
              <a:defRPr/>
            </a:pPr>
            <a:endParaRPr lang="en-US" altLang="ja-JP" sz="1050" dirty="0">
              <a:latin typeface="HGPｺﾞｼｯｸE" panose="020B0900000000000000" pitchFamily="50" charset="-128"/>
              <a:ea typeface="HGPｺﾞｼｯｸE" panose="020B0900000000000000" pitchFamily="50" charset="-128"/>
            </a:endParaRPr>
          </a:p>
          <a:p>
            <a:pPr marL="723900" indent="-723900">
              <a:defRPr/>
            </a:pPr>
            <a:endParaRPr lang="ja-JP" altLang="en-US" sz="1050" dirty="0">
              <a:latin typeface="HGPｺﾞｼｯｸE" panose="020B0900000000000000" pitchFamily="50" charset="-128"/>
              <a:ea typeface="HGPｺﾞｼｯｸE" panose="020B0900000000000000" pitchFamily="50" charset="-128"/>
            </a:endParaRPr>
          </a:p>
          <a:p>
            <a:pPr marL="723900" indent="-723900">
              <a:defRPr/>
            </a:pPr>
            <a:endParaRPr lang="en-US" altLang="ja-JP"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7172" name="Line 5"/>
          <p:cNvSpPr>
            <a:spLocks noChangeShapeType="1"/>
          </p:cNvSpPr>
          <p:nvPr/>
        </p:nvSpPr>
        <p:spPr bwMode="auto">
          <a:xfrm>
            <a:off x="25400" y="1541825"/>
            <a:ext cx="8940800" cy="0"/>
          </a:xfrm>
          <a:prstGeom prst="line">
            <a:avLst/>
          </a:prstGeom>
          <a:noFill/>
          <a:ln w="28575">
            <a:solidFill>
              <a:srgbClr val="CC0000"/>
            </a:solidFill>
            <a:round/>
            <a:headEnd/>
            <a:tailEnd/>
          </a:ln>
        </p:spPr>
        <p:txBody>
          <a:bodyPr/>
          <a:lstStyle/>
          <a:p>
            <a:endParaRPr lang="ja-JP" altLang="en-US"/>
          </a:p>
        </p:txBody>
      </p:sp>
      <p:sp>
        <p:nvSpPr>
          <p:cNvPr id="10" name="角丸四角形 9"/>
          <p:cNvSpPr/>
          <p:nvPr/>
        </p:nvSpPr>
        <p:spPr bwMode="auto">
          <a:xfrm>
            <a:off x="835965" y="1741407"/>
            <a:ext cx="7293907" cy="432000"/>
          </a:xfrm>
          <a:prstGeom prst="roundRect">
            <a:avLst/>
          </a:prstGeom>
          <a:solidFill>
            <a:schemeClr val="accent6">
              <a:lumMod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lvl="0"/>
            <a:r>
              <a:rPr lang="ja-JP" altLang="en-US" sz="1800" b="1"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考えられる</a:t>
            </a:r>
            <a:r>
              <a:rPr lang="ja-JP" altLang="en-US" sz="18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要因</a:t>
            </a:r>
            <a:endParaRPr lang="en-US" altLang="ja-JP" sz="1800" b="1"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テキスト ボックス 1"/>
          <p:cNvSpPr txBox="1"/>
          <p:nvPr/>
        </p:nvSpPr>
        <p:spPr>
          <a:xfrm>
            <a:off x="989007" y="2230525"/>
            <a:ext cx="6987822" cy="1815882"/>
          </a:xfrm>
          <a:prstGeom prst="rect">
            <a:avLst/>
          </a:prstGeom>
          <a:noFill/>
          <a:ln>
            <a:solidFill>
              <a:schemeClr val="accent6"/>
            </a:solidFill>
          </a:ln>
        </p:spPr>
        <p:txBody>
          <a:bodyPr wrap="square" rtlCol="0">
            <a:spAutoFit/>
          </a:bodyPr>
          <a:lstStyle/>
          <a:p>
            <a:r>
              <a:rPr lang="ja-JP" altLang="en-US" sz="2400" b="1" baseline="-25000" dirty="0" smtClean="0">
                <a:latin typeface="Meiryo UI" panose="020B0604030504040204" pitchFamily="50" charset="-128"/>
                <a:ea typeface="Meiryo UI" panose="020B0604030504040204" pitchFamily="50" charset="-128"/>
                <a:cs typeface="Meiryo UI" panose="020B0604030504040204" pitchFamily="50" charset="-128"/>
              </a:rPr>
              <a:t>事象としては間違った方向へ学習⇒勾配が大きくなる⇒計算不能となっている模様</a:t>
            </a:r>
            <a:endParaRPr lang="en-US" altLang="ja-JP" sz="2400" b="1" baseline="-25000" dirty="0" smtClean="0">
              <a:latin typeface="Meiryo UI" panose="020B0604030504040204" pitchFamily="50" charset="-128"/>
              <a:ea typeface="Meiryo UI" panose="020B0604030504040204" pitchFamily="50" charset="-128"/>
              <a:cs typeface="Meiryo UI" panose="020B0604030504040204" pitchFamily="50" charset="-128"/>
            </a:endParaRPr>
          </a:p>
          <a:p>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a:p>
            <a:r>
              <a:rPr lang="ja-JP" altLang="en-US" sz="2400" b="1" baseline="-25000" dirty="0" smtClean="0">
                <a:latin typeface="Meiryo UI" panose="020B0604030504040204" pitchFamily="50" charset="-128"/>
                <a:ea typeface="Meiryo UI" panose="020B0604030504040204" pitchFamily="50" charset="-128"/>
                <a:cs typeface="Meiryo UI" panose="020B0604030504040204" pitchFamily="50" charset="-128"/>
              </a:rPr>
              <a:t>・実装が間違っている？</a:t>
            </a:r>
            <a:endParaRPr lang="en-US" altLang="ja-JP" sz="2400" b="1" baseline="-25000" dirty="0" smtClean="0">
              <a:latin typeface="Meiryo UI" panose="020B0604030504040204" pitchFamily="50" charset="-128"/>
              <a:ea typeface="Meiryo UI" panose="020B0604030504040204" pitchFamily="50" charset="-128"/>
              <a:cs typeface="Meiryo UI" panose="020B0604030504040204" pitchFamily="50" charset="-128"/>
            </a:endParaRPr>
          </a:p>
          <a:p>
            <a:r>
              <a:rPr lang="ja-JP" altLang="en-US" sz="2400" b="1" baseline="-25000" dirty="0" smtClean="0">
                <a:latin typeface="Meiryo UI" panose="020B0604030504040204" pitchFamily="50" charset="-128"/>
                <a:ea typeface="Meiryo UI" panose="020B0604030504040204" pitchFamily="50" charset="-128"/>
                <a:cs typeface="Meiryo UI" panose="020B0604030504040204" pitchFamily="50" charset="-128"/>
              </a:rPr>
              <a:t>・入力データが悪い？</a:t>
            </a:r>
            <a:endParaRPr lang="en-US" altLang="ja-JP" sz="2400" b="1" baseline="-25000" dirty="0" smtClean="0">
              <a:latin typeface="Meiryo UI" panose="020B0604030504040204" pitchFamily="50" charset="-128"/>
              <a:ea typeface="Meiryo UI" panose="020B0604030504040204" pitchFamily="50" charset="-128"/>
              <a:cs typeface="Meiryo UI" panose="020B0604030504040204" pitchFamily="50" charset="-128"/>
            </a:endParaRPr>
          </a:p>
          <a:p>
            <a:r>
              <a:rPr lang="ja-JP" altLang="en-US" sz="2400" b="1" baseline="-25000" dirty="0" smtClean="0">
                <a:latin typeface="Meiryo UI" panose="020B0604030504040204" pitchFamily="50" charset="-128"/>
                <a:ea typeface="Meiryo UI" panose="020B0604030504040204" pitchFamily="50" charset="-128"/>
                <a:cs typeface="Meiryo UI" panose="020B0604030504040204" pitchFamily="50" charset="-128"/>
              </a:rPr>
              <a:t>・それとも正解値が悪い？</a:t>
            </a:r>
            <a:endParaRPr lang="en-US" altLang="ja-JP" sz="2400" b="1" baseline="-25000" dirty="0" smtClean="0">
              <a:latin typeface="Meiryo UI" panose="020B0604030504040204" pitchFamily="50" charset="-128"/>
              <a:ea typeface="Meiryo UI" panose="020B0604030504040204" pitchFamily="50" charset="-128"/>
              <a:cs typeface="Meiryo UI" panose="020B0604030504040204" pitchFamily="50" charset="-128"/>
            </a:endParaRPr>
          </a:p>
          <a:p>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・学習率がおかしい</a:t>
            </a:r>
            <a:r>
              <a:rPr lang="ja-JP" altLang="en-US" sz="2400" b="1" baseline="-25000" dirty="0" smtClean="0">
                <a:latin typeface="Meiryo UI" panose="020B0604030504040204" pitchFamily="50" charset="-128"/>
                <a:ea typeface="Meiryo UI" panose="020B0604030504040204" pitchFamily="50" charset="-128"/>
                <a:cs typeface="Meiryo UI" panose="020B0604030504040204" pitchFamily="50" charset="-128"/>
              </a:rPr>
              <a:t>？</a:t>
            </a:r>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a:p>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5" name="右矢印 14"/>
          <p:cNvSpPr/>
          <p:nvPr/>
        </p:nvSpPr>
        <p:spPr bwMode="auto">
          <a:xfrm>
            <a:off x="989007" y="4758623"/>
            <a:ext cx="643944" cy="476518"/>
          </a:xfrm>
          <a:prstGeom prst="rightArrow">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69963" rtl="0" eaLnBrk="1" fontAlgn="base" latinLnBrk="0" hangingPunct="1">
              <a:lnSpc>
                <a:spcPct val="100000"/>
              </a:lnSpc>
              <a:spcBef>
                <a:spcPct val="0"/>
              </a:spcBef>
              <a:spcAft>
                <a:spcPct val="0"/>
              </a:spcAft>
              <a:buClrTx/>
              <a:buSzTx/>
              <a:buFontTx/>
              <a:buNone/>
              <a:tabLst/>
            </a:pPr>
            <a:endParaRPr kumimoji="1" lang="ja-JP" altLang="en-US" sz="2500" b="0" i="0" u="none" strike="noStrike" cap="none" normalizeH="0" baseline="0">
              <a:ln>
                <a:noFill/>
              </a:ln>
              <a:solidFill>
                <a:schemeClr val="tx1"/>
              </a:solidFill>
              <a:effectLst/>
              <a:latin typeface="Times" charset="0"/>
              <a:ea typeface="ＭＳ Ｐゴシック" pitchFamily="50" charset="-128"/>
            </a:endParaRPr>
          </a:p>
        </p:txBody>
      </p:sp>
      <p:sp>
        <p:nvSpPr>
          <p:cNvPr id="16" name="角丸四角形 11">
            <a:extLst>
              <a:ext uri="{FF2B5EF4-FFF2-40B4-BE49-F238E27FC236}">
                <a16:creationId xmlns="" xmlns:a16="http://schemas.microsoft.com/office/drawing/2014/main" id="{1D0CEAD1-C171-475F-AE46-8D42F5AFF637}"/>
              </a:ext>
            </a:extLst>
          </p:cNvPr>
          <p:cNvSpPr/>
          <p:nvPr/>
        </p:nvSpPr>
        <p:spPr bwMode="auto">
          <a:xfrm>
            <a:off x="1708654" y="4276345"/>
            <a:ext cx="6268175" cy="1441075"/>
          </a:xfrm>
          <a:prstGeom prst="roundRect">
            <a:avLst/>
          </a:prstGeom>
          <a:solidFill>
            <a:schemeClr val="accent5">
              <a:alpha val="50000"/>
            </a:schemeClr>
          </a:solidFill>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ctr" anchorCtr="0" compatLnSpc="1">
            <a:prstTxWarp prst="textNoShape">
              <a:avLst/>
            </a:prstTxWarp>
          </a:bodyPr>
          <a:lstStyle/>
          <a:p>
            <a:r>
              <a:rPr lang="ja-JP" altLang="en-US" sz="2000" b="1"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調べても良く分からないので全部試していく！</a:t>
            </a:r>
            <a:endParaRPr lang="en-US" altLang="ja-JP" sz="2000" b="1"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a:p>
            <a:r>
              <a:rPr lang="ja-JP" altLang="en-US" sz="1400" b="1"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（いまだにどれが一番問題だったのか分かってないです・・・・。）</a:t>
            </a:r>
            <a:endParaRPr lang="en-US" altLang="ja-JP" sz="14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308426599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nvSpPr>
        <p:spPr bwMode="auto">
          <a:xfrm>
            <a:off x="0" y="642372"/>
            <a:ext cx="9144000" cy="5680075"/>
          </a:xfrm>
          <a:prstGeom prst="rect">
            <a:avLst/>
          </a:prstGeom>
          <a:solidFill>
            <a:schemeClr val="bg1"/>
          </a:solidFill>
          <a:ln w="9525">
            <a:noFill/>
            <a:miter lim="800000"/>
            <a:headEnd/>
            <a:tailEnd/>
          </a:ln>
        </p:spPr>
        <p:txBody>
          <a:bodyPr lIns="91428" tIns="45714" rIns="91428" bIns="45714" anchor="ctr"/>
          <a:lstStyle/>
          <a:p>
            <a:endParaRPr lang="ja-JP" altLang="ja-JP" sz="2400" dirty="0">
              <a:solidFill>
                <a:srgbClr val="140078"/>
              </a:solidFill>
              <a:latin typeface="HG創英角ｺﾞｼｯｸUB" pitchFamily="49" charset="-128"/>
              <a:ea typeface="HG創英角ｺﾞｼｯｸUB" pitchFamily="49" charset="-128"/>
            </a:endParaRPr>
          </a:p>
        </p:txBody>
      </p:sp>
      <p:sp>
        <p:nvSpPr>
          <p:cNvPr id="7171" name="Rectangle 3"/>
          <p:cNvSpPr>
            <a:spLocks noChangeArrowheads="1"/>
          </p:cNvSpPr>
          <p:nvPr/>
        </p:nvSpPr>
        <p:spPr bwMode="auto">
          <a:xfrm>
            <a:off x="38100" y="650087"/>
            <a:ext cx="8915400" cy="838245"/>
          </a:xfrm>
          <a:prstGeom prst="rect">
            <a:avLst/>
          </a:prstGeom>
          <a:solidFill>
            <a:schemeClr val="bg1"/>
          </a:solidFill>
          <a:ln w="9525">
            <a:noFill/>
            <a:miter lim="800000"/>
            <a:headEnd/>
            <a:tailEnd/>
          </a:ln>
        </p:spPr>
        <p:txBody>
          <a:bodyPr lIns="91428" tIns="45714" rIns="91428" bIns="45714" anchor="ctr"/>
          <a:lstStyle/>
          <a:p>
            <a:r>
              <a:rPr lang="ja-JP" altLang="en-US" sz="2800" dirty="0">
                <a:solidFill>
                  <a:srgbClr val="140078"/>
                </a:solidFill>
                <a:latin typeface="HG創英角ｺﾞｼｯｸUB" pitchFamily="49" charset="-128"/>
                <a:ea typeface="HG創英角ｺﾞｼｯｸUB" pitchFamily="49" charset="-128"/>
              </a:rPr>
              <a:t>ニューラルネットワーク作成編</a:t>
            </a:r>
            <a:r>
              <a:rPr lang="ja-JP" altLang="en-US" sz="2800" dirty="0" smtClean="0">
                <a:solidFill>
                  <a:srgbClr val="140078"/>
                </a:solidFill>
                <a:latin typeface="HG創英角ｺﾞｼｯｸUB" pitchFamily="49" charset="-128"/>
                <a:ea typeface="HG創英角ｺﾞｼｯｸUB" pitchFamily="49" charset="-128"/>
              </a:rPr>
              <a:t>：勾配爆発</a:t>
            </a:r>
            <a:endParaRPr lang="en-US" altLang="ja-JP" sz="2800" dirty="0">
              <a:solidFill>
                <a:srgbClr val="140078"/>
              </a:solidFill>
              <a:latin typeface="HG創英角ｺﾞｼｯｸUB" pitchFamily="49" charset="-128"/>
              <a:ea typeface="HG創英角ｺﾞｼｯｸUB" pitchFamily="49" charset="-128"/>
            </a:endParaRPr>
          </a:p>
        </p:txBody>
      </p:sp>
      <p:sp>
        <p:nvSpPr>
          <p:cNvPr id="13" name="Rectangle 8"/>
          <p:cNvSpPr>
            <a:spLocks noChangeArrowheads="1"/>
          </p:cNvSpPr>
          <p:nvPr/>
        </p:nvSpPr>
        <p:spPr bwMode="auto">
          <a:xfrm>
            <a:off x="689458" y="1631279"/>
            <a:ext cx="7765084" cy="4494726"/>
          </a:xfrm>
          <a:prstGeom prst="rect">
            <a:avLst/>
          </a:prstGeom>
          <a:solidFill>
            <a:schemeClr val="bg1">
              <a:lumMod val="95000"/>
            </a:schemeClr>
          </a:solidFill>
          <a:ln w="9525">
            <a:noFill/>
            <a:miter lim="800000"/>
            <a:headEnd/>
            <a:tailEnd/>
          </a:ln>
          <a:effectLst/>
        </p:spPr>
        <p:txBody>
          <a:bodyPr lIns="91428" tIns="45714" rIns="91428" bIns="45714"/>
          <a:lstStyle/>
          <a:p>
            <a:pPr marL="723900" indent="-723900">
              <a:defRPr/>
            </a:pPr>
            <a:endParaRPr lang="en-US" altLang="ja-JP" sz="1050" dirty="0">
              <a:latin typeface="HGPｺﾞｼｯｸE" panose="020B0900000000000000" pitchFamily="50" charset="-128"/>
              <a:ea typeface="HGPｺﾞｼｯｸE" panose="020B0900000000000000" pitchFamily="50" charset="-128"/>
            </a:endParaRPr>
          </a:p>
          <a:p>
            <a:pPr marL="723900" indent="-723900">
              <a:defRPr/>
            </a:pPr>
            <a:endParaRPr lang="ja-JP" altLang="en-US" sz="1050" dirty="0">
              <a:latin typeface="HGPｺﾞｼｯｸE" panose="020B0900000000000000" pitchFamily="50" charset="-128"/>
              <a:ea typeface="HGPｺﾞｼｯｸE" panose="020B0900000000000000" pitchFamily="50" charset="-128"/>
            </a:endParaRPr>
          </a:p>
          <a:p>
            <a:pPr marL="723900" indent="-723900">
              <a:defRPr/>
            </a:pPr>
            <a:endParaRPr lang="en-US" altLang="ja-JP"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7172" name="Line 5"/>
          <p:cNvSpPr>
            <a:spLocks noChangeShapeType="1"/>
          </p:cNvSpPr>
          <p:nvPr/>
        </p:nvSpPr>
        <p:spPr bwMode="auto">
          <a:xfrm>
            <a:off x="25400" y="1541825"/>
            <a:ext cx="8940800" cy="0"/>
          </a:xfrm>
          <a:prstGeom prst="line">
            <a:avLst/>
          </a:prstGeom>
          <a:noFill/>
          <a:ln w="28575">
            <a:solidFill>
              <a:srgbClr val="CC0000"/>
            </a:solidFill>
            <a:round/>
            <a:headEnd/>
            <a:tailEnd/>
          </a:ln>
        </p:spPr>
        <p:txBody>
          <a:bodyPr/>
          <a:lstStyle/>
          <a:p>
            <a:endParaRPr lang="ja-JP" altLang="en-US"/>
          </a:p>
        </p:txBody>
      </p:sp>
      <p:sp>
        <p:nvSpPr>
          <p:cNvPr id="10" name="角丸四角形 9"/>
          <p:cNvSpPr/>
          <p:nvPr/>
        </p:nvSpPr>
        <p:spPr bwMode="auto">
          <a:xfrm>
            <a:off x="835965" y="1741407"/>
            <a:ext cx="7293907" cy="432000"/>
          </a:xfrm>
          <a:prstGeom prst="roundRect">
            <a:avLst/>
          </a:prstGeom>
          <a:solidFill>
            <a:schemeClr val="accent6">
              <a:lumMod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lvl="0"/>
            <a:r>
              <a:rPr lang="ja-JP" altLang="en-US" sz="1800" b="1"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対策①：入力データの正規化</a:t>
            </a:r>
            <a:endParaRPr lang="en-US" altLang="ja-JP" sz="1800" b="1"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テキスト ボックス 1"/>
          <p:cNvSpPr txBox="1"/>
          <p:nvPr/>
        </p:nvSpPr>
        <p:spPr>
          <a:xfrm>
            <a:off x="989007" y="2230525"/>
            <a:ext cx="6987822" cy="2062103"/>
          </a:xfrm>
          <a:prstGeom prst="rect">
            <a:avLst/>
          </a:prstGeom>
          <a:noFill/>
          <a:ln>
            <a:solidFill>
              <a:schemeClr val="accent6"/>
            </a:solidFill>
          </a:ln>
        </p:spPr>
        <p:txBody>
          <a:bodyPr wrap="square" rtlCol="0">
            <a:spAutoFit/>
          </a:bodyPr>
          <a:lstStyle/>
          <a:p>
            <a:r>
              <a:rPr lang="en-US" altLang="ja-JP" sz="2400" b="1" baseline="-25000" dirty="0" smtClean="0">
                <a:latin typeface="Meiryo UI" panose="020B0604030504040204" pitchFamily="50" charset="-128"/>
                <a:ea typeface="Meiryo UI" panose="020B0604030504040204" pitchFamily="50" charset="-128"/>
                <a:cs typeface="Meiryo UI" panose="020B0604030504040204" pitchFamily="50" charset="-128"/>
              </a:rPr>
              <a:t>1.</a:t>
            </a:r>
            <a:r>
              <a:rPr lang="ja-JP" altLang="en-US" sz="2400" b="1" baseline="-25000" dirty="0" smtClean="0">
                <a:latin typeface="Meiryo UI" panose="020B0604030504040204" pitchFamily="50" charset="-128"/>
                <a:ea typeface="Meiryo UI" panose="020B0604030504040204" pitchFamily="50" charset="-128"/>
                <a:cs typeface="Meiryo UI" panose="020B0604030504040204" pitchFamily="50" charset="-128"/>
              </a:rPr>
              <a:t>入力が</a:t>
            </a:r>
            <a:r>
              <a:rPr lang="en-US" altLang="ja-JP" sz="2400" b="1" baseline="-25000" dirty="0" smtClean="0">
                <a:latin typeface="Meiryo UI" panose="020B0604030504040204" pitchFamily="50" charset="-128"/>
                <a:ea typeface="Meiryo UI" panose="020B0604030504040204" pitchFamily="50" charset="-128"/>
                <a:cs typeface="Meiryo UI" panose="020B0604030504040204" pitchFamily="50" charset="-128"/>
              </a:rPr>
              <a:t>0</a:t>
            </a:r>
            <a:r>
              <a:rPr lang="ja-JP" altLang="en-US" sz="2400" b="1" baseline="-25000" dirty="0" smtClean="0">
                <a:latin typeface="Meiryo UI" panose="020B0604030504040204" pitchFamily="50" charset="-128"/>
                <a:ea typeface="Meiryo UI" panose="020B0604030504040204" pitchFamily="50" charset="-128"/>
                <a:cs typeface="Meiryo UI" panose="020B0604030504040204" pitchFamily="50" charset="-128"/>
              </a:rPr>
              <a:t>～</a:t>
            </a:r>
            <a:r>
              <a:rPr lang="en-US" altLang="ja-JP" sz="2400" b="1" baseline="-25000" dirty="0" smtClean="0">
                <a:latin typeface="Meiryo UI" panose="020B0604030504040204" pitchFamily="50" charset="-128"/>
                <a:ea typeface="Meiryo UI" panose="020B0604030504040204" pitchFamily="50" charset="-128"/>
                <a:cs typeface="Meiryo UI" panose="020B0604030504040204" pitchFamily="50" charset="-128"/>
              </a:rPr>
              <a:t>2</a:t>
            </a:r>
            <a:r>
              <a:rPr lang="ja-JP" altLang="en-US" sz="2400" b="1" baseline="-25000" dirty="0" smtClean="0">
                <a:latin typeface="Meiryo UI" panose="020B0604030504040204" pitchFamily="50" charset="-128"/>
                <a:ea typeface="Meiryo UI" panose="020B0604030504040204" pitchFamily="50" charset="-128"/>
                <a:cs typeface="Meiryo UI" panose="020B0604030504040204" pitchFamily="50" charset="-128"/>
              </a:rPr>
              <a:t>の間であった為、</a:t>
            </a:r>
            <a:r>
              <a:rPr lang="en-US" altLang="ja-JP" sz="2400" b="1" baseline="-25000" dirty="0" smtClean="0">
                <a:latin typeface="Meiryo UI" panose="020B0604030504040204" pitchFamily="50" charset="-128"/>
                <a:ea typeface="Meiryo UI" panose="020B0604030504040204" pitchFamily="50" charset="-128"/>
                <a:cs typeface="Meiryo UI" panose="020B0604030504040204" pitchFamily="50" charset="-128"/>
              </a:rPr>
              <a:t>0</a:t>
            </a:r>
            <a:r>
              <a:rPr lang="ja-JP" altLang="en-US" sz="2400" b="1" baseline="-25000" dirty="0" smtClean="0">
                <a:latin typeface="Meiryo UI" panose="020B0604030504040204" pitchFamily="50" charset="-128"/>
                <a:ea typeface="Meiryo UI" panose="020B0604030504040204" pitchFamily="50" charset="-128"/>
                <a:cs typeface="Meiryo UI" panose="020B0604030504040204" pitchFamily="50" charset="-128"/>
              </a:rPr>
              <a:t>～</a:t>
            </a:r>
            <a:r>
              <a:rPr lang="en-US" altLang="ja-JP" sz="2400" b="1" baseline="-25000" dirty="0" smtClean="0">
                <a:latin typeface="Meiryo UI" panose="020B0604030504040204" pitchFamily="50" charset="-128"/>
                <a:ea typeface="Meiryo UI" panose="020B0604030504040204" pitchFamily="50" charset="-128"/>
                <a:cs typeface="Meiryo UI" panose="020B0604030504040204" pitchFamily="50" charset="-128"/>
              </a:rPr>
              <a:t>1</a:t>
            </a:r>
            <a:r>
              <a:rPr lang="ja-JP" altLang="en-US" sz="2400" b="1" baseline="-25000" dirty="0" smtClean="0">
                <a:latin typeface="Meiryo UI" panose="020B0604030504040204" pitchFamily="50" charset="-128"/>
                <a:ea typeface="Meiryo UI" panose="020B0604030504040204" pitchFamily="50" charset="-128"/>
                <a:cs typeface="Meiryo UI" panose="020B0604030504040204" pitchFamily="50" charset="-128"/>
              </a:rPr>
              <a:t>の間に補正</a:t>
            </a:r>
            <a:endParaRPr lang="en-US" altLang="ja-JP" sz="2400" b="1" baseline="-25000" dirty="0" smtClean="0">
              <a:latin typeface="Meiryo UI" panose="020B0604030504040204" pitchFamily="50" charset="-128"/>
              <a:ea typeface="Meiryo UI" panose="020B0604030504040204" pitchFamily="50" charset="-128"/>
              <a:cs typeface="Meiryo UI" panose="020B0604030504040204" pitchFamily="50" charset="-128"/>
            </a:endParaRPr>
          </a:p>
          <a:p>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　</a:t>
            </a:r>
            <a:r>
              <a:rPr lang="ja-JP" altLang="en-US" sz="2400" b="1" baseline="-25000" dirty="0" smtClean="0">
                <a:latin typeface="Meiryo UI" panose="020B0604030504040204" pitchFamily="50" charset="-128"/>
                <a:ea typeface="Meiryo UI" panose="020B0604030504040204" pitchFamily="50" charset="-128"/>
                <a:cs typeface="Meiryo UI" panose="020B0604030504040204" pitchFamily="50" charset="-128"/>
              </a:rPr>
              <a:t>　⇒あまり変わらず</a:t>
            </a:r>
            <a:endParaRPr lang="en-US" altLang="ja-JP" sz="2400" b="1" baseline="-25000" dirty="0" smtClean="0">
              <a:latin typeface="Meiryo UI" panose="020B0604030504040204" pitchFamily="50" charset="-128"/>
              <a:ea typeface="Meiryo UI" panose="020B0604030504040204" pitchFamily="50" charset="-128"/>
              <a:cs typeface="Meiryo UI" panose="020B0604030504040204" pitchFamily="50" charset="-128"/>
            </a:endParaRPr>
          </a:p>
          <a:p>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a:p>
            <a:r>
              <a:rPr lang="en-US" altLang="ja-JP" sz="2400" b="1" baseline="-25000" dirty="0" smtClean="0">
                <a:latin typeface="Meiryo UI" panose="020B0604030504040204" pitchFamily="50" charset="-128"/>
                <a:ea typeface="Meiryo UI" panose="020B0604030504040204" pitchFamily="50" charset="-128"/>
                <a:cs typeface="Meiryo UI" panose="020B0604030504040204" pitchFamily="50" charset="-128"/>
              </a:rPr>
              <a:t>2.</a:t>
            </a:r>
            <a:r>
              <a:rPr lang="ja-JP" altLang="en-US" sz="2400" b="1" baseline="-25000" dirty="0" smtClean="0">
                <a:latin typeface="Meiryo UI" panose="020B0604030504040204" pitchFamily="50" charset="-128"/>
                <a:ea typeface="Meiryo UI" panose="020B0604030504040204" pitchFamily="50" charset="-128"/>
                <a:cs typeface="Meiryo UI" panose="020B0604030504040204" pitchFamily="50" charset="-128"/>
              </a:rPr>
              <a:t>入力値</a:t>
            </a:r>
            <a:r>
              <a:rPr lang="en-US" altLang="ja-JP" sz="2400" b="1" baseline="-25000" dirty="0" smtClean="0">
                <a:latin typeface="Meiryo UI" panose="020B0604030504040204" pitchFamily="50" charset="-128"/>
                <a:ea typeface="Meiryo UI" panose="020B0604030504040204" pitchFamily="50" charset="-128"/>
                <a:cs typeface="Meiryo UI" panose="020B0604030504040204" pitchFamily="50" charset="-128"/>
              </a:rPr>
              <a:t>0</a:t>
            </a:r>
            <a:r>
              <a:rPr lang="ja-JP" altLang="en-US" sz="2400" b="1" baseline="-25000" dirty="0" smtClean="0">
                <a:latin typeface="Meiryo UI" panose="020B0604030504040204" pitchFamily="50" charset="-128"/>
                <a:ea typeface="Meiryo UI" panose="020B0604030504040204" pitchFamily="50" charset="-128"/>
                <a:cs typeface="Meiryo UI" panose="020B0604030504040204" pitchFamily="50" charset="-128"/>
              </a:rPr>
              <a:t>では多くのニューロンが死んでいる（発火しない）為、</a:t>
            </a:r>
            <a:endParaRPr lang="en-US" altLang="ja-JP" sz="2400" b="1" baseline="-25000" dirty="0" smtClean="0">
              <a:latin typeface="Meiryo UI" panose="020B0604030504040204" pitchFamily="50" charset="-128"/>
              <a:ea typeface="Meiryo UI" panose="020B0604030504040204" pitchFamily="50" charset="-128"/>
              <a:cs typeface="Meiryo UI" panose="020B0604030504040204" pitchFamily="50" charset="-128"/>
            </a:endParaRPr>
          </a:p>
          <a:p>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2400" b="1" baseline="-25000" dirty="0" smtClean="0">
                <a:latin typeface="Meiryo UI" panose="020B0604030504040204" pitchFamily="50" charset="-128"/>
                <a:ea typeface="Meiryo UI" panose="020B0604030504040204" pitchFamily="50" charset="-128"/>
                <a:cs typeface="Meiryo UI" panose="020B0604030504040204" pitchFamily="50" charset="-128"/>
              </a:rPr>
              <a:t>0.1</a:t>
            </a:r>
            <a:r>
              <a:rPr lang="ja-JP" altLang="en-US" sz="2400" b="1" baseline="-25000" dirty="0" smtClean="0">
                <a:latin typeface="Meiryo UI" panose="020B0604030504040204" pitchFamily="50" charset="-128"/>
                <a:ea typeface="Meiryo UI" panose="020B0604030504040204" pitchFamily="50" charset="-128"/>
                <a:cs typeface="Meiryo UI" panose="020B0604030504040204" pitchFamily="50" charset="-128"/>
              </a:rPr>
              <a:t>～</a:t>
            </a:r>
            <a:r>
              <a:rPr lang="en-US" altLang="ja-JP" sz="2400" b="1" baseline="-25000" dirty="0" smtClean="0">
                <a:latin typeface="Meiryo UI" panose="020B0604030504040204" pitchFamily="50" charset="-128"/>
                <a:ea typeface="Meiryo UI" panose="020B0604030504040204" pitchFamily="50" charset="-128"/>
                <a:cs typeface="Meiryo UI" panose="020B0604030504040204" pitchFamily="50" charset="-128"/>
              </a:rPr>
              <a:t>1</a:t>
            </a:r>
            <a:r>
              <a:rPr lang="ja-JP" altLang="en-US" sz="2400" b="1" baseline="-25000" dirty="0" smtClean="0">
                <a:latin typeface="Meiryo UI" panose="020B0604030504040204" pitchFamily="50" charset="-128"/>
                <a:ea typeface="Meiryo UI" panose="020B0604030504040204" pitchFamily="50" charset="-128"/>
                <a:cs typeface="Meiryo UI" panose="020B0604030504040204" pitchFamily="50" charset="-128"/>
              </a:rPr>
              <a:t>の間に補正する。</a:t>
            </a:r>
            <a:endParaRPr lang="en-US" altLang="ja-JP" sz="2400" b="1" baseline="-25000" dirty="0" smtClean="0">
              <a:latin typeface="Meiryo UI" panose="020B0604030504040204" pitchFamily="50" charset="-128"/>
              <a:ea typeface="Meiryo UI" panose="020B0604030504040204" pitchFamily="50" charset="-128"/>
              <a:cs typeface="Meiryo UI" panose="020B0604030504040204" pitchFamily="50" charset="-128"/>
            </a:endParaRPr>
          </a:p>
          <a:p>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　</a:t>
            </a:r>
            <a:r>
              <a:rPr lang="ja-JP" altLang="en-US" sz="2400" b="1" baseline="-25000" dirty="0" smtClean="0">
                <a:latin typeface="Meiryo UI" panose="020B0604030504040204" pitchFamily="50" charset="-128"/>
                <a:ea typeface="Meiryo UI" panose="020B0604030504040204" pitchFamily="50" charset="-128"/>
                <a:cs typeface="Meiryo UI" panose="020B0604030504040204" pitchFamily="50" charset="-128"/>
              </a:rPr>
              <a:t>　⇒あまり変わらず</a:t>
            </a:r>
            <a:endParaRPr lang="en-US" altLang="ja-JP" sz="2400" b="1" baseline="-25000" dirty="0" smtClean="0">
              <a:latin typeface="Meiryo UI" panose="020B0604030504040204" pitchFamily="50" charset="-128"/>
              <a:ea typeface="Meiryo UI" panose="020B0604030504040204" pitchFamily="50" charset="-128"/>
              <a:cs typeface="Meiryo UI" panose="020B0604030504040204" pitchFamily="50" charset="-128"/>
            </a:endParaRPr>
          </a:p>
          <a:p>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　　</a:t>
            </a:r>
            <a:endParaRPr lang="en-US" altLang="ja-JP" sz="2400" b="1" baseline="-25000" dirty="0" smtClean="0">
              <a:latin typeface="Meiryo UI" panose="020B0604030504040204" pitchFamily="50" charset="-128"/>
              <a:ea typeface="Meiryo UI" panose="020B0604030504040204" pitchFamily="50" charset="-128"/>
              <a:cs typeface="Meiryo UI" panose="020B0604030504040204" pitchFamily="50" charset="-128"/>
            </a:endParaRPr>
          </a:p>
          <a:p>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　</a:t>
            </a:r>
            <a:r>
              <a:rPr lang="ja-JP" altLang="en-US" sz="2400" b="1" baseline="-25000" dirty="0" smtClean="0">
                <a:latin typeface="Meiryo UI" panose="020B0604030504040204" pitchFamily="50" charset="-128"/>
                <a:ea typeface="Meiryo UI" panose="020B0604030504040204" pitchFamily="50" charset="-128"/>
                <a:cs typeface="Meiryo UI" panose="020B0604030504040204" pitchFamily="50" charset="-128"/>
              </a:rPr>
              <a:t> </a:t>
            </a:r>
            <a:endParaRPr lang="en-US" altLang="ja-JP" sz="2400" b="1" baseline="-25000" dirty="0" smtClean="0">
              <a:latin typeface="Meiryo UI" panose="020B0604030504040204" pitchFamily="50" charset="-128"/>
              <a:ea typeface="Meiryo UI" panose="020B0604030504040204" pitchFamily="50" charset="-128"/>
              <a:cs typeface="Meiryo UI" panose="020B0604030504040204" pitchFamily="50" charset="-128"/>
            </a:endParaRPr>
          </a:p>
        </p:txBody>
      </p:sp>
      <p:sp>
        <p:nvSpPr>
          <p:cNvPr id="11" name="角丸四角形 11">
            <a:extLst>
              <a:ext uri="{FF2B5EF4-FFF2-40B4-BE49-F238E27FC236}">
                <a16:creationId xmlns="" xmlns:a16="http://schemas.microsoft.com/office/drawing/2014/main" id="{1D0CEAD1-C171-475F-AE46-8D42F5AFF637}"/>
              </a:ext>
            </a:extLst>
          </p:cNvPr>
          <p:cNvSpPr/>
          <p:nvPr/>
        </p:nvSpPr>
        <p:spPr bwMode="auto">
          <a:xfrm>
            <a:off x="989007" y="4488779"/>
            <a:ext cx="6987822" cy="1441075"/>
          </a:xfrm>
          <a:prstGeom prst="roundRect">
            <a:avLst/>
          </a:prstGeom>
          <a:solidFill>
            <a:schemeClr val="accent5">
              <a:alpha val="50000"/>
            </a:schemeClr>
          </a:solidFill>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ctr" anchorCtr="0" compatLnSpc="1">
            <a:prstTxWarp prst="textNoShape">
              <a:avLst/>
            </a:prstTxWarp>
          </a:bodyPr>
          <a:lstStyle/>
          <a:p>
            <a:r>
              <a:rPr lang="ja-JP" altLang="en-US" sz="1400" b="1"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ある程度ばらつきがあり、かつ飛びぬけたデータが存在することが想定される</a:t>
            </a:r>
            <a:endParaRPr lang="en-US" altLang="ja-JP" sz="1400" b="1"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a:p>
            <a:r>
              <a:rPr lang="ja-JP" altLang="en-US" sz="1400" b="1"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（身長や体重、株価等）であれば入力データへの補正が有効である可能性があるが、</a:t>
            </a:r>
            <a:endParaRPr lang="en-US" altLang="ja-JP" sz="1400" b="1"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a:p>
            <a:r>
              <a:rPr lang="ja-JP" altLang="en-US" sz="1400" b="1"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今回は関係がない模様。</a:t>
            </a:r>
            <a:endParaRPr lang="en-US" altLang="ja-JP" sz="14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80459470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nvSpPr>
        <p:spPr bwMode="auto">
          <a:xfrm>
            <a:off x="0" y="642372"/>
            <a:ext cx="9144000" cy="5680075"/>
          </a:xfrm>
          <a:prstGeom prst="rect">
            <a:avLst/>
          </a:prstGeom>
          <a:solidFill>
            <a:schemeClr val="bg1"/>
          </a:solidFill>
          <a:ln w="9525">
            <a:noFill/>
            <a:miter lim="800000"/>
            <a:headEnd/>
            <a:tailEnd/>
          </a:ln>
        </p:spPr>
        <p:txBody>
          <a:bodyPr lIns="91428" tIns="45714" rIns="91428" bIns="45714" anchor="ctr"/>
          <a:lstStyle/>
          <a:p>
            <a:endParaRPr lang="ja-JP" altLang="ja-JP" sz="2400" dirty="0">
              <a:solidFill>
                <a:srgbClr val="140078"/>
              </a:solidFill>
              <a:latin typeface="HG創英角ｺﾞｼｯｸUB" pitchFamily="49" charset="-128"/>
              <a:ea typeface="HG創英角ｺﾞｼｯｸUB" pitchFamily="49" charset="-128"/>
            </a:endParaRPr>
          </a:p>
        </p:txBody>
      </p:sp>
      <p:sp>
        <p:nvSpPr>
          <p:cNvPr id="7171" name="Rectangle 3"/>
          <p:cNvSpPr>
            <a:spLocks noChangeArrowheads="1"/>
          </p:cNvSpPr>
          <p:nvPr/>
        </p:nvSpPr>
        <p:spPr bwMode="auto">
          <a:xfrm>
            <a:off x="38100" y="650087"/>
            <a:ext cx="8915400" cy="838245"/>
          </a:xfrm>
          <a:prstGeom prst="rect">
            <a:avLst/>
          </a:prstGeom>
          <a:solidFill>
            <a:schemeClr val="bg1"/>
          </a:solidFill>
          <a:ln w="9525">
            <a:noFill/>
            <a:miter lim="800000"/>
            <a:headEnd/>
            <a:tailEnd/>
          </a:ln>
        </p:spPr>
        <p:txBody>
          <a:bodyPr lIns="91428" tIns="45714" rIns="91428" bIns="45714" anchor="ctr"/>
          <a:lstStyle/>
          <a:p>
            <a:r>
              <a:rPr lang="ja-JP" altLang="en-US" sz="2800" dirty="0">
                <a:solidFill>
                  <a:srgbClr val="140078"/>
                </a:solidFill>
                <a:latin typeface="HG創英角ｺﾞｼｯｸUB" pitchFamily="49" charset="-128"/>
                <a:ea typeface="HG創英角ｺﾞｼｯｸUB" pitchFamily="49" charset="-128"/>
              </a:rPr>
              <a:t>ニューラルネットワーク作成編</a:t>
            </a:r>
            <a:r>
              <a:rPr lang="ja-JP" altLang="en-US" sz="2800" dirty="0" smtClean="0">
                <a:solidFill>
                  <a:srgbClr val="140078"/>
                </a:solidFill>
                <a:latin typeface="HG創英角ｺﾞｼｯｸUB" pitchFamily="49" charset="-128"/>
                <a:ea typeface="HG創英角ｺﾞｼｯｸUB" pitchFamily="49" charset="-128"/>
              </a:rPr>
              <a:t>：勾配爆発</a:t>
            </a:r>
            <a:endParaRPr lang="en-US" altLang="ja-JP" sz="2800" dirty="0">
              <a:solidFill>
                <a:srgbClr val="140078"/>
              </a:solidFill>
              <a:latin typeface="HG創英角ｺﾞｼｯｸUB" pitchFamily="49" charset="-128"/>
              <a:ea typeface="HG創英角ｺﾞｼｯｸUB" pitchFamily="49" charset="-128"/>
            </a:endParaRPr>
          </a:p>
        </p:txBody>
      </p:sp>
      <p:sp>
        <p:nvSpPr>
          <p:cNvPr id="13" name="Rectangle 8"/>
          <p:cNvSpPr>
            <a:spLocks noChangeArrowheads="1"/>
          </p:cNvSpPr>
          <p:nvPr/>
        </p:nvSpPr>
        <p:spPr bwMode="auto">
          <a:xfrm>
            <a:off x="689458" y="1631279"/>
            <a:ext cx="7765084" cy="4494726"/>
          </a:xfrm>
          <a:prstGeom prst="rect">
            <a:avLst/>
          </a:prstGeom>
          <a:solidFill>
            <a:schemeClr val="bg1">
              <a:lumMod val="95000"/>
            </a:schemeClr>
          </a:solidFill>
          <a:ln w="9525">
            <a:noFill/>
            <a:miter lim="800000"/>
            <a:headEnd/>
            <a:tailEnd/>
          </a:ln>
          <a:effectLst/>
        </p:spPr>
        <p:txBody>
          <a:bodyPr lIns="91428" tIns="45714" rIns="91428" bIns="45714"/>
          <a:lstStyle/>
          <a:p>
            <a:pPr marL="723900" indent="-723900">
              <a:defRPr/>
            </a:pPr>
            <a:endParaRPr lang="en-US" altLang="ja-JP" sz="1050" dirty="0">
              <a:latin typeface="HGPｺﾞｼｯｸE" panose="020B0900000000000000" pitchFamily="50" charset="-128"/>
              <a:ea typeface="HGPｺﾞｼｯｸE" panose="020B0900000000000000" pitchFamily="50" charset="-128"/>
            </a:endParaRPr>
          </a:p>
          <a:p>
            <a:pPr marL="723900" indent="-723900">
              <a:defRPr/>
            </a:pPr>
            <a:endParaRPr lang="ja-JP" altLang="en-US" sz="1050" dirty="0">
              <a:latin typeface="HGPｺﾞｼｯｸE" panose="020B0900000000000000" pitchFamily="50" charset="-128"/>
              <a:ea typeface="HGPｺﾞｼｯｸE" panose="020B0900000000000000" pitchFamily="50" charset="-128"/>
            </a:endParaRPr>
          </a:p>
          <a:p>
            <a:pPr marL="723900" indent="-723900">
              <a:defRPr/>
            </a:pPr>
            <a:endParaRPr lang="en-US" altLang="ja-JP"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7172" name="Line 5"/>
          <p:cNvSpPr>
            <a:spLocks noChangeShapeType="1"/>
          </p:cNvSpPr>
          <p:nvPr/>
        </p:nvSpPr>
        <p:spPr bwMode="auto">
          <a:xfrm>
            <a:off x="25400" y="1541825"/>
            <a:ext cx="8940800" cy="0"/>
          </a:xfrm>
          <a:prstGeom prst="line">
            <a:avLst/>
          </a:prstGeom>
          <a:noFill/>
          <a:ln w="28575">
            <a:solidFill>
              <a:srgbClr val="CC0000"/>
            </a:solidFill>
            <a:round/>
            <a:headEnd/>
            <a:tailEnd/>
          </a:ln>
        </p:spPr>
        <p:txBody>
          <a:bodyPr/>
          <a:lstStyle/>
          <a:p>
            <a:endParaRPr lang="ja-JP" altLang="en-US"/>
          </a:p>
        </p:txBody>
      </p:sp>
      <p:sp>
        <p:nvSpPr>
          <p:cNvPr id="10" name="角丸四角形 9"/>
          <p:cNvSpPr/>
          <p:nvPr/>
        </p:nvSpPr>
        <p:spPr bwMode="auto">
          <a:xfrm>
            <a:off x="835965" y="1741407"/>
            <a:ext cx="7293907" cy="432000"/>
          </a:xfrm>
          <a:prstGeom prst="roundRect">
            <a:avLst/>
          </a:prstGeom>
          <a:solidFill>
            <a:schemeClr val="accent6">
              <a:lumMod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lvl="0"/>
            <a:r>
              <a:rPr lang="ja-JP" altLang="en-US" sz="1800" b="1"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対策②：正解値の正規化</a:t>
            </a:r>
            <a:endParaRPr lang="en-US" altLang="ja-JP" sz="1800" b="1"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テキスト ボックス 1"/>
          <p:cNvSpPr txBox="1"/>
          <p:nvPr/>
        </p:nvSpPr>
        <p:spPr>
          <a:xfrm>
            <a:off x="989007" y="2230525"/>
            <a:ext cx="6987822" cy="2062103"/>
          </a:xfrm>
          <a:prstGeom prst="rect">
            <a:avLst/>
          </a:prstGeom>
          <a:noFill/>
          <a:ln>
            <a:solidFill>
              <a:schemeClr val="accent6"/>
            </a:solidFill>
          </a:ln>
        </p:spPr>
        <p:txBody>
          <a:bodyPr wrap="square" rtlCol="0">
            <a:spAutoFit/>
          </a:bodyPr>
          <a:lstStyle/>
          <a:p>
            <a:r>
              <a:rPr lang="en-US" altLang="ja-JP" sz="2400" b="1" baseline="-25000" dirty="0" smtClean="0">
                <a:latin typeface="Meiryo UI" panose="020B0604030504040204" pitchFamily="50" charset="-128"/>
                <a:ea typeface="Meiryo UI" panose="020B0604030504040204" pitchFamily="50" charset="-128"/>
                <a:cs typeface="Meiryo UI" panose="020B0604030504040204" pitchFamily="50" charset="-128"/>
              </a:rPr>
              <a:t>1</a:t>
            </a:r>
            <a:r>
              <a:rPr lang="ja-JP" altLang="en-US" sz="2400" b="1" baseline="-25000" dirty="0" err="1" smtClean="0">
                <a:latin typeface="Meiryo UI" panose="020B0604030504040204" pitchFamily="50" charset="-128"/>
                <a:ea typeface="Meiryo UI" panose="020B0604030504040204" pitchFamily="50" charset="-128"/>
                <a:cs typeface="Meiryo UI" panose="020B0604030504040204" pitchFamily="50" charset="-128"/>
              </a:rPr>
              <a:t>つの</a:t>
            </a:r>
            <a:r>
              <a:rPr lang="ja-JP" altLang="en-US" sz="2400" b="1" baseline="-25000" dirty="0" smtClean="0">
                <a:latin typeface="Meiryo UI" panose="020B0604030504040204" pitchFamily="50" charset="-128"/>
                <a:ea typeface="Meiryo UI" panose="020B0604030504040204" pitchFamily="50" charset="-128"/>
                <a:cs typeface="Meiryo UI" panose="020B0604030504040204" pitchFamily="50" charset="-128"/>
              </a:rPr>
              <a:t>データにおける正解値の取りうる幅が</a:t>
            </a:r>
            <a:r>
              <a:rPr lang="en-US" altLang="ja-JP" sz="2400" b="1" baseline="-25000" dirty="0" smtClean="0">
                <a:latin typeface="Meiryo UI" panose="020B0604030504040204" pitchFamily="50" charset="-128"/>
                <a:ea typeface="Meiryo UI" panose="020B0604030504040204" pitchFamily="50" charset="-128"/>
                <a:cs typeface="Meiryo UI" panose="020B0604030504040204" pitchFamily="50" charset="-128"/>
              </a:rPr>
              <a:t>-64</a:t>
            </a:r>
            <a:r>
              <a:rPr lang="ja-JP" altLang="en-US" sz="2400" b="1" baseline="-25000" dirty="0" smtClean="0">
                <a:latin typeface="Meiryo UI" panose="020B0604030504040204" pitchFamily="50" charset="-128"/>
                <a:ea typeface="Meiryo UI" panose="020B0604030504040204" pitchFamily="50" charset="-128"/>
                <a:cs typeface="Meiryo UI" panose="020B0604030504040204" pitchFamily="50" charset="-128"/>
              </a:rPr>
              <a:t>～</a:t>
            </a:r>
            <a:r>
              <a:rPr lang="en-US" altLang="ja-JP" sz="2400" b="1" baseline="-25000" dirty="0" smtClean="0">
                <a:latin typeface="Meiryo UI" panose="020B0604030504040204" pitchFamily="50" charset="-128"/>
                <a:ea typeface="Meiryo UI" panose="020B0604030504040204" pitchFamily="50" charset="-128"/>
                <a:cs typeface="Meiryo UI" panose="020B0604030504040204" pitchFamily="50" charset="-128"/>
              </a:rPr>
              <a:t>64</a:t>
            </a:r>
            <a:r>
              <a:rPr lang="ja-JP" altLang="en-US" sz="2400" b="1" baseline="-25000" dirty="0" smtClean="0">
                <a:latin typeface="Meiryo UI" panose="020B0604030504040204" pitchFamily="50" charset="-128"/>
                <a:ea typeface="Meiryo UI" panose="020B0604030504040204" pitchFamily="50" charset="-128"/>
                <a:cs typeface="Meiryo UI" panose="020B0604030504040204" pitchFamily="50" charset="-128"/>
              </a:rPr>
              <a:t>と広く、それに伴い出力値も</a:t>
            </a:r>
            <a:endParaRPr lang="en-US" altLang="ja-JP" sz="2400" b="1" baseline="-25000" dirty="0" smtClean="0">
              <a:latin typeface="Meiryo UI" panose="020B0604030504040204" pitchFamily="50" charset="-128"/>
              <a:ea typeface="Meiryo UI" panose="020B0604030504040204" pitchFamily="50" charset="-128"/>
              <a:cs typeface="Meiryo UI" panose="020B0604030504040204" pitchFamily="50" charset="-128"/>
            </a:endParaRPr>
          </a:p>
          <a:p>
            <a:r>
              <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rPr>
              <a:t>-64</a:t>
            </a:r>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a:t>
            </a:r>
            <a:r>
              <a:rPr lang="en-US" altLang="ja-JP" sz="2400" b="1" baseline="-25000" dirty="0" smtClean="0">
                <a:latin typeface="Meiryo UI" panose="020B0604030504040204" pitchFamily="50" charset="-128"/>
                <a:ea typeface="Meiryo UI" panose="020B0604030504040204" pitchFamily="50" charset="-128"/>
                <a:cs typeface="Meiryo UI" panose="020B0604030504040204" pitchFamily="50" charset="-128"/>
              </a:rPr>
              <a:t>64</a:t>
            </a:r>
            <a:r>
              <a:rPr lang="ja-JP" altLang="en-US" sz="2400" b="1" baseline="-25000" dirty="0" smtClean="0">
                <a:latin typeface="Meiryo UI" panose="020B0604030504040204" pitchFamily="50" charset="-128"/>
                <a:ea typeface="Meiryo UI" panose="020B0604030504040204" pitchFamily="50" charset="-128"/>
                <a:cs typeface="Meiryo UI" panose="020B0604030504040204" pitchFamily="50" charset="-128"/>
              </a:rPr>
              <a:t>と広くなり、その結果、勾配</a:t>
            </a:r>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計算</a:t>
            </a:r>
            <a:r>
              <a:rPr lang="ja-JP" altLang="en-US" sz="2400" b="1" baseline="-25000" dirty="0" smtClean="0">
                <a:latin typeface="Meiryo UI" panose="020B0604030504040204" pitchFamily="50" charset="-128"/>
                <a:ea typeface="Meiryo UI" panose="020B0604030504040204" pitchFamily="50" charset="-128"/>
                <a:cs typeface="Meiryo UI" panose="020B0604030504040204" pitchFamily="50" charset="-128"/>
              </a:rPr>
              <a:t>で極端な値が発生している場合があるのではないかと考え、</a:t>
            </a:r>
            <a:r>
              <a:rPr lang="en-US" altLang="ja-JP" sz="2400" b="1" baseline="-25000" dirty="0" smtClean="0">
                <a:latin typeface="Meiryo UI" panose="020B0604030504040204" pitchFamily="50" charset="-128"/>
                <a:ea typeface="Meiryo UI" panose="020B0604030504040204" pitchFamily="50" charset="-128"/>
                <a:cs typeface="Meiryo UI" panose="020B0604030504040204" pitchFamily="50" charset="-128"/>
              </a:rPr>
              <a:t>0</a:t>
            </a:r>
            <a:r>
              <a:rPr lang="ja-JP" altLang="en-US" sz="2400" b="1" baseline="-25000" dirty="0" smtClean="0">
                <a:latin typeface="Meiryo UI" panose="020B0604030504040204" pitchFamily="50" charset="-128"/>
                <a:ea typeface="Meiryo UI" panose="020B0604030504040204" pitchFamily="50" charset="-128"/>
                <a:cs typeface="Meiryo UI" panose="020B0604030504040204" pitchFamily="50" charset="-128"/>
              </a:rPr>
              <a:t>～</a:t>
            </a:r>
            <a:r>
              <a:rPr lang="en-US" altLang="ja-JP" sz="2400" b="1" baseline="-25000" dirty="0" smtClean="0">
                <a:latin typeface="Meiryo UI" panose="020B0604030504040204" pitchFamily="50" charset="-128"/>
                <a:ea typeface="Meiryo UI" panose="020B0604030504040204" pitchFamily="50" charset="-128"/>
                <a:cs typeface="Meiryo UI" panose="020B0604030504040204" pitchFamily="50" charset="-128"/>
              </a:rPr>
              <a:t>1</a:t>
            </a:r>
            <a:r>
              <a:rPr lang="ja-JP" altLang="en-US" sz="2400" b="1" baseline="-25000" dirty="0" smtClean="0">
                <a:latin typeface="Meiryo UI" panose="020B0604030504040204" pitchFamily="50" charset="-128"/>
                <a:ea typeface="Meiryo UI" panose="020B0604030504040204" pitchFamily="50" charset="-128"/>
                <a:cs typeface="Meiryo UI" panose="020B0604030504040204" pitchFamily="50" charset="-128"/>
              </a:rPr>
              <a:t>の間で正規化する。</a:t>
            </a:r>
            <a:r>
              <a:rPr lang="en-US" altLang="ja-JP" sz="2400" b="1" baseline="-25000" dirty="0" smtClean="0">
                <a:latin typeface="Meiryo UI" panose="020B0604030504040204" pitchFamily="50" charset="-128"/>
                <a:ea typeface="Meiryo UI" panose="020B0604030504040204" pitchFamily="50" charset="-128"/>
                <a:cs typeface="Meiryo UI" panose="020B0604030504040204" pitchFamily="50" charset="-128"/>
              </a:rPr>
              <a:t> </a:t>
            </a:r>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　　</a:t>
            </a:r>
            <a:endParaRPr lang="en-US" altLang="ja-JP" sz="2400" b="1" baseline="-25000" dirty="0" smtClean="0">
              <a:latin typeface="Meiryo UI" panose="020B0604030504040204" pitchFamily="50" charset="-128"/>
              <a:ea typeface="Meiryo UI" panose="020B0604030504040204" pitchFamily="50" charset="-128"/>
              <a:cs typeface="Meiryo UI" panose="020B0604030504040204" pitchFamily="50" charset="-128"/>
            </a:endParaRPr>
          </a:p>
          <a:p>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　</a:t>
            </a:r>
            <a:endParaRPr lang="en-US" altLang="ja-JP" sz="2400" b="1" baseline="-25000" dirty="0" smtClean="0">
              <a:latin typeface="Meiryo UI" panose="020B0604030504040204" pitchFamily="50" charset="-128"/>
              <a:ea typeface="Meiryo UI" panose="020B0604030504040204" pitchFamily="50" charset="-128"/>
              <a:cs typeface="Meiryo UI" panose="020B0604030504040204" pitchFamily="50" charset="-128"/>
            </a:endParaRPr>
          </a:p>
          <a:p>
            <a:r>
              <a:rPr lang="ja-JP" altLang="en-US" sz="2400" b="1" baseline="-25000" dirty="0" smtClean="0">
                <a:latin typeface="Meiryo UI" panose="020B0604030504040204" pitchFamily="50" charset="-128"/>
                <a:ea typeface="Meiryo UI" panose="020B0604030504040204" pitchFamily="50" charset="-128"/>
                <a:cs typeface="Meiryo UI" panose="020B0604030504040204" pitchFamily="50" charset="-128"/>
              </a:rPr>
              <a:t>⇒効果有り。</a:t>
            </a:r>
            <a:r>
              <a:rPr lang="en-US" altLang="ja-JP" sz="2400" b="1" baseline="-25000" dirty="0" smtClean="0">
                <a:latin typeface="Meiryo UI" panose="020B0604030504040204" pitchFamily="50" charset="-128"/>
                <a:ea typeface="Meiryo UI" panose="020B0604030504040204" pitchFamily="50" charset="-128"/>
                <a:cs typeface="Meiryo UI" panose="020B0604030504040204" pitchFamily="50" charset="-128"/>
              </a:rPr>
              <a:t>INF</a:t>
            </a:r>
            <a:r>
              <a:rPr lang="ja-JP" altLang="en-US" sz="2400" b="1" baseline="-25000" dirty="0" smtClean="0">
                <a:latin typeface="Meiryo UI" panose="020B0604030504040204" pitchFamily="50" charset="-128"/>
                <a:ea typeface="Meiryo UI" panose="020B0604030504040204" pitchFamily="50" charset="-128"/>
                <a:cs typeface="Meiryo UI" panose="020B0604030504040204" pitchFamily="50" charset="-128"/>
              </a:rPr>
              <a:t>を出す頻度が少なくなる。（一部データでは健在）</a:t>
            </a:r>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a:p>
            <a:endParaRPr lang="en-US" altLang="ja-JP" sz="2400" b="1" baseline="-25000" dirty="0" smtClean="0">
              <a:latin typeface="Meiryo UI" panose="020B0604030504040204" pitchFamily="50" charset="-128"/>
              <a:ea typeface="Meiryo UI" panose="020B0604030504040204" pitchFamily="50" charset="-128"/>
              <a:cs typeface="Meiryo UI" panose="020B0604030504040204" pitchFamily="50" charset="-128"/>
            </a:endParaRPr>
          </a:p>
          <a:p>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a:p>
            <a:r>
              <a:rPr lang="ja-JP" altLang="en-US" sz="2400" b="1" baseline="-25000" dirty="0" smtClean="0">
                <a:latin typeface="Meiryo UI" panose="020B0604030504040204" pitchFamily="50" charset="-128"/>
                <a:ea typeface="Meiryo UI" panose="020B0604030504040204" pitchFamily="50" charset="-128"/>
                <a:cs typeface="Meiryo UI" panose="020B0604030504040204" pitchFamily="50" charset="-128"/>
              </a:rPr>
              <a:t> </a:t>
            </a:r>
            <a:endParaRPr lang="en-US" altLang="ja-JP" sz="2400" b="1" baseline="-25000" dirty="0" smtClean="0">
              <a:latin typeface="Meiryo UI" panose="020B0604030504040204" pitchFamily="50" charset="-128"/>
              <a:ea typeface="Meiryo UI" panose="020B0604030504040204" pitchFamily="50" charset="-128"/>
              <a:cs typeface="Meiryo UI" panose="020B0604030504040204" pitchFamily="50" charset="-128"/>
            </a:endParaRPr>
          </a:p>
        </p:txBody>
      </p:sp>
      <p:sp>
        <p:nvSpPr>
          <p:cNvPr id="11" name="角丸四角形 11">
            <a:extLst>
              <a:ext uri="{FF2B5EF4-FFF2-40B4-BE49-F238E27FC236}">
                <a16:creationId xmlns="" xmlns:a16="http://schemas.microsoft.com/office/drawing/2014/main" id="{1D0CEAD1-C171-475F-AE46-8D42F5AFF637}"/>
              </a:ext>
            </a:extLst>
          </p:cNvPr>
          <p:cNvSpPr/>
          <p:nvPr/>
        </p:nvSpPr>
        <p:spPr bwMode="auto">
          <a:xfrm>
            <a:off x="989007" y="4488779"/>
            <a:ext cx="6987822" cy="1441075"/>
          </a:xfrm>
          <a:prstGeom prst="roundRect">
            <a:avLst/>
          </a:prstGeom>
          <a:solidFill>
            <a:schemeClr val="accent5">
              <a:alpha val="50000"/>
            </a:schemeClr>
          </a:solidFill>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ctr" anchorCtr="0" compatLnSpc="1">
            <a:prstTxWarp prst="textNoShape">
              <a:avLst/>
            </a:prstTxWarp>
          </a:bodyPr>
          <a:lstStyle/>
          <a:p>
            <a:r>
              <a:rPr lang="ja-JP" altLang="en-US" sz="1400" b="1"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勾配爆発の対策ではないが、正解値や入力値を</a:t>
            </a:r>
            <a:r>
              <a:rPr lang="ja-JP" altLang="en-US" sz="14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正規化</a:t>
            </a:r>
            <a:r>
              <a:rPr lang="ja-JP" altLang="en-US" sz="1400" b="1"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する</a:t>
            </a:r>
            <a:r>
              <a:rPr lang="ja-JP" altLang="en-US" sz="14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こと</a:t>
            </a:r>
            <a:r>
              <a:rPr lang="ja-JP" altLang="en-US" sz="1400" b="1"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で学習の精度が</a:t>
            </a:r>
            <a:endParaRPr lang="en-US" altLang="ja-JP" sz="1400" b="1"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a:p>
            <a:r>
              <a:rPr lang="ja-JP" altLang="en-US" sz="1400" b="1"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あがる事例は</a:t>
            </a:r>
            <a:r>
              <a:rPr lang="ja-JP" altLang="en-US" sz="14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割</a:t>
            </a:r>
            <a:r>
              <a:rPr lang="ja-JP" altLang="en-US" sz="1400" b="1"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りとある模様。何故改善されるのかはよく分からなかったので</a:t>
            </a:r>
            <a:endParaRPr lang="en-US" altLang="ja-JP" sz="1400" b="1"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a:p>
            <a:r>
              <a:rPr lang="ja-JP" altLang="en-US" sz="1400" b="1"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（数式が難しいので）フェローに聞いてください。</a:t>
            </a:r>
            <a:endParaRPr lang="en-US" altLang="ja-JP" sz="14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225405567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nvSpPr>
        <p:spPr bwMode="auto">
          <a:xfrm>
            <a:off x="0" y="642372"/>
            <a:ext cx="9144000" cy="5680075"/>
          </a:xfrm>
          <a:prstGeom prst="rect">
            <a:avLst/>
          </a:prstGeom>
          <a:solidFill>
            <a:schemeClr val="bg1"/>
          </a:solidFill>
          <a:ln w="9525">
            <a:noFill/>
            <a:miter lim="800000"/>
            <a:headEnd/>
            <a:tailEnd/>
          </a:ln>
        </p:spPr>
        <p:txBody>
          <a:bodyPr lIns="91428" tIns="45714" rIns="91428" bIns="45714" anchor="ctr"/>
          <a:lstStyle/>
          <a:p>
            <a:endParaRPr lang="ja-JP" altLang="ja-JP" sz="2400" dirty="0">
              <a:solidFill>
                <a:srgbClr val="140078"/>
              </a:solidFill>
              <a:latin typeface="HG創英角ｺﾞｼｯｸUB" pitchFamily="49" charset="-128"/>
              <a:ea typeface="HG創英角ｺﾞｼｯｸUB" pitchFamily="49" charset="-128"/>
            </a:endParaRPr>
          </a:p>
        </p:txBody>
      </p:sp>
      <p:sp>
        <p:nvSpPr>
          <p:cNvPr id="7171" name="Rectangle 3"/>
          <p:cNvSpPr>
            <a:spLocks noChangeArrowheads="1"/>
          </p:cNvSpPr>
          <p:nvPr/>
        </p:nvSpPr>
        <p:spPr bwMode="auto">
          <a:xfrm>
            <a:off x="38100" y="650087"/>
            <a:ext cx="8915400" cy="838245"/>
          </a:xfrm>
          <a:prstGeom prst="rect">
            <a:avLst/>
          </a:prstGeom>
          <a:solidFill>
            <a:schemeClr val="bg1"/>
          </a:solidFill>
          <a:ln w="9525">
            <a:noFill/>
            <a:miter lim="800000"/>
            <a:headEnd/>
            <a:tailEnd/>
          </a:ln>
        </p:spPr>
        <p:txBody>
          <a:bodyPr lIns="91428" tIns="45714" rIns="91428" bIns="45714" anchor="ctr"/>
          <a:lstStyle/>
          <a:p>
            <a:r>
              <a:rPr lang="ja-JP" altLang="en-US" sz="2800" dirty="0">
                <a:solidFill>
                  <a:srgbClr val="140078"/>
                </a:solidFill>
                <a:latin typeface="HG創英角ｺﾞｼｯｸUB" pitchFamily="49" charset="-128"/>
                <a:ea typeface="HG創英角ｺﾞｼｯｸUB" pitchFamily="49" charset="-128"/>
              </a:rPr>
              <a:t>ニューラルネットワーク作成編</a:t>
            </a:r>
            <a:r>
              <a:rPr lang="ja-JP" altLang="en-US" sz="2800" dirty="0" smtClean="0">
                <a:solidFill>
                  <a:srgbClr val="140078"/>
                </a:solidFill>
                <a:latin typeface="HG創英角ｺﾞｼｯｸUB" pitchFamily="49" charset="-128"/>
                <a:ea typeface="HG創英角ｺﾞｼｯｸUB" pitchFamily="49" charset="-128"/>
              </a:rPr>
              <a:t>：勾配爆発</a:t>
            </a:r>
            <a:endParaRPr lang="en-US" altLang="ja-JP" sz="2800" dirty="0">
              <a:solidFill>
                <a:srgbClr val="140078"/>
              </a:solidFill>
              <a:latin typeface="HG創英角ｺﾞｼｯｸUB" pitchFamily="49" charset="-128"/>
              <a:ea typeface="HG創英角ｺﾞｼｯｸUB" pitchFamily="49" charset="-128"/>
            </a:endParaRPr>
          </a:p>
        </p:txBody>
      </p:sp>
      <p:sp>
        <p:nvSpPr>
          <p:cNvPr id="13" name="Rectangle 8"/>
          <p:cNvSpPr>
            <a:spLocks noChangeArrowheads="1"/>
          </p:cNvSpPr>
          <p:nvPr/>
        </p:nvSpPr>
        <p:spPr bwMode="auto">
          <a:xfrm>
            <a:off x="689458" y="1631279"/>
            <a:ext cx="7765084" cy="4494726"/>
          </a:xfrm>
          <a:prstGeom prst="rect">
            <a:avLst/>
          </a:prstGeom>
          <a:solidFill>
            <a:schemeClr val="bg1">
              <a:lumMod val="95000"/>
            </a:schemeClr>
          </a:solidFill>
          <a:ln w="9525">
            <a:noFill/>
            <a:miter lim="800000"/>
            <a:headEnd/>
            <a:tailEnd/>
          </a:ln>
          <a:effectLst/>
        </p:spPr>
        <p:txBody>
          <a:bodyPr lIns="91428" tIns="45714" rIns="91428" bIns="45714"/>
          <a:lstStyle/>
          <a:p>
            <a:pPr marL="723900" indent="-723900">
              <a:defRPr/>
            </a:pPr>
            <a:endParaRPr lang="en-US" altLang="ja-JP" sz="1050" dirty="0">
              <a:latin typeface="HGPｺﾞｼｯｸE" panose="020B0900000000000000" pitchFamily="50" charset="-128"/>
              <a:ea typeface="HGPｺﾞｼｯｸE" panose="020B0900000000000000" pitchFamily="50" charset="-128"/>
            </a:endParaRPr>
          </a:p>
          <a:p>
            <a:pPr marL="723900" indent="-723900">
              <a:defRPr/>
            </a:pPr>
            <a:endParaRPr lang="ja-JP" altLang="en-US" sz="1050" dirty="0">
              <a:latin typeface="HGPｺﾞｼｯｸE" panose="020B0900000000000000" pitchFamily="50" charset="-128"/>
              <a:ea typeface="HGPｺﾞｼｯｸE" panose="020B0900000000000000" pitchFamily="50" charset="-128"/>
            </a:endParaRPr>
          </a:p>
          <a:p>
            <a:pPr marL="723900" indent="-723900">
              <a:defRPr/>
            </a:pPr>
            <a:endParaRPr lang="en-US" altLang="ja-JP"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7172" name="Line 5"/>
          <p:cNvSpPr>
            <a:spLocks noChangeShapeType="1"/>
          </p:cNvSpPr>
          <p:nvPr/>
        </p:nvSpPr>
        <p:spPr bwMode="auto">
          <a:xfrm>
            <a:off x="25400" y="1541825"/>
            <a:ext cx="8940800" cy="0"/>
          </a:xfrm>
          <a:prstGeom prst="line">
            <a:avLst/>
          </a:prstGeom>
          <a:noFill/>
          <a:ln w="28575">
            <a:solidFill>
              <a:srgbClr val="CC0000"/>
            </a:solidFill>
            <a:round/>
            <a:headEnd/>
            <a:tailEnd/>
          </a:ln>
        </p:spPr>
        <p:txBody>
          <a:bodyPr/>
          <a:lstStyle/>
          <a:p>
            <a:endParaRPr lang="ja-JP" altLang="en-US"/>
          </a:p>
        </p:txBody>
      </p:sp>
      <p:sp>
        <p:nvSpPr>
          <p:cNvPr id="10" name="角丸四角形 9"/>
          <p:cNvSpPr/>
          <p:nvPr/>
        </p:nvSpPr>
        <p:spPr bwMode="auto">
          <a:xfrm>
            <a:off x="835965" y="1741407"/>
            <a:ext cx="7293907" cy="432000"/>
          </a:xfrm>
          <a:prstGeom prst="roundRect">
            <a:avLst/>
          </a:prstGeom>
          <a:solidFill>
            <a:schemeClr val="accent6">
              <a:lumMod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lvl="0"/>
            <a:r>
              <a:rPr lang="ja-JP" altLang="en-US" sz="1800" b="1"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対策</a:t>
            </a:r>
            <a:r>
              <a:rPr lang="ja-JP" altLang="en-US" sz="18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③</a:t>
            </a:r>
            <a:r>
              <a:rPr lang="ja-JP" altLang="en-US" sz="1800" b="1"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：勾配の正規化＆学習率を落とす</a:t>
            </a:r>
            <a:endParaRPr lang="en-US" altLang="ja-JP" sz="1800" b="1"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テキスト ボックス 1"/>
          <p:cNvSpPr txBox="1"/>
          <p:nvPr/>
        </p:nvSpPr>
        <p:spPr>
          <a:xfrm>
            <a:off x="989007" y="2230525"/>
            <a:ext cx="6987822" cy="1815882"/>
          </a:xfrm>
          <a:prstGeom prst="rect">
            <a:avLst/>
          </a:prstGeom>
          <a:noFill/>
          <a:ln>
            <a:solidFill>
              <a:schemeClr val="accent6"/>
            </a:solidFill>
          </a:ln>
        </p:spPr>
        <p:txBody>
          <a:bodyPr wrap="square" rtlCol="0">
            <a:spAutoFit/>
          </a:bodyPr>
          <a:lstStyle/>
          <a:p>
            <a:r>
              <a:rPr lang="ja-JP" altLang="en-US" sz="2400" b="1" baseline="-25000" dirty="0" smtClean="0">
                <a:latin typeface="Meiryo UI" panose="020B0604030504040204" pitchFamily="50" charset="-128"/>
                <a:ea typeface="Meiryo UI" panose="020B0604030504040204" pitchFamily="50" charset="-128"/>
                <a:cs typeface="Meiryo UI" panose="020B0604030504040204" pitchFamily="50" charset="-128"/>
              </a:rPr>
              <a:t>直接的な原因は重みが間違った方向へ凄まじい量更新されることである為、</a:t>
            </a:r>
            <a:endParaRPr lang="en-US" altLang="ja-JP" sz="2400" b="1" baseline="-25000" dirty="0" smtClean="0">
              <a:latin typeface="Meiryo UI" panose="020B0604030504040204" pitchFamily="50" charset="-128"/>
              <a:ea typeface="Meiryo UI" panose="020B0604030504040204" pitchFamily="50" charset="-128"/>
              <a:cs typeface="Meiryo UI" panose="020B0604030504040204" pitchFamily="50" charset="-128"/>
            </a:endParaRPr>
          </a:p>
          <a:p>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以下</a:t>
            </a:r>
            <a:r>
              <a:rPr lang="ja-JP" altLang="en-US" sz="2400" b="1" baseline="-25000" dirty="0" smtClean="0">
                <a:latin typeface="Meiryo UI" panose="020B0604030504040204" pitchFamily="50" charset="-128"/>
                <a:ea typeface="Meiryo UI" panose="020B0604030504040204" pitchFamily="50" charset="-128"/>
                <a:cs typeface="Meiryo UI" panose="020B0604030504040204" pitchFamily="50" charset="-128"/>
              </a:rPr>
              <a:t>の対策を行う。</a:t>
            </a:r>
            <a:endParaRPr lang="en-US" altLang="ja-JP" sz="2400" b="1" baseline="-25000" dirty="0" smtClean="0">
              <a:latin typeface="Meiryo UI" panose="020B0604030504040204" pitchFamily="50" charset="-128"/>
              <a:ea typeface="Meiryo UI" panose="020B0604030504040204" pitchFamily="50" charset="-128"/>
              <a:cs typeface="Meiryo UI" panose="020B0604030504040204" pitchFamily="50" charset="-128"/>
            </a:endParaRPr>
          </a:p>
          <a:p>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a:p>
            <a:r>
              <a:rPr lang="ja-JP" altLang="en-US" sz="2400" b="1" baseline="-25000" dirty="0" smtClean="0">
                <a:latin typeface="Meiryo UI" panose="020B0604030504040204" pitchFamily="50" charset="-128"/>
                <a:ea typeface="Meiryo UI" panose="020B0604030504040204" pitchFamily="50" charset="-128"/>
                <a:cs typeface="Meiryo UI" panose="020B0604030504040204" pitchFamily="50" charset="-128"/>
              </a:rPr>
              <a:t>・</a:t>
            </a:r>
            <a:endParaRPr lang="en-US" altLang="ja-JP" sz="2400" b="1" baseline="-25000" dirty="0" smtClean="0">
              <a:latin typeface="Meiryo UI" panose="020B0604030504040204" pitchFamily="50" charset="-128"/>
              <a:ea typeface="Meiryo UI" panose="020B0604030504040204" pitchFamily="50" charset="-128"/>
              <a:cs typeface="Meiryo UI" panose="020B0604030504040204" pitchFamily="50" charset="-128"/>
            </a:endParaRPr>
          </a:p>
          <a:p>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a:t>
            </a:r>
            <a:endParaRPr lang="en-US" altLang="ja-JP" sz="2400" b="1" baseline="-25000" dirty="0" smtClean="0">
              <a:latin typeface="Meiryo UI" panose="020B0604030504040204" pitchFamily="50" charset="-128"/>
              <a:ea typeface="Meiryo UI" panose="020B0604030504040204" pitchFamily="50" charset="-128"/>
              <a:cs typeface="Meiryo UI" panose="020B0604030504040204" pitchFamily="50" charset="-128"/>
            </a:endParaRPr>
          </a:p>
          <a:p>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a:p>
            <a:r>
              <a:rPr lang="ja-JP" altLang="en-US" sz="2400" b="1" baseline="-25000" dirty="0" smtClean="0">
                <a:latin typeface="Meiryo UI" panose="020B0604030504040204" pitchFamily="50" charset="-128"/>
                <a:ea typeface="Meiryo UI" panose="020B0604030504040204" pitchFamily="50" charset="-128"/>
                <a:cs typeface="Meiryo UI" panose="020B0604030504040204" pitchFamily="50" charset="-128"/>
              </a:rPr>
              <a:t> </a:t>
            </a:r>
            <a:endParaRPr lang="en-US" altLang="ja-JP" sz="2400" b="1" baseline="-25000" dirty="0" smtClean="0">
              <a:latin typeface="Meiryo UI" panose="020B0604030504040204" pitchFamily="50" charset="-128"/>
              <a:ea typeface="Meiryo UI" panose="020B0604030504040204" pitchFamily="50" charset="-128"/>
              <a:cs typeface="Meiryo UI" panose="020B0604030504040204" pitchFamily="50" charset="-128"/>
            </a:endParaRPr>
          </a:p>
        </p:txBody>
      </p:sp>
      <p:sp>
        <p:nvSpPr>
          <p:cNvPr id="11" name="角丸四角形 11">
            <a:extLst>
              <a:ext uri="{FF2B5EF4-FFF2-40B4-BE49-F238E27FC236}">
                <a16:creationId xmlns="" xmlns:a16="http://schemas.microsoft.com/office/drawing/2014/main" id="{1D0CEAD1-C171-475F-AE46-8D42F5AFF637}"/>
              </a:ext>
            </a:extLst>
          </p:cNvPr>
          <p:cNvSpPr/>
          <p:nvPr/>
        </p:nvSpPr>
        <p:spPr bwMode="auto">
          <a:xfrm>
            <a:off x="989007" y="4488779"/>
            <a:ext cx="6987822" cy="1441075"/>
          </a:xfrm>
          <a:prstGeom prst="roundRect">
            <a:avLst/>
          </a:prstGeom>
          <a:solidFill>
            <a:schemeClr val="accent5">
              <a:alpha val="50000"/>
            </a:schemeClr>
          </a:solidFill>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ctr" anchorCtr="0" compatLnSpc="1">
            <a:prstTxWarp prst="textNoShape">
              <a:avLst/>
            </a:prstTxWarp>
          </a:bodyPr>
          <a:lstStyle/>
          <a:p>
            <a:r>
              <a:rPr lang="ja-JP" altLang="en-US" sz="1400" b="1"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勾配爆発の対策ではないが、正解値や入力値を</a:t>
            </a:r>
            <a:r>
              <a:rPr lang="ja-JP" altLang="en-US" sz="14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正規化</a:t>
            </a:r>
            <a:r>
              <a:rPr lang="ja-JP" altLang="en-US" sz="1400" b="1"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する</a:t>
            </a:r>
            <a:r>
              <a:rPr lang="ja-JP" altLang="en-US" sz="14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こと</a:t>
            </a:r>
            <a:r>
              <a:rPr lang="ja-JP" altLang="en-US" sz="1400" b="1"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で学習の精度が</a:t>
            </a:r>
            <a:endParaRPr lang="en-US" altLang="ja-JP" sz="1400" b="1"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a:p>
            <a:r>
              <a:rPr lang="ja-JP" altLang="en-US" sz="1400" b="1"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あがる事例は</a:t>
            </a:r>
            <a:r>
              <a:rPr lang="ja-JP" altLang="en-US" sz="14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割</a:t>
            </a:r>
            <a:r>
              <a:rPr lang="ja-JP" altLang="en-US" sz="1400" b="1"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りとある模様。何故改善されるのかはよく分からなかったので</a:t>
            </a:r>
            <a:endParaRPr lang="en-US" altLang="ja-JP" sz="1400" b="1"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a:p>
            <a:r>
              <a:rPr lang="ja-JP" altLang="en-US" sz="1400" b="1"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（数式が難しいので）フェローに聞いてください。</a:t>
            </a:r>
            <a:endParaRPr lang="en-US" altLang="ja-JP" sz="14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299602065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nvSpPr>
        <p:spPr bwMode="auto">
          <a:xfrm>
            <a:off x="0" y="642372"/>
            <a:ext cx="9144000" cy="5680075"/>
          </a:xfrm>
          <a:prstGeom prst="rect">
            <a:avLst/>
          </a:prstGeom>
          <a:solidFill>
            <a:schemeClr val="bg1"/>
          </a:solidFill>
          <a:ln w="9525">
            <a:noFill/>
            <a:miter lim="800000"/>
            <a:headEnd/>
            <a:tailEnd/>
          </a:ln>
        </p:spPr>
        <p:txBody>
          <a:bodyPr lIns="91428" tIns="45714" rIns="91428" bIns="45714" anchor="ctr"/>
          <a:lstStyle/>
          <a:p>
            <a:endParaRPr lang="ja-JP" altLang="ja-JP" sz="2400" dirty="0">
              <a:solidFill>
                <a:srgbClr val="140078"/>
              </a:solidFill>
              <a:latin typeface="HG創英角ｺﾞｼｯｸUB" pitchFamily="49" charset="-128"/>
              <a:ea typeface="HG創英角ｺﾞｼｯｸUB" pitchFamily="49" charset="-128"/>
            </a:endParaRPr>
          </a:p>
        </p:txBody>
      </p:sp>
      <p:sp>
        <p:nvSpPr>
          <p:cNvPr id="7171" name="Rectangle 3"/>
          <p:cNvSpPr>
            <a:spLocks noChangeArrowheads="1"/>
          </p:cNvSpPr>
          <p:nvPr/>
        </p:nvSpPr>
        <p:spPr bwMode="auto">
          <a:xfrm>
            <a:off x="38100" y="650087"/>
            <a:ext cx="8915400" cy="838245"/>
          </a:xfrm>
          <a:prstGeom prst="rect">
            <a:avLst/>
          </a:prstGeom>
          <a:solidFill>
            <a:schemeClr val="bg1"/>
          </a:solidFill>
          <a:ln w="9525">
            <a:noFill/>
            <a:miter lim="800000"/>
            <a:headEnd/>
            <a:tailEnd/>
          </a:ln>
        </p:spPr>
        <p:txBody>
          <a:bodyPr lIns="91428" tIns="45714" rIns="91428" bIns="45714" anchor="ctr"/>
          <a:lstStyle/>
          <a:p>
            <a:r>
              <a:rPr lang="ja-JP" altLang="en-US" sz="2800" dirty="0">
                <a:solidFill>
                  <a:srgbClr val="140078"/>
                </a:solidFill>
                <a:latin typeface="HG創英角ｺﾞｼｯｸUB" pitchFamily="49" charset="-128"/>
                <a:ea typeface="HG創英角ｺﾞｼｯｸUB" pitchFamily="49" charset="-128"/>
              </a:rPr>
              <a:t>ニューラルネットワーク調整編：学習率の調整</a:t>
            </a:r>
            <a:endParaRPr lang="en-US" altLang="ja-JP" sz="2800" dirty="0">
              <a:solidFill>
                <a:srgbClr val="140078"/>
              </a:solidFill>
              <a:latin typeface="HG創英角ｺﾞｼｯｸUB" pitchFamily="49" charset="-128"/>
              <a:ea typeface="HG創英角ｺﾞｼｯｸUB" pitchFamily="49" charset="-128"/>
            </a:endParaRPr>
          </a:p>
        </p:txBody>
      </p:sp>
      <p:sp>
        <p:nvSpPr>
          <p:cNvPr id="7172" name="Line 5"/>
          <p:cNvSpPr>
            <a:spLocks noChangeShapeType="1"/>
          </p:cNvSpPr>
          <p:nvPr/>
        </p:nvSpPr>
        <p:spPr bwMode="auto">
          <a:xfrm>
            <a:off x="25400" y="1541825"/>
            <a:ext cx="8940800" cy="0"/>
          </a:xfrm>
          <a:prstGeom prst="line">
            <a:avLst/>
          </a:prstGeom>
          <a:noFill/>
          <a:ln w="28575">
            <a:solidFill>
              <a:srgbClr val="CC0000"/>
            </a:solidFill>
            <a:round/>
            <a:headEnd/>
            <a:tailEnd/>
          </a:ln>
        </p:spPr>
        <p:txBody>
          <a:bodyPr/>
          <a:lstStyle/>
          <a:p>
            <a:endParaRPr lang="ja-JP" altLang="en-US"/>
          </a:p>
        </p:txBody>
      </p:sp>
      <p:graphicFrame>
        <p:nvGraphicFramePr>
          <p:cNvPr id="6" name="グラフ 5"/>
          <p:cNvGraphicFramePr/>
          <p:nvPr>
            <p:extLst>
              <p:ext uri="{D42A27DB-BD31-4B8C-83A1-F6EECF244321}">
                <p14:modId xmlns:p14="http://schemas.microsoft.com/office/powerpoint/2010/main" val="1263968985"/>
              </p:ext>
            </p:extLst>
          </p:nvPr>
        </p:nvGraphicFramePr>
        <p:xfrm>
          <a:off x="1227786" y="1900136"/>
          <a:ext cx="6096000" cy="40640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68996288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nvSpPr>
        <p:spPr bwMode="auto">
          <a:xfrm>
            <a:off x="0" y="488950"/>
            <a:ext cx="9144000" cy="5680075"/>
          </a:xfrm>
          <a:prstGeom prst="rect">
            <a:avLst/>
          </a:prstGeom>
          <a:solidFill>
            <a:schemeClr val="bg1"/>
          </a:solidFill>
          <a:ln w="9525">
            <a:noFill/>
            <a:miter lim="800000"/>
            <a:headEnd/>
            <a:tailEnd/>
          </a:ln>
        </p:spPr>
        <p:txBody>
          <a:bodyPr lIns="91428" tIns="45714" rIns="91428" bIns="45714" anchor="ctr"/>
          <a:lstStyle/>
          <a:p>
            <a:endParaRPr lang="ja-JP" altLang="ja-JP" sz="2400">
              <a:solidFill>
                <a:srgbClr val="140078"/>
              </a:solidFill>
              <a:latin typeface="HG創英角ｺﾞｼｯｸUB" pitchFamily="49" charset="-128"/>
              <a:ea typeface="HG創英角ｺﾞｼｯｸUB" pitchFamily="49" charset="-128"/>
            </a:endParaRPr>
          </a:p>
        </p:txBody>
      </p:sp>
      <p:sp>
        <p:nvSpPr>
          <p:cNvPr id="7171" name="Rectangle 3"/>
          <p:cNvSpPr>
            <a:spLocks noChangeArrowheads="1"/>
          </p:cNvSpPr>
          <p:nvPr/>
        </p:nvSpPr>
        <p:spPr bwMode="auto">
          <a:xfrm>
            <a:off x="25400" y="539749"/>
            <a:ext cx="8915400" cy="838245"/>
          </a:xfrm>
          <a:prstGeom prst="rect">
            <a:avLst/>
          </a:prstGeom>
          <a:solidFill>
            <a:schemeClr val="bg1"/>
          </a:solidFill>
          <a:ln w="9525">
            <a:noFill/>
            <a:miter lim="800000"/>
            <a:headEnd/>
            <a:tailEnd/>
          </a:ln>
        </p:spPr>
        <p:txBody>
          <a:bodyPr lIns="91428" tIns="45714" rIns="91428" bIns="45714" anchor="ctr"/>
          <a:lstStyle/>
          <a:p>
            <a:r>
              <a:rPr lang="ja-JP" altLang="en-US" sz="2800" dirty="0">
                <a:solidFill>
                  <a:srgbClr val="140078"/>
                </a:solidFill>
                <a:latin typeface="HG創英角ｺﾞｼｯｸUB" pitchFamily="49" charset="-128"/>
                <a:ea typeface="HG創英角ｺﾞｼｯｸUB" pitchFamily="49" charset="-128"/>
              </a:rPr>
              <a:t>企画概要</a:t>
            </a:r>
            <a:endParaRPr lang="en-US" altLang="ja-JP" sz="2800" dirty="0">
              <a:solidFill>
                <a:srgbClr val="140078"/>
              </a:solidFill>
              <a:latin typeface="HG創英角ｺﾞｼｯｸUB" pitchFamily="49" charset="-128"/>
              <a:ea typeface="HG創英角ｺﾞｼｯｸUB" pitchFamily="49" charset="-128"/>
            </a:endParaRPr>
          </a:p>
        </p:txBody>
      </p:sp>
      <p:sp>
        <p:nvSpPr>
          <p:cNvPr id="7172" name="Line 5"/>
          <p:cNvSpPr>
            <a:spLocks noChangeShapeType="1"/>
          </p:cNvSpPr>
          <p:nvPr/>
        </p:nvSpPr>
        <p:spPr bwMode="auto">
          <a:xfrm>
            <a:off x="25400" y="1508372"/>
            <a:ext cx="8940800" cy="0"/>
          </a:xfrm>
          <a:prstGeom prst="line">
            <a:avLst/>
          </a:prstGeom>
          <a:noFill/>
          <a:ln w="28575">
            <a:solidFill>
              <a:srgbClr val="CC0000"/>
            </a:solidFill>
            <a:round/>
            <a:headEnd/>
            <a:tailEnd/>
          </a:ln>
        </p:spPr>
        <p:txBody>
          <a:bodyPr/>
          <a:lstStyle/>
          <a:p>
            <a:endParaRPr lang="ja-JP" altLang="en-US"/>
          </a:p>
        </p:txBody>
      </p:sp>
      <p:sp>
        <p:nvSpPr>
          <p:cNvPr id="7" name="Rectangle 8"/>
          <p:cNvSpPr>
            <a:spLocks noChangeArrowheads="1"/>
          </p:cNvSpPr>
          <p:nvPr/>
        </p:nvSpPr>
        <p:spPr bwMode="auto">
          <a:xfrm>
            <a:off x="298997" y="1848913"/>
            <a:ext cx="8667201" cy="3979572"/>
          </a:xfrm>
          <a:prstGeom prst="rect">
            <a:avLst/>
          </a:prstGeom>
          <a:solidFill>
            <a:schemeClr val="bg1">
              <a:lumMod val="95000"/>
            </a:schemeClr>
          </a:solidFill>
          <a:ln w="9525">
            <a:noFill/>
            <a:miter lim="800000"/>
            <a:headEnd/>
            <a:tailEnd/>
          </a:ln>
          <a:effectLst/>
        </p:spPr>
        <p:txBody>
          <a:bodyPr lIns="91428" tIns="45714" rIns="91428" bIns="45714"/>
          <a:lstStyle/>
          <a:p>
            <a:pPr marL="723900" indent="-723900">
              <a:defRPr/>
            </a:pPr>
            <a:r>
              <a:rPr lang="ja-JP" altLang="en-US" sz="2000" b="1" dirty="0">
                <a:latin typeface="Meiryo UI" panose="020B0604030504040204" pitchFamily="50" charset="-128"/>
                <a:ea typeface="Meiryo UI" panose="020B0604030504040204" pitchFamily="50" charset="-128"/>
                <a:cs typeface="Meiryo UI" panose="020B0604030504040204" pitchFamily="50" charset="-128"/>
              </a:rPr>
              <a:t>・２チームに分かれてオセロププレーヤーを作成</a:t>
            </a:r>
            <a:endParaRPr lang="en-US" altLang="ja-JP" sz="2000" b="1" dirty="0">
              <a:latin typeface="Meiryo UI" panose="020B0604030504040204" pitchFamily="50" charset="-128"/>
              <a:ea typeface="Meiryo UI" panose="020B0604030504040204" pitchFamily="50" charset="-128"/>
              <a:cs typeface="Meiryo UI" panose="020B0604030504040204" pitchFamily="50" charset="-128"/>
            </a:endParaRPr>
          </a:p>
          <a:p>
            <a:pPr marL="723900" indent="-723900">
              <a:defRPr/>
            </a:pPr>
            <a:r>
              <a:rPr lang="ja-JP" altLang="en-US" sz="2000" b="1" dirty="0">
                <a:latin typeface="Meiryo UI" panose="020B0604030504040204" pitchFamily="50" charset="-128"/>
                <a:ea typeface="Meiryo UI" panose="020B0604030504040204" pitchFamily="50" charset="-128"/>
                <a:cs typeface="Meiryo UI" panose="020B0604030504040204" pitchFamily="50" charset="-128"/>
              </a:rPr>
              <a:t>・</a:t>
            </a:r>
            <a:r>
              <a:rPr lang="en-US" altLang="ja-JP" sz="2000" b="1" dirty="0">
                <a:latin typeface="Meiryo UI" panose="020B0604030504040204" pitchFamily="50" charset="-128"/>
                <a:ea typeface="Meiryo UI" panose="020B0604030504040204" pitchFamily="50" charset="-128"/>
                <a:cs typeface="Meiryo UI" panose="020B0604030504040204" pitchFamily="50" charset="-128"/>
              </a:rPr>
              <a:t>AI</a:t>
            </a:r>
            <a:r>
              <a:rPr lang="ja-JP" altLang="en-US" sz="2000" b="1" dirty="0">
                <a:latin typeface="Meiryo UI" panose="020B0604030504040204" pitchFamily="50" charset="-128"/>
                <a:ea typeface="Meiryo UI" panose="020B0604030504040204" pitchFamily="50" charset="-128"/>
                <a:cs typeface="Meiryo UI" panose="020B0604030504040204" pitchFamily="50" charset="-128"/>
              </a:rPr>
              <a:t>　</a:t>
            </a:r>
            <a:r>
              <a:rPr lang="en-US" altLang="ja-JP" sz="2000" b="1" dirty="0">
                <a:latin typeface="Meiryo UI" panose="020B0604030504040204" pitchFamily="50" charset="-128"/>
                <a:ea typeface="Meiryo UI" panose="020B0604030504040204" pitchFamily="50" charset="-128"/>
                <a:cs typeface="Meiryo UI" panose="020B0604030504040204" pitchFamily="50" charset="-128"/>
              </a:rPr>
              <a:t>vs AI</a:t>
            </a:r>
            <a:r>
              <a:rPr lang="ja-JP" altLang="en-US" sz="2000" b="1" dirty="0">
                <a:latin typeface="Meiryo UI" panose="020B0604030504040204" pitchFamily="50" charset="-128"/>
                <a:ea typeface="Meiryo UI" panose="020B0604030504040204" pitchFamily="50" charset="-128"/>
                <a:cs typeface="Meiryo UI" panose="020B0604030504040204" pitchFamily="50" charset="-128"/>
              </a:rPr>
              <a:t>　で対戦を行い、お互いに勝利できるような強いプレーヤーを目指す</a:t>
            </a:r>
            <a:endParaRPr lang="en-US" altLang="ja-JP" sz="2000" b="1" dirty="0">
              <a:latin typeface="Meiryo UI" panose="020B0604030504040204" pitchFamily="50" charset="-128"/>
              <a:ea typeface="Meiryo UI" panose="020B0604030504040204" pitchFamily="50" charset="-128"/>
              <a:cs typeface="Meiryo UI" panose="020B0604030504040204" pitchFamily="50" charset="-128"/>
            </a:endParaRPr>
          </a:p>
          <a:p>
            <a:pPr marL="723900" indent="-723900">
              <a:defRPr/>
            </a:pPr>
            <a:endParaRPr lang="en-US" altLang="ja-JP" sz="1200" dirty="0">
              <a:latin typeface="Meiryo UI" panose="020B0604030504040204" pitchFamily="50" charset="-128"/>
              <a:ea typeface="Meiryo UI" panose="020B0604030504040204" pitchFamily="50" charset="-128"/>
              <a:cs typeface="Meiryo UI" panose="020B0604030504040204" pitchFamily="50" charset="-128"/>
            </a:endParaRPr>
          </a:p>
          <a:p>
            <a:pPr marL="723900" indent="-723900">
              <a:defRPr/>
            </a:pPr>
            <a:endParaRPr lang="en-US" altLang="ja-JP" sz="1200" dirty="0">
              <a:latin typeface="Meiryo UI" panose="020B0604030504040204" pitchFamily="50" charset="-128"/>
              <a:ea typeface="Meiryo UI" panose="020B0604030504040204" pitchFamily="50" charset="-128"/>
              <a:cs typeface="Meiryo UI" panose="020B0604030504040204" pitchFamily="50" charset="-128"/>
            </a:endParaRPr>
          </a:p>
          <a:p>
            <a:pPr marL="723900" indent="-723900">
              <a:defRPr/>
            </a:pPr>
            <a:endParaRPr lang="en-US" altLang="ja-JP" sz="1200" dirty="0">
              <a:latin typeface="Meiryo UI" panose="020B0604030504040204" pitchFamily="50" charset="-128"/>
              <a:ea typeface="Meiryo UI" panose="020B0604030504040204" pitchFamily="50" charset="-128"/>
              <a:cs typeface="Meiryo UI" panose="020B0604030504040204" pitchFamily="50" charset="-128"/>
            </a:endParaRPr>
          </a:p>
          <a:p>
            <a:pPr marL="723900" indent="-723900">
              <a:defRPr/>
            </a:pPr>
            <a:endParaRPr lang="en-US" altLang="ja-JP" sz="1200" dirty="0">
              <a:latin typeface="Meiryo UI" panose="020B0604030504040204" pitchFamily="50" charset="-128"/>
              <a:ea typeface="Meiryo UI" panose="020B0604030504040204" pitchFamily="50" charset="-128"/>
              <a:cs typeface="Meiryo UI" panose="020B0604030504040204" pitchFamily="50" charset="-128"/>
            </a:endParaRPr>
          </a:p>
          <a:p>
            <a:pPr marL="723900" indent="-723900">
              <a:defRPr/>
            </a:pPr>
            <a:endParaRPr lang="en-US" altLang="ja-JP" sz="1200" dirty="0">
              <a:latin typeface="Meiryo UI" panose="020B0604030504040204" pitchFamily="50" charset="-128"/>
              <a:ea typeface="Meiryo UI" panose="020B0604030504040204" pitchFamily="50" charset="-128"/>
              <a:cs typeface="Meiryo UI" panose="020B0604030504040204" pitchFamily="50" charset="-128"/>
            </a:endParaRPr>
          </a:p>
          <a:p>
            <a:pPr marL="723900" indent="-723900">
              <a:defRPr/>
            </a:pPr>
            <a:endParaRPr lang="en-US" altLang="ja-JP" sz="1200" dirty="0">
              <a:latin typeface="Meiryo UI" panose="020B0604030504040204" pitchFamily="50" charset="-128"/>
              <a:ea typeface="Meiryo UI" panose="020B0604030504040204" pitchFamily="50" charset="-128"/>
              <a:cs typeface="Meiryo UI" panose="020B0604030504040204" pitchFamily="50" charset="-128"/>
            </a:endParaRPr>
          </a:p>
          <a:p>
            <a:pPr marL="723900" indent="-723900">
              <a:defRPr/>
            </a:pPr>
            <a:r>
              <a:rPr lang="en-US" altLang="ja-JP" sz="1200" dirty="0">
                <a:latin typeface="Meiryo UI" panose="020B0604030504040204" pitchFamily="50" charset="-128"/>
                <a:ea typeface="Meiryo UI" panose="020B0604030504040204" pitchFamily="50" charset="-128"/>
                <a:cs typeface="Meiryo UI" panose="020B0604030504040204" pitchFamily="50" charset="-128"/>
              </a:rPr>
              <a:t> </a:t>
            </a:r>
            <a:r>
              <a:rPr lang="ja-JP" altLang="en-US" sz="1200" dirty="0">
                <a:latin typeface="Meiryo UI" panose="020B0604030504040204" pitchFamily="50" charset="-128"/>
                <a:ea typeface="Meiryo UI" panose="020B0604030504040204" pitchFamily="50" charset="-128"/>
                <a:cs typeface="Meiryo UI" panose="020B0604030504040204" pitchFamily="50" charset="-128"/>
              </a:rPr>
              <a:t>　　　</a:t>
            </a:r>
            <a:endParaRPr lang="en-US" altLang="ja-JP" sz="1200" dirty="0">
              <a:latin typeface="Meiryo UI" panose="020B0604030504040204" pitchFamily="50" charset="-128"/>
              <a:ea typeface="Meiryo UI" panose="020B0604030504040204" pitchFamily="50" charset="-128"/>
              <a:cs typeface="Meiryo UI" panose="020B0604030504040204" pitchFamily="50" charset="-128"/>
            </a:endParaRPr>
          </a:p>
          <a:p>
            <a:pPr marL="723900" indent="-723900">
              <a:defRPr/>
            </a:pPr>
            <a:endParaRPr lang="en-US" altLang="ja-JP" sz="1200" dirty="0">
              <a:latin typeface="Meiryo UI" panose="020B0604030504040204" pitchFamily="50" charset="-128"/>
              <a:ea typeface="Meiryo UI" panose="020B0604030504040204" pitchFamily="50" charset="-128"/>
              <a:cs typeface="Meiryo UI" panose="020B0604030504040204" pitchFamily="50" charset="-128"/>
            </a:endParaRPr>
          </a:p>
          <a:p>
            <a:pPr marL="723900" indent="-723900">
              <a:defRPr/>
            </a:pPr>
            <a:endParaRPr lang="en-US" altLang="ja-JP" sz="1200" dirty="0">
              <a:latin typeface="Meiryo UI" panose="020B0604030504040204" pitchFamily="50" charset="-128"/>
              <a:ea typeface="Meiryo UI" panose="020B0604030504040204" pitchFamily="50" charset="-128"/>
              <a:cs typeface="Meiryo UI" panose="020B0604030504040204" pitchFamily="50" charset="-128"/>
            </a:endParaRPr>
          </a:p>
          <a:p>
            <a:pPr marL="723900" indent="-723900">
              <a:defRPr/>
            </a:pPr>
            <a:endParaRPr lang="en-US" altLang="ja-JP" sz="1200" dirty="0">
              <a:latin typeface="Meiryo UI" panose="020B0604030504040204" pitchFamily="50" charset="-128"/>
              <a:ea typeface="Meiryo UI" panose="020B0604030504040204" pitchFamily="50" charset="-128"/>
              <a:cs typeface="Meiryo UI" panose="020B0604030504040204" pitchFamily="50" charset="-128"/>
            </a:endParaRPr>
          </a:p>
          <a:p>
            <a:pPr marL="723900" indent="-723900">
              <a:defRPr/>
            </a:pPr>
            <a:endParaRPr lang="en-US" altLang="ja-JP" sz="1200" dirty="0">
              <a:latin typeface="Meiryo UI" panose="020B0604030504040204" pitchFamily="50" charset="-128"/>
              <a:ea typeface="Meiryo UI" panose="020B0604030504040204" pitchFamily="50" charset="-128"/>
              <a:cs typeface="Meiryo UI" panose="020B0604030504040204" pitchFamily="50" charset="-128"/>
            </a:endParaRPr>
          </a:p>
          <a:p>
            <a:pPr marL="723900" indent="-723900">
              <a:defRPr/>
            </a:pPr>
            <a:endParaRPr lang="en-US" altLang="ja-JP" sz="1200" dirty="0">
              <a:latin typeface="Meiryo UI" panose="020B0604030504040204" pitchFamily="50" charset="-128"/>
              <a:ea typeface="Meiryo UI" panose="020B0604030504040204" pitchFamily="50" charset="-128"/>
              <a:cs typeface="Meiryo UI" panose="020B0604030504040204" pitchFamily="50" charset="-128"/>
            </a:endParaRPr>
          </a:p>
          <a:p>
            <a:pPr marL="723900" indent="-723900">
              <a:defRPr/>
            </a:pPr>
            <a:endParaRPr lang="en-US" altLang="ja-JP" sz="1200" dirty="0">
              <a:latin typeface="Meiryo UI" panose="020B0604030504040204" pitchFamily="50" charset="-128"/>
              <a:ea typeface="Meiryo UI" panose="020B0604030504040204" pitchFamily="50" charset="-128"/>
              <a:cs typeface="Meiryo UI" panose="020B0604030504040204" pitchFamily="50" charset="-128"/>
            </a:endParaRPr>
          </a:p>
          <a:p>
            <a:pPr marL="723900" indent="-723900">
              <a:defRPr/>
            </a:pPr>
            <a:endParaRPr lang="en-US" altLang="ja-JP" sz="1200" dirty="0">
              <a:latin typeface="Meiryo UI" panose="020B0604030504040204" pitchFamily="50" charset="-128"/>
              <a:ea typeface="Meiryo UI" panose="020B0604030504040204" pitchFamily="50" charset="-128"/>
              <a:cs typeface="Meiryo UI" panose="020B0604030504040204" pitchFamily="50" charset="-128"/>
            </a:endParaRPr>
          </a:p>
          <a:p>
            <a:pPr marL="723900" indent="-723900">
              <a:defRPr/>
            </a:pPr>
            <a:endParaRPr lang="en-US" altLang="ja-JP" sz="1200" dirty="0">
              <a:latin typeface="Meiryo UI" panose="020B0604030504040204" pitchFamily="50" charset="-128"/>
              <a:ea typeface="Meiryo UI" panose="020B0604030504040204" pitchFamily="50" charset="-128"/>
              <a:cs typeface="Meiryo UI" panose="020B0604030504040204" pitchFamily="50" charset="-128"/>
            </a:endParaRPr>
          </a:p>
          <a:p>
            <a:pPr marL="723900" indent="-723900">
              <a:defRPr/>
            </a:pPr>
            <a:r>
              <a:rPr lang="ja-JP" altLang="en-US" sz="3600" dirty="0">
                <a:latin typeface="Meiryo UI" panose="020B0604030504040204" pitchFamily="50" charset="-128"/>
                <a:ea typeface="Meiryo UI" panose="020B0604030504040204" pitchFamily="50" charset="-128"/>
                <a:cs typeface="Meiryo UI" panose="020B0604030504040204" pitchFamily="50" charset="-128"/>
              </a:rPr>
              <a:t>　　　　　　　　　　　　　</a:t>
            </a:r>
            <a:r>
              <a:rPr lang="ja-JP" altLang="en-US" sz="1200" dirty="0">
                <a:latin typeface="Meiryo UI" panose="020B0604030504040204" pitchFamily="50" charset="-128"/>
                <a:ea typeface="Meiryo UI" panose="020B0604030504040204" pitchFamily="50" charset="-128"/>
                <a:cs typeface="Meiryo UI" panose="020B0604030504040204" pitchFamily="50" charset="-128"/>
              </a:rPr>
              <a:t>　　　　　　　　　　　　　　　　　　　　　　　　　　　　　　　　　　　　　　　　　　　　　　　　　　　　　　　　　　　　　　　　　　　　　　　　　　　　　　　　　　　　　　・</a:t>
            </a:r>
            <a:endParaRPr lang="en-US" altLang="ja-JP" sz="4000" dirty="0">
              <a:latin typeface="Meiryo UI" panose="020B0604030504040204" pitchFamily="50" charset="-128"/>
              <a:ea typeface="Meiryo UI" panose="020B0604030504040204" pitchFamily="50" charset="-128"/>
              <a:cs typeface="Meiryo UI" panose="020B0604030504040204" pitchFamily="50" charset="-128"/>
            </a:endParaRPr>
          </a:p>
        </p:txBody>
      </p:sp>
      <p:pic>
        <p:nvPicPr>
          <p:cNvPr id="2" name="図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06392" y="2444792"/>
            <a:ext cx="3824692" cy="3801462"/>
          </a:xfrm>
          <a:prstGeom prst="rect">
            <a:avLst/>
          </a:prstGeom>
        </p:spPr>
      </p:pic>
      <p:sp>
        <p:nvSpPr>
          <p:cNvPr id="14" name="雲形吹き出し 13"/>
          <p:cNvSpPr/>
          <p:nvPr/>
        </p:nvSpPr>
        <p:spPr>
          <a:xfrm>
            <a:off x="298997" y="3142441"/>
            <a:ext cx="2109352" cy="2743199"/>
          </a:xfrm>
          <a:prstGeom prst="cloudCallout">
            <a:avLst>
              <a:gd name="adj1" fmla="val 83930"/>
              <a:gd name="adj2" fmla="val -29969"/>
            </a:avLst>
          </a:prstGeom>
          <a:solidFill>
            <a:schemeClr val="accent5"/>
          </a:solidFill>
        </p:spPr>
        <p:style>
          <a:lnRef idx="2">
            <a:schemeClr val="accent5">
              <a:shade val="50000"/>
            </a:schemeClr>
          </a:lnRef>
          <a:fillRef idx="1">
            <a:schemeClr val="accent5"/>
          </a:fillRef>
          <a:effectRef idx="0">
            <a:schemeClr val="accent5"/>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kumimoji="1" lang="ja-JP" altLang="en-US" sz="1100" dirty="0"/>
              <a:t>　</a:t>
            </a:r>
            <a:r>
              <a:rPr kumimoji="1" lang="ja-JP" altLang="en-US" sz="1400" dirty="0"/>
              <a:t>　</a:t>
            </a:r>
            <a:endParaRPr kumimoji="1" lang="en-US" altLang="ja-JP" sz="1600" b="1" dirty="0"/>
          </a:p>
        </p:txBody>
      </p:sp>
      <p:pic>
        <p:nvPicPr>
          <p:cNvPr id="3" name="図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01035" y="3756002"/>
            <a:ext cx="1476000" cy="1800000"/>
          </a:xfrm>
          <a:prstGeom prst="rect">
            <a:avLst/>
          </a:prstGeom>
        </p:spPr>
      </p:pic>
      <p:sp>
        <p:nvSpPr>
          <p:cNvPr id="18" name="雲形吹き出し 17"/>
          <p:cNvSpPr/>
          <p:nvPr/>
        </p:nvSpPr>
        <p:spPr>
          <a:xfrm>
            <a:off x="6566167" y="3267797"/>
            <a:ext cx="2109352" cy="2566096"/>
          </a:xfrm>
          <a:prstGeom prst="cloudCallout">
            <a:avLst>
              <a:gd name="adj1" fmla="val -74815"/>
              <a:gd name="adj2" fmla="val -23459"/>
            </a:avLst>
          </a:prstGeom>
        </p:spPr>
        <p:style>
          <a:lnRef idx="2">
            <a:schemeClr val="accent5">
              <a:shade val="50000"/>
            </a:schemeClr>
          </a:lnRef>
          <a:fillRef idx="1">
            <a:schemeClr val="accent5"/>
          </a:fillRef>
          <a:effectRef idx="0">
            <a:schemeClr val="accent5"/>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kumimoji="1" lang="ja-JP" altLang="en-US" sz="1100" dirty="0"/>
              <a:t>　</a:t>
            </a:r>
            <a:r>
              <a:rPr kumimoji="1" lang="ja-JP" altLang="en-US" sz="1400" dirty="0"/>
              <a:t>　</a:t>
            </a:r>
            <a:endParaRPr kumimoji="1" lang="en-US" altLang="ja-JP" sz="1600" b="1" dirty="0"/>
          </a:p>
        </p:txBody>
      </p:sp>
      <p:pic>
        <p:nvPicPr>
          <p:cNvPr id="4" name="図 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6870334" y="3792635"/>
            <a:ext cx="1476000" cy="1800000"/>
          </a:xfrm>
          <a:prstGeom prst="rect">
            <a:avLst/>
          </a:prstGeom>
        </p:spPr>
      </p:pic>
      <p:sp>
        <p:nvSpPr>
          <p:cNvPr id="8" name="テキスト ボックス 7"/>
          <p:cNvSpPr txBox="1"/>
          <p:nvPr/>
        </p:nvSpPr>
        <p:spPr>
          <a:xfrm>
            <a:off x="431362" y="3328987"/>
            <a:ext cx="1697228" cy="666849"/>
          </a:xfrm>
          <a:prstGeom prst="rect">
            <a:avLst/>
          </a:prstGeom>
          <a:noFill/>
        </p:spPr>
        <p:txBody>
          <a:bodyPr wrap="square" rtlCol="0">
            <a:spAutoFit/>
          </a:bodyPr>
          <a:lstStyle/>
          <a:p>
            <a:pPr algn="ctr"/>
            <a:r>
              <a:rPr kumimoji="1" lang="en-US" altLang="ja-JP" sz="2800" b="1" baseline="-25000" dirty="0">
                <a:latin typeface="Meiryo UI" panose="020B0604030504040204" pitchFamily="50" charset="-128"/>
                <a:ea typeface="Meiryo UI" panose="020B0604030504040204" pitchFamily="50" charset="-128"/>
                <a:cs typeface="Meiryo UI" panose="020B0604030504040204" pitchFamily="50" charset="-128"/>
              </a:rPr>
              <a:t>A</a:t>
            </a:r>
            <a:r>
              <a:rPr kumimoji="1" lang="ja-JP" altLang="en-US" sz="2800" b="1" baseline="-25000" dirty="0">
                <a:latin typeface="Meiryo UI" panose="020B0604030504040204" pitchFamily="50" charset="-128"/>
                <a:ea typeface="Meiryo UI" panose="020B0604030504040204" pitchFamily="50" charset="-128"/>
                <a:cs typeface="Meiryo UI" panose="020B0604030504040204" pitchFamily="50" charset="-128"/>
              </a:rPr>
              <a:t>チームロボ</a:t>
            </a:r>
            <a:endParaRPr kumimoji="1" lang="en-US" altLang="ja-JP" sz="2800" b="1" baseline="-25000" dirty="0">
              <a:latin typeface="Meiryo UI" panose="020B0604030504040204" pitchFamily="50" charset="-128"/>
              <a:ea typeface="Meiryo UI" panose="020B0604030504040204" pitchFamily="50" charset="-128"/>
              <a:cs typeface="Meiryo UI" panose="020B0604030504040204" pitchFamily="50" charset="-128"/>
            </a:endParaRPr>
          </a:p>
          <a:p>
            <a:pPr algn="ctr"/>
            <a:r>
              <a:rPr lang="ja-JP" altLang="en-US" sz="2800" b="1" baseline="-25000" dirty="0">
                <a:latin typeface="Meiryo UI" panose="020B0604030504040204" pitchFamily="50" charset="-128"/>
                <a:ea typeface="Meiryo UI" panose="020B0604030504040204" pitchFamily="50" charset="-128"/>
                <a:cs typeface="Meiryo UI" panose="020B0604030504040204" pitchFamily="50" charset="-128"/>
              </a:rPr>
              <a:t>戦略型</a:t>
            </a:r>
            <a:endParaRPr kumimoji="1" lang="ja-JP" altLang="en-US" sz="2800" b="1" baseline="-25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9" name="テキスト ボックス 18"/>
          <p:cNvSpPr txBox="1"/>
          <p:nvPr/>
        </p:nvSpPr>
        <p:spPr>
          <a:xfrm>
            <a:off x="6766006" y="3326594"/>
            <a:ext cx="1697228" cy="666849"/>
          </a:xfrm>
          <a:prstGeom prst="rect">
            <a:avLst/>
          </a:prstGeom>
          <a:noFill/>
        </p:spPr>
        <p:txBody>
          <a:bodyPr wrap="square" rtlCol="0">
            <a:spAutoFit/>
          </a:bodyPr>
          <a:lstStyle/>
          <a:p>
            <a:pPr algn="ctr"/>
            <a:r>
              <a:rPr kumimoji="1" lang="en-US" altLang="ja-JP" sz="2800" b="1" baseline="-25000" dirty="0">
                <a:latin typeface="Meiryo UI" panose="020B0604030504040204" pitchFamily="50" charset="-128"/>
                <a:ea typeface="Meiryo UI" panose="020B0604030504040204" pitchFamily="50" charset="-128"/>
                <a:cs typeface="Meiryo UI" panose="020B0604030504040204" pitchFamily="50" charset="-128"/>
              </a:rPr>
              <a:t>B</a:t>
            </a:r>
            <a:r>
              <a:rPr kumimoji="1" lang="ja-JP" altLang="en-US" sz="2800" b="1" baseline="-25000" dirty="0">
                <a:latin typeface="Meiryo UI" panose="020B0604030504040204" pitchFamily="50" charset="-128"/>
                <a:ea typeface="Meiryo UI" panose="020B0604030504040204" pitchFamily="50" charset="-128"/>
                <a:cs typeface="Meiryo UI" panose="020B0604030504040204" pitchFamily="50" charset="-128"/>
              </a:rPr>
              <a:t>チームロボ</a:t>
            </a:r>
            <a:endParaRPr kumimoji="1" lang="en-US" altLang="ja-JP" sz="2800" b="1" baseline="-25000" dirty="0">
              <a:latin typeface="Meiryo UI" panose="020B0604030504040204" pitchFamily="50" charset="-128"/>
              <a:ea typeface="Meiryo UI" panose="020B0604030504040204" pitchFamily="50" charset="-128"/>
              <a:cs typeface="Meiryo UI" panose="020B0604030504040204" pitchFamily="50" charset="-128"/>
            </a:endParaRPr>
          </a:p>
          <a:p>
            <a:pPr algn="ctr"/>
            <a:r>
              <a:rPr lang="ja-JP" altLang="en-US" sz="2800" b="1" baseline="-25000"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機械学習</a:t>
            </a:r>
            <a:r>
              <a:rPr lang="ja-JP" altLang="en-US" sz="2800" b="1" baseline="-25000" dirty="0">
                <a:latin typeface="Meiryo UI" panose="020B0604030504040204" pitchFamily="50" charset="-128"/>
                <a:ea typeface="Meiryo UI" panose="020B0604030504040204" pitchFamily="50" charset="-128"/>
                <a:cs typeface="Meiryo UI" panose="020B0604030504040204" pitchFamily="50" charset="-128"/>
              </a:rPr>
              <a:t>特化</a:t>
            </a:r>
            <a:endParaRPr kumimoji="1" lang="en-US" altLang="ja-JP" sz="2800" b="1" baseline="-25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5" name="正方形/長方形 4"/>
          <p:cNvSpPr/>
          <p:nvPr/>
        </p:nvSpPr>
        <p:spPr bwMode="auto">
          <a:xfrm>
            <a:off x="177421" y="2988860"/>
            <a:ext cx="2961564" cy="3029803"/>
          </a:xfrm>
          <a:prstGeom prst="rect">
            <a:avLst/>
          </a:prstGeom>
          <a:noFill/>
          <a:ln w="38100">
            <a:solidFill>
              <a:srgbClr val="FF0000"/>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69963" rtl="0" eaLnBrk="1" fontAlgn="base" latinLnBrk="0" hangingPunct="1">
              <a:lnSpc>
                <a:spcPct val="100000"/>
              </a:lnSpc>
              <a:spcBef>
                <a:spcPct val="0"/>
              </a:spcBef>
              <a:spcAft>
                <a:spcPct val="0"/>
              </a:spcAft>
              <a:buClrTx/>
              <a:buSzTx/>
              <a:buFontTx/>
              <a:buNone/>
              <a:tabLst/>
            </a:pPr>
            <a:endParaRPr kumimoji="1" lang="ja-JP" altLang="en-US" sz="2500" b="0" i="0" u="none" strike="noStrike" cap="none" normalizeH="0" baseline="0">
              <a:ln>
                <a:noFill/>
              </a:ln>
              <a:solidFill>
                <a:schemeClr val="tx1"/>
              </a:solidFill>
              <a:effectLst/>
              <a:latin typeface="Times" charset="0"/>
              <a:ea typeface="ＭＳ Ｐゴシック" pitchFamily="50" charset="-128"/>
            </a:endParaRPr>
          </a:p>
        </p:txBody>
      </p:sp>
      <p:sp>
        <p:nvSpPr>
          <p:cNvPr id="15" name="正方形/長方形 14"/>
          <p:cNvSpPr/>
          <p:nvPr/>
        </p:nvSpPr>
        <p:spPr bwMode="auto">
          <a:xfrm>
            <a:off x="6360440" y="3035943"/>
            <a:ext cx="2572561" cy="3029803"/>
          </a:xfrm>
          <a:prstGeom prst="rect">
            <a:avLst/>
          </a:prstGeom>
          <a:noFill/>
          <a:ln w="38100">
            <a:solidFill>
              <a:srgbClr val="FF0000"/>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69963" rtl="0" eaLnBrk="1" fontAlgn="base" latinLnBrk="0" hangingPunct="1">
              <a:lnSpc>
                <a:spcPct val="100000"/>
              </a:lnSpc>
              <a:spcBef>
                <a:spcPct val="0"/>
              </a:spcBef>
              <a:spcAft>
                <a:spcPct val="0"/>
              </a:spcAft>
              <a:buClrTx/>
              <a:buSzTx/>
              <a:buFontTx/>
              <a:buNone/>
              <a:tabLst/>
            </a:pPr>
            <a:endParaRPr kumimoji="1" lang="ja-JP" altLang="en-US" sz="2500" b="0" i="0" u="none" strike="noStrike" cap="none" normalizeH="0" baseline="0">
              <a:ln>
                <a:noFill/>
              </a:ln>
              <a:solidFill>
                <a:schemeClr val="tx1"/>
              </a:solidFill>
              <a:effectLst/>
              <a:latin typeface="Times" charset="0"/>
              <a:ea typeface="ＭＳ Ｐゴシック" pitchFamily="50" charset="-128"/>
            </a:endParaRPr>
          </a:p>
        </p:txBody>
      </p:sp>
      <p:sp>
        <p:nvSpPr>
          <p:cNvPr id="6" name="テキスト ボックス 5"/>
          <p:cNvSpPr txBox="1"/>
          <p:nvPr/>
        </p:nvSpPr>
        <p:spPr>
          <a:xfrm>
            <a:off x="1812579" y="5526488"/>
            <a:ext cx="1449022" cy="420628"/>
          </a:xfrm>
          <a:prstGeom prst="rect">
            <a:avLst/>
          </a:prstGeom>
          <a:noFill/>
        </p:spPr>
        <p:txBody>
          <a:bodyPr wrap="square" rtlCol="0">
            <a:spAutoFit/>
          </a:bodyPr>
          <a:lstStyle/>
          <a:p>
            <a:pPr algn="ctr"/>
            <a:r>
              <a:rPr kumimoji="1" lang="ja-JP" altLang="en-US" sz="3200" b="1" baseline="-25000"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実装範囲</a:t>
            </a:r>
            <a:endParaRPr kumimoji="1" lang="en-US" altLang="ja-JP" sz="3200" b="1" baseline="-25000" dirty="0">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6" name="テキスト ボックス 15"/>
          <p:cNvSpPr txBox="1"/>
          <p:nvPr/>
        </p:nvSpPr>
        <p:spPr>
          <a:xfrm>
            <a:off x="7544312" y="5523784"/>
            <a:ext cx="1449022" cy="420628"/>
          </a:xfrm>
          <a:prstGeom prst="rect">
            <a:avLst/>
          </a:prstGeom>
          <a:noFill/>
        </p:spPr>
        <p:txBody>
          <a:bodyPr wrap="square" rtlCol="0">
            <a:spAutoFit/>
          </a:bodyPr>
          <a:lstStyle/>
          <a:p>
            <a:pPr algn="ctr"/>
            <a:r>
              <a:rPr kumimoji="1" lang="ja-JP" altLang="en-US" sz="3200" b="1" baseline="-25000"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実装範囲</a:t>
            </a:r>
            <a:endParaRPr kumimoji="1" lang="en-US" altLang="ja-JP" sz="3200" b="1" baseline="-25000" dirty="0">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7" name="正方形/長方形 16"/>
          <p:cNvSpPr/>
          <p:nvPr/>
        </p:nvSpPr>
        <p:spPr bwMode="auto">
          <a:xfrm>
            <a:off x="3289314" y="3879465"/>
            <a:ext cx="2961564" cy="1641615"/>
          </a:xfrm>
          <a:prstGeom prst="rect">
            <a:avLst/>
          </a:prstGeom>
          <a:noFill/>
          <a:ln w="38100">
            <a:solidFill>
              <a:srgbClr val="2509CF"/>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69963" rtl="0" eaLnBrk="1" fontAlgn="base" latinLnBrk="0" hangingPunct="1">
              <a:lnSpc>
                <a:spcPct val="100000"/>
              </a:lnSpc>
              <a:spcBef>
                <a:spcPct val="0"/>
              </a:spcBef>
              <a:spcAft>
                <a:spcPct val="0"/>
              </a:spcAft>
              <a:buClrTx/>
              <a:buSzTx/>
              <a:buFontTx/>
              <a:buNone/>
              <a:tabLst/>
            </a:pPr>
            <a:endParaRPr kumimoji="1" lang="ja-JP" altLang="en-US" sz="2500" b="0" i="0" u="none" strike="noStrike" cap="none" normalizeH="0" baseline="0">
              <a:ln>
                <a:noFill/>
              </a:ln>
              <a:solidFill>
                <a:schemeClr val="tx1"/>
              </a:solidFill>
              <a:effectLst/>
              <a:latin typeface="Times" charset="0"/>
              <a:ea typeface="ＭＳ Ｐゴシック" pitchFamily="50" charset="-128"/>
            </a:endParaRPr>
          </a:p>
        </p:txBody>
      </p:sp>
      <p:sp>
        <p:nvSpPr>
          <p:cNvPr id="20" name="テキスト ボックス 19"/>
          <p:cNvSpPr txBox="1"/>
          <p:nvPr/>
        </p:nvSpPr>
        <p:spPr>
          <a:xfrm>
            <a:off x="4531053" y="5055196"/>
            <a:ext cx="1914942" cy="420628"/>
          </a:xfrm>
          <a:prstGeom prst="rect">
            <a:avLst/>
          </a:prstGeom>
          <a:noFill/>
        </p:spPr>
        <p:txBody>
          <a:bodyPr wrap="square" rtlCol="0">
            <a:spAutoFit/>
          </a:bodyPr>
          <a:lstStyle/>
          <a:p>
            <a:pPr algn="ctr"/>
            <a:r>
              <a:rPr kumimoji="1" lang="ja-JP" altLang="en-US" sz="3200" b="1" baseline="-25000" dirty="0">
                <a:solidFill>
                  <a:srgbClr val="0000FF"/>
                </a:solidFill>
                <a:latin typeface="Meiryo UI" panose="020B0604030504040204" pitchFamily="50" charset="-128"/>
                <a:ea typeface="Meiryo UI" panose="020B0604030504040204" pitchFamily="50" charset="-128"/>
                <a:cs typeface="Meiryo UI" panose="020B0604030504040204" pitchFamily="50" charset="-128"/>
              </a:rPr>
              <a:t>実装範囲外</a:t>
            </a:r>
            <a:endParaRPr kumimoji="1" lang="en-US" altLang="ja-JP" sz="3200" b="1" baseline="-25000" dirty="0">
              <a:solidFill>
                <a:srgbClr val="0000FF"/>
              </a:solidFill>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199813999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nvSpPr>
        <p:spPr bwMode="auto">
          <a:xfrm>
            <a:off x="0" y="642372"/>
            <a:ext cx="9144000" cy="5680075"/>
          </a:xfrm>
          <a:prstGeom prst="rect">
            <a:avLst/>
          </a:prstGeom>
          <a:solidFill>
            <a:schemeClr val="bg1"/>
          </a:solidFill>
          <a:ln w="9525">
            <a:noFill/>
            <a:miter lim="800000"/>
            <a:headEnd/>
            <a:tailEnd/>
          </a:ln>
        </p:spPr>
        <p:txBody>
          <a:bodyPr lIns="91428" tIns="45714" rIns="91428" bIns="45714" anchor="ctr"/>
          <a:lstStyle/>
          <a:p>
            <a:endParaRPr lang="ja-JP" altLang="ja-JP" sz="2400" dirty="0">
              <a:solidFill>
                <a:srgbClr val="140078"/>
              </a:solidFill>
              <a:latin typeface="HG創英角ｺﾞｼｯｸUB" pitchFamily="49" charset="-128"/>
              <a:ea typeface="HG創英角ｺﾞｼｯｸUB" pitchFamily="49" charset="-128"/>
            </a:endParaRPr>
          </a:p>
        </p:txBody>
      </p:sp>
      <p:sp>
        <p:nvSpPr>
          <p:cNvPr id="7171" name="Rectangle 3"/>
          <p:cNvSpPr>
            <a:spLocks noChangeArrowheads="1"/>
          </p:cNvSpPr>
          <p:nvPr/>
        </p:nvSpPr>
        <p:spPr bwMode="auto">
          <a:xfrm>
            <a:off x="38100" y="650087"/>
            <a:ext cx="8915400" cy="838245"/>
          </a:xfrm>
          <a:prstGeom prst="rect">
            <a:avLst/>
          </a:prstGeom>
          <a:solidFill>
            <a:schemeClr val="bg1"/>
          </a:solidFill>
          <a:ln w="9525">
            <a:noFill/>
            <a:miter lim="800000"/>
            <a:headEnd/>
            <a:tailEnd/>
          </a:ln>
        </p:spPr>
        <p:txBody>
          <a:bodyPr lIns="91428" tIns="45714" rIns="91428" bIns="45714" anchor="ctr"/>
          <a:lstStyle/>
          <a:p>
            <a:r>
              <a:rPr lang="ja-JP" altLang="en-US" sz="2800" dirty="0">
                <a:solidFill>
                  <a:srgbClr val="140078"/>
                </a:solidFill>
                <a:latin typeface="HG創英角ｺﾞｼｯｸUB" pitchFamily="49" charset="-128"/>
                <a:ea typeface="HG創英角ｺﾞｼｯｸUB" pitchFamily="49" charset="-128"/>
              </a:rPr>
              <a:t>ニューラルネットワーク調整編：学習率の調整</a:t>
            </a:r>
            <a:endParaRPr lang="en-US" altLang="ja-JP" sz="2800" dirty="0">
              <a:solidFill>
                <a:srgbClr val="140078"/>
              </a:solidFill>
              <a:latin typeface="HG創英角ｺﾞｼｯｸUB" pitchFamily="49" charset="-128"/>
              <a:ea typeface="HG創英角ｺﾞｼｯｸUB" pitchFamily="49" charset="-128"/>
            </a:endParaRPr>
          </a:p>
        </p:txBody>
      </p:sp>
      <p:sp>
        <p:nvSpPr>
          <p:cNvPr id="7172" name="Line 5"/>
          <p:cNvSpPr>
            <a:spLocks noChangeShapeType="1"/>
          </p:cNvSpPr>
          <p:nvPr/>
        </p:nvSpPr>
        <p:spPr bwMode="auto">
          <a:xfrm>
            <a:off x="25400" y="1541825"/>
            <a:ext cx="8940800" cy="0"/>
          </a:xfrm>
          <a:prstGeom prst="line">
            <a:avLst/>
          </a:prstGeom>
          <a:noFill/>
          <a:ln w="28575">
            <a:solidFill>
              <a:srgbClr val="CC0000"/>
            </a:solidFill>
            <a:round/>
            <a:headEnd/>
            <a:tailEnd/>
          </a:ln>
        </p:spPr>
        <p:txBody>
          <a:bodyPr/>
          <a:lstStyle/>
          <a:p>
            <a:endParaRPr lang="ja-JP" altLang="en-US"/>
          </a:p>
        </p:txBody>
      </p:sp>
      <p:graphicFrame>
        <p:nvGraphicFramePr>
          <p:cNvPr id="6" name="グラフ 5"/>
          <p:cNvGraphicFramePr/>
          <p:nvPr>
            <p:extLst>
              <p:ext uri="{D42A27DB-BD31-4B8C-83A1-F6EECF244321}">
                <p14:modId xmlns:p14="http://schemas.microsoft.com/office/powerpoint/2010/main" val="258179210"/>
              </p:ext>
            </p:extLst>
          </p:nvPr>
        </p:nvGraphicFramePr>
        <p:xfrm>
          <a:off x="1227786" y="1900136"/>
          <a:ext cx="6096000" cy="40640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6564383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nvSpPr>
        <p:spPr bwMode="auto">
          <a:xfrm>
            <a:off x="0" y="642372"/>
            <a:ext cx="9144000" cy="5680075"/>
          </a:xfrm>
          <a:prstGeom prst="rect">
            <a:avLst/>
          </a:prstGeom>
          <a:solidFill>
            <a:schemeClr val="bg1"/>
          </a:solidFill>
          <a:ln w="9525">
            <a:noFill/>
            <a:miter lim="800000"/>
            <a:headEnd/>
            <a:tailEnd/>
          </a:ln>
        </p:spPr>
        <p:txBody>
          <a:bodyPr lIns="91428" tIns="45714" rIns="91428" bIns="45714" anchor="ctr"/>
          <a:lstStyle/>
          <a:p>
            <a:endParaRPr lang="ja-JP" altLang="ja-JP" sz="2400" dirty="0">
              <a:solidFill>
                <a:srgbClr val="140078"/>
              </a:solidFill>
              <a:latin typeface="HG創英角ｺﾞｼｯｸUB" pitchFamily="49" charset="-128"/>
              <a:ea typeface="HG創英角ｺﾞｼｯｸUB" pitchFamily="49" charset="-128"/>
            </a:endParaRPr>
          </a:p>
        </p:txBody>
      </p:sp>
      <p:sp>
        <p:nvSpPr>
          <p:cNvPr id="7171" name="Rectangle 3"/>
          <p:cNvSpPr>
            <a:spLocks noChangeArrowheads="1"/>
          </p:cNvSpPr>
          <p:nvPr/>
        </p:nvSpPr>
        <p:spPr bwMode="auto">
          <a:xfrm>
            <a:off x="38100" y="650087"/>
            <a:ext cx="8915400" cy="838245"/>
          </a:xfrm>
          <a:prstGeom prst="rect">
            <a:avLst/>
          </a:prstGeom>
          <a:solidFill>
            <a:schemeClr val="bg1"/>
          </a:solidFill>
          <a:ln w="9525">
            <a:noFill/>
            <a:miter lim="800000"/>
            <a:headEnd/>
            <a:tailEnd/>
          </a:ln>
        </p:spPr>
        <p:txBody>
          <a:bodyPr lIns="91428" tIns="45714" rIns="91428" bIns="45714" anchor="ctr"/>
          <a:lstStyle/>
          <a:p>
            <a:r>
              <a:rPr lang="ja-JP" altLang="en-US" sz="2800" dirty="0">
                <a:solidFill>
                  <a:srgbClr val="140078"/>
                </a:solidFill>
                <a:latin typeface="HG創英角ｺﾞｼｯｸUB" pitchFamily="49" charset="-128"/>
                <a:ea typeface="HG創英角ｺﾞｼｯｸUB" pitchFamily="49" charset="-128"/>
              </a:rPr>
              <a:t>ニューラルネットワーク調整編：学習率の調整</a:t>
            </a:r>
            <a:endParaRPr lang="en-US" altLang="ja-JP" sz="2800" dirty="0">
              <a:solidFill>
                <a:srgbClr val="140078"/>
              </a:solidFill>
              <a:latin typeface="HG創英角ｺﾞｼｯｸUB" pitchFamily="49" charset="-128"/>
              <a:ea typeface="HG創英角ｺﾞｼｯｸUB" pitchFamily="49" charset="-128"/>
            </a:endParaRPr>
          </a:p>
        </p:txBody>
      </p:sp>
      <p:sp>
        <p:nvSpPr>
          <p:cNvPr id="7172" name="Line 5"/>
          <p:cNvSpPr>
            <a:spLocks noChangeShapeType="1"/>
          </p:cNvSpPr>
          <p:nvPr/>
        </p:nvSpPr>
        <p:spPr bwMode="auto">
          <a:xfrm>
            <a:off x="25400" y="1541825"/>
            <a:ext cx="8940800" cy="0"/>
          </a:xfrm>
          <a:prstGeom prst="line">
            <a:avLst/>
          </a:prstGeom>
          <a:noFill/>
          <a:ln w="28575">
            <a:solidFill>
              <a:srgbClr val="CC0000"/>
            </a:solidFill>
            <a:round/>
            <a:headEnd/>
            <a:tailEnd/>
          </a:ln>
        </p:spPr>
        <p:txBody>
          <a:bodyPr/>
          <a:lstStyle/>
          <a:p>
            <a:endParaRPr lang="ja-JP" altLang="en-US"/>
          </a:p>
        </p:txBody>
      </p:sp>
      <p:graphicFrame>
        <p:nvGraphicFramePr>
          <p:cNvPr id="6" name="グラフ 5"/>
          <p:cNvGraphicFramePr/>
          <p:nvPr>
            <p:extLst>
              <p:ext uri="{D42A27DB-BD31-4B8C-83A1-F6EECF244321}">
                <p14:modId xmlns:p14="http://schemas.microsoft.com/office/powerpoint/2010/main" val="1155958134"/>
              </p:ext>
            </p:extLst>
          </p:nvPr>
        </p:nvGraphicFramePr>
        <p:xfrm>
          <a:off x="1227786" y="1900136"/>
          <a:ext cx="6096000" cy="40640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47486406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nvSpPr>
        <p:spPr bwMode="auto">
          <a:xfrm>
            <a:off x="0" y="642372"/>
            <a:ext cx="9144000" cy="5680075"/>
          </a:xfrm>
          <a:prstGeom prst="rect">
            <a:avLst/>
          </a:prstGeom>
          <a:solidFill>
            <a:schemeClr val="bg1"/>
          </a:solidFill>
          <a:ln w="9525">
            <a:noFill/>
            <a:miter lim="800000"/>
            <a:headEnd/>
            <a:tailEnd/>
          </a:ln>
        </p:spPr>
        <p:txBody>
          <a:bodyPr lIns="91428" tIns="45714" rIns="91428" bIns="45714" anchor="ctr"/>
          <a:lstStyle/>
          <a:p>
            <a:endParaRPr lang="ja-JP" altLang="ja-JP" sz="2400" dirty="0">
              <a:solidFill>
                <a:srgbClr val="140078"/>
              </a:solidFill>
              <a:latin typeface="HG創英角ｺﾞｼｯｸUB" pitchFamily="49" charset="-128"/>
              <a:ea typeface="HG創英角ｺﾞｼｯｸUB" pitchFamily="49" charset="-128"/>
            </a:endParaRPr>
          </a:p>
        </p:txBody>
      </p:sp>
      <p:sp>
        <p:nvSpPr>
          <p:cNvPr id="7171" name="Rectangle 3"/>
          <p:cNvSpPr>
            <a:spLocks noChangeArrowheads="1"/>
          </p:cNvSpPr>
          <p:nvPr/>
        </p:nvSpPr>
        <p:spPr bwMode="auto">
          <a:xfrm>
            <a:off x="38100" y="650087"/>
            <a:ext cx="8915400" cy="838245"/>
          </a:xfrm>
          <a:prstGeom prst="rect">
            <a:avLst/>
          </a:prstGeom>
          <a:solidFill>
            <a:schemeClr val="bg1"/>
          </a:solidFill>
          <a:ln w="9525">
            <a:noFill/>
            <a:miter lim="800000"/>
            <a:headEnd/>
            <a:tailEnd/>
          </a:ln>
        </p:spPr>
        <p:txBody>
          <a:bodyPr lIns="91428" tIns="45714" rIns="91428" bIns="45714" anchor="ctr"/>
          <a:lstStyle/>
          <a:p>
            <a:r>
              <a:rPr lang="ja-JP" altLang="en-US" sz="2800" dirty="0">
                <a:solidFill>
                  <a:srgbClr val="140078"/>
                </a:solidFill>
                <a:latin typeface="HG創英角ｺﾞｼｯｸUB" pitchFamily="49" charset="-128"/>
                <a:ea typeface="HG創英角ｺﾞｼｯｸUB" pitchFamily="49" charset="-128"/>
              </a:rPr>
              <a:t>ニューラルネットワーク調整編：学習率の調整</a:t>
            </a:r>
            <a:endParaRPr lang="en-US" altLang="ja-JP" sz="2800" dirty="0">
              <a:solidFill>
                <a:srgbClr val="140078"/>
              </a:solidFill>
              <a:latin typeface="HG創英角ｺﾞｼｯｸUB" pitchFamily="49" charset="-128"/>
              <a:ea typeface="HG創英角ｺﾞｼｯｸUB" pitchFamily="49" charset="-128"/>
            </a:endParaRPr>
          </a:p>
        </p:txBody>
      </p:sp>
      <p:sp>
        <p:nvSpPr>
          <p:cNvPr id="7172" name="Line 5"/>
          <p:cNvSpPr>
            <a:spLocks noChangeShapeType="1"/>
          </p:cNvSpPr>
          <p:nvPr/>
        </p:nvSpPr>
        <p:spPr bwMode="auto">
          <a:xfrm>
            <a:off x="25400" y="1541825"/>
            <a:ext cx="8940800" cy="0"/>
          </a:xfrm>
          <a:prstGeom prst="line">
            <a:avLst/>
          </a:prstGeom>
          <a:noFill/>
          <a:ln w="28575">
            <a:solidFill>
              <a:srgbClr val="CC0000"/>
            </a:solidFill>
            <a:round/>
            <a:headEnd/>
            <a:tailEnd/>
          </a:ln>
        </p:spPr>
        <p:txBody>
          <a:bodyPr/>
          <a:lstStyle/>
          <a:p>
            <a:endParaRPr lang="ja-JP" altLang="en-US"/>
          </a:p>
        </p:txBody>
      </p:sp>
      <p:graphicFrame>
        <p:nvGraphicFramePr>
          <p:cNvPr id="6" name="グラフ 5"/>
          <p:cNvGraphicFramePr/>
          <p:nvPr>
            <p:extLst>
              <p:ext uri="{D42A27DB-BD31-4B8C-83A1-F6EECF244321}">
                <p14:modId xmlns:p14="http://schemas.microsoft.com/office/powerpoint/2010/main" val="1869463163"/>
              </p:ext>
            </p:extLst>
          </p:nvPr>
        </p:nvGraphicFramePr>
        <p:xfrm>
          <a:off x="1227786" y="1900136"/>
          <a:ext cx="6096000" cy="40640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80654864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nvSpPr>
        <p:spPr bwMode="auto">
          <a:xfrm>
            <a:off x="0" y="330297"/>
            <a:ext cx="9144000" cy="5680075"/>
          </a:xfrm>
          <a:prstGeom prst="rect">
            <a:avLst/>
          </a:prstGeom>
          <a:solidFill>
            <a:schemeClr val="bg1"/>
          </a:solidFill>
          <a:ln w="9525">
            <a:noFill/>
            <a:miter lim="800000"/>
            <a:headEnd/>
            <a:tailEnd/>
          </a:ln>
        </p:spPr>
        <p:txBody>
          <a:bodyPr lIns="91428" tIns="45714" rIns="91428" bIns="45714" anchor="ctr"/>
          <a:lstStyle/>
          <a:p>
            <a:endParaRPr lang="ja-JP" altLang="ja-JP" sz="2400">
              <a:solidFill>
                <a:srgbClr val="140078"/>
              </a:solidFill>
              <a:latin typeface="HG創英角ｺﾞｼｯｸUB" pitchFamily="49" charset="-128"/>
              <a:ea typeface="HG創英角ｺﾞｼｯｸUB" pitchFamily="49" charset="-128"/>
            </a:endParaRPr>
          </a:p>
        </p:txBody>
      </p:sp>
      <p:sp>
        <p:nvSpPr>
          <p:cNvPr id="7171" name="Rectangle 3"/>
          <p:cNvSpPr>
            <a:spLocks noChangeArrowheads="1"/>
          </p:cNvSpPr>
          <p:nvPr/>
        </p:nvSpPr>
        <p:spPr bwMode="auto">
          <a:xfrm>
            <a:off x="25400" y="539750"/>
            <a:ext cx="8915400" cy="617538"/>
          </a:xfrm>
          <a:prstGeom prst="rect">
            <a:avLst/>
          </a:prstGeom>
          <a:solidFill>
            <a:schemeClr val="bg1"/>
          </a:solidFill>
          <a:ln w="9525">
            <a:noFill/>
            <a:miter lim="800000"/>
            <a:headEnd/>
            <a:tailEnd/>
          </a:ln>
        </p:spPr>
        <p:txBody>
          <a:bodyPr lIns="91428" tIns="45714" rIns="91428" bIns="45714" anchor="ctr"/>
          <a:lstStyle/>
          <a:p>
            <a:r>
              <a:rPr lang="ja-JP" altLang="en-US" sz="2400" dirty="0">
                <a:solidFill>
                  <a:srgbClr val="140078"/>
                </a:solidFill>
                <a:latin typeface="HG創英角ｺﾞｼｯｸUB" pitchFamily="49" charset="-128"/>
                <a:ea typeface="HG創英角ｺﾞｼｯｸUB" pitchFamily="49" charset="-128"/>
              </a:rPr>
              <a:t>ニューラルネットワークの構成（改善案）</a:t>
            </a:r>
            <a:endParaRPr lang="en-US" altLang="ja-JP" sz="2400" dirty="0">
              <a:solidFill>
                <a:srgbClr val="140078"/>
              </a:solidFill>
              <a:latin typeface="HG創英角ｺﾞｼｯｸUB" pitchFamily="49" charset="-128"/>
              <a:ea typeface="HG創英角ｺﾞｼｯｸUB" pitchFamily="49" charset="-128"/>
            </a:endParaRPr>
          </a:p>
        </p:txBody>
      </p:sp>
      <p:sp>
        <p:nvSpPr>
          <p:cNvPr id="7172" name="Line 5"/>
          <p:cNvSpPr>
            <a:spLocks noChangeShapeType="1"/>
          </p:cNvSpPr>
          <p:nvPr/>
        </p:nvSpPr>
        <p:spPr bwMode="auto">
          <a:xfrm>
            <a:off x="69007" y="1170351"/>
            <a:ext cx="8940800" cy="0"/>
          </a:xfrm>
          <a:prstGeom prst="line">
            <a:avLst/>
          </a:prstGeom>
          <a:noFill/>
          <a:ln w="28575">
            <a:solidFill>
              <a:srgbClr val="CC0000"/>
            </a:solidFill>
            <a:round/>
            <a:headEnd/>
            <a:tailEnd/>
          </a:ln>
        </p:spPr>
        <p:txBody>
          <a:bodyPr/>
          <a:lstStyle/>
          <a:p>
            <a:endParaRPr lang="ja-JP" altLang="en-US"/>
          </a:p>
        </p:txBody>
      </p:sp>
      <p:sp>
        <p:nvSpPr>
          <p:cNvPr id="2" name="フローチャート: 結合子 1"/>
          <p:cNvSpPr/>
          <p:nvPr/>
        </p:nvSpPr>
        <p:spPr bwMode="auto">
          <a:xfrm>
            <a:off x="1046347" y="2348775"/>
            <a:ext cx="811369" cy="734096"/>
          </a:xfrm>
          <a:prstGeom prst="flowChartConnector">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69963" rtl="0" eaLnBrk="1" fontAlgn="base" latinLnBrk="0" hangingPunct="1">
              <a:lnSpc>
                <a:spcPct val="100000"/>
              </a:lnSpc>
              <a:spcBef>
                <a:spcPct val="0"/>
              </a:spcBef>
              <a:spcAft>
                <a:spcPct val="0"/>
              </a:spcAft>
              <a:buClrTx/>
              <a:buSzTx/>
              <a:buFontTx/>
              <a:buNone/>
              <a:tabLst/>
            </a:pPr>
            <a:endParaRPr kumimoji="1" lang="ja-JP" altLang="en-US" sz="2500" b="0" i="0" u="none" strike="noStrike" cap="none" normalizeH="0" baseline="0">
              <a:ln>
                <a:noFill/>
              </a:ln>
              <a:solidFill>
                <a:schemeClr val="tx1"/>
              </a:solidFill>
              <a:effectLst/>
              <a:latin typeface="Times" charset="0"/>
              <a:ea typeface="ＭＳ Ｐゴシック" pitchFamily="50" charset="-128"/>
            </a:endParaRPr>
          </a:p>
        </p:txBody>
      </p:sp>
      <p:sp>
        <p:nvSpPr>
          <p:cNvPr id="10" name="フローチャート: 結合子 9"/>
          <p:cNvSpPr/>
          <p:nvPr/>
        </p:nvSpPr>
        <p:spPr bwMode="auto">
          <a:xfrm>
            <a:off x="1046347" y="3484537"/>
            <a:ext cx="811369" cy="734096"/>
          </a:xfrm>
          <a:prstGeom prst="flowChartConnector">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69963" rtl="0" eaLnBrk="1" fontAlgn="base" latinLnBrk="0" hangingPunct="1">
              <a:lnSpc>
                <a:spcPct val="100000"/>
              </a:lnSpc>
              <a:spcBef>
                <a:spcPct val="0"/>
              </a:spcBef>
              <a:spcAft>
                <a:spcPct val="0"/>
              </a:spcAft>
              <a:buClrTx/>
              <a:buSzTx/>
              <a:buFontTx/>
              <a:buNone/>
              <a:tabLst/>
            </a:pPr>
            <a:endParaRPr kumimoji="1" lang="ja-JP" altLang="en-US" sz="2500" b="0" i="0" u="none" strike="noStrike" cap="none" normalizeH="0" baseline="0">
              <a:ln>
                <a:noFill/>
              </a:ln>
              <a:solidFill>
                <a:schemeClr val="tx1"/>
              </a:solidFill>
              <a:effectLst/>
              <a:latin typeface="Times" charset="0"/>
              <a:ea typeface="ＭＳ Ｐゴシック" pitchFamily="50" charset="-128"/>
            </a:endParaRPr>
          </a:p>
        </p:txBody>
      </p:sp>
      <p:sp>
        <p:nvSpPr>
          <p:cNvPr id="11" name="フローチャート: 結合子 10"/>
          <p:cNvSpPr/>
          <p:nvPr/>
        </p:nvSpPr>
        <p:spPr bwMode="auto">
          <a:xfrm>
            <a:off x="1046347" y="4753417"/>
            <a:ext cx="811369" cy="734096"/>
          </a:xfrm>
          <a:prstGeom prst="flowChartConnector">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69963" rtl="0" eaLnBrk="1" fontAlgn="base" latinLnBrk="0" hangingPunct="1">
              <a:lnSpc>
                <a:spcPct val="100000"/>
              </a:lnSpc>
              <a:spcBef>
                <a:spcPct val="0"/>
              </a:spcBef>
              <a:spcAft>
                <a:spcPct val="0"/>
              </a:spcAft>
              <a:buClrTx/>
              <a:buSzTx/>
              <a:buFontTx/>
              <a:buNone/>
              <a:tabLst/>
            </a:pPr>
            <a:endParaRPr kumimoji="1" lang="ja-JP" altLang="en-US" sz="2500" b="0" i="0" u="none" strike="noStrike" cap="none" normalizeH="0" baseline="0">
              <a:ln>
                <a:noFill/>
              </a:ln>
              <a:solidFill>
                <a:schemeClr val="tx1"/>
              </a:solidFill>
              <a:effectLst/>
              <a:latin typeface="Times" charset="0"/>
              <a:ea typeface="ＭＳ Ｐゴシック" pitchFamily="50" charset="-128"/>
            </a:endParaRPr>
          </a:p>
        </p:txBody>
      </p:sp>
      <p:sp>
        <p:nvSpPr>
          <p:cNvPr id="6" name="テキスト ボックス 5"/>
          <p:cNvSpPr txBox="1"/>
          <p:nvPr/>
        </p:nvSpPr>
        <p:spPr>
          <a:xfrm>
            <a:off x="1225441" y="4218633"/>
            <a:ext cx="492443" cy="557587"/>
          </a:xfrm>
          <a:prstGeom prst="rect">
            <a:avLst/>
          </a:prstGeom>
          <a:noFill/>
        </p:spPr>
        <p:txBody>
          <a:bodyPr vert="eaVert" wrap="square" rtlCol="0">
            <a:spAutoFit/>
          </a:bodyPr>
          <a:lstStyle/>
          <a:p>
            <a:r>
              <a:rPr kumimoji="1" lang="ja-JP" altLang="en-US" sz="2000" dirty="0"/>
              <a:t>・・・</a:t>
            </a:r>
          </a:p>
        </p:txBody>
      </p:sp>
      <p:sp>
        <p:nvSpPr>
          <p:cNvPr id="16" name="フローチャート: 結合子 15"/>
          <p:cNvSpPr/>
          <p:nvPr/>
        </p:nvSpPr>
        <p:spPr bwMode="auto">
          <a:xfrm>
            <a:off x="3939725" y="2084415"/>
            <a:ext cx="811369" cy="734096"/>
          </a:xfrm>
          <a:prstGeom prst="flowChartConnector">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69963" rtl="0" eaLnBrk="1" fontAlgn="base" latinLnBrk="0" hangingPunct="1">
              <a:lnSpc>
                <a:spcPct val="100000"/>
              </a:lnSpc>
              <a:spcBef>
                <a:spcPct val="0"/>
              </a:spcBef>
              <a:spcAft>
                <a:spcPct val="0"/>
              </a:spcAft>
              <a:buClrTx/>
              <a:buSzTx/>
              <a:buFontTx/>
              <a:buNone/>
              <a:tabLst/>
            </a:pPr>
            <a:endParaRPr kumimoji="1" lang="ja-JP" altLang="en-US" sz="2500" b="0" i="0" u="none" strike="noStrike" cap="none" normalizeH="0" baseline="0">
              <a:ln>
                <a:noFill/>
              </a:ln>
              <a:solidFill>
                <a:schemeClr val="tx1"/>
              </a:solidFill>
              <a:effectLst/>
              <a:latin typeface="Times" charset="0"/>
              <a:ea typeface="ＭＳ Ｐゴシック" pitchFamily="50" charset="-128"/>
            </a:endParaRPr>
          </a:p>
        </p:txBody>
      </p:sp>
      <p:sp>
        <p:nvSpPr>
          <p:cNvPr id="17" name="フローチャート: 結合子 16"/>
          <p:cNvSpPr/>
          <p:nvPr/>
        </p:nvSpPr>
        <p:spPr bwMode="auto">
          <a:xfrm>
            <a:off x="3939725" y="3024999"/>
            <a:ext cx="811369" cy="734096"/>
          </a:xfrm>
          <a:prstGeom prst="flowChartConnector">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69963" rtl="0" eaLnBrk="1" fontAlgn="base" latinLnBrk="0" hangingPunct="1">
              <a:lnSpc>
                <a:spcPct val="100000"/>
              </a:lnSpc>
              <a:spcBef>
                <a:spcPct val="0"/>
              </a:spcBef>
              <a:spcAft>
                <a:spcPct val="0"/>
              </a:spcAft>
              <a:buClrTx/>
              <a:buSzTx/>
              <a:buFontTx/>
              <a:buNone/>
              <a:tabLst/>
            </a:pPr>
            <a:endParaRPr kumimoji="1" lang="ja-JP" altLang="en-US" sz="2500" b="0" i="0" u="none" strike="noStrike" cap="none" normalizeH="0" baseline="0">
              <a:ln>
                <a:noFill/>
              </a:ln>
              <a:solidFill>
                <a:schemeClr val="tx1"/>
              </a:solidFill>
              <a:effectLst/>
              <a:latin typeface="Times" charset="0"/>
              <a:ea typeface="ＭＳ Ｐゴシック" pitchFamily="50" charset="-128"/>
            </a:endParaRPr>
          </a:p>
        </p:txBody>
      </p:sp>
      <p:sp>
        <p:nvSpPr>
          <p:cNvPr id="18" name="フローチャート: 結合子 17"/>
          <p:cNvSpPr/>
          <p:nvPr/>
        </p:nvSpPr>
        <p:spPr bwMode="auto">
          <a:xfrm>
            <a:off x="3939725" y="4007799"/>
            <a:ext cx="811369" cy="734096"/>
          </a:xfrm>
          <a:prstGeom prst="flowChartConnector">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69963" rtl="0" eaLnBrk="1" fontAlgn="base" latinLnBrk="0" hangingPunct="1">
              <a:lnSpc>
                <a:spcPct val="100000"/>
              </a:lnSpc>
              <a:spcBef>
                <a:spcPct val="0"/>
              </a:spcBef>
              <a:spcAft>
                <a:spcPct val="0"/>
              </a:spcAft>
              <a:buClrTx/>
              <a:buSzTx/>
              <a:buFontTx/>
              <a:buNone/>
              <a:tabLst/>
            </a:pPr>
            <a:endParaRPr kumimoji="1" lang="ja-JP" altLang="en-US" sz="2500" b="0" i="0" u="none" strike="noStrike" cap="none" normalizeH="0" baseline="0">
              <a:ln>
                <a:noFill/>
              </a:ln>
              <a:solidFill>
                <a:schemeClr val="tx1"/>
              </a:solidFill>
              <a:effectLst/>
              <a:latin typeface="Times" charset="0"/>
              <a:ea typeface="ＭＳ Ｐゴシック" pitchFamily="50" charset="-128"/>
            </a:endParaRPr>
          </a:p>
        </p:txBody>
      </p:sp>
      <p:sp>
        <p:nvSpPr>
          <p:cNvPr id="20" name="フローチャート: 結合子 19"/>
          <p:cNvSpPr/>
          <p:nvPr/>
        </p:nvSpPr>
        <p:spPr bwMode="auto">
          <a:xfrm>
            <a:off x="3939725" y="5234381"/>
            <a:ext cx="811369" cy="734096"/>
          </a:xfrm>
          <a:prstGeom prst="flowChartConnector">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69963" rtl="0" eaLnBrk="1" fontAlgn="base" latinLnBrk="0" hangingPunct="1">
              <a:lnSpc>
                <a:spcPct val="100000"/>
              </a:lnSpc>
              <a:spcBef>
                <a:spcPct val="0"/>
              </a:spcBef>
              <a:spcAft>
                <a:spcPct val="0"/>
              </a:spcAft>
              <a:buClrTx/>
              <a:buSzTx/>
              <a:buFontTx/>
              <a:buNone/>
              <a:tabLst/>
            </a:pPr>
            <a:endParaRPr kumimoji="1" lang="ja-JP" altLang="en-US" sz="2500" b="0" i="0" u="none" strike="noStrike" cap="none" normalizeH="0" baseline="0">
              <a:ln>
                <a:noFill/>
              </a:ln>
              <a:solidFill>
                <a:schemeClr val="tx1"/>
              </a:solidFill>
              <a:effectLst/>
              <a:latin typeface="Times" charset="0"/>
              <a:ea typeface="ＭＳ Ｐゴシック" pitchFamily="50" charset="-128"/>
            </a:endParaRPr>
          </a:p>
        </p:txBody>
      </p:sp>
      <p:sp>
        <p:nvSpPr>
          <p:cNvPr id="21" name="テキスト ボックス 20"/>
          <p:cNvSpPr txBox="1"/>
          <p:nvPr/>
        </p:nvSpPr>
        <p:spPr>
          <a:xfrm>
            <a:off x="4104230" y="4728486"/>
            <a:ext cx="492443" cy="724367"/>
          </a:xfrm>
          <a:prstGeom prst="rect">
            <a:avLst/>
          </a:prstGeom>
          <a:noFill/>
        </p:spPr>
        <p:txBody>
          <a:bodyPr vert="eaVert" wrap="square" rtlCol="0">
            <a:spAutoFit/>
          </a:bodyPr>
          <a:lstStyle/>
          <a:p>
            <a:r>
              <a:rPr kumimoji="1" lang="ja-JP" altLang="en-US" sz="2000" dirty="0"/>
              <a:t>・・・</a:t>
            </a:r>
          </a:p>
        </p:txBody>
      </p:sp>
      <p:sp>
        <p:nvSpPr>
          <p:cNvPr id="22" name="フローチャート: 結合子 21"/>
          <p:cNvSpPr/>
          <p:nvPr/>
        </p:nvSpPr>
        <p:spPr bwMode="auto">
          <a:xfrm>
            <a:off x="7297602" y="3522160"/>
            <a:ext cx="811369" cy="734096"/>
          </a:xfrm>
          <a:prstGeom prst="flowChartConnector">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69963" rtl="0" eaLnBrk="1" fontAlgn="base" latinLnBrk="0" hangingPunct="1">
              <a:lnSpc>
                <a:spcPct val="100000"/>
              </a:lnSpc>
              <a:spcBef>
                <a:spcPct val="0"/>
              </a:spcBef>
              <a:spcAft>
                <a:spcPct val="0"/>
              </a:spcAft>
              <a:buClrTx/>
              <a:buSzTx/>
              <a:buFontTx/>
              <a:buNone/>
              <a:tabLst/>
            </a:pPr>
            <a:endParaRPr kumimoji="1" lang="ja-JP" altLang="en-US" sz="2500" b="0" i="0" u="none" strike="noStrike" cap="none" normalizeH="0" baseline="0" dirty="0">
              <a:ln>
                <a:noFill/>
              </a:ln>
              <a:solidFill>
                <a:schemeClr val="tx1"/>
              </a:solidFill>
              <a:effectLst/>
              <a:latin typeface="Times" charset="0"/>
              <a:ea typeface="ＭＳ Ｐゴシック" pitchFamily="50" charset="-128"/>
            </a:endParaRPr>
          </a:p>
        </p:txBody>
      </p:sp>
      <p:cxnSp>
        <p:nvCxnSpPr>
          <p:cNvPr id="12" name="直線矢印コネクタ 11"/>
          <p:cNvCxnSpPr>
            <a:stCxn id="2" idx="6"/>
            <a:endCxn id="16" idx="2"/>
          </p:cNvCxnSpPr>
          <p:nvPr/>
        </p:nvCxnSpPr>
        <p:spPr bwMode="auto">
          <a:xfrm flipV="1">
            <a:off x="1857716" y="2451463"/>
            <a:ext cx="2082009" cy="26436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24" name="直線矢印コネクタ 23"/>
          <p:cNvCxnSpPr>
            <a:stCxn id="2" idx="6"/>
            <a:endCxn id="17" idx="2"/>
          </p:cNvCxnSpPr>
          <p:nvPr/>
        </p:nvCxnSpPr>
        <p:spPr bwMode="auto">
          <a:xfrm>
            <a:off x="1857716" y="2715823"/>
            <a:ext cx="2082009" cy="676224"/>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28" name="直線矢印コネクタ 27"/>
          <p:cNvCxnSpPr>
            <a:stCxn id="2" idx="6"/>
            <a:endCxn id="18" idx="2"/>
          </p:cNvCxnSpPr>
          <p:nvPr/>
        </p:nvCxnSpPr>
        <p:spPr bwMode="auto">
          <a:xfrm>
            <a:off x="1857716" y="2715823"/>
            <a:ext cx="2082009" cy="1659024"/>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31" name="直線矢印コネクタ 30"/>
          <p:cNvCxnSpPr>
            <a:stCxn id="2" idx="6"/>
            <a:endCxn id="20" idx="2"/>
          </p:cNvCxnSpPr>
          <p:nvPr/>
        </p:nvCxnSpPr>
        <p:spPr bwMode="auto">
          <a:xfrm>
            <a:off x="1857716" y="2715823"/>
            <a:ext cx="2082009" cy="2885606"/>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34" name="直線矢印コネクタ 33"/>
          <p:cNvCxnSpPr>
            <a:stCxn id="10" idx="6"/>
            <a:endCxn id="16" idx="2"/>
          </p:cNvCxnSpPr>
          <p:nvPr/>
        </p:nvCxnSpPr>
        <p:spPr bwMode="auto">
          <a:xfrm flipV="1">
            <a:off x="1857716" y="2451463"/>
            <a:ext cx="2082009" cy="1400122"/>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37" name="直線矢印コネクタ 36"/>
          <p:cNvCxnSpPr>
            <a:stCxn id="10" idx="6"/>
            <a:endCxn id="17" idx="2"/>
          </p:cNvCxnSpPr>
          <p:nvPr/>
        </p:nvCxnSpPr>
        <p:spPr bwMode="auto">
          <a:xfrm flipV="1">
            <a:off x="1857716" y="3392047"/>
            <a:ext cx="2082009" cy="459538"/>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42" name="直線矢印コネクタ 41"/>
          <p:cNvCxnSpPr>
            <a:stCxn id="10" idx="6"/>
            <a:endCxn id="18" idx="2"/>
          </p:cNvCxnSpPr>
          <p:nvPr/>
        </p:nvCxnSpPr>
        <p:spPr bwMode="auto">
          <a:xfrm>
            <a:off x="1857716" y="3851585"/>
            <a:ext cx="2082009" cy="523262"/>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45" name="直線矢印コネクタ 44"/>
          <p:cNvCxnSpPr>
            <a:stCxn id="10" idx="6"/>
            <a:endCxn id="20" idx="2"/>
          </p:cNvCxnSpPr>
          <p:nvPr/>
        </p:nvCxnSpPr>
        <p:spPr bwMode="auto">
          <a:xfrm>
            <a:off x="1857716" y="3851585"/>
            <a:ext cx="2082009" cy="1749844"/>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48" name="直線矢印コネクタ 47"/>
          <p:cNvCxnSpPr>
            <a:stCxn id="11" idx="6"/>
            <a:endCxn id="16" idx="2"/>
          </p:cNvCxnSpPr>
          <p:nvPr/>
        </p:nvCxnSpPr>
        <p:spPr bwMode="auto">
          <a:xfrm flipV="1">
            <a:off x="1857716" y="2451463"/>
            <a:ext cx="2082009" cy="2669002"/>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51" name="直線矢印コネクタ 50"/>
          <p:cNvCxnSpPr>
            <a:stCxn id="11" idx="6"/>
            <a:endCxn id="17" idx="2"/>
          </p:cNvCxnSpPr>
          <p:nvPr/>
        </p:nvCxnSpPr>
        <p:spPr bwMode="auto">
          <a:xfrm flipV="1">
            <a:off x="1857716" y="3392047"/>
            <a:ext cx="2082009" cy="1728418"/>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66" name="直線矢印コネクタ 65"/>
          <p:cNvCxnSpPr>
            <a:stCxn id="11" idx="6"/>
            <a:endCxn id="18" idx="2"/>
          </p:cNvCxnSpPr>
          <p:nvPr/>
        </p:nvCxnSpPr>
        <p:spPr bwMode="auto">
          <a:xfrm flipV="1">
            <a:off x="1857716" y="4374847"/>
            <a:ext cx="2082009" cy="745618"/>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69" name="直線矢印コネクタ 68"/>
          <p:cNvCxnSpPr>
            <a:stCxn id="11" idx="6"/>
            <a:endCxn id="20" idx="2"/>
          </p:cNvCxnSpPr>
          <p:nvPr/>
        </p:nvCxnSpPr>
        <p:spPr bwMode="auto">
          <a:xfrm>
            <a:off x="1857716" y="5120465"/>
            <a:ext cx="2082009" cy="480964"/>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72" name="直線矢印コネクタ 71"/>
          <p:cNvCxnSpPr>
            <a:stCxn id="16" idx="6"/>
            <a:endCxn id="22" idx="2"/>
          </p:cNvCxnSpPr>
          <p:nvPr/>
        </p:nvCxnSpPr>
        <p:spPr bwMode="auto">
          <a:xfrm>
            <a:off x="4751094" y="2451463"/>
            <a:ext cx="2546508" cy="1437745"/>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75" name="直線矢印コネクタ 74"/>
          <p:cNvCxnSpPr>
            <a:stCxn id="17" idx="6"/>
            <a:endCxn id="22" idx="2"/>
          </p:cNvCxnSpPr>
          <p:nvPr/>
        </p:nvCxnSpPr>
        <p:spPr bwMode="auto">
          <a:xfrm>
            <a:off x="4751094" y="3392047"/>
            <a:ext cx="2546508" cy="497161"/>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78" name="直線矢印コネクタ 77"/>
          <p:cNvCxnSpPr>
            <a:stCxn id="18" idx="6"/>
            <a:endCxn id="22" idx="2"/>
          </p:cNvCxnSpPr>
          <p:nvPr/>
        </p:nvCxnSpPr>
        <p:spPr bwMode="auto">
          <a:xfrm flipV="1">
            <a:off x="4751094" y="3889208"/>
            <a:ext cx="2546508" cy="485639"/>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81" name="直線矢印コネクタ 80"/>
          <p:cNvCxnSpPr>
            <a:stCxn id="20" idx="6"/>
            <a:endCxn id="22" idx="2"/>
          </p:cNvCxnSpPr>
          <p:nvPr/>
        </p:nvCxnSpPr>
        <p:spPr bwMode="auto">
          <a:xfrm flipV="1">
            <a:off x="4751094" y="3889208"/>
            <a:ext cx="2546508" cy="1712221"/>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59" name="角丸四角形 58"/>
          <p:cNvSpPr/>
          <p:nvPr/>
        </p:nvSpPr>
        <p:spPr bwMode="auto">
          <a:xfrm>
            <a:off x="3022889" y="1251856"/>
            <a:ext cx="2703740" cy="730800"/>
          </a:xfrm>
          <a:prstGeom prst="roundRect">
            <a:avLst/>
          </a:prstGeom>
          <a:solidFill>
            <a:schemeClr val="accent6">
              <a:lumMod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lvl="0" algn="ctr"/>
            <a:r>
              <a:rPr lang="ja-JP" altLang="en-US" sz="16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隠れ層：？ニューロン</a:t>
            </a:r>
            <a:endParaRPr lang="en-US" altLang="ja-JP" sz="1600" b="1"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pPr lvl="0" algn="ctr"/>
            <a:r>
              <a:rPr lang="en-US" altLang="ja-JP" sz="1600" b="1" dirty="0" err="1">
                <a:solidFill>
                  <a:schemeClr val="bg1"/>
                </a:solidFill>
                <a:latin typeface="Meiryo UI" panose="020B0604030504040204" pitchFamily="50" charset="-128"/>
                <a:ea typeface="Meiryo UI" panose="020B0604030504040204" pitchFamily="50" charset="-128"/>
                <a:cs typeface="Meiryo UI" panose="020B0604030504040204" pitchFamily="50" charset="-128"/>
              </a:rPr>
              <a:t>LReLU</a:t>
            </a:r>
            <a:r>
              <a:rPr lang="ja-JP" altLang="en-US" sz="16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関数</a:t>
            </a:r>
            <a:endParaRPr lang="en-US" altLang="ja-JP" sz="1600" b="1"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60" name="角丸四角形 59"/>
          <p:cNvSpPr/>
          <p:nvPr/>
        </p:nvSpPr>
        <p:spPr bwMode="auto">
          <a:xfrm>
            <a:off x="6306067" y="1248496"/>
            <a:ext cx="2703740" cy="730800"/>
          </a:xfrm>
          <a:prstGeom prst="roundRect">
            <a:avLst/>
          </a:prstGeom>
          <a:solidFill>
            <a:schemeClr val="accent6">
              <a:lumMod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lvl="0" algn="ctr"/>
            <a:r>
              <a:rPr lang="ja-JP" altLang="en-US" sz="16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出力層：</a:t>
            </a:r>
            <a:r>
              <a:rPr lang="en-US" altLang="ja-JP" sz="1600" b="1"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3</a:t>
            </a:r>
            <a:r>
              <a:rPr lang="ja-JP" altLang="en-US" sz="16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ニューロン</a:t>
            </a:r>
            <a:endParaRPr lang="en-US" altLang="ja-JP" sz="1600" b="1"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pPr lvl="0" algn="ctr"/>
            <a:r>
              <a:rPr lang="en-US" altLang="ja-JP" sz="1600" b="1" dirty="0" err="1">
                <a:solidFill>
                  <a:schemeClr val="bg1"/>
                </a:solidFill>
                <a:latin typeface="Meiryo UI" panose="020B0604030504040204" pitchFamily="50" charset="-128"/>
                <a:ea typeface="Meiryo UI" panose="020B0604030504040204" pitchFamily="50" charset="-128"/>
                <a:cs typeface="Meiryo UI" panose="020B0604030504040204" pitchFamily="50" charset="-128"/>
              </a:rPr>
              <a:t>softmax</a:t>
            </a:r>
            <a:r>
              <a:rPr lang="ja-JP" altLang="en-US" sz="16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関数</a:t>
            </a:r>
            <a:endParaRPr lang="en-US" altLang="ja-JP" sz="1600" b="1"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61" name="角丸四角形 60"/>
          <p:cNvSpPr/>
          <p:nvPr/>
        </p:nvSpPr>
        <p:spPr bwMode="auto">
          <a:xfrm>
            <a:off x="159575" y="1236416"/>
            <a:ext cx="2703740" cy="730800"/>
          </a:xfrm>
          <a:prstGeom prst="roundRect">
            <a:avLst/>
          </a:prstGeom>
          <a:solidFill>
            <a:schemeClr val="accent6">
              <a:lumMod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lvl="0" algn="ctr"/>
            <a:r>
              <a:rPr lang="ja-JP" altLang="en-US" sz="16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入力層：</a:t>
            </a:r>
            <a:r>
              <a:rPr lang="en-US" altLang="ja-JP" sz="16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64</a:t>
            </a:r>
            <a:r>
              <a:rPr lang="ja-JP" altLang="en-US" sz="16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ニューロン</a:t>
            </a:r>
            <a:endParaRPr lang="en-US" altLang="ja-JP" sz="1600" b="1"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41" name="フローチャート: 結合子 40"/>
          <p:cNvSpPr/>
          <p:nvPr/>
        </p:nvSpPr>
        <p:spPr bwMode="auto">
          <a:xfrm>
            <a:off x="7282814" y="2284834"/>
            <a:ext cx="811369" cy="734096"/>
          </a:xfrm>
          <a:prstGeom prst="flowChartConnector">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69963" rtl="0" eaLnBrk="1" fontAlgn="base" latinLnBrk="0" hangingPunct="1">
              <a:lnSpc>
                <a:spcPct val="100000"/>
              </a:lnSpc>
              <a:spcBef>
                <a:spcPct val="0"/>
              </a:spcBef>
              <a:spcAft>
                <a:spcPct val="0"/>
              </a:spcAft>
              <a:buClrTx/>
              <a:buSzTx/>
              <a:buFontTx/>
              <a:buNone/>
              <a:tabLst/>
            </a:pPr>
            <a:endParaRPr kumimoji="1" lang="ja-JP" altLang="en-US" sz="2500" b="0" i="0" u="none" strike="noStrike" cap="none" normalizeH="0" baseline="0" dirty="0">
              <a:ln>
                <a:noFill/>
              </a:ln>
              <a:solidFill>
                <a:schemeClr val="tx1"/>
              </a:solidFill>
              <a:effectLst/>
              <a:latin typeface="Times" charset="0"/>
              <a:ea typeface="ＭＳ Ｐゴシック" pitchFamily="50" charset="-128"/>
            </a:endParaRPr>
          </a:p>
        </p:txBody>
      </p:sp>
      <p:sp>
        <p:nvSpPr>
          <p:cNvPr id="43" name="フローチャート: 結合子 42"/>
          <p:cNvSpPr/>
          <p:nvPr/>
        </p:nvSpPr>
        <p:spPr bwMode="auto">
          <a:xfrm>
            <a:off x="7297602" y="4732631"/>
            <a:ext cx="811369" cy="734096"/>
          </a:xfrm>
          <a:prstGeom prst="flowChartConnector">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69963" rtl="0" eaLnBrk="1" fontAlgn="base" latinLnBrk="0" hangingPunct="1">
              <a:lnSpc>
                <a:spcPct val="100000"/>
              </a:lnSpc>
              <a:spcBef>
                <a:spcPct val="0"/>
              </a:spcBef>
              <a:spcAft>
                <a:spcPct val="0"/>
              </a:spcAft>
              <a:buClrTx/>
              <a:buSzTx/>
              <a:buFontTx/>
              <a:buNone/>
              <a:tabLst/>
            </a:pPr>
            <a:endParaRPr kumimoji="1" lang="ja-JP" altLang="en-US" sz="2500" b="0" i="0" u="none" strike="noStrike" cap="none" normalizeH="0" baseline="0" dirty="0">
              <a:ln>
                <a:noFill/>
              </a:ln>
              <a:solidFill>
                <a:schemeClr val="tx1"/>
              </a:solidFill>
              <a:effectLst/>
              <a:latin typeface="Times" charset="0"/>
              <a:ea typeface="ＭＳ Ｐゴシック" pitchFamily="50" charset="-128"/>
            </a:endParaRPr>
          </a:p>
        </p:txBody>
      </p:sp>
      <p:cxnSp>
        <p:nvCxnSpPr>
          <p:cNvPr id="44" name="直線矢印コネクタ 43"/>
          <p:cNvCxnSpPr>
            <a:stCxn id="16" idx="6"/>
            <a:endCxn id="41" idx="2"/>
          </p:cNvCxnSpPr>
          <p:nvPr/>
        </p:nvCxnSpPr>
        <p:spPr bwMode="auto">
          <a:xfrm>
            <a:off x="4751094" y="2451463"/>
            <a:ext cx="2531720" cy="200419"/>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46" name="直線矢印コネクタ 45"/>
          <p:cNvCxnSpPr>
            <a:endCxn id="43" idx="2"/>
          </p:cNvCxnSpPr>
          <p:nvPr/>
        </p:nvCxnSpPr>
        <p:spPr bwMode="auto">
          <a:xfrm>
            <a:off x="4751094" y="2461615"/>
            <a:ext cx="2546508" cy="2638064"/>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49" name="直線矢印コネクタ 48"/>
          <p:cNvCxnSpPr>
            <a:stCxn id="17" idx="6"/>
            <a:endCxn id="41" idx="2"/>
          </p:cNvCxnSpPr>
          <p:nvPr/>
        </p:nvCxnSpPr>
        <p:spPr bwMode="auto">
          <a:xfrm flipV="1">
            <a:off x="4751094" y="2651882"/>
            <a:ext cx="2531720" cy="740165"/>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53" name="直線矢印コネクタ 52"/>
          <p:cNvCxnSpPr>
            <a:stCxn id="17" idx="6"/>
            <a:endCxn id="43" idx="2"/>
          </p:cNvCxnSpPr>
          <p:nvPr/>
        </p:nvCxnSpPr>
        <p:spPr bwMode="auto">
          <a:xfrm>
            <a:off x="4751094" y="3392047"/>
            <a:ext cx="2546508" cy="1707632"/>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56" name="直線矢印コネクタ 55"/>
          <p:cNvCxnSpPr>
            <a:stCxn id="18" idx="6"/>
            <a:endCxn id="41" idx="2"/>
          </p:cNvCxnSpPr>
          <p:nvPr/>
        </p:nvCxnSpPr>
        <p:spPr bwMode="auto">
          <a:xfrm flipV="1">
            <a:off x="4751094" y="2651882"/>
            <a:ext cx="2531720" cy="1722965"/>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62" name="直線矢印コネクタ 61"/>
          <p:cNvCxnSpPr>
            <a:stCxn id="18" idx="6"/>
            <a:endCxn id="43" idx="2"/>
          </p:cNvCxnSpPr>
          <p:nvPr/>
        </p:nvCxnSpPr>
        <p:spPr bwMode="auto">
          <a:xfrm>
            <a:off x="4751094" y="4374847"/>
            <a:ext cx="2546508" cy="724832"/>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63" name="直線矢印コネクタ 62"/>
          <p:cNvCxnSpPr>
            <a:stCxn id="20" idx="6"/>
            <a:endCxn id="41" idx="2"/>
          </p:cNvCxnSpPr>
          <p:nvPr/>
        </p:nvCxnSpPr>
        <p:spPr bwMode="auto">
          <a:xfrm flipV="1">
            <a:off x="4751094" y="2651882"/>
            <a:ext cx="2531720" cy="2949547"/>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65" name="直線矢印コネクタ 64"/>
          <p:cNvCxnSpPr>
            <a:stCxn id="20" idx="6"/>
            <a:endCxn id="43" idx="2"/>
          </p:cNvCxnSpPr>
          <p:nvPr/>
        </p:nvCxnSpPr>
        <p:spPr bwMode="auto">
          <a:xfrm flipV="1">
            <a:off x="4751094" y="5099679"/>
            <a:ext cx="2546508" cy="50175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357621244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nvSpPr>
        <p:spPr bwMode="auto">
          <a:xfrm>
            <a:off x="0" y="330297"/>
            <a:ext cx="9144000" cy="5680075"/>
          </a:xfrm>
          <a:prstGeom prst="rect">
            <a:avLst/>
          </a:prstGeom>
          <a:solidFill>
            <a:schemeClr val="bg1"/>
          </a:solidFill>
          <a:ln w="9525">
            <a:noFill/>
            <a:miter lim="800000"/>
            <a:headEnd/>
            <a:tailEnd/>
          </a:ln>
        </p:spPr>
        <p:txBody>
          <a:bodyPr lIns="91428" tIns="45714" rIns="91428" bIns="45714" anchor="ctr"/>
          <a:lstStyle/>
          <a:p>
            <a:endParaRPr lang="ja-JP" altLang="ja-JP" sz="2400">
              <a:solidFill>
                <a:srgbClr val="140078"/>
              </a:solidFill>
              <a:latin typeface="HG創英角ｺﾞｼｯｸUB" pitchFamily="49" charset="-128"/>
              <a:ea typeface="HG創英角ｺﾞｼｯｸUB" pitchFamily="49" charset="-128"/>
            </a:endParaRPr>
          </a:p>
        </p:txBody>
      </p:sp>
      <p:sp>
        <p:nvSpPr>
          <p:cNvPr id="7171" name="Rectangle 3"/>
          <p:cNvSpPr>
            <a:spLocks noChangeArrowheads="1"/>
          </p:cNvSpPr>
          <p:nvPr/>
        </p:nvSpPr>
        <p:spPr bwMode="auto">
          <a:xfrm>
            <a:off x="25400" y="539750"/>
            <a:ext cx="8915400" cy="617538"/>
          </a:xfrm>
          <a:prstGeom prst="rect">
            <a:avLst/>
          </a:prstGeom>
          <a:solidFill>
            <a:schemeClr val="bg1"/>
          </a:solidFill>
          <a:ln w="9525">
            <a:noFill/>
            <a:miter lim="800000"/>
            <a:headEnd/>
            <a:tailEnd/>
          </a:ln>
        </p:spPr>
        <p:txBody>
          <a:bodyPr lIns="91428" tIns="45714" rIns="91428" bIns="45714" anchor="ctr"/>
          <a:lstStyle/>
          <a:p>
            <a:r>
              <a:rPr lang="ja-JP" altLang="en-US" sz="2400" dirty="0">
                <a:solidFill>
                  <a:srgbClr val="140078"/>
                </a:solidFill>
                <a:latin typeface="HG創英角ｺﾞｼｯｸUB" pitchFamily="49" charset="-128"/>
                <a:ea typeface="HG創英角ｺﾞｼｯｸUB" pitchFamily="49" charset="-128"/>
              </a:rPr>
              <a:t>ニューラルネットワークの構成（改善案）</a:t>
            </a:r>
            <a:endParaRPr lang="en-US" altLang="ja-JP" sz="2400" dirty="0">
              <a:solidFill>
                <a:srgbClr val="140078"/>
              </a:solidFill>
              <a:latin typeface="HG創英角ｺﾞｼｯｸUB" pitchFamily="49" charset="-128"/>
              <a:ea typeface="HG創英角ｺﾞｼｯｸUB" pitchFamily="49" charset="-128"/>
            </a:endParaRPr>
          </a:p>
        </p:txBody>
      </p:sp>
      <p:sp>
        <p:nvSpPr>
          <p:cNvPr id="7172" name="Line 5"/>
          <p:cNvSpPr>
            <a:spLocks noChangeShapeType="1"/>
          </p:cNvSpPr>
          <p:nvPr/>
        </p:nvSpPr>
        <p:spPr bwMode="auto">
          <a:xfrm>
            <a:off x="69007" y="1170351"/>
            <a:ext cx="8940800" cy="0"/>
          </a:xfrm>
          <a:prstGeom prst="line">
            <a:avLst/>
          </a:prstGeom>
          <a:noFill/>
          <a:ln w="28575">
            <a:solidFill>
              <a:srgbClr val="CC0000"/>
            </a:solidFill>
            <a:round/>
            <a:headEnd/>
            <a:tailEnd/>
          </a:ln>
        </p:spPr>
        <p:txBody>
          <a:bodyPr/>
          <a:lstStyle/>
          <a:p>
            <a:endParaRPr lang="ja-JP" altLang="en-US"/>
          </a:p>
        </p:txBody>
      </p:sp>
      <p:sp>
        <p:nvSpPr>
          <p:cNvPr id="2" name="フローチャート: 結合子 1"/>
          <p:cNvSpPr/>
          <p:nvPr/>
        </p:nvSpPr>
        <p:spPr bwMode="auto">
          <a:xfrm>
            <a:off x="1046347" y="2348775"/>
            <a:ext cx="811369" cy="734096"/>
          </a:xfrm>
          <a:prstGeom prst="flowChartConnector">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69963" rtl="0" eaLnBrk="1" fontAlgn="base" latinLnBrk="0" hangingPunct="1">
              <a:lnSpc>
                <a:spcPct val="100000"/>
              </a:lnSpc>
              <a:spcBef>
                <a:spcPct val="0"/>
              </a:spcBef>
              <a:spcAft>
                <a:spcPct val="0"/>
              </a:spcAft>
              <a:buClrTx/>
              <a:buSzTx/>
              <a:buFontTx/>
              <a:buNone/>
              <a:tabLst/>
            </a:pPr>
            <a:endParaRPr kumimoji="1" lang="ja-JP" altLang="en-US" sz="2500" b="0" i="0" u="none" strike="noStrike" cap="none" normalizeH="0" baseline="0">
              <a:ln>
                <a:noFill/>
              </a:ln>
              <a:solidFill>
                <a:schemeClr val="tx1"/>
              </a:solidFill>
              <a:effectLst/>
              <a:latin typeface="Times" charset="0"/>
              <a:ea typeface="ＭＳ Ｐゴシック" pitchFamily="50" charset="-128"/>
            </a:endParaRPr>
          </a:p>
        </p:txBody>
      </p:sp>
      <p:sp>
        <p:nvSpPr>
          <p:cNvPr id="10" name="フローチャート: 結合子 9"/>
          <p:cNvSpPr/>
          <p:nvPr/>
        </p:nvSpPr>
        <p:spPr bwMode="auto">
          <a:xfrm>
            <a:off x="1046347" y="3484537"/>
            <a:ext cx="811369" cy="734096"/>
          </a:xfrm>
          <a:prstGeom prst="flowChartConnector">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69963" rtl="0" eaLnBrk="1" fontAlgn="base" latinLnBrk="0" hangingPunct="1">
              <a:lnSpc>
                <a:spcPct val="100000"/>
              </a:lnSpc>
              <a:spcBef>
                <a:spcPct val="0"/>
              </a:spcBef>
              <a:spcAft>
                <a:spcPct val="0"/>
              </a:spcAft>
              <a:buClrTx/>
              <a:buSzTx/>
              <a:buFontTx/>
              <a:buNone/>
              <a:tabLst/>
            </a:pPr>
            <a:endParaRPr kumimoji="1" lang="ja-JP" altLang="en-US" sz="2500" b="0" i="0" u="none" strike="noStrike" cap="none" normalizeH="0" baseline="0">
              <a:ln>
                <a:noFill/>
              </a:ln>
              <a:solidFill>
                <a:schemeClr val="tx1"/>
              </a:solidFill>
              <a:effectLst/>
              <a:latin typeface="Times" charset="0"/>
              <a:ea typeface="ＭＳ Ｐゴシック" pitchFamily="50" charset="-128"/>
            </a:endParaRPr>
          </a:p>
        </p:txBody>
      </p:sp>
      <p:sp>
        <p:nvSpPr>
          <p:cNvPr id="11" name="フローチャート: 結合子 10"/>
          <p:cNvSpPr/>
          <p:nvPr/>
        </p:nvSpPr>
        <p:spPr bwMode="auto">
          <a:xfrm>
            <a:off x="1046347" y="4753417"/>
            <a:ext cx="811369" cy="734096"/>
          </a:xfrm>
          <a:prstGeom prst="flowChartConnector">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69963" rtl="0" eaLnBrk="1" fontAlgn="base" latinLnBrk="0" hangingPunct="1">
              <a:lnSpc>
                <a:spcPct val="100000"/>
              </a:lnSpc>
              <a:spcBef>
                <a:spcPct val="0"/>
              </a:spcBef>
              <a:spcAft>
                <a:spcPct val="0"/>
              </a:spcAft>
              <a:buClrTx/>
              <a:buSzTx/>
              <a:buFontTx/>
              <a:buNone/>
              <a:tabLst/>
            </a:pPr>
            <a:endParaRPr kumimoji="1" lang="ja-JP" altLang="en-US" sz="2500" b="0" i="0" u="none" strike="noStrike" cap="none" normalizeH="0" baseline="0">
              <a:ln>
                <a:noFill/>
              </a:ln>
              <a:solidFill>
                <a:schemeClr val="tx1"/>
              </a:solidFill>
              <a:effectLst/>
              <a:latin typeface="Times" charset="0"/>
              <a:ea typeface="ＭＳ Ｐゴシック" pitchFamily="50" charset="-128"/>
            </a:endParaRPr>
          </a:p>
        </p:txBody>
      </p:sp>
      <p:sp>
        <p:nvSpPr>
          <p:cNvPr id="6" name="テキスト ボックス 5"/>
          <p:cNvSpPr txBox="1"/>
          <p:nvPr/>
        </p:nvSpPr>
        <p:spPr>
          <a:xfrm>
            <a:off x="1225441" y="4218633"/>
            <a:ext cx="492443" cy="557587"/>
          </a:xfrm>
          <a:prstGeom prst="rect">
            <a:avLst/>
          </a:prstGeom>
          <a:noFill/>
        </p:spPr>
        <p:txBody>
          <a:bodyPr vert="eaVert" wrap="square" rtlCol="0">
            <a:spAutoFit/>
          </a:bodyPr>
          <a:lstStyle/>
          <a:p>
            <a:r>
              <a:rPr kumimoji="1" lang="ja-JP" altLang="en-US" sz="2000" dirty="0"/>
              <a:t>・・・</a:t>
            </a:r>
          </a:p>
        </p:txBody>
      </p:sp>
      <p:sp>
        <p:nvSpPr>
          <p:cNvPr id="16" name="フローチャート: 結合子 15"/>
          <p:cNvSpPr/>
          <p:nvPr/>
        </p:nvSpPr>
        <p:spPr bwMode="auto">
          <a:xfrm>
            <a:off x="3939725" y="2084415"/>
            <a:ext cx="811369" cy="734096"/>
          </a:xfrm>
          <a:prstGeom prst="flowChartConnector">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69963" rtl="0" eaLnBrk="1" fontAlgn="base" latinLnBrk="0" hangingPunct="1">
              <a:lnSpc>
                <a:spcPct val="100000"/>
              </a:lnSpc>
              <a:spcBef>
                <a:spcPct val="0"/>
              </a:spcBef>
              <a:spcAft>
                <a:spcPct val="0"/>
              </a:spcAft>
              <a:buClrTx/>
              <a:buSzTx/>
              <a:buFontTx/>
              <a:buNone/>
              <a:tabLst/>
            </a:pPr>
            <a:endParaRPr kumimoji="1" lang="ja-JP" altLang="en-US" sz="2500" b="0" i="0" u="none" strike="noStrike" cap="none" normalizeH="0" baseline="0">
              <a:ln>
                <a:noFill/>
              </a:ln>
              <a:solidFill>
                <a:schemeClr val="tx1"/>
              </a:solidFill>
              <a:effectLst/>
              <a:latin typeface="Times" charset="0"/>
              <a:ea typeface="ＭＳ Ｐゴシック" pitchFamily="50" charset="-128"/>
            </a:endParaRPr>
          </a:p>
        </p:txBody>
      </p:sp>
      <p:sp>
        <p:nvSpPr>
          <p:cNvPr id="17" name="フローチャート: 結合子 16"/>
          <p:cNvSpPr/>
          <p:nvPr/>
        </p:nvSpPr>
        <p:spPr bwMode="auto">
          <a:xfrm>
            <a:off x="3939725" y="3024999"/>
            <a:ext cx="811369" cy="734096"/>
          </a:xfrm>
          <a:prstGeom prst="flowChartConnector">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69963" rtl="0" eaLnBrk="1" fontAlgn="base" latinLnBrk="0" hangingPunct="1">
              <a:lnSpc>
                <a:spcPct val="100000"/>
              </a:lnSpc>
              <a:spcBef>
                <a:spcPct val="0"/>
              </a:spcBef>
              <a:spcAft>
                <a:spcPct val="0"/>
              </a:spcAft>
              <a:buClrTx/>
              <a:buSzTx/>
              <a:buFontTx/>
              <a:buNone/>
              <a:tabLst/>
            </a:pPr>
            <a:endParaRPr kumimoji="1" lang="ja-JP" altLang="en-US" sz="2500" b="0" i="0" u="none" strike="noStrike" cap="none" normalizeH="0" baseline="0">
              <a:ln>
                <a:noFill/>
              </a:ln>
              <a:solidFill>
                <a:schemeClr val="tx1"/>
              </a:solidFill>
              <a:effectLst/>
              <a:latin typeface="Times" charset="0"/>
              <a:ea typeface="ＭＳ Ｐゴシック" pitchFamily="50" charset="-128"/>
            </a:endParaRPr>
          </a:p>
        </p:txBody>
      </p:sp>
      <p:sp>
        <p:nvSpPr>
          <p:cNvPr id="18" name="フローチャート: 結合子 17"/>
          <p:cNvSpPr/>
          <p:nvPr/>
        </p:nvSpPr>
        <p:spPr bwMode="auto">
          <a:xfrm>
            <a:off x="3939725" y="4007799"/>
            <a:ext cx="811369" cy="734096"/>
          </a:xfrm>
          <a:prstGeom prst="flowChartConnector">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69963" rtl="0" eaLnBrk="1" fontAlgn="base" latinLnBrk="0" hangingPunct="1">
              <a:lnSpc>
                <a:spcPct val="100000"/>
              </a:lnSpc>
              <a:spcBef>
                <a:spcPct val="0"/>
              </a:spcBef>
              <a:spcAft>
                <a:spcPct val="0"/>
              </a:spcAft>
              <a:buClrTx/>
              <a:buSzTx/>
              <a:buFontTx/>
              <a:buNone/>
              <a:tabLst/>
            </a:pPr>
            <a:endParaRPr kumimoji="1" lang="ja-JP" altLang="en-US" sz="2500" b="0" i="0" u="none" strike="noStrike" cap="none" normalizeH="0" baseline="0">
              <a:ln>
                <a:noFill/>
              </a:ln>
              <a:solidFill>
                <a:schemeClr val="tx1"/>
              </a:solidFill>
              <a:effectLst/>
              <a:latin typeface="Times" charset="0"/>
              <a:ea typeface="ＭＳ Ｐゴシック" pitchFamily="50" charset="-128"/>
            </a:endParaRPr>
          </a:p>
        </p:txBody>
      </p:sp>
      <p:sp>
        <p:nvSpPr>
          <p:cNvPr id="20" name="フローチャート: 結合子 19"/>
          <p:cNvSpPr/>
          <p:nvPr/>
        </p:nvSpPr>
        <p:spPr bwMode="auto">
          <a:xfrm>
            <a:off x="3939725" y="5234381"/>
            <a:ext cx="811369" cy="734096"/>
          </a:xfrm>
          <a:prstGeom prst="flowChartConnector">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69963" rtl="0" eaLnBrk="1" fontAlgn="base" latinLnBrk="0" hangingPunct="1">
              <a:lnSpc>
                <a:spcPct val="100000"/>
              </a:lnSpc>
              <a:spcBef>
                <a:spcPct val="0"/>
              </a:spcBef>
              <a:spcAft>
                <a:spcPct val="0"/>
              </a:spcAft>
              <a:buClrTx/>
              <a:buSzTx/>
              <a:buFontTx/>
              <a:buNone/>
              <a:tabLst/>
            </a:pPr>
            <a:endParaRPr kumimoji="1" lang="ja-JP" altLang="en-US" sz="2500" b="0" i="0" u="none" strike="noStrike" cap="none" normalizeH="0" baseline="0">
              <a:ln>
                <a:noFill/>
              </a:ln>
              <a:solidFill>
                <a:schemeClr val="tx1"/>
              </a:solidFill>
              <a:effectLst/>
              <a:latin typeface="Times" charset="0"/>
              <a:ea typeface="ＭＳ Ｐゴシック" pitchFamily="50" charset="-128"/>
            </a:endParaRPr>
          </a:p>
        </p:txBody>
      </p:sp>
      <p:sp>
        <p:nvSpPr>
          <p:cNvPr id="21" name="テキスト ボックス 20"/>
          <p:cNvSpPr txBox="1"/>
          <p:nvPr/>
        </p:nvSpPr>
        <p:spPr>
          <a:xfrm>
            <a:off x="4104230" y="4728486"/>
            <a:ext cx="492443" cy="724367"/>
          </a:xfrm>
          <a:prstGeom prst="rect">
            <a:avLst/>
          </a:prstGeom>
          <a:noFill/>
        </p:spPr>
        <p:txBody>
          <a:bodyPr vert="eaVert" wrap="square" rtlCol="0">
            <a:spAutoFit/>
          </a:bodyPr>
          <a:lstStyle/>
          <a:p>
            <a:r>
              <a:rPr kumimoji="1" lang="ja-JP" altLang="en-US" sz="2000" dirty="0"/>
              <a:t>・・・</a:t>
            </a:r>
          </a:p>
        </p:txBody>
      </p:sp>
      <p:sp>
        <p:nvSpPr>
          <p:cNvPr id="22" name="フローチャート: 結合子 21"/>
          <p:cNvSpPr/>
          <p:nvPr/>
        </p:nvSpPr>
        <p:spPr bwMode="auto">
          <a:xfrm>
            <a:off x="7297602" y="3522160"/>
            <a:ext cx="811369" cy="734096"/>
          </a:xfrm>
          <a:prstGeom prst="flowChartConnector">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69963" rtl="0" eaLnBrk="1" fontAlgn="base" latinLnBrk="0" hangingPunct="1">
              <a:lnSpc>
                <a:spcPct val="100000"/>
              </a:lnSpc>
              <a:spcBef>
                <a:spcPct val="0"/>
              </a:spcBef>
              <a:spcAft>
                <a:spcPct val="0"/>
              </a:spcAft>
              <a:buClrTx/>
              <a:buSzTx/>
              <a:buFontTx/>
              <a:buNone/>
              <a:tabLst/>
            </a:pPr>
            <a:endParaRPr kumimoji="1" lang="ja-JP" altLang="en-US" sz="2500" b="0" i="0" u="none" strike="noStrike" cap="none" normalizeH="0" baseline="0" dirty="0">
              <a:ln>
                <a:noFill/>
              </a:ln>
              <a:solidFill>
                <a:schemeClr val="tx1"/>
              </a:solidFill>
              <a:effectLst/>
              <a:latin typeface="Times" charset="0"/>
              <a:ea typeface="ＭＳ Ｐゴシック" pitchFamily="50" charset="-128"/>
            </a:endParaRPr>
          </a:p>
        </p:txBody>
      </p:sp>
      <p:cxnSp>
        <p:nvCxnSpPr>
          <p:cNvPr id="12" name="直線矢印コネクタ 11"/>
          <p:cNvCxnSpPr>
            <a:stCxn id="2" idx="6"/>
            <a:endCxn id="16" idx="2"/>
          </p:cNvCxnSpPr>
          <p:nvPr/>
        </p:nvCxnSpPr>
        <p:spPr bwMode="auto">
          <a:xfrm flipV="1">
            <a:off x="1857716" y="2451463"/>
            <a:ext cx="2082009" cy="26436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24" name="直線矢印コネクタ 23"/>
          <p:cNvCxnSpPr>
            <a:stCxn id="2" idx="6"/>
            <a:endCxn id="17" idx="2"/>
          </p:cNvCxnSpPr>
          <p:nvPr/>
        </p:nvCxnSpPr>
        <p:spPr bwMode="auto">
          <a:xfrm>
            <a:off x="1857716" y="2715823"/>
            <a:ext cx="2082009" cy="676224"/>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28" name="直線矢印コネクタ 27"/>
          <p:cNvCxnSpPr>
            <a:stCxn id="2" idx="6"/>
            <a:endCxn id="18" idx="2"/>
          </p:cNvCxnSpPr>
          <p:nvPr/>
        </p:nvCxnSpPr>
        <p:spPr bwMode="auto">
          <a:xfrm>
            <a:off x="1857716" y="2715823"/>
            <a:ext cx="2082009" cy="1659024"/>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31" name="直線矢印コネクタ 30"/>
          <p:cNvCxnSpPr>
            <a:stCxn id="2" idx="6"/>
            <a:endCxn id="20" idx="2"/>
          </p:cNvCxnSpPr>
          <p:nvPr/>
        </p:nvCxnSpPr>
        <p:spPr bwMode="auto">
          <a:xfrm>
            <a:off x="1857716" y="2715823"/>
            <a:ext cx="2082009" cy="2885606"/>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34" name="直線矢印コネクタ 33"/>
          <p:cNvCxnSpPr>
            <a:stCxn id="10" idx="6"/>
            <a:endCxn id="16" idx="2"/>
          </p:cNvCxnSpPr>
          <p:nvPr/>
        </p:nvCxnSpPr>
        <p:spPr bwMode="auto">
          <a:xfrm flipV="1">
            <a:off x="1857716" y="2451463"/>
            <a:ext cx="2082009" cy="1400122"/>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37" name="直線矢印コネクタ 36"/>
          <p:cNvCxnSpPr>
            <a:stCxn id="10" idx="6"/>
            <a:endCxn id="17" idx="2"/>
          </p:cNvCxnSpPr>
          <p:nvPr/>
        </p:nvCxnSpPr>
        <p:spPr bwMode="auto">
          <a:xfrm flipV="1">
            <a:off x="1857716" y="3392047"/>
            <a:ext cx="2082009" cy="459538"/>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42" name="直線矢印コネクタ 41"/>
          <p:cNvCxnSpPr>
            <a:stCxn id="10" idx="6"/>
            <a:endCxn id="18" idx="2"/>
          </p:cNvCxnSpPr>
          <p:nvPr/>
        </p:nvCxnSpPr>
        <p:spPr bwMode="auto">
          <a:xfrm>
            <a:off x="1857716" y="3851585"/>
            <a:ext cx="2082009" cy="523262"/>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45" name="直線矢印コネクタ 44"/>
          <p:cNvCxnSpPr>
            <a:stCxn id="10" idx="6"/>
            <a:endCxn id="20" idx="2"/>
          </p:cNvCxnSpPr>
          <p:nvPr/>
        </p:nvCxnSpPr>
        <p:spPr bwMode="auto">
          <a:xfrm>
            <a:off x="1857716" y="3851585"/>
            <a:ext cx="2082009" cy="1749844"/>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48" name="直線矢印コネクタ 47"/>
          <p:cNvCxnSpPr>
            <a:stCxn id="11" idx="6"/>
            <a:endCxn id="16" idx="2"/>
          </p:cNvCxnSpPr>
          <p:nvPr/>
        </p:nvCxnSpPr>
        <p:spPr bwMode="auto">
          <a:xfrm flipV="1">
            <a:off x="1857716" y="2451463"/>
            <a:ext cx="2082009" cy="2669002"/>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51" name="直線矢印コネクタ 50"/>
          <p:cNvCxnSpPr>
            <a:stCxn id="11" idx="6"/>
            <a:endCxn id="17" idx="2"/>
          </p:cNvCxnSpPr>
          <p:nvPr/>
        </p:nvCxnSpPr>
        <p:spPr bwMode="auto">
          <a:xfrm flipV="1">
            <a:off x="1857716" y="3392047"/>
            <a:ext cx="2082009" cy="1728418"/>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66" name="直線矢印コネクタ 65"/>
          <p:cNvCxnSpPr>
            <a:stCxn id="11" idx="6"/>
            <a:endCxn id="18" idx="2"/>
          </p:cNvCxnSpPr>
          <p:nvPr/>
        </p:nvCxnSpPr>
        <p:spPr bwMode="auto">
          <a:xfrm flipV="1">
            <a:off x="1857716" y="4374847"/>
            <a:ext cx="2082009" cy="745618"/>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69" name="直線矢印コネクタ 68"/>
          <p:cNvCxnSpPr>
            <a:stCxn id="11" idx="6"/>
            <a:endCxn id="20" idx="2"/>
          </p:cNvCxnSpPr>
          <p:nvPr/>
        </p:nvCxnSpPr>
        <p:spPr bwMode="auto">
          <a:xfrm>
            <a:off x="1857716" y="5120465"/>
            <a:ext cx="2082009" cy="480964"/>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72" name="直線矢印コネクタ 71"/>
          <p:cNvCxnSpPr>
            <a:stCxn id="16" idx="6"/>
            <a:endCxn id="22" idx="2"/>
          </p:cNvCxnSpPr>
          <p:nvPr/>
        </p:nvCxnSpPr>
        <p:spPr bwMode="auto">
          <a:xfrm>
            <a:off x="4751094" y="2451463"/>
            <a:ext cx="2546508" cy="1437745"/>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75" name="直線矢印コネクタ 74"/>
          <p:cNvCxnSpPr>
            <a:stCxn id="17" idx="6"/>
            <a:endCxn id="22" idx="2"/>
          </p:cNvCxnSpPr>
          <p:nvPr/>
        </p:nvCxnSpPr>
        <p:spPr bwMode="auto">
          <a:xfrm>
            <a:off x="4751094" y="3392047"/>
            <a:ext cx="2546508" cy="497161"/>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78" name="直線矢印コネクタ 77"/>
          <p:cNvCxnSpPr>
            <a:stCxn id="18" idx="6"/>
            <a:endCxn id="22" idx="2"/>
          </p:cNvCxnSpPr>
          <p:nvPr/>
        </p:nvCxnSpPr>
        <p:spPr bwMode="auto">
          <a:xfrm flipV="1">
            <a:off x="4751094" y="3889208"/>
            <a:ext cx="2546508" cy="485639"/>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81" name="直線矢印コネクタ 80"/>
          <p:cNvCxnSpPr>
            <a:stCxn id="20" idx="6"/>
            <a:endCxn id="22" idx="2"/>
          </p:cNvCxnSpPr>
          <p:nvPr/>
        </p:nvCxnSpPr>
        <p:spPr bwMode="auto">
          <a:xfrm flipV="1">
            <a:off x="4751094" y="3889208"/>
            <a:ext cx="2546508" cy="1712221"/>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59" name="角丸四角形 58"/>
          <p:cNvSpPr/>
          <p:nvPr/>
        </p:nvSpPr>
        <p:spPr bwMode="auto">
          <a:xfrm>
            <a:off x="3022889" y="1251856"/>
            <a:ext cx="2703740" cy="730800"/>
          </a:xfrm>
          <a:prstGeom prst="roundRect">
            <a:avLst/>
          </a:prstGeom>
          <a:solidFill>
            <a:schemeClr val="accent6">
              <a:lumMod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lvl="0" algn="ctr"/>
            <a:r>
              <a:rPr lang="ja-JP" altLang="en-US" sz="16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隠れ層：？ニューロン</a:t>
            </a:r>
            <a:endParaRPr lang="en-US" altLang="ja-JP" sz="1600" b="1"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pPr lvl="0" algn="ctr"/>
            <a:r>
              <a:rPr lang="en-US" altLang="ja-JP" sz="1600" b="1" dirty="0" err="1">
                <a:solidFill>
                  <a:schemeClr val="bg1"/>
                </a:solidFill>
                <a:latin typeface="Meiryo UI" panose="020B0604030504040204" pitchFamily="50" charset="-128"/>
                <a:ea typeface="Meiryo UI" panose="020B0604030504040204" pitchFamily="50" charset="-128"/>
                <a:cs typeface="Meiryo UI" panose="020B0604030504040204" pitchFamily="50" charset="-128"/>
              </a:rPr>
              <a:t>LReLU</a:t>
            </a:r>
            <a:r>
              <a:rPr lang="ja-JP" altLang="en-US" sz="16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関数</a:t>
            </a:r>
            <a:endParaRPr lang="en-US" altLang="ja-JP" sz="1600" b="1"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60" name="角丸四角形 59"/>
          <p:cNvSpPr/>
          <p:nvPr/>
        </p:nvSpPr>
        <p:spPr bwMode="auto">
          <a:xfrm>
            <a:off x="6306067" y="1248496"/>
            <a:ext cx="2703740" cy="730800"/>
          </a:xfrm>
          <a:prstGeom prst="roundRect">
            <a:avLst/>
          </a:prstGeom>
          <a:solidFill>
            <a:schemeClr val="accent6">
              <a:lumMod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lvl="0" algn="ctr"/>
            <a:r>
              <a:rPr lang="ja-JP" altLang="en-US" sz="16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出力層：</a:t>
            </a:r>
            <a:r>
              <a:rPr lang="en-US" altLang="ja-JP" sz="1600" b="1"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64</a:t>
            </a:r>
            <a:r>
              <a:rPr lang="ja-JP" altLang="en-US" sz="16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ニューロン</a:t>
            </a:r>
            <a:endParaRPr lang="en-US" altLang="ja-JP" sz="1600" b="1"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pPr lvl="0" algn="ctr"/>
            <a:r>
              <a:rPr lang="en-US" altLang="ja-JP" sz="1600" b="1" dirty="0" err="1">
                <a:solidFill>
                  <a:schemeClr val="bg1"/>
                </a:solidFill>
                <a:latin typeface="Meiryo UI" panose="020B0604030504040204" pitchFamily="50" charset="-128"/>
                <a:ea typeface="Meiryo UI" panose="020B0604030504040204" pitchFamily="50" charset="-128"/>
                <a:cs typeface="Meiryo UI" panose="020B0604030504040204" pitchFamily="50" charset="-128"/>
              </a:rPr>
              <a:t>softmax</a:t>
            </a:r>
            <a:r>
              <a:rPr lang="ja-JP" altLang="en-US" sz="16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関数</a:t>
            </a:r>
            <a:endParaRPr lang="en-US" altLang="ja-JP" sz="1600" b="1"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61" name="角丸四角形 60"/>
          <p:cNvSpPr/>
          <p:nvPr/>
        </p:nvSpPr>
        <p:spPr bwMode="auto">
          <a:xfrm>
            <a:off x="159575" y="1236416"/>
            <a:ext cx="2703740" cy="730800"/>
          </a:xfrm>
          <a:prstGeom prst="roundRect">
            <a:avLst/>
          </a:prstGeom>
          <a:solidFill>
            <a:schemeClr val="accent6">
              <a:lumMod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lvl="0" algn="ctr"/>
            <a:r>
              <a:rPr lang="ja-JP" altLang="en-US" sz="16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入力層：</a:t>
            </a:r>
            <a:r>
              <a:rPr lang="en-US" altLang="ja-JP" sz="16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64</a:t>
            </a:r>
            <a:r>
              <a:rPr lang="ja-JP" altLang="en-US" sz="16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ニューロン</a:t>
            </a:r>
            <a:endParaRPr lang="en-US" altLang="ja-JP" sz="1600" b="1"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41" name="フローチャート: 結合子 40"/>
          <p:cNvSpPr/>
          <p:nvPr/>
        </p:nvSpPr>
        <p:spPr bwMode="auto">
          <a:xfrm>
            <a:off x="7282814" y="2284834"/>
            <a:ext cx="811369" cy="734096"/>
          </a:xfrm>
          <a:prstGeom prst="flowChartConnector">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69963" rtl="0" eaLnBrk="1" fontAlgn="base" latinLnBrk="0" hangingPunct="1">
              <a:lnSpc>
                <a:spcPct val="100000"/>
              </a:lnSpc>
              <a:spcBef>
                <a:spcPct val="0"/>
              </a:spcBef>
              <a:spcAft>
                <a:spcPct val="0"/>
              </a:spcAft>
              <a:buClrTx/>
              <a:buSzTx/>
              <a:buFontTx/>
              <a:buNone/>
              <a:tabLst/>
            </a:pPr>
            <a:endParaRPr kumimoji="1" lang="ja-JP" altLang="en-US" sz="2500" b="0" i="0" u="none" strike="noStrike" cap="none" normalizeH="0" baseline="0" dirty="0">
              <a:ln>
                <a:noFill/>
              </a:ln>
              <a:solidFill>
                <a:schemeClr val="tx1"/>
              </a:solidFill>
              <a:effectLst/>
              <a:latin typeface="Times" charset="0"/>
              <a:ea typeface="ＭＳ Ｐゴシック" pitchFamily="50" charset="-128"/>
            </a:endParaRPr>
          </a:p>
        </p:txBody>
      </p:sp>
      <p:sp>
        <p:nvSpPr>
          <p:cNvPr id="43" name="フローチャート: 結合子 42"/>
          <p:cNvSpPr/>
          <p:nvPr/>
        </p:nvSpPr>
        <p:spPr bwMode="auto">
          <a:xfrm>
            <a:off x="7297602" y="4732631"/>
            <a:ext cx="811369" cy="734096"/>
          </a:xfrm>
          <a:prstGeom prst="flowChartConnector">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69963" rtl="0" eaLnBrk="1" fontAlgn="base" latinLnBrk="0" hangingPunct="1">
              <a:lnSpc>
                <a:spcPct val="100000"/>
              </a:lnSpc>
              <a:spcBef>
                <a:spcPct val="0"/>
              </a:spcBef>
              <a:spcAft>
                <a:spcPct val="0"/>
              </a:spcAft>
              <a:buClrTx/>
              <a:buSzTx/>
              <a:buFontTx/>
              <a:buNone/>
              <a:tabLst/>
            </a:pPr>
            <a:endParaRPr kumimoji="1" lang="ja-JP" altLang="en-US" sz="2500" b="0" i="0" u="none" strike="noStrike" cap="none" normalizeH="0" baseline="0" dirty="0">
              <a:ln>
                <a:noFill/>
              </a:ln>
              <a:solidFill>
                <a:schemeClr val="tx1"/>
              </a:solidFill>
              <a:effectLst/>
              <a:latin typeface="Times" charset="0"/>
              <a:ea typeface="ＭＳ Ｐゴシック" pitchFamily="50" charset="-128"/>
            </a:endParaRPr>
          </a:p>
        </p:txBody>
      </p:sp>
      <p:cxnSp>
        <p:nvCxnSpPr>
          <p:cNvPr id="44" name="直線矢印コネクタ 43"/>
          <p:cNvCxnSpPr>
            <a:stCxn id="16" idx="6"/>
            <a:endCxn id="41" idx="2"/>
          </p:cNvCxnSpPr>
          <p:nvPr/>
        </p:nvCxnSpPr>
        <p:spPr bwMode="auto">
          <a:xfrm>
            <a:off x="4751094" y="2451463"/>
            <a:ext cx="2531720" cy="200419"/>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46" name="直線矢印コネクタ 45"/>
          <p:cNvCxnSpPr>
            <a:endCxn id="43" idx="2"/>
          </p:cNvCxnSpPr>
          <p:nvPr/>
        </p:nvCxnSpPr>
        <p:spPr bwMode="auto">
          <a:xfrm>
            <a:off x="4751094" y="2461615"/>
            <a:ext cx="2546508" cy="2638064"/>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49" name="直線矢印コネクタ 48"/>
          <p:cNvCxnSpPr>
            <a:stCxn id="17" idx="6"/>
            <a:endCxn id="41" idx="2"/>
          </p:cNvCxnSpPr>
          <p:nvPr/>
        </p:nvCxnSpPr>
        <p:spPr bwMode="auto">
          <a:xfrm flipV="1">
            <a:off x="4751094" y="2651882"/>
            <a:ext cx="2531720" cy="740165"/>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53" name="直線矢印コネクタ 52"/>
          <p:cNvCxnSpPr>
            <a:stCxn id="17" idx="6"/>
            <a:endCxn id="43" idx="2"/>
          </p:cNvCxnSpPr>
          <p:nvPr/>
        </p:nvCxnSpPr>
        <p:spPr bwMode="auto">
          <a:xfrm>
            <a:off x="4751094" y="3392047"/>
            <a:ext cx="2546508" cy="1707632"/>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56" name="直線矢印コネクタ 55"/>
          <p:cNvCxnSpPr>
            <a:stCxn id="18" idx="6"/>
            <a:endCxn id="41" idx="2"/>
          </p:cNvCxnSpPr>
          <p:nvPr/>
        </p:nvCxnSpPr>
        <p:spPr bwMode="auto">
          <a:xfrm flipV="1">
            <a:off x="4751094" y="2651882"/>
            <a:ext cx="2531720" cy="1722965"/>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62" name="直線矢印コネクタ 61"/>
          <p:cNvCxnSpPr>
            <a:stCxn id="18" idx="6"/>
            <a:endCxn id="43" idx="2"/>
          </p:cNvCxnSpPr>
          <p:nvPr/>
        </p:nvCxnSpPr>
        <p:spPr bwMode="auto">
          <a:xfrm>
            <a:off x="4751094" y="4374847"/>
            <a:ext cx="2546508" cy="724832"/>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63" name="直線矢印コネクタ 62"/>
          <p:cNvCxnSpPr>
            <a:stCxn id="20" idx="6"/>
            <a:endCxn id="41" idx="2"/>
          </p:cNvCxnSpPr>
          <p:nvPr/>
        </p:nvCxnSpPr>
        <p:spPr bwMode="auto">
          <a:xfrm flipV="1">
            <a:off x="4751094" y="2651882"/>
            <a:ext cx="2531720" cy="2949547"/>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65" name="直線矢印コネクタ 64"/>
          <p:cNvCxnSpPr>
            <a:stCxn id="20" idx="6"/>
            <a:endCxn id="43" idx="2"/>
          </p:cNvCxnSpPr>
          <p:nvPr/>
        </p:nvCxnSpPr>
        <p:spPr bwMode="auto">
          <a:xfrm flipV="1">
            <a:off x="4751094" y="5099679"/>
            <a:ext cx="2546508" cy="50175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47" name="テキスト ボックス 46"/>
          <p:cNvSpPr txBox="1"/>
          <p:nvPr/>
        </p:nvSpPr>
        <p:spPr>
          <a:xfrm>
            <a:off x="7437235" y="4218633"/>
            <a:ext cx="492443" cy="557587"/>
          </a:xfrm>
          <a:prstGeom prst="rect">
            <a:avLst/>
          </a:prstGeom>
          <a:noFill/>
        </p:spPr>
        <p:txBody>
          <a:bodyPr vert="eaVert" wrap="square" rtlCol="0">
            <a:spAutoFit/>
          </a:bodyPr>
          <a:lstStyle/>
          <a:p>
            <a:r>
              <a:rPr kumimoji="1" lang="ja-JP" altLang="en-US" sz="2000" dirty="0"/>
              <a:t>・・・</a:t>
            </a:r>
          </a:p>
        </p:txBody>
      </p:sp>
    </p:spTree>
    <p:extLst>
      <p:ext uri="{BB962C8B-B14F-4D97-AF65-F5344CB8AC3E}">
        <p14:creationId xmlns:p14="http://schemas.microsoft.com/office/powerpoint/2010/main" val="310328069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0" y="488950"/>
            <a:ext cx="9144000" cy="5680075"/>
          </a:xfrm>
          <a:prstGeom prst="rect">
            <a:avLst/>
          </a:prstGeom>
          <a:solidFill>
            <a:schemeClr val="bg1"/>
          </a:solidFill>
          <a:ln w="9525">
            <a:noFill/>
            <a:miter lim="800000"/>
            <a:headEnd/>
            <a:tailEnd/>
          </a:ln>
        </p:spPr>
        <p:txBody>
          <a:bodyPr lIns="91428" tIns="45714" rIns="91428" bIns="45714" anchor="ctr"/>
          <a:lstStyle/>
          <a:p>
            <a:endParaRPr lang="ja-JP" altLang="ja-JP" sz="2400">
              <a:solidFill>
                <a:srgbClr val="140078"/>
              </a:solidFill>
              <a:latin typeface="HG創英角ｺﾞｼｯｸUB" pitchFamily="49" charset="-128"/>
              <a:ea typeface="HG創英角ｺﾞｼｯｸUB" pitchFamily="49" charset="-128"/>
            </a:endParaRPr>
          </a:p>
        </p:txBody>
      </p:sp>
      <p:sp>
        <p:nvSpPr>
          <p:cNvPr id="3" name="Rectangle 3"/>
          <p:cNvSpPr>
            <a:spLocks noChangeArrowheads="1"/>
          </p:cNvSpPr>
          <p:nvPr/>
        </p:nvSpPr>
        <p:spPr bwMode="auto">
          <a:xfrm>
            <a:off x="25400" y="539749"/>
            <a:ext cx="8915400" cy="838245"/>
          </a:xfrm>
          <a:prstGeom prst="rect">
            <a:avLst/>
          </a:prstGeom>
          <a:solidFill>
            <a:schemeClr val="bg1"/>
          </a:solidFill>
          <a:ln w="9525">
            <a:noFill/>
            <a:miter lim="800000"/>
            <a:headEnd/>
            <a:tailEnd/>
          </a:ln>
        </p:spPr>
        <p:txBody>
          <a:bodyPr lIns="91428" tIns="45714" rIns="91428" bIns="45714" anchor="ctr"/>
          <a:lstStyle/>
          <a:p>
            <a:r>
              <a:rPr lang="ja-JP" altLang="en-US" sz="2800" dirty="0">
                <a:solidFill>
                  <a:srgbClr val="140078"/>
                </a:solidFill>
                <a:latin typeface="HG創英角ｺﾞｼｯｸUB" pitchFamily="49" charset="-128"/>
                <a:ea typeface="HG創英角ｺﾞｼｯｸUB" pitchFamily="49" charset="-128"/>
              </a:rPr>
              <a:t>企画概要</a:t>
            </a:r>
            <a:endParaRPr lang="en-US" altLang="ja-JP" sz="2800" dirty="0">
              <a:solidFill>
                <a:srgbClr val="140078"/>
              </a:solidFill>
              <a:latin typeface="HG創英角ｺﾞｼｯｸUB" pitchFamily="49" charset="-128"/>
              <a:ea typeface="HG創英角ｺﾞｼｯｸUB" pitchFamily="49" charset="-128"/>
            </a:endParaRPr>
          </a:p>
        </p:txBody>
      </p:sp>
      <p:sp>
        <p:nvSpPr>
          <p:cNvPr id="4" name="Line 5"/>
          <p:cNvSpPr>
            <a:spLocks noChangeShapeType="1"/>
          </p:cNvSpPr>
          <p:nvPr/>
        </p:nvSpPr>
        <p:spPr bwMode="auto">
          <a:xfrm>
            <a:off x="25400" y="1508372"/>
            <a:ext cx="8940800" cy="0"/>
          </a:xfrm>
          <a:prstGeom prst="line">
            <a:avLst/>
          </a:prstGeom>
          <a:noFill/>
          <a:ln w="28575">
            <a:solidFill>
              <a:srgbClr val="CC0000"/>
            </a:solidFill>
            <a:round/>
            <a:headEnd/>
            <a:tailEnd/>
          </a:ln>
        </p:spPr>
        <p:txBody>
          <a:bodyPr/>
          <a:lstStyle/>
          <a:p>
            <a:endParaRPr lang="ja-JP" altLang="en-US"/>
          </a:p>
        </p:txBody>
      </p:sp>
      <p:sp>
        <p:nvSpPr>
          <p:cNvPr id="5" name="Rectangle 8"/>
          <p:cNvSpPr>
            <a:spLocks noChangeArrowheads="1"/>
          </p:cNvSpPr>
          <p:nvPr/>
        </p:nvSpPr>
        <p:spPr bwMode="auto">
          <a:xfrm>
            <a:off x="630236" y="1906073"/>
            <a:ext cx="7705727" cy="3979572"/>
          </a:xfrm>
          <a:prstGeom prst="rect">
            <a:avLst/>
          </a:prstGeom>
          <a:solidFill>
            <a:schemeClr val="bg1">
              <a:lumMod val="95000"/>
            </a:schemeClr>
          </a:solidFill>
          <a:ln w="9525">
            <a:noFill/>
            <a:miter lim="800000"/>
            <a:headEnd/>
            <a:tailEnd/>
          </a:ln>
          <a:effectLst/>
        </p:spPr>
        <p:txBody>
          <a:bodyPr lIns="91428" tIns="45714" rIns="91428" bIns="45714"/>
          <a:lstStyle/>
          <a:p>
            <a:pPr marL="723900" indent="-723900" algn="ctr">
              <a:defRPr/>
            </a:pPr>
            <a:endParaRPr lang="en-US" altLang="ja-JP" sz="1400" dirty="0">
              <a:latin typeface="HGPｺﾞｼｯｸE" panose="020B0900000000000000" pitchFamily="50" charset="-128"/>
              <a:ea typeface="HGPｺﾞｼｯｸE" panose="020B0900000000000000" pitchFamily="50" charset="-128"/>
            </a:endParaRPr>
          </a:p>
        </p:txBody>
      </p:sp>
      <p:sp>
        <p:nvSpPr>
          <p:cNvPr id="6" name="テキスト ボックス 5"/>
          <p:cNvSpPr txBox="1"/>
          <p:nvPr/>
        </p:nvSpPr>
        <p:spPr>
          <a:xfrm>
            <a:off x="642937" y="1906073"/>
            <a:ext cx="7705726" cy="3375283"/>
          </a:xfrm>
          <a:prstGeom prst="rect">
            <a:avLst/>
          </a:prstGeom>
          <a:noFill/>
        </p:spPr>
        <p:txBody>
          <a:bodyPr wrap="square" rtlCol="0">
            <a:spAutoFit/>
          </a:bodyPr>
          <a:lstStyle/>
          <a:p>
            <a:r>
              <a:rPr lang="en-US" altLang="ja-JP" sz="3200" b="1" baseline="-25000" dirty="0">
                <a:latin typeface="Meiryo UI" panose="020B0604030504040204" pitchFamily="50" charset="-128"/>
                <a:ea typeface="Meiryo UI" panose="020B0604030504040204" pitchFamily="50" charset="-128"/>
                <a:cs typeface="Meiryo UI" panose="020B0604030504040204" pitchFamily="50" charset="-128"/>
              </a:rPr>
              <a:t>A</a:t>
            </a:r>
            <a:r>
              <a:rPr lang="ja-JP" altLang="en-US" sz="3200" b="1" baseline="-25000" dirty="0">
                <a:latin typeface="Meiryo UI" panose="020B0604030504040204" pitchFamily="50" charset="-128"/>
                <a:ea typeface="Meiryo UI" panose="020B0604030504040204" pitchFamily="50" charset="-128"/>
                <a:cs typeface="Meiryo UI" panose="020B0604030504040204" pitchFamily="50" charset="-128"/>
              </a:rPr>
              <a:t>チーム実装方針　：　人間が考える</a:t>
            </a:r>
            <a:r>
              <a:rPr lang="ja-JP" altLang="en-US" sz="3200" b="1" baseline="-25000"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オセロ戦略</a:t>
            </a:r>
            <a:r>
              <a:rPr lang="ja-JP" altLang="en-US" sz="3200" b="1" baseline="-25000" dirty="0">
                <a:latin typeface="Meiryo UI" panose="020B0604030504040204" pitchFamily="50" charset="-128"/>
                <a:ea typeface="Meiryo UI" panose="020B0604030504040204" pitchFamily="50" charset="-128"/>
                <a:cs typeface="Meiryo UI" panose="020B0604030504040204" pitchFamily="50" charset="-128"/>
              </a:rPr>
              <a:t>に</a:t>
            </a:r>
            <a:r>
              <a:rPr lang="en-US" altLang="ja-JP" sz="3200" b="1" baseline="-25000" dirty="0">
                <a:latin typeface="Meiryo UI" panose="020B0604030504040204" pitchFamily="50" charset="-128"/>
                <a:ea typeface="Meiryo UI" panose="020B0604030504040204" pitchFamily="50" charset="-128"/>
                <a:cs typeface="Meiryo UI" panose="020B0604030504040204" pitchFamily="50" charset="-128"/>
              </a:rPr>
              <a:t>AI</a:t>
            </a:r>
            <a:r>
              <a:rPr lang="ja-JP" altLang="en-US" sz="3200" b="1" baseline="-25000" dirty="0">
                <a:latin typeface="Meiryo UI" panose="020B0604030504040204" pitchFamily="50" charset="-128"/>
                <a:ea typeface="Meiryo UI" panose="020B0604030504040204" pitchFamily="50" charset="-128"/>
                <a:cs typeface="Meiryo UI" panose="020B0604030504040204" pitchFamily="50" charset="-128"/>
              </a:rPr>
              <a:t>を利用</a:t>
            </a:r>
            <a:endParaRPr kumimoji="1" lang="en-US" altLang="ja-JP" sz="3200" b="1" baseline="-25000" dirty="0">
              <a:latin typeface="Meiryo UI" panose="020B0604030504040204" pitchFamily="50" charset="-128"/>
              <a:ea typeface="Meiryo UI" panose="020B0604030504040204" pitchFamily="50" charset="-128"/>
              <a:cs typeface="Meiryo UI" panose="020B0604030504040204" pitchFamily="50" charset="-128"/>
            </a:endParaRPr>
          </a:p>
          <a:p>
            <a:r>
              <a:rPr kumimoji="1" lang="ja-JP" altLang="en-US" sz="3200" b="1" baseline="-25000" dirty="0">
                <a:latin typeface="Meiryo UI" panose="020B0604030504040204" pitchFamily="50" charset="-128"/>
                <a:ea typeface="Meiryo UI" panose="020B0604030504040204" pitchFamily="50" charset="-128"/>
                <a:cs typeface="Meiryo UI" panose="020B0604030504040204" pitchFamily="50" charset="-128"/>
              </a:rPr>
              <a:t>＜実装した戦略＞</a:t>
            </a:r>
            <a:endParaRPr kumimoji="1" lang="en-US" altLang="ja-JP" sz="3200" b="1" baseline="-25000" dirty="0">
              <a:latin typeface="Meiryo UI" panose="020B0604030504040204" pitchFamily="50" charset="-128"/>
              <a:ea typeface="Meiryo UI" panose="020B0604030504040204" pitchFamily="50" charset="-128"/>
              <a:cs typeface="Meiryo UI" panose="020B0604030504040204" pitchFamily="50" charset="-128"/>
            </a:endParaRPr>
          </a:p>
          <a:p>
            <a:r>
              <a:rPr lang="ja-JP" altLang="en-US" sz="3200" baseline="-25000" dirty="0">
                <a:latin typeface="Meiryo UI" panose="020B0604030504040204" pitchFamily="50" charset="-128"/>
                <a:ea typeface="Meiryo UI" panose="020B0604030504040204" pitchFamily="50" charset="-128"/>
                <a:cs typeface="Meiryo UI" panose="020B0604030504040204" pitchFamily="50" charset="-128"/>
              </a:rPr>
              <a:t>　・評価テーブル、</a:t>
            </a:r>
            <a:r>
              <a:rPr lang="en-US" altLang="ja-JP" sz="3200" baseline="-25000" dirty="0">
                <a:latin typeface="Meiryo UI" panose="020B0604030504040204" pitchFamily="50" charset="-128"/>
                <a:ea typeface="Meiryo UI" panose="020B0604030504040204" pitchFamily="50" charset="-128"/>
                <a:cs typeface="Meiryo UI" panose="020B0604030504040204" pitchFamily="50" charset="-128"/>
              </a:rPr>
              <a:t>Min-Max</a:t>
            </a:r>
            <a:r>
              <a:rPr lang="ja-JP" altLang="en-US" sz="3200" baseline="-25000" dirty="0">
                <a:latin typeface="Meiryo UI" panose="020B0604030504040204" pitchFamily="50" charset="-128"/>
                <a:ea typeface="Meiryo UI" panose="020B0604030504040204" pitchFamily="50" charset="-128"/>
                <a:cs typeface="Meiryo UI" panose="020B0604030504040204" pitchFamily="50" charset="-128"/>
              </a:rPr>
              <a:t>法</a:t>
            </a:r>
            <a:endParaRPr lang="en-US" altLang="ja-JP" sz="3200" baseline="-25000" dirty="0">
              <a:latin typeface="Meiryo UI" panose="020B0604030504040204" pitchFamily="50" charset="-128"/>
              <a:ea typeface="Meiryo UI" panose="020B0604030504040204" pitchFamily="50" charset="-128"/>
              <a:cs typeface="Meiryo UI" panose="020B0604030504040204" pitchFamily="50" charset="-128"/>
            </a:endParaRPr>
          </a:p>
          <a:p>
            <a:r>
              <a:rPr kumimoji="1" lang="ja-JP" altLang="en-US" sz="3200" baseline="-25000" dirty="0">
                <a:latin typeface="Meiryo UI" panose="020B0604030504040204" pitchFamily="50" charset="-128"/>
                <a:ea typeface="Meiryo UI" panose="020B0604030504040204" pitchFamily="50" charset="-128"/>
                <a:cs typeface="Meiryo UI" panose="020B0604030504040204" pitchFamily="50" charset="-128"/>
              </a:rPr>
              <a:t>　・開放度理論</a:t>
            </a:r>
            <a:endParaRPr lang="en-US" altLang="ja-JP" sz="3200" baseline="-25000" dirty="0">
              <a:latin typeface="Meiryo UI" panose="020B0604030504040204" pitchFamily="50" charset="-128"/>
              <a:ea typeface="Meiryo UI" panose="020B0604030504040204" pitchFamily="50" charset="-128"/>
              <a:cs typeface="Meiryo UI" panose="020B0604030504040204" pitchFamily="50" charset="-128"/>
            </a:endParaRPr>
          </a:p>
          <a:p>
            <a:endParaRPr lang="en-US" altLang="ja-JP" sz="3200" baseline="-25000" dirty="0">
              <a:latin typeface="Meiryo UI" panose="020B0604030504040204" pitchFamily="50" charset="-128"/>
              <a:ea typeface="Meiryo UI" panose="020B0604030504040204" pitchFamily="50" charset="-128"/>
              <a:cs typeface="Meiryo UI" panose="020B0604030504040204" pitchFamily="50" charset="-128"/>
            </a:endParaRPr>
          </a:p>
          <a:p>
            <a:r>
              <a:rPr lang="en-US" altLang="ja-JP" sz="3200" b="1" baseline="-25000" dirty="0">
                <a:latin typeface="Meiryo UI" panose="020B0604030504040204" pitchFamily="50" charset="-128"/>
                <a:ea typeface="Meiryo UI" panose="020B0604030504040204" pitchFamily="50" charset="-128"/>
                <a:cs typeface="Meiryo UI" panose="020B0604030504040204" pitchFamily="50" charset="-128"/>
              </a:rPr>
              <a:t>B</a:t>
            </a:r>
            <a:r>
              <a:rPr lang="ja-JP" altLang="en-US" sz="3200" b="1" baseline="-25000" dirty="0">
                <a:latin typeface="Meiryo UI" panose="020B0604030504040204" pitchFamily="50" charset="-128"/>
                <a:ea typeface="Meiryo UI" panose="020B0604030504040204" pitchFamily="50" charset="-128"/>
                <a:cs typeface="Meiryo UI" panose="020B0604030504040204" pitchFamily="50" charset="-128"/>
              </a:rPr>
              <a:t>チーム実装方針　：　</a:t>
            </a:r>
            <a:r>
              <a:rPr lang="ja-JP" altLang="en-US" sz="3200" b="1" baseline="-25000"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機械学習</a:t>
            </a:r>
            <a:r>
              <a:rPr lang="ja-JP" altLang="en-US" sz="3200" b="1" baseline="-25000" dirty="0">
                <a:latin typeface="Meiryo UI" panose="020B0604030504040204" pitchFamily="50" charset="-128"/>
                <a:ea typeface="Meiryo UI" panose="020B0604030504040204" pitchFamily="50" charset="-128"/>
                <a:cs typeface="Meiryo UI" panose="020B0604030504040204" pitchFamily="50" charset="-128"/>
              </a:rPr>
              <a:t>を活用したオセロ</a:t>
            </a:r>
            <a:r>
              <a:rPr lang="en-US" altLang="ja-JP" sz="3200" b="1" baseline="-25000" dirty="0">
                <a:latin typeface="Meiryo UI" panose="020B0604030504040204" pitchFamily="50" charset="-128"/>
                <a:ea typeface="Meiryo UI" panose="020B0604030504040204" pitchFamily="50" charset="-128"/>
                <a:cs typeface="Meiryo UI" panose="020B0604030504040204" pitchFamily="50" charset="-128"/>
              </a:rPr>
              <a:t>AI</a:t>
            </a:r>
            <a:r>
              <a:rPr lang="ja-JP" altLang="en-US" sz="3200" b="1" baseline="-25000" dirty="0">
                <a:latin typeface="Meiryo UI" panose="020B0604030504040204" pitchFamily="50" charset="-128"/>
                <a:ea typeface="Meiryo UI" panose="020B0604030504040204" pitchFamily="50" charset="-128"/>
                <a:cs typeface="Meiryo UI" panose="020B0604030504040204" pitchFamily="50" charset="-128"/>
              </a:rPr>
              <a:t>の開発</a:t>
            </a:r>
            <a:endParaRPr lang="en-US" altLang="ja-JP" sz="3200" b="1" baseline="-25000" dirty="0">
              <a:latin typeface="Meiryo UI" panose="020B0604030504040204" pitchFamily="50" charset="-128"/>
              <a:ea typeface="Meiryo UI" panose="020B0604030504040204" pitchFamily="50" charset="-128"/>
              <a:cs typeface="Meiryo UI" panose="020B0604030504040204" pitchFamily="50" charset="-128"/>
            </a:endParaRPr>
          </a:p>
          <a:p>
            <a:r>
              <a:rPr lang="ja-JP" altLang="en-US" sz="3200" b="1" baseline="-25000" dirty="0">
                <a:latin typeface="Meiryo UI" panose="020B0604030504040204" pitchFamily="50" charset="-128"/>
                <a:ea typeface="Meiryo UI" panose="020B0604030504040204" pitchFamily="50" charset="-128"/>
                <a:cs typeface="Meiryo UI" panose="020B0604030504040204" pitchFamily="50" charset="-128"/>
              </a:rPr>
              <a:t>＜実装した戦略＞</a:t>
            </a:r>
            <a:endParaRPr lang="en-US" altLang="ja-JP" sz="3200" b="1" baseline="-25000" dirty="0">
              <a:latin typeface="Meiryo UI" panose="020B0604030504040204" pitchFamily="50" charset="-128"/>
              <a:ea typeface="Meiryo UI" panose="020B0604030504040204" pitchFamily="50" charset="-128"/>
              <a:cs typeface="Meiryo UI" panose="020B0604030504040204" pitchFamily="50" charset="-128"/>
            </a:endParaRPr>
          </a:p>
          <a:p>
            <a:r>
              <a:rPr kumimoji="1" lang="ja-JP" altLang="en-US" sz="3200" baseline="-25000" dirty="0">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3200" baseline="-25000" dirty="0">
                <a:latin typeface="Meiryo UI" panose="020B0604030504040204" pitchFamily="50" charset="-128"/>
                <a:ea typeface="Meiryo UI" panose="020B0604030504040204" pitchFamily="50" charset="-128"/>
                <a:cs typeface="Meiryo UI" panose="020B0604030504040204" pitchFamily="50" charset="-128"/>
              </a:rPr>
              <a:t>αβ</a:t>
            </a:r>
            <a:r>
              <a:rPr kumimoji="1" lang="ja-JP" altLang="en-US" sz="3200" baseline="-25000" dirty="0">
                <a:latin typeface="Meiryo UI" panose="020B0604030504040204" pitchFamily="50" charset="-128"/>
                <a:ea typeface="Meiryo UI" panose="020B0604030504040204" pitchFamily="50" charset="-128"/>
                <a:cs typeface="Meiryo UI" panose="020B0604030504040204" pitchFamily="50" charset="-128"/>
              </a:rPr>
              <a:t>法</a:t>
            </a:r>
            <a:r>
              <a:rPr lang="ja-JP" altLang="en-US" sz="3200" baseline="-25000" dirty="0">
                <a:latin typeface="Meiryo UI" panose="020B0604030504040204" pitchFamily="50" charset="-128"/>
                <a:ea typeface="Meiryo UI" panose="020B0604030504040204" pitchFamily="50" charset="-128"/>
                <a:cs typeface="Meiryo UI" panose="020B0604030504040204" pitchFamily="50" charset="-128"/>
              </a:rPr>
              <a:t>　</a:t>
            </a:r>
            <a:endParaRPr lang="en-US" altLang="ja-JP" sz="3200" baseline="-25000" dirty="0">
              <a:latin typeface="Meiryo UI" panose="020B0604030504040204" pitchFamily="50" charset="-128"/>
              <a:ea typeface="Meiryo UI" panose="020B0604030504040204" pitchFamily="50" charset="-128"/>
              <a:cs typeface="Meiryo UI" panose="020B0604030504040204" pitchFamily="50" charset="-128"/>
            </a:endParaRPr>
          </a:p>
          <a:p>
            <a:r>
              <a:rPr lang="ja-JP" altLang="en-US" sz="3200" baseline="-25000" dirty="0">
                <a:latin typeface="Meiryo UI" panose="020B0604030504040204" pitchFamily="50" charset="-128"/>
                <a:ea typeface="Meiryo UI" panose="020B0604030504040204" pitchFamily="50" charset="-128"/>
                <a:cs typeface="Meiryo UI" panose="020B0604030504040204" pitchFamily="50" charset="-128"/>
              </a:rPr>
              <a:t>　・</a:t>
            </a:r>
            <a:r>
              <a:rPr lang="ja-JP" altLang="en-US" sz="3200" b="1" baseline="-25000"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ニューラルネットワーク</a:t>
            </a:r>
            <a:endParaRPr lang="en-US" altLang="ja-JP" sz="3200" b="1" baseline="-25000" dirty="0">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a:p>
            <a:r>
              <a:rPr kumimoji="1" lang="ja-JP" altLang="en-US" sz="3200" baseline="-25000" dirty="0">
                <a:latin typeface="Meiryo UI" panose="020B0604030504040204" pitchFamily="50" charset="-128"/>
                <a:ea typeface="Meiryo UI" panose="020B0604030504040204" pitchFamily="50" charset="-128"/>
                <a:cs typeface="Meiryo UI" panose="020B0604030504040204" pitchFamily="50" charset="-128"/>
              </a:rPr>
              <a:t>　</a:t>
            </a:r>
            <a:endParaRPr kumimoji="1" lang="en-US" altLang="ja-JP" sz="3200" baseline="-25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雲 9"/>
          <p:cNvSpPr/>
          <p:nvPr/>
        </p:nvSpPr>
        <p:spPr bwMode="auto">
          <a:xfrm>
            <a:off x="3441163" y="4131337"/>
            <a:ext cx="5525036" cy="1452163"/>
          </a:xfrm>
          <a:prstGeom prst="cloud">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defTabSz="969963"/>
            <a:r>
              <a:rPr lang="ja-JP" altLang="en-US" sz="2400" dirty="0">
                <a:ln w="0"/>
                <a:solidFill>
                  <a:srgbClr val="002060"/>
                </a:solidFill>
                <a:effectLst>
                  <a:outerShdw blurRad="38100" dist="19050" dir="2700000" algn="tl" rotWithShape="0">
                    <a:schemeClr val="dk1">
                      <a:alpha val="40000"/>
                    </a:schemeClr>
                  </a:outerShdw>
                </a:effectLst>
              </a:rPr>
              <a:t>ニューラルネットワークによる盤面評価を目指す</a:t>
            </a:r>
          </a:p>
        </p:txBody>
      </p:sp>
    </p:spTree>
    <p:extLst>
      <p:ext uri="{BB962C8B-B14F-4D97-AF65-F5344CB8AC3E}">
        <p14:creationId xmlns:p14="http://schemas.microsoft.com/office/powerpoint/2010/main" val="122320425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nvSpPr>
        <p:spPr bwMode="auto">
          <a:xfrm>
            <a:off x="0" y="488950"/>
            <a:ext cx="9144000" cy="5680075"/>
          </a:xfrm>
          <a:prstGeom prst="rect">
            <a:avLst/>
          </a:prstGeom>
          <a:solidFill>
            <a:schemeClr val="bg1"/>
          </a:solidFill>
          <a:ln w="9525">
            <a:noFill/>
            <a:miter lim="800000"/>
            <a:headEnd/>
            <a:tailEnd/>
          </a:ln>
        </p:spPr>
        <p:txBody>
          <a:bodyPr lIns="91428" tIns="45714" rIns="91428" bIns="45714" anchor="ctr"/>
          <a:lstStyle/>
          <a:p>
            <a:endParaRPr lang="ja-JP" altLang="ja-JP" sz="2400">
              <a:solidFill>
                <a:srgbClr val="140078"/>
              </a:solidFill>
              <a:latin typeface="HG創英角ｺﾞｼｯｸUB" pitchFamily="49" charset="-128"/>
              <a:ea typeface="HG創英角ｺﾞｼｯｸUB" pitchFamily="49" charset="-128"/>
            </a:endParaRPr>
          </a:p>
        </p:txBody>
      </p:sp>
      <p:sp>
        <p:nvSpPr>
          <p:cNvPr id="7171" name="Rectangle 3"/>
          <p:cNvSpPr>
            <a:spLocks noChangeArrowheads="1"/>
          </p:cNvSpPr>
          <p:nvPr/>
        </p:nvSpPr>
        <p:spPr bwMode="auto">
          <a:xfrm>
            <a:off x="25400" y="539749"/>
            <a:ext cx="8915400" cy="838245"/>
          </a:xfrm>
          <a:prstGeom prst="rect">
            <a:avLst/>
          </a:prstGeom>
          <a:solidFill>
            <a:schemeClr val="bg1"/>
          </a:solidFill>
          <a:ln w="9525">
            <a:noFill/>
            <a:miter lim="800000"/>
            <a:headEnd/>
            <a:tailEnd/>
          </a:ln>
        </p:spPr>
        <p:txBody>
          <a:bodyPr lIns="91428" tIns="45714" rIns="91428" bIns="45714" anchor="ctr"/>
          <a:lstStyle/>
          <a:p>
            <a:r>
              <a:rPr lang="ja-JP" altLang="en-US" sz="2800" dirty="0">
                <a:solidFill>
                  <a:srgbClr val="140078"/>
                </a:solidFill>
                <a:latin typeface="HG創英角ｺﾞｼｯｸUB" pitchFamily="49" charset="-128"/>
                <a:ea typeface="HG創英角ｺﾞｼｯｸUB" pitchFamily="49" charset="-128"/>
              </a:rPr>
              <a:t>目指したニューラルネットワークの姿</a:t>
            </a:r>
            <a:endParaRPr lang="en-US" altLang="ja-JP" sz="2800" dirty="0">
              <a:solidFill>
                <a:srgbClr val="140078"/>
              </a:solidFill>
              <a:latin typeface="HG創英角ｺﾞｼｯｸUB" pitchFamily="49" charset="-128"/>
              <a:ea typeface="HG創英角ｺﾞｼｯｸUB" pitchFamily="49" charset="-128"/>
            </a:endParaRPr>
          </a:p>
        </p:txBody>
      </p:sp>
      <p:sp>
        <p:nvSpPr>
          <p:cNvPr id="7172" name="Line 5"/>
          <p:cNvSpPr>
            <a:spLocks noChangeShapeType="1"/>
          </p:cNvSpPr>
          <p:nvPr/>
        </p:nvSpPr>
        <p:spPr bwMode="auto">
          <a:xfrm>
            <a:off x="25400" y="1508372"/>
            <a:ext cx="8940800" cy="0"/>
          </a:xfrm>
          <a:prstGeom prst="line">
            <a:avLst/>
          </a:prstGeom>
          <a:noFill/>
          <a:ln w="28575">
            <a:solidFill>
              <a:srgbClr val="CC0000"/>
            </a:solidFill>
            <a:round/>
            <a:headEnd/>
            <a:tailEnd/>
          </a:ln>
        </p:spPr>
        <p:txBody>
          <a:bodyPr/>
          <a:lstStyle/>
          <a:p>
            <a:endParaRPr lang="ja-JP" altLang="en-US"/>
          </a:p>
        </p:txBody>
      </p:sp>
      <p:sp>
        <p:nvSpPr>
          <p:cNvPr id="6" name="角丸四角形 5"/>
          <p:cNvSpPr/>
          <p:nvPr/>
        </p:nvSpPr>
        <p:spPr bwMode="auto">
          <a:xfrm>
            <a:off x="4167567" y="1842262"/>
            <a:ext cx="631065" cy="3371506"/>
          </a:xfrm>
          <a:prstGeom prst="roundRect">
            <a:avLst/>
          </a:prstGeom>
          <a:solidFill>
            <a:schemeClr val="accent6">
              <a:lumMod val="50000"/>
            </a:schemeClr>
          </a:solidFill>
          <a:ln w="9525" cap="flat" cmpd="sng" algn="ctr">
            <a:solidFill>
              <a:schemeClr val="tx1"/>
            </a:solidFill>
            <a:prstDash val="solid"/>
            <a:round/>
            <a:headEnd type="none" w="med" len="med"/>
            <a:tailEnd type="none" w="med" len="med"/>
          </a:ln>
          <a:effectLst/>
        </p:spPr>
        <p:txBody>
          <a:bodyPr vert="eaVert" wrap="square" lIns="91440" tIns="45720" rIns="91440" bIns="45720" numCol="1" rtlCol="0" anchor="ctr" anchorCtr="1" compatLnSpc="1">
            <a:prstTxWarp prst="textNoShape">
              <a:avLst/>
            </a:prstTxWarp>
          </a:bodyPr>
          <a:lstStyle/>
          <a:p>
            <a:pPr lvl="0"/>
            <a:r>
              <a:rPr lang="ja-JP" altLang="en-US" sz="18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ニューラルネットワーク</a:t>
            </a:r>
            <a:endParaRPr lang="en-US" altLang="ja-JP" sz="1800" b="1"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pic>
        <p:nvPicPr>
          <p:cNvPr id="8" name="図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5523" y="2597394"/>
            <a:ext cx="2497748" cy="2221851"/>
          </a:xfrm>
          <a:prstGeom prst="rect">
            <a:avLst/>
          </a:prstGeom>
        </p:spPr>
      </p:pic>
      <p:pic>
        <p:nvPicPr>
          <p:cNvPr id="2" name="図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57152" y="2599610"/>
            <a:ext cx="2667372" cy="2219635"/>
          </a:xfrm>
          <a:prstGeom prst="rect">
            <a:avLst/>
          </a:prstGeom>
        </p:spPr>
      </p:pic>
      <p:sp>
        <p:nvSpPr>
          <p:cNvPr id="3" name="右矢印 2"/>
          <p:cNvSpPr/>
          <p:nvPr/>
        </p:nvSpPr>
        <p:spPr bwMode="auto">
          <a:xfrm>
            <a:off x="3317729" y="3373595"/>
            <a:ext cx="631065" cy="528034"/>
          </a:xfrm>
          <a:prstGeom prst="rightArrow">
            <a:avLst/>
          </a:prstGeom>
          <a:solidFill>
            <a:schemeClr val="accent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69963" rtl="0" eaLnBrk="1" fontAlgn="base" latinLnBrk="0" hangingPunct="1">
              <a:lnSpc>
                <a:spcPct val="100000"/>
              </a:lnSpc>
              <a:spcBef>
                <a:spcPct val="0"/>
              </a:spcBef>
              <a:spcAft>
                <a:spcPct val="0"/>
              </a:spcAft>
              <a:buClrTx/>
              <a:buSzTx/>
              <a:buFontTx/>
              <a:buNone/>
              <a:tabLst/>
            </a:pPr>
            <a:endParaRPr kumimoji="1" lang="ja-JP" altLang="en-US" sz="2500" b="0" i="0" u="none" strike="noStrike" cap="none" normalizeH="0" baseline="0">
              <a:ln>
                <a:noFill/>
              </a:ln>
              <a:solidFill>
                <a:schemeClr val="tx1"/>
              </a:solidFill>
              <a:effectLst/>
              <a:latin typeface="Times" charset="0"/>
              <a:ea typeface="ＭＳ Ｐゴシック" pitchFamily="50" charset="-128"/>
            </a:endParaRPr>
          </a:p>
        </p:txBody>
      </p:sp>
      <p:sp>
        <p:nvSpPr>
          <p:cNvPr id="10" name="右矢印 9"/>
          <p:cNvSpPr/>
          <p:nvPr/>
        </p:nvSpPr>
        <p:spPr bwMode="auto">
          <a:xfrm>
            <a:off x="5207314" y="3373595"/>
            <a:ext cx="631065" cy="528034"/>
          </a:xfrm>
          <a:prstGeom prst="rightArrow">
            <a:avLst/>
          </a:prstGeom>
          <a:solidFill>
            <a:schemeClr val="accent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69963" rtl="0" eaLnBrk="1" fontAlgn="base" latinLnBrk="0" hangingPunct="1">
              <a:lnSpc>
                <a:spcPct val="100000"/>
              </a:lnSpc>
              <a:spcBef>
                <a:spcPct val="0"/>
              </a:spcBef>
              <a:spcAft>
                <a:spcPct val="0"/>
              </a:spcAft>
              <a:buClrTx/>
              <a:buSzTx/>
              <a:buFontTx/>
              <a:buNone/>
              <a:tabLst/>
            </a:pPr>
            <a:endParaRPr kumimoji="1" lang="ja-JP" altLang="en-US" sz="2500" b="0" i="0" u="none" strike="noStrike" cap="none" normalizeH="0" baseline="0">
              <a:ln>
                <a:noFill/>
              </a:ln>
              <a:solidFill>
                <a:schemeClr val="tx1"/>
              </a:solidFill>
              <a:effectLst/>
              <a:latin typeface="Times" charset="0"/>
              <a:ea typeface="ＭＳ Ｐゴシック" pitchFamily="50" charset="-128"/>
            </a:endParaRPr>
          </a:p>
        </p:txBody>
      </p:sp>
      <p:sp>
        <p:nvSpPr>
          <p:cNvPr id="11" name="角丸四角形 10"/>
          <p:cNvSpPr/>
          <p:nvPr/>
        </p:nvSpPr>
        <p:spPr bwMode="auto">
          <a:xfrm>
            <a:off x="566670" y="5059524"/>
            <a:ext cx="2751059" cy="848742"/>
          </a:xfrm>
          <a:prstGeom prst="roundRect">
            <a:avLst/>
          </a:prstGeom>
          <a:solidFill>
            <a:schemeClr val="accent5">
              <a:alpha val="50000"/>
            </a:schemeClr>
          </a:solidFill>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t" anchorCtr="0" compatLnSpc="1">
            <a:prstTxWarp prst="textNoShape">
              <a:avLst/>
            </a:prstTxWarp>
          </a:bodyPr>
          <a:lstStyle/>
          <a:p>
            <a:r>
              <a:rPr lang="ja-JP" altLang="en-US" sz="14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盤面の状況を入力層の値とする。</a:t>
            </a:r>
            <a:endParaRPr lang="en-US" altLang="ja-JP" sz="14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a:p>
            <a:r>
              <a:rPr lang="ja-JP" altLang="en-US" sz="14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ステータス：</a:t>
            </a:r>
            <a:endParaRPr lang="en-US" altLang="ja-JP" sz="14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a:p>
            <a:r>
              <a:rPr lang="ja-JP" altLang="en-US" sz="14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空き＝</a:t>
            </a:r>
            <a:r>
              <a:rPr lang="en-US" altLang="ja-JP" sz="14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0</a:t>
            </a:r>
            <a:r>
              <a:rPr lang="ja-JP" altLang="en-US" sz="14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　黒＝</a:t>
            </a:r>
            <a:r>
              <a:rPr lang="en-US" altLang="ja-JP" sz="14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1</a:t>
            </a:r>
            <a:r>
              <a:rPr lang="ja-JP" altLang="en-US" sz="14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　白＝</a:t>
            </a:r>
            <a:r>
              <a:rPr lang="en-US" altLang="ja-JP" sz="14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2</a:t>
            </a:r>
            <a:endParaRPr lang="ja-JP" altLang="en-US" sz="14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2" name="角丸四角形 11"/>
          <p:cNvSpPr/>
          <p:nvPr/>
        </p:nvSpPr>
        <p:spPr bwMode="auto">
          <a:xfrm>
            <a:off x="6015308" y="5057348"/>
            <a:ext cx="2751059" cy="848742"/>
          </a:xfrm>
          <a:prstGeom prst="roundRect">
            <a:avLst/>
          </a:prstGeom>
          <a:solidFill>
            <a:schemeClr val="accent5">
              <a:alpha val="50000"/>
            </a:schemeClr>
          </a:solidFill>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t" anchorCtr="0" compatLnSpc="1">
            <a:prstTxWarp prst="textNoShape">
              <a:avLst/>
            </a:prstTxWarp>
          </a:bodyPr>
          <a:lstStyle/>
          <a:p>
            <a:r>
              <a:rPr lang="ja-JP" altLang="en-US" sz="14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ニューラルネットワークにより最終盤面のおける黒石</a:t>
            </a:r>
            <a:r>
              <a:rPr lang="en-US" altLang="ja-JP" sz="14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 – </a:t>
            </a:r>
            <a:r>
              <a:rPr lang="ja-JP" altLang="en-US" sz="14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白石の数を予測する。</a:t>
            </a:r>
          </a:p>
        </p:txBody>
      </p:sp>
    </p:spTree>
    <p:extLst>
      <p:ext uri="{BB962C8B-B14F-4D97-AF65-F5344CB8AC3E}">
        <p14:creationId xmlns:p14="http://schemas.microsoft.com/office/powerpoint/2010/main" val="3095042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nvSpPr>
        <p:spPr bwMode="auto">
          <a:xfrm>
            <a:off x="0" y="330297"/>
            <a:ext cx="9144000" cy="5680075"/>
          </a:xfrm>
          <a:prstGeom prst="rect">
            <a:avLst/>
          </a:prstGeom>
          <a:solidFill>
            <a:schemeClr val="bg1"/>
          </a:solidFill>
          <a:ln w="9525">
            <a:noFill/>
            <a:miter lim="800000"/>
            <a:headEnd/>
            <a:tailEnd/>
          </a:ln>
        </p:spPr>
        <p:txBody>
          <a:bodyPr lIns="91428" tIns="45714" rIns="91428" bIns="45714" anchor="ctr"/>
          <a:lstStyle/>
          <a:p>
            <a:endParaRPr lang="ja-JP" altLang="ja-JP" sz="2400">
              <a:solidFill>
                <a:srgbClr val="140078"/>
              </a:solidFill>
              <a:latin typeface="HG創英角ｺﾞｼｯｸUB" pitchFamily="49" charset="-128"/>
              <a:ea typeface="HG創英角ｺﾞｼｯｸUB" pitchFamily="49" charset="-128"/>
            </a:endParaRPr>
          </a:p>
        </p:txBody>
      </p:sp>
      <p:sp>
        <p:nvSpPr>
          <p:cNvPr id="7171" name="Rectangle 3"/>
          <p:cNvSpPr>
            <a:spLocks noChangeArrowheads="1"/>
          </p:cNvSpPr>
          <p:nvPr/>
        </p:nvSpPr>
        <p:spPr bwMode="auto">
          <a:xfrm>
            <a:off x="25400" y="539750"/>
            <a:ext cx="8915400" cy="617538"/>
          </a:xfrm>
          <a:prstGeom prst="rect">
            <a:avLst/>
          </a:prstGeom>
          <a:solidFill>
            <a:schemeClr val="bg1"/>
          </a:solidFill>
          <a:ln w="9525">
            <a:noFill/>
            <a:miter lim="800000"/>
            <a:headEnd/>
            <a:tailEnd/>
          </a:ln>
        </p:spPr>
        <p:txBody>
          <a:bodyPr lIns="91428" tIns="45714" rIns="91428" bIns="45714" anchor="ctr"/>
          <a:lstStyle/>
          <a:p>
            <a:r>
              <a:rPr lang="ja-JP" altLang="en-US" sz="2400" dirty="0">
                <a:solidFill>
                  <a:srgbClr val="140078"/>
                </a:solidFill>
                <a:latin typeface="HG創英角ｺﾞｼｯｸUB" pitchFamily="49" charset="-128"/>
                <a:ea typeface="HG創英角ｺﾞｼｯｸUB" pitchFamily="49" charset="-128"/>
              </a:rPr>
              <a:t>作成したニューラルネットワークの構成</a:t>
            </a:r>
            <a:endParaRPr lang="en-US" altLang="ja-JP" sz="2400" dirty="0">
              <a:solidFill>
                <a:srgbClr val="140078"/>
              </a:solidFill>
              <a:latin typeface="HG創英角ｺﾞｼｯｸUB" pitchFamily="49" charset="-128"/>
              <a:ea typeface="HG創英角ｺﾞｼｯｸUB" pitchFamily="49" charset="-128"/>
            </a:endParaRPr>
          </a:p>
        </p:txBody>
      </p:sp>
      <p:sp>
        <p:nvSpPr>
          <p:cNvPr id="7172" name="Line 5"/>
          <p:cNvSpPr>
            <a:spLocks noChangeShapeType="1"/>
          </p:cNvSpPr>
          <p:nvPr/>
        </p:nvSpPr>
        <p:spPr bwMode="auto">
          <a:xfrm>
            <a:off x="69007" y="1170351"/>
            <a:ext cx="8940800" cy="0"/>
          </a:xfrm>
          <a:prstGeom prst="line">
            <a:avLst/>
          </a:prstGeom>
          <a:noFill/>
          <a:ln w="28575">
            <a:solidFill>
              <a:srgbClr val="CC0000"/>
            </a:solidFill>
            <a:round/>
            <a:headEnd/>
            <a:tailEnd/>
          </a:ln>
        </p:spPr>
        <p:txBody>
          <a:bodyPr/>
          <a:lstStyle/>
          <a:p>
            <a:endParaRPr lang="ja-JP" altLang="en-US"/>
          </a:p>
        </p:txBody>
      </p:sp>
      <p:sp>
        <p:nvSpPr>
          <p:cNvPr id="2" name="フローチャート: 結合子 1"/>
          <p:cNvSpPr/>
          <p:nvPr/>
        </p:nvSpPr>
        <p:spPr bwMode="auto">
          <a:xfrm>
            <a:off x="1046347" y="2348775"/>
            <a:ext cx="811369" cy="734096"/>
          </a:xfrm>
          <a:prstGeom prst="flowChartConnector">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69963" rtl="0" eaLnBrk="1" fontAlgn="base" latinLnBrk="0" hangingPunct="1">
              <a:lnSpc>
                <a:spcPct val="100000"/>
              </a:lnSpc>
              <a:spcBef>
                <a:spcPct val="0"/>
              </a:spcBef>
              <a:spcAft>
                <a:spcPct val="0"/>
              </a:spcAft>
              <a:buClrTx/>
              <a:buSzTx/>
              <a:buFontTx/>
              <a:buNone/>
              <a:tabLst/>
            </a:pPr>
            <a:endParaRPr kumimoji="1" lang="ja-JP" altLang="en-US" sz="2500" b="0" i="0" u="none" strike="noStrike" cap="none" normalizeH="0" baseline="0">
              <a:ln>
                <a:noFill/>
              </a:ln>
              <a:solidFill>
                <a:schemeClr val="tx1"/>
              </a:solidFill>
              <a:effectLst/>
              <a:latin typeface="Times" charset="0"/>
              <a:ea typeface="ＭＳ Ｐゴシック" pitchFamily="50" charset="-128"/>
            </a:endParaRPr>
          </a:p>
        </p:txBody>
      </p:sp>
      <p:sp>
        <p:nvSpPr>
          <p:cNvPr id="10" name="フローチャート: 結合子 9"/>
          <p:cNvSpPr/>
          <p:nvPr/>
        </p:nvSpPr>
        <p:spPr bwMode="auto">
          <a:xfrm>
            <a:off x="1046347" y="3484537"/>
            <a:ext cx="811369" cy="734096"/>
          </a:xfrm>
          <a:prstGeom prst="flowChartConnector">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69963" rtl="0" eaLnBrk="1" fontAlgn="base" latinLnBrk="0" hangingPunct="1">
              <a:lnSpc>
                <a:spcPct val="100000"/>
              </a:lnSpc>
              <a:spcBef>
                <a:spcPct val="0"/>
              </a:spcBef>
              <a:spcAft>
                <a:spcPct val="0"/>
              </a:spcAft>
              <a:buClrTx/>
              <a:buSzTx/>
              <a:buFontTx/>
              <a:buNone/>
              <a:tabLst/>
            </a:pPr>
            <a:endParaRPr kumimoji="1" lang="ja-JP" altLang="en-US" sz="2500" b="0" i="0" u="none" strike="noStrike" cap="none" normalizeH="0" baseline="0">
              <a:ln>
                <a:noFill/>
              </a:ln>
              <a:solidFill>
                <a:schemeClr val="tx1"/>
              </a:solidFill>
              <a:effectLst/>
              <a:latin typeface="Times" charset="0"/>
              <a:ea typeface="ＭＳ Ｐゴシック" pitchFamily="50" charset="-128"/>
            </a:endParaRPr>
          </a:p>
        </p:txBody>
      </p:sp>
      <p:sp>
        <p:nvSpPr>
          <p:cNvPr id="11" name="フローチャート: 結合子 10"/>
          <p:cNvSpPr/>
          <p:nvPr/>
        </p:nvSpPr>
        <p:spPr bwMode="auto">
          <a:xfrm>
            <a:off x="1046347" y="4753417"/>
            <a:ext cx="811369" cy="734096"/>
          </a:xfrm>
          <a:prstGeom prst="flowChartConnector">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69963" rtl="0" eaLnBrk="1" fontAlgn="base" latinLnBrk="0" hangingPunct="1">
              <a:lnSpc>
                <a:spcPct val="100000"/>
              </a:lnSpc>
              <a:spcBef>
                <a:spcPct val="0"/>
              </a:spcBef>
              <a:spcAft>
                <a:spcPct val="0"/>
              </a:spcAft>
              <a:buClrTx/>
              <a:buSzTx/>
              <a:buFontTx/>
              <a:buNone/>
              <a:tabLst/>
            </a:pPr>
            <a:endParaRPr kumimoji="1" lang="ja-JP" altLang="en-US" sz="2500" b="0" i="0" u="none" strike="noStrike" cap="none" normalizeH="0" baseline="0">
              <a:ln>
                <a:noFill/>
              </a:ln>
              <a:solidFill>
                <a:schemeClr val="tx1"/>
              </a:solidFill>
              <a:effectLst/>
              <a:latin typeface="Times" charset="0"/>
              <a:ea typeface="ＭＳ Ｐゴシック" pitchFamily="50" charset="-128"/>
            </a:endParaRPr>
          </a:p>
        </p:txBody>
      </p:sp>
      <p:sp>
        <p:nvSpPr>
          <p:cNvPr id="6" name="テキスト ボックス 5"/>
          <p:cNvSpPr txBox="1"/>
          <p:nvPr/>
        </p:nvSpPr>
        <p:spPr>
          <a:xfrm>
            <a:off x="1225441" y="4218633"/>
            <a:ext cx="492443" cy="557587"/>
          </a:xfrm>
          <a:prstGeom prst="rect">
            <a:avLst/>
          </a:prstGeom>
          <a:noFill/>
        </p:spPr>
        <p:txBody>
          <a:bodyPr vert="eaVert" wrap="square" rtlCol="0">
            <a:spAutoFit/>
          </a:bodyPr>
          <a:lstStyle/>
          <a:p>
            <a:r>
              <a:rPr kumimoji="1" lang="ja-JP" altLang="en-US" sz="2000" dirty="0"/>
              <a:t>・・・</a:t>
            </a:r>
          </a:p>
        </p:txBody>
      </p:sp>
      <p:sp>
        <p:nvSpPr>
          <p:cNvPr id="16" name="フローチャート: 結合子 15"/>
          <p:cNvSpPr/>
          <p:nvPr/>
        </p:nvSpPr>
        <p:spPr bwMode="auto">
          <a:xfrm>
            <a:off x="3939725" y="2084415"/>
            <a:ext cx="811369" cy="734096"/>
          </a:xfrm>
          <a:prstGeom prst="flowChartConnector">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69963" rtl="0" eaLnBrk="1" fontAlgn="base" latinLnBrk="0" hangingPunct="1">
              <a:lnSpc>
                <a:spcPct val="100000"/>
              </a:lnSpc>
              <a:spcBef>
                <a:spcPct val="0"/>
              </a:spcBef>
              <a:spcAft>
                <a:spcPct val="0"/>
              </a:spcAft>
              <a:buClrTx/>
              <a:buSzTx/>
              <a:buFontTx/>
              <a:buNone/>
              <a:tabLst/>
            </a:pPr>
            <a:endParaRPr kumimoji="1" lang="ja-JP" altLang="en-US" sz="2500" b="0" i="0" u="none" strike="noStrike" cap="none" normalizeH="0" baseline="0">
              <a:ln>
                <a:noFill/>
              </a:ln>
              <a:solidFill>
                <a:schemeClr val="tx1"/>
              </a:solidFill>
              <a:effectLst/>
              <a:latin typeface="Times" charset="0"/>
              <a:ea typeface="ＭＳ Ｐゴシック" pitchFamily="50" charset="-128"/>
            </a:endParaRPr>
          </a:p>
        </p:txBody>
      </p:sp>
      <p:sp>
        <p:nvSpPr>
          <p:cNvPr id="17" name="フローチャート: 結合子 16"/>
          <p:cNvSpPr/>
          <p:nvPr/>
        </p:nvSpPr>
        <p:spPr bwMode="auto">
          <a:xfrm>
            <a:off x="3939725" y="3024999"/>
            <a:ext cx="811369" cy="734096"/>
          </a:xfrm>
          <a:prstGeom prst="flowChartConnector">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69963" rtl="0" eaLnBrk="1" fontAlgn="base" latinLnBrk="0" hangingPunct="1">
              <a:lnSpc>
                <a:spcPct val="100000"/>
              </a:lnSpc>
              <a:spcBef>
                <a:spcPct val="0"/>
              </a:spcBef>
              <a:spcAft>
                <a:spcPct val="0"/>
              </a:spcAft>
              <a:buClrTx/>
              <a:buSzTx/>
              <a:buFontTx/>
              <a:buNone/>
              <a:tabLst/>
            </a:pPr>
            <a:endParaRPr kumimoji="1" lang="ja-JP" altLang="en-US" sz="2500" b="0" i="0" u="none" strike="noStrike" cap="none" normalizeH="0" baseline="0">
              <a:ln>
                <a:noFill/>
              </a:ln>
              <a:solidFill>
                <a:schemeClr val="tx1"/>
              </a:solidFill>
              <a:effectLst/>
              <a:latin typeface="Times" charset="0"/>
              <a:ea typeface="ＭＳ Ｐゴシック" pitchFamily="50" charset="-128"/>
            </a:endParaRPr>
          </a:p>
        </p:txBody>
      </p:sp>
      <p:sp>
        <p:nvSpPr>
          <p:cNvPr id="18" name="フローチャート: 結合子 17"/>
          <p:cNvSpPr/>
          <p:nvPr/>
        </p:nvSpPr>
        <p:spPr bwMode="auto">
          <a:xfrm>
            <a:off x="3939725" y="4007799"/>
            <a:ext cx="811369" cy="734096"/>
          </a:xfrm>
          <a:prstGeom prst="flowChartConnector">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69963" rtl="0" eaLnBrk="1" fontAlgn="base" latinLnBrk="0" hangingPunct="1">
              <a:lnSpc>
                <a:spcPct val="100000"/>
              </a:lnSpc>
              <a:spcBef>
                <a:spcPct val="0"/>
              </a:spcBef>
              <a:spcAft>
                <a:spcPct val="0"/>
              </a:spcAft>
              <a:buClrTx/>
              <a:buSzTx/>
              <a:buFontTx/>
              <a:buNone/>
              <a:tabLst/>
            </a:pPr>
            <a:endParaRPr kumimoji="1" lang="ja-JP" altLang="en-US" sz="2500" b="0" i="0" u="none" strike="noStrike" cap="none" normalizeH="0" baseline="0">
              <a:ln>
                <a:noFill/>
              </a:ln>
              <a:solidFill>
                <a:schemeClr val="tx1"/>
              </a:solidFill>
              <a:effectLst/>
              <a:latin typeface="Times" charset="0"/>
              <a:ea typeface="ＭＳ Ｐゴシック" pitchFamily="50" charset="-128"/>
            </a:endParaRPr>
          </a:p>
        </p:txBody>
      </p:sp>
      <p:sp>
        <p:nvSpPr>
          <p:cNvPr id="20" name="フローチャート: 結合子 19"/>
          <p:cNvSpPr/>
          <p:nvPr/>
        </p:nvSpPr>
        <p:spPr bwMode="auto">
          <a:xfrm>
            <a:off x="3939725" y="5234381"/>
            <a:ext cx="811369" cy="734096"/>
          </a:xfrm>
          <a:prstGeom prst="flowChartConnector">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69963" rtl="0" eaLnBrk="1" fontAlgn="base" latinLnBrk="0" hangingPunct="1">
              <a:lnSpc>
                <a:spcPct val="100000"/>
              </a:lnSpc>
              <a:spcBef>
                <a:spcPct val="0"/>
              </a:spcBef>
              <a:spcAft>
                <a:spcPct val="0"/>
              </a:spcAft>
              <a:buClrTx/>
              <a:buSzTx/>
              <a:buFontTx/>
              <a:buNone/>
              <a:tabLst/>
            </a:pPr>
            <a:endParaRPr kumimoji="1" lang="ja-JP" altLang="en-US" sz="2500" b="0" i="0" u="none" strike="noStrike" cap="none" normalizeH="0" baseline="0">
              <a:ln>
                <a:noFill/>
              </a:ln>
              <a:solidFill>
                <a:schemeClr val="tx1"/>
              </a:solidFill>
              <a:effectLst/>
              <a:latin typeface="Times" charset="0"/>
              <a:ea typeface="ＭＳ Ｐゴシック" pitchFamily="50" charset="-128"/>
            </a:endParaRPr>
          </a:p>
        </p:txBody>
      </p:sp>
      <p:sp>
        <p:nvSpPr>
          <p:cNvPr id="21" name="テキスト ボックス 20"/>
          <p:cNvSpPr txBox="1"/>
          <p:nvPr/>
        </p:nvSpPr>
        <p:spPr>
          <a:xfrm>
            <a:off x="4104230" y="4728486"/>
            <a:ext cx="492443" cy="724367"/>
          </a:xfrm>
          <a:prstGeom prst="rect">
            <a:avLst/>
          </a:prstGeom>
          <a:noFill/>
        </p:spPr>
        <p:txBody>
          <a:bodyPr vert="eaVert" wrap="square" rtlCol="0">
            <a:spAutoFit/>
          </a:bodyPr>
          <a:lstStyle/>
          <a:p>
            <a:r>
              <a:rPr kumimoji="1" lang="ja-JP" altLang="en-US" sz="2000" dirty="0"/>
              <a:t>・・・</a:t>
            </a:r>
          </a:p>
        </p:txBody>
      </p:sp>
      <p:sp>
        <p:nvSpPr>
          <p:cNvPr id="22" name="フローチャート: 結合子 21"/>
          <p:cNvSpPr/>
          <p:nvPr/>
        </p:nvSpPr>
        <p:spPr bwMode="auto">
          <a:xfrm>
            <a:off x="7297602" y="3522160"/>
            <a:ext cx="811369" cy="734096"/>
          </a:xfrm>
          <a:prstGeom prst="flowChartConnector">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69963" rtl="0" eaLnBrk="1" fontAlgn="base" latinLnBrk="0" hangingPunct="1">
              <a:lnSpc>
                <a:spcPct val="100000"/>
              </a:lnSpc>
              <a:spcBef>
                <a:spcPct val="0"/>
              </a:spcBef>
              <a:spcAft>
                <a:spcPct val="0"/>
              </a:spcAft>
              <a:buClrTx/>
              <a:buSzTx/>
              <a:buFontTx/>
              <a:buNone/>
              <a:tabLst/>
            </a:pPr>
            <a:endParaRPr kumimoji="1" lang="ja-JP" altLang="en-US" sz="2500" b="0" i="0" u="none" strike="noStrike" cap="none" normalizeH="0" baseline="0">
              <a:ln>
                <a:noFill/>
              </a:ln>
              <a:solidFill>
                <a:schemeClr val="tx1"/>
              </a:solidFill>
              <a:effectLst/>
              <a:latin typeface="Times" charset="0"/>
              <a:ea typeface="ＭＳ Ｐゴシック" pitchFamily="50" charset="-128"/>
            </a:endParaRPr>
          </a:p>
        </p:txBody>
      </p:sp>
      <p:cxnSp>
        <p:nvCxnSpPr>
          <p:cNvPr id="12" name="直線矢印コネクタ 11"/>
          <p:cNvCxnSpPr>
            <a:stCxn id="2" idx="6"/>
            <a:endCxn id="16" idx="2"/>
          </p:cNvCxnSpPr>
          <p:nvPr/>
        </p:nvCxnSpPr>
        <p:spPr bwMode="auto">
          <a:xfrm flipV="1">
            <a:off x="1857716" y="2451463"/>
            <a:ext cx="2082009" cy="26436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24" name="直線矢印コネクタ 23"/>
          <p:cNvCxnSpPr>
            <a:stCxn id="2" idx="6"/>
            <a:endCxn id="17" idx="2"/>
          </p:cNvCxnSpPr>
          <p:nvPr/>
        </p:nvCxnSpPr>
        <p:spPr bwMode="auto">
          <a:xfrm>
            <a:off x="1857716" y="2715823"/>
            <a:ext cx="2082009" cy="676224"/>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28" name="直線矢印コネクタ 27"/>
          <p:cNvCxnSpPr>
            <a:stCxn id="2" idx="6"/>
            <a:endCxn id="18" idx="2"/>
          </p:cNvCxnSpPr>
          <p:nvPr/>
        </p:nvCxnSpPr>
        <p:spPr bwMode="auto">
          <a:xfrm>
            <a:off x="1857716" y="2715823"/>
            <a:ext cx="2082009" cy="1659024"/>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31" name="直線矢印コネクタ 30"/>
          <p:cNvCxnSpPr>
            <a:stCxn id="2" idx="6"/>
            <a:endCxn id="20" idx="2"/>
          </p:cNvCxnSpPr>
          <p:nvPr/>
        </p:nvCxnSpPr>
        <p:spPr bwMode="auto">
          <a:xfrm>
            <a:off x="1857716" y="2715823"/>
            <a:ext cx="2082009" cy="2885606"/>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34" name="直線矢印コネクタ 33"/>
          <p:cNvCxnSpPr>
            <a:stCxn id="10" idx="6"/>
            <a:endCxn id="16" idx="2"/>
          </p:cNvCxnSpPr>
          <p:nvPr/>
        </p:nvCxnSpPr>
        <p:spPr bwMode="auto">
          <a:xfrm flipV="1">
            <a:off x="1857716" y="2451463"/>
            <a:ext cx="2082009" cy="1400122"/>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37" name="直線矢印コネクタ 36"/>
          <p:cNvCxnSpPr>
            <a:stCxn id="10" idx="6"/>
            <a:endCxn id="17" idx="2"/>
          </p:cNvCxnSpPr>
          <p:nvPr/>
        </p:nvCxnSpPr>
        <p:spPr bwMode="auto">
          <a:xfrm flipV="1">
            <a:off x="1857716" y="3392047"/>
            <a:ext cx="2082009" cy="459538"/>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42" name="直線矢印コネクタ 41"/>
          <p:cNvCxnSpPr>
            <a:stCxn id="10" idx="6"/>
            <a:endCxn id="18" idx="2"/>
          </p:cNvCxnSpPr>
          <p:nvPr/>
        </p:nvCxnSpPr>
        <p:spPr bwMode="auto">
          <a:xfrm>
            <a:off x="1857716" y="3851585"/>
            <a:ext cx="2082009" cy="523262"/>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45" name="直線矢印コネクタ 44"/>
          <p:cNvCxnSpPr>
            <a:stCxn id="10" idx="6"/>
            <a:endCxn id="20" idx="2"/>
          </p:cNvCxnSpPr>
          <p:nvPr/>
        </p:nvCxnSpPr>
        <p:spPr bwMode="auto">
          <a:xfrm>
            <a:off x="1857716" y="3851585"/>
            <a:ext cx="2082009" cy="1749844"/>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48" name="直線矢印コネクタ 47"/>
          <p:cNvCxnSpPr>
            <a:stCxn id="11" idx="6"/>
            <a:endCxn id="16" idx="2"/>
          </p:cNvCxnSpPr>
          <p:nvPr/>
        </p:nvCxnSpPr>
        <p:spPr bwMode="auto">
          <a:xfrm flipV="1">
            <a:off x="1857716" y="2451463"/>
            <a:ext cx="2082009" cy="2669002"/>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51" name="直線矢印コネクタ 50"/>
          <p:cNvCxnSpPr>
            <a:stCxn id="11" idx="6"/>
            <a:endCxn id="17" idx="2"/>
          </p:cNvCxnSpPr>
          <p:nvPr/>
        </p:nvCxnSpPr>
        <p:spPr bwMode="auto">
          <a:xfrm flipV="1">
            <a:off x="1857716" y="3392047"/>
            <a:ext cx="2082009" cy="1728418"/>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66" name="直線矢印コネクタ 65"/>
          <p:cNvCxnSpPr>
            <a:stCxn id="11" idx="6"/>
            <a:endCxn id="18" idx="2"/>
          </p:cNvCxnSpPr>
          <p:nvPr/>
        </p:nvCxnSpPr>
        <p:spPr bwMode="auto">
          <a:xfrm flipV="1">
            <a:off x="1857716" y="4374847"/>
            <a:ext cx="2082009" cy="745618"/>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69" name="直線矢印コネクタ 68"/>
          <p:cNvCxnSpPr>
            <a:stCxn id="11" idx="6"/>
            <a:endCxn id="20" idx="2"/>
          </p:cNvCxnSpPr>
          <p:nvPr/>
        </p:nvCxnSpPr>
        <p:spPr bwMode="auto">
          <a:xfrm>
            <a:off x="1857716" y="5120465"/>
            <a:ext cx="2082009" cy="480964"/>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72" name="直線矢印コネクタ 71"/>
          <p:cNvCxnSpPr>
            <a:stCxn id="16" idx="6"/>
            <a:endCxn id="22" idx="2"/>
          </p:cNvCxnSpPr>
          <p:nvPr/>
        </p:nvCxnSpPr>
        <p:spPr bwMode="auto">
          <a:xfrm>
            <a:off x="4751094" y="2451463"/>
            <a:ext cx="2546508" cy="1437745"/>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75" name="直線矢印コネクタ 74"/>
          <p:cNvCxnSpPr>
            <a:stCxn id="17" idx="6"/>
            <a:endCxn id="22" idx="2"/>
          </p:cNvCxnSpPr>
          <p:nvPr/>
        </p:nvCxnSpPr>
        <p:spPr bwMode="auto">
          <a:xfrm>
            <a:off x="4751094" y="3392047"/>
            <a:ext cx="2546508" cy="497161"/>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78" name="直線矢印コネクタ 77"/>
          <p:cNvCxnSpPr>
            <a:stCxn id="18" idx="6"/>
            <a:endCxn id="22" idx="2"/>
          </p:cNvCxnSpPr>
          <p:nvPr/>
        </p:nvCxnSpPr>
        <p:spPr bwMode="auto">
          <a:xfrm flipV="1">
            <a:off x="4751094" y="3889208"/>
            <a:ext cx="2546508" cy="485639"/>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81" name="直線矢印コネクタ 80"/>
          <p:cNvCxnSpPr>
            <a:stCxn id="20" idx="6"/>
            <a:endCxn id="22" idx="2"/>
          </p:cNvCxnSpPr>
          <p:nvPr/>
        </p:nvCxnSpPr>
        <p:spPr bwMode="auto">
          <a:xfrm flipV="1">
            <a:off x="4751094" y="3889208"/>
            <a:ext cx="2546508" cy="1712221"/>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83" name="テキスト ボックス 82"/>
          <p:cNvSpPr txBox="1"/>
          <p:nvPr/>
        </p:nvSpPr>
        <p:spPr>
          <a:xfrm>
            <a:off x="1619530" y="2031606"/>
            <a:ext cx="1071889" cy="477054"/>
          </a:xfrm>
          <a:prstGeom prst="rect">
            <a:avLst/>
          </a:prstGeom>
          <a:noFill/>
        </p:spPr>
        <p:txBody>
          <a:bodyPr wrap="square" rtlCol="0">
            <a:spAutoFit/>
          </a:bodyPr>
          <a:lstStyle/>
          <a:p>
            <a:pPr algn="ctr"/>
            <a:r>
              <a:rPr kumimoji="1" lang="en-US" altLang="ja-JP" dirty="0"/>
              <a:t>x</a:t>
            </a:r>
            <a:r>
              <a:rPr kumimoji="1" lang="en-US" altLang="ja-JP" baseline="-25000" dirty="0"/>
              <a:t>1</a:t>
            </a:r>
            <a:r>
              <a:rPr kumimoji="1" lang="en-US" altLang="ja-JP" dirty="0"/>
              <a:t>w</a:t>
            </a:r>
            <a:r>
              <a:rPr kumimoji="1" lang="en-US" altLang="ja-JP" baseline="-25000" dirty="0"/>
              <a:t>1</a:t>
            </a:r>
            <a:endParaRPr kumimoji="1" lang="ja-JP" altLang="en-US" baseline="-25000" dirty="0"/>
          </a:p>
        </p:txBody>
      </p:sp>
      <p:sp>
        <p:nvSpPr>
          <p:cNvPr id="85" name="テキスト ボックス 84"/>
          <p:cNvSpPr txBox="1"/>
          <p:nvPr/>
        </p:nvSpPr>
        <p:spPr>
          <a:xfrm>
            <a:off x="4872095" y="2077754"/>
            <a:ext cx="1071889" cy="477054"/>
          </a:xfrm>
          <a:prstGeom prst="rect">
            <a:avLst/>
          </a:prstGeom>
          <a:noFill/>
        </p:spPr>
        <p:txBody>
          <a:bodyPr wrap="square" rtlCol="0">
            <a:spAutoFit/>
          </a:bodyPr>
          <a:lstStyle/>
          <a:p>
            <a:pPr algn="ctr"/>
            <a:r>
              <a:rPr lang="en-US" altLang="ja-JP" dirty="0"/>
              <a:t>y</a:t>
            </a:r>
            <a:r>
              <a:rPr kumimoji="1" lang="en-US" altLang="ja-JP" baseline="-25000" dirty="0"/>
              <a:t>1</a:t>
            </a:r>
            <a:r>
              <a:rPr kumimoji="1" lang="en-US" altLang="ja-JP" dirty="0"/>
              <a:t>w</a:t>
            </a:r>
            <a:r>
              <a:rPr kumimoji="1" lang="en-US" altLang="ja-JP" baseline="-25000" dirty="0"/>
              <a:t>1</a:t>
            </a:r>
            <a:endParaRPr kumimoji="1" lang="ja-JP" altLang="en-US" baseline="-25000" dirty="0"/>
          </a:p>
        </p:txBody>
      </p:sp>
      <p:sp>
        <p:nvSpPr>
          <p:cNvPr id="86" name="テキスト ボックス 85"/>
          <p:cNvSpPr txBox="1"/>
          <p:nvPr/>
        </p:nvSpPr>
        <p:spPr>
          <a:xfrm>
            <a:off x="4872097" y="2904940"/>
            <a:ext cx="1071889" cy="477054"/>
          </a:xfrm>
          <a:prstGeom prst="rect">
            <a:avLst/>
          </a:prstGeom>
          <a:noFill/>
        </p:spPr>
        <p:txBody>
          <a:bodyPr wrap="square" rtlCol="0">
            <a:spAutoFit/>
          </a:bodyPr>
          <a:lstStyle/>
          <a:p>
            <a:pPr algn="ctr"/>
            <a:r>
              <a:rPr lang="en-US" altLang="ja-JP" dirty="0"/>
              <a:t>y</a:t>
            </a:r>
            <a:r>
              <a:rPr lang="en-US" altLang="ja-JP" baseline="-25000" dirty="0"/>
              <a:t>2</a:t>
            </a:r>
            <a:r>
              <a:rPr kumimoji="1" lang="en-US" altLang="ja-JP" dirty="0"/>
              <a:t>w</a:t>
            </a:r>
            <a:r>
              <a:rPr lang="en-US" altLang="ja-JP" baseline="-25000" dirty="0"/>
              <a:t>2</a:t>
            </a:r>
            <a:endParaRPr kumimoji="1" lang="ja-JP" altLang="en-US" baseline="-25000" dirty="0"/>
          </a:p>
        </p:txBody>
      </p:sp>
      <p:sp>
        <p:nvSpPr>
          <p:cNvPr id="87" name="テキスト ボックス 86"/>
          <p:cNvSpPr txBox="1"/>
          <p:nvPr/>
        </p:nvSpPr>
        <p:spPr>
          <a:xfrm>
            <a:off x="4872096" y="3688197"/>
            <a:ext cx="1071889" cy="477054"/>
          </a:xfrm>
          <a:prstGeom prst="rect">
            <a:avLst/>
          </a:prstGeom>
          <a:noFill/>
        </p:spPr>
        <p:txBody>
          <a:bodyPr wrap="square" rtlCol="0">
            <a:spAutoFit/>
          </a:bodyPr>
          <a:lstStyle/>
          <a:p>
            <a:pPr algn="ctr"/>
            <a:r>
              <a:rPr lang="en-US" altLang="ja-JP" dirty="0"/>
              <a:t>y</a:t>
            </a:r>
            <a:r>
              <a:rPr lang="en-US" altLang="ja-JP" baseline="-25000" dirty="0"/>
              <a:t>3</a:t>
            </a:r>
            <a:r>
              <a:rPr kumimoji="1" lang="en-US" altLang="ja-JP" dirty="0"/>
              <a:t>w</a:t>
            </a:r>
            <a:r>
              <a:rPr lang="en-US" altLang="ja-JP" baseline="-25000" dirty="0"/>
              <a:t>3</a:t>
            </a:r>
            <a:endParaRPr kumimoji="1" lang="ja-JP" altLang="en-US" baseline="-25000" dirty="0"/>
          </a:p>
        </p:txBody>
      </p:sp>
      <p:sp>
        <p:nvSpPr>
          <p:cNvPr id="88" name="テキスト ボックス 87"/>
          <p:cNvSpPr txBox="1"/>
          <p:nvPr/>
        </p:nvSpPr>
        <p:spPr>
          <a:xfrm>
            <a:off x="5132255" y="5470821"/>
            <a:ext cx="1308137" cy="477054"/>
          </a:xfrm>
          <a:prstGeom prst="rect">
            <a:avLst/>
          </a:prstGeom>
          <a:noFill/>
        </p:spPr>
        <p:txBody>
          <a:bodyPr wrap="square" rtlCol="0">
            <a:spAutoFit/>
          </a:bodyPr>
          <a:lstStyle/>
          <a:p>
            <a:pPr algn="ctr"/>
            <a:r>
              <a:rPr lang="en-US" altLang="ja-JP" dirty="0"/>
              <a:t>y</a:t>
            </a:r>
            <a:r>
              <a:rPr lang="en-US" altLang="ja-JP" baseline="-25000" dirty="0"/>
              <a:t>120</a:t>
            </a:r>
            <a:r>
              <a:rPr kumimoji="1" lang="en-US" altLang="ja-JP" dirty="0"/>
              <a:t>w</a:t>
            </a:r>
            <a:r>
              <a:rPr lang="en-US" altLang="ja-JP" baseline="-25000" dirty="0"/>
              <a:t>120</a:t>
            </a:r>
            <a:endParaRPr kumimoji="1" lang="ja-JP" altLang="en-US" baseline="-25000" dirty="0"/>
          </a:p>
        </p:txBody>
      </p:sp>
      <p:sp>
        <p:nvSpPr>
          <p:cNvPr id="89" name="テキスト ボックス 88"/>
          <p:cNvSpPr txBox="1"/>
          <p:nvPr/>
        </p:nvSpPr>
        <p:spPr>
          <a:xfrm>
            <a:off x="1742109" y="5341581"/>
            <a:ext cx="1308137" cy="477054"/>
          </a:xfrm>
          <a:prstGeom prst="rect">
            <a:avLst/>
          </a:prstGeom>
          <a:noFill/>
        </p:spPr>
        <p:txBody>
          <a:bodyPr wrap="square" rtlCol="0">
            <a:spAutoFit/>
          </a:bodyPr>
          <a:lstStyle/>
          <a:p>
            <a:pPr algn="ctr"/>
            <a:r>
              <a:rPr lang="en-US" altLang="ja-JP" dirty="0"/>
              <a:t>x</a:t>
            </a:r>
            <a:r>
              <a:rPr lang="en-US" altLang="ja-JP" baseline="-25000" dirty="0"/>
              <a:t>64</a:t>
            </a:r>
            <a:r>
              <a:rPr kumimoji="1" lang="en-US" altLang="ja-JP" dirty="0"/>
              <a:t>w</a:t>
            </a:r>
            <a:r>
              <a:rPr lang="en-US" altLang="ja-JP" baseline="-25000" dirty="0"/>
              <a:t>7980</a:t>
            </a:r>
            <a:endParaRPr kumimoji="1" lang="ja-JP" altLang="en-US" baseline="-25000" dirty="0"/>
          </a:p>
        </p:txBody>
      </p:sp>
      <p:sp>
        <p:nvSpPr>
          <p:cNvPr id="59" name="角丸四角形 58"/>
          <p:cNvSpPr/>
          <p:nvPr/>
        </p:nvSpPr>
        <p:spPr bwMode="auto">
          <a:xfrm>
            <a:off x="3022889" y="1251856"/>
            <a:ext cx="2703740" cy="730800"/>
          </a:xfrm>
          <a:prstGeom prst="roundRect">
            <a:avLst/>
          </a:prstGeom>
          <a:solidFill>
            <a:schemeClr val="accent6">
              <a:lumMod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lvl="0" algn="ctr"/>
            <a:r>
              <a:rPr lang="ja-JP" altLang="en-US" sz="16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隠れ層：</a:t>
            </a:r>
            <a:r>
              <a:rPr lang="en-US" altLang="ja-JP" sz="16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120</a:t>
            </a:r>
            <a:r>
              <a:rPr lang="ja-JP" altLang="en-US" sz="16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ニューロン</a:t>
            </a:r>
            <a:endParaRPr lang="en-US" altLang="ja-JP" sz="1600" b="1"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pPr lvl="0" algn="ctr"/>
            <a:r>
              <a:rPr lang="en-US" altLang="ja-JP" sz="1600" b="1" dirty="0" err="1">
                <a:solidFill>
                  <a:schemeClr val="bg1"/>
                </a:solidFill>
                <a:latin typeface="Meiryo UI" panose="020B0604030504040204" pitchFamily="50" charset="-128"/>
                <a:ea typeface="Meiryo UI" panose="020B0604030504040204" pitchFamily="50" charset="-128"/>
                <a:cs typeface="Meiryo UI" panose="020B0604030504040204" pitchFamily="50" charset="-128"/>
              </a:rPr>
              <a:t>LReLU</a:t>
            </a:r>
            <a:r>
              <a:rPr lang="ja-JP" altLang="en-US" sz="16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関数</a:t>
            </a:r>
            <a:endParaRPr lang="en-US" altLang="ja-JP" sz="1600" b="1"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60" name="角丸四角形 59"/>
          <p:cNvSpPr/>
          <p:nvPr/>
        </p:nvSpPr>
        <p:spPr bwMode="auto">
          <a:xfrm>
            <a:off x="6306067" y="1248496"/>
            <a:ext cx="2703740" cy="730800"/>
          </a:xfrm>
          <a:prstGeom prst="roundRect">
            <a:avLst/>
          </a:prstGeom>
          <a:solidFill>
            <a:schemeClr val="accent6">
              <a:lumMod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lvl="0" algn="ctr"/>
            <a:r>
              <a:rPr lang="ja-JP" altLang="en-US" sz="16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出力層：</a:t>
            </a:r>
            <a:r>
              <a:rPr lang="en-US" altLang="ja-JP" sz="16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1</a:t>
            </a:r>
            <a:r>
              <a:rPr lang="ja-JP" altLang="en-US" sz="16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ニューロン</a:t>
            </a:r>
            <a:endParaRPr lang="en-US" altLang="ja-JP" sz="1600" b="1"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pPr lvl="0" algn="ctr"/>
            <a:r>
              <a:rPr lang="ja-JP" altLang="en-US" sz="16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恒等関数</a:t>
            </a:r>
            <a:endParaRPr lang="en-US" altLang="ja-JP" sz="1600" b="1"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61" name="角丸四角形 60"/>
          <p:cNvSpPr/>
          <p:nvPr/>
        </p:nvSpPr>
        <p:spPr bwMode="auto">
          <a:xfrm>
            <a:off x="159575" y="1236416"/>
            <a:ext cx="2703740" cy="730800"/>
          </a:xfrm>
          <a:prstGeom prst="roundRect">
            <a:avLst/>
          </a:prstGeom>
          <a:solidFill>
            <a:schemeClr val="accent6">
              <a:lumMod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lvl="0" algn="ctr"/>
            <a:r>
              <a:rPr lang="ja-JP" altLang="en-US" sz="16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入力層：</a:t>
            </a:r>
            <a:r>
              <a:rPr lang="en-US" altLang="ja-JP" sz="16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64</a:t>
            </a:r>
            <a:r>
              <a:rPr lang="ja-JP" altLang="en-US" sz="16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ニューロン</a:t>
            </a:r>
            <a:endParaRPr lang="en-US" altLang="ja-JP" sz="1600" b="1"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230728286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nvSpPr>
        <p:spPr bwMode="auto">
          <a:xfrm>
            <a:off x="0" y="642372"/>
            <a:ext cx="9144000" cy="5680075"/>
          </a:xfrm>
          <a:prstGeom prst="rect">
            <a:avLst/>
          </a:prstGeom>
          <a:solidFill>
            <a:schemeClr val="bg1"/>
          </a:solidFill>
          <a:ln w="9525">
            <a:noFill/>
            <a:miter lim="800000"/>
            <a:headEnd/>
            <a:tailEnd/>
          </a:ln>
        </p:spPr>
        <p:txBody>
          <a:bodyPr lIns="91428" tIns="45714" rIns="91428" bIns="45714" anchor="ctr"/>
          <a:lstStyle/>
          <a:p>
            <a:endParaRPr lang="ja-JP" altLang="ja-JP" sz="2400" dirty="0">
              <a:solidFill>
                <a:srgbClr val="140078"/>
              </a:solidFill>
              <a:latin typeface="HG創英角ｺﾞｼｯｸUB" pitchFamily="49" charset="-128"/>
              <a:ea typeface="HG創英角ｺﾞｼｯｸUB" pitchFamily="49" charset="-128"/>
            </a:endParaRPr>
          </a:p>
        </p:txBody>
      </p:sp>
      <p:sp>
        <p:nvSpPr>
          <p:cNvPr id="7171" name="Rectangle 3"/>
          <p:cNvSpPr>
            <a:spLocks noChangeArrowheads="1"/>
          </p:cNvSpPr>
          <p:nvPr/>
        </p:nvSpPr>
        <p:spPr bwMode="auto">
          <a:xfrm>
            <a:off x="38100" y="650087"/>
            <a:ext cx="8915400" cy="838245"/>
          </a:xfrm>
          <a:prstGeom prst="rect">
            <a:avLst/>
          </a:prstGeom>
          <a:solidFill>
            <a:schemeClr val="bg1"/>
          </a:solidFill>
          <a:ln w="9525">
            <a:noFill/>
            <a:miter lim="800000"/>
            <a:headEnd/>
            <a:tailEnd/>
          </a:ln>
        </p:spPr>
        <p:txBody>
          <a:bodyPr lIns="91428" tIns="45714" rIns="91428" bIns="45714" anchor="ctr"/>
          <a:lstStyle/>
          <a:p>
            <a:r>
              <a:rPr lang="ja-JP" altLang="en-US" sz="2800" dirty="0">
                <a:solidFill>
                  <a:srgbClr val="140078"/>
                </a:solidFill>
                <a:latin typeface="HG創英角ｺﾞｼｯｸUB" pitchFamily="49" charset="-128"/>
                <a:ea typeface="HG創英角ｺﾞｼｯｸUB" pitchFamily="49" charset="-128"/>
              </a:rPr>
              <a:t>ニューラルネットワーク作成編：教師データの用意</a:t>
            </a:r>
            <a:endParaRPr lang="en-US" altLang="ja-JP" sz="2800" dirty="0">
              <a:solidFill>
                <a:srgbClr val="140078"/>
              </a:solidFill>
              <a:latin typeface="HG創英角ｺﾞｼｯｸUB" pitchFamily="49" charset="-128"/>
              <a:ea typeface="HG創英角ｺﾞｼｯｸUB" pitchFamily="49" charset="-128"/>
            </a:endParaRPr>
          </a:p>
        </p:txBody>
      </p:sp>
      <p:sp>
        <p:nvSpPr>
          <p:cNvPr id="13" name="Rectangle 8"/>
          <p:cNvSpPr>
            <a:spLocks noChangeArrowheads="1"/>
          </p:cNvSpPr>
          <p:nvPr/>
        </p:nvSpPr>
        <p:spPr bwMode="auto">
          <a:xfrm>
            <a:off x="689458" y="1631279"/>
            <a:ext cx="7765084" cy="4494726"/>
          </a:xfrm>
          <a:prstGeom prst="rect">
            <a:avLst/>
          </a:prstGeom>
          <a:solidFill>
            <a:schemeClr val="bg1">
              <a:lumMod val="95000"/>
            </a:schemeClr>
          </a:solidFill>
          <a:ln w="9525">
            <a:noFill/>
            <a:miter lim="800000"/>
            <a:headEnd/>
            <a:tailEnd/>
          </a:ln>
          <a:effectLst/>
        </p:spPr>
        <p:txBody>
          <a:bodyPr lIns="91428" tIns="45714" rIns="91428" bIns="45714"/>
          <a:lstStyle/>
          <a:p>
            <a:pPr marL="723900" indent="-723900">
              <a:defRPr/>
            </a:pPr>
            <a:endParaRPr lang="en-US" altLang="ja-JP" sz="1050" dirty="0">
              <a:latin typeface="HGPｺﾞｼｯｸE" panose="020B0900000000000000" pitchFamily="50" charset="-128"/>
              <a:ea typeface="HGPｺﾞｼｯｸE" panose="020B0900000000000000" pitchFamily="50" charset="-128"/>
            </a:endParaRPr>
          </a:p>
          <a:p>
            <a:pPr marL="723900" indent="-723900">
              <a:defRPr/>
            </a:pPr>
            <a:endParaRPr lang="ja-JP" altLang="en-US" sz="1050" dirty="0">
              <a:latin typeface="HGPｺﾞｼｯｸE" panose="020B0900000000000000" pitchFamily="50" charset="-128"/>
              <a:ea typeface="HGPｺﾞｼｯｸE" panose="020B0900000000000000" pitchFamily="50" charset="-128"/>
            </a:endParaRPr>
          </a:p>
          <a:p>
            <a:pPr marL="723900" indent="-723900">
              <a:defRPr/>
            </a:pPr>
            <a:endParaRPr lang="en-US" altLang="ja-JP"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7172" name="Line 5"/>
          <p:cNvSpPr>
            <a:spLocks noChangeShapeType="1"/>
          </p:cNvSpPr>
          <p:nvPr/>
        </p:nvSpPr>
        <p:spPr bwMode="auto">
          <a:xfrm>
            <a:off x="25400" y="1541825"/>
            <a:ext cx="8940800" cy="0"/>
          </a:xfrm>
          <a:prstGeom prst="line">
            <a:avLst/>
          </a:prstGeom>
          <a:noFill/>
          <a:ln w="28575">
            <a:solidFill>
              <a:srgbClr val="CC0000"/>
            </a:solidFill>
            <a:round/>
            <a:headEnd/>
            <a:tailEnd/>
          </a:ln>
        </p:spPr>
        <p:txBody>
          <a:bodyPr/>
          <a:lstStyle/>
          <a:p>
            <a:endParaRPr lang="ja-JP" altLang="en-US"/>
          </a:p>
        </p:txBody>
      </p:sp>
      <p:sp>
        <p:nvSpPr>
          <p:cNvPr id="10" name="角丸四角形 9"/>
          <p:cNvSpPr/>
          <p:nvPr/>
        </p:nvSpPr>
        <p:spPr bwMode="auto">
          <a:xfrm>
            <a:off x="835965" y="1741407"/>
            <a:ext cx="7293907" cy="432000"/>
          </a:xfrm>
          <a:prstGeom prst="roundRect">
            <a:avLst/>
          </a:prstGeom>
          <a:solidFill>
            <a:schemeClr val="accent6">
              <a:lumMod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lvl="0"/>
            <a:r>
              <a:rPr lang="ja-JP" altLang="en-US" sz="18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機械学習の主な手法</a:t>
            </a:r>
            <a:endParaRPr lang="en-US" altLang="ja-JP" sz="1800" b="1"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テキスト ボックス 1"/>
          <p:cNvSpPr txBox="1"/>
          <p:nvPr/>
        </p:nvSpPr>
        <p:spPr>
          <a:xfrm>
            <a:off x="989007" y="2230525"/>
            <a:ext cx="6987822" cy="2800767"/>
          </a:xfrm>
          <a:prstGeom prst="rect">
            <a:avLst/>
          </a:prstGeom>
          <a:noFill/>
          <a:ln>
            <a:solidFill>
              <a:schemeClr val="accent6"/>
            </a:solidFill>
          </a:ln>
        </p:spPr>
        <p:txBody>
          <a:bodyPr wrap="square" rtlCol="0">
            <a:spAutoFit/>
          </a:bodyPr>
          <a:lstStyle/>
          <a:p>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・教師有り学習</a:t>
            </a:r>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a:p>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　⇒出力値と正解値を比較し、誤差を算出。誤差を基に、出力値が正解値に</a:t>
            </a:r>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a:p>
            <a:r>
              <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rPr>
              <a:t>     </a:t>
            </a:r>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近づくよう調整していく。</a:t>
            </a:r>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a:p>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a:p>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・教師無し学習</a:t>
            </a:r>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a:p>
            <a:r>
              <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rPr>
              <a:t> </a:t>
            </a:r>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 ⇒膨大な入力データから機械自身が特徴や定義を導き出す。</a:t>
            </a:r>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a:p>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a:p>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・強化学習</a:t>
            </a:r>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a:p>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　⇒ある環境内におけるエージェントが現在の状況を探索し、</a:t>
            </a:r>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a:p>
            <a:r>
              <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rPr>
              <a:t>     </a:t>
            </a:r>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取るべき行動を決定する。</a:t>
            </a:r>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a:p>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　</a:t>
            </a:r>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右矢印 2"/>
          <p:cNvSpPr/>
          <p:nvPr/>
        </p:nvSpPr>
        <p:spPr bwMode="auto">
          <a:xfrm>
            <a:off x="989007" y="5340389"/>
            <a:ext cx="643944" cy="476518"/>
          </a:xfrm>
          <a:prstGeom prst="rightArrow">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69963" rtl="0" eaLnBrk="1" fontAlgn="base" latinLnBrk="0" hangingPunct="1">
              <a:lnSpc>
                <a:spcPct val="100000"/>
              </a:lnSpc>
              <a:spcBef>
                <a:spcPct val="0"/>
              </a:spcBef>
              <a:spcAft>
                <a:spcPct val="0"/>
              </a:spcAft>
              <a:buClrTx/>
              <a:buSzTx/>
              <a:buFontTx/>
              <a:buNone/>
              <a:tabLst/>
            </a:pPr>
            <a:endParaRPr kumimoji="1" lang="ja-JP" altLang="en-US" sz="2500" b="0" i="0" u="none" strike="noStrike" cap="none" normalizeH="0" baseline="0">
              <a:ln>
                <a:noFill/>
              </a:ln>
              <a:solidFill>
                <a:schemeClr val="tx1"/>
              </a:solidFill>
              <a:effectLst/>
              <a:latin typeface="Times" charset="0"/>
              <a:ea typeface="ＭＳ Ｐゴシック" pitchFamily="50" charset="-128"/>
            </a:endParaRPr>
          </a:p>
        </p:txBody>
      </p:sp>
      <p:sp>
        <p:nvSpPr>
          <p:cNvPr id="12" name="角丸四角形 11"/>
          <p:cNvSpPr/>
          <p:nvPr/>
        </p:nvSpPr>
        <p:spPr bwMode="auto">
          <a:xfrm>
            <a:off x="1744741" y="5147555"/>
            <a:ext cx="6232088" cy="848742"/>
          </a:xfrm>
          <a:prstGeom prst="roundRect">
            <a:avLst/>
          </a:prstGeom>
          <a:solidFill>
            <a:schemeClr val="accent5">
              <a:alpha val="50000"/>
            </a:schemeClr>
          </a:solidFill>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ctr" anchorCtr="0" compatLnSpc="1">
            <a:prstTxWarp prst="textNoShape">
              <a:avLst/>
            </a:prstTxWarp>
          </a:bodyPr>
          <a:lstStyle/>
          <a:p>
            <a:r>
              <a:rPr lang="ja-JP" altLang="en-US" sz="16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今回は教師有り学習を採用。その為、データに正解値を付与する。</a:t>
            </a:r>
            <a:endParaRPr lang="en-US" altLang="ja-JP" sz="16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346647532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nvSpPr>
        <p:spPr bwMode="auto">
          <a:xfrm>
            <a:off x="0" y="642372"/>
            <a:ext cx="9144000" cy="5680075"/>
          </a:xfrm>
          <a:prstGeom prst="rect">
            <a:avLst/>
          </a:prstGeom>
          <a:solidFill>
            <a:schemeClr val="bg1"/>
          </a:solidFill>
          <a:ln w="9525">
            <a:noFill/>
            <a:miter lim="800000"/>
            <a:headEnd/>
            <a:tailEnd/>
          </a:ln>
        </p:spPr>
        <p:txBody>
          <a:bodyPr lIns="91428" tIns="45714" rIns="91428" bIns="45714" anchor="ctr"/>
          <a:lstStyle/>
          <a:p>
            <a:endParaRPr lang="ja-JP" altLang="ja-JP" sz="2400" dirty="0">
              <a:solidFill>
                <a:srgbClr val="140078"/>
              </a:solidFill>
              <a:latin typeface="HG創英角ｺﾞｼｯｸUB" pitchFamily="49" charset="-128"/>
              <a:ea typeface="HG創英角ｺﾞｼｯｸUB" pitchFamily="49" charset="-128"/>
            </a:endParaRPr>
          </a:p>
        </p:txBody>
      </p:sp>
      <p:sp>
        <p:nvSpPr>
          <p:cNvPr id="7171" name="Rectangle 3"/>
          <p:cNvSpPr>
            <a:spLocks noChangeArrowheads="1"/>
          </p:cNvSpPr>
          <p:nvPr/>
        </p:nvSpPr>
        <p:spPr bwMode="auto">
          <a:xfrm>
            <a:off x="38100" y="650087"/>
            <a:ext cx="8915400" cy="838245"/>
          </a:xfrm>
          <a:prstGeom prst="rect">
            <a:avLst/>
          </a:prstGeom>
          <a:solidFill>
            <a:schemeClr val="bg1"/>
          </a:solidFill>
          <a:ln w="9525">
            <a:noFill/>
            <a:miter lim="800000"/>
            <a:headEnd/>
            <a:tailEnd/>
          </a:ln>
        </p:spPr>
        <p:txBody>
          <a:bodyPr lIns="91428" tIns="45714" rIns="91428" bIns="45714" anchor="ctr"/>
          <a:lstStyle/>
          <a:p>
            <a:r>
              <a:rPr lang="ja-JP" altLang="en-US" sz="2800" dirty="0">
                <a:solidFill>
                  <a:srgbClr val="140078"/>
                </a:solidFill>
                <a:latin typeface="HG創英角ｺﾞｼｯｸUB" pitchFamily="49" charset="-128"/>
                <a:ea typeface="HG創英角ｺﾞｼｯｸUB" pitchFamily="49" charset="-128"/>
              </a:rPr>
              <a:t>ニューラルネットワーク作成編：教師データの用意</a:t>
            </a:r>
            <a:endParaRPr lang="en-US" altLang="ja-JP" sz="2800" dirty="0">
              <a:solidFill>
                <a:srgbClr val="140078"/>
              </a:solidFill>
              <a:latin typeface="HG創英角ｺﾞｼｯｸUB" pitchFamily="49" charset="-128"/>
              <a:ea typeface="HG創英角ｺﾞｼｯｸUB" pitchFamily="49" charset="-128"/>
            </a:endParaRPr>
          </a:p>
        </p:txBody>
      </p:sp>
      <p:sp>
        <p:nvSpPr>
          <p:cNvPr id="7172" name="Line 5"/>
          <p:cNvSpPr>
            <a:spLocks noChangeShapeType="1"/>
          </p:cNvSpPr>
          <p:nvPr/>
        </p:nvSpPr>
        <p:spPr bwMode="auto">
          <a:xfrm>
            <a:off x="25400" y="1541825"/>
            <a:ext cx="8940800" cy="0"/>
          </a:xfrm>
          <a:prstGeom prst="line">
            <a:avLst/>
          </a:prstGeom>
          <a:noFill/>
          <a:ln w="28575">
            <a:solidFill>
              <a:srgbClr val="CC0000"/>
            </a:solidFill>
            <a:round/>
            <a:headEnd/>
            <a:tailEnd/>
          </a:ln>
        </p:spPr>
        <p:txBody>
          <a:bodyPr/>
          <a:lstStyle/>
          <a:p>
            <a:endParaRPr lang="ja-JP" altLang="en-US"/>
          </a:p>
        </p:txBody>
      </p:sp>
      <p:pic>
        <p:nvPicPr>
          <p:cNvPr id="4" name="図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5965" y="2279562"/>
            <a:ext cx="7380131" cy="3526224"/>
          </a:xfrm>
          <a:prstGeom prst="rect">
            <a:avLst/>
          </a:prstGeom>
        </p:spPr>
      </p:pic>
      <p:sp>
        <p:nvSpPr>
          <p:cNvPr id="14" name="角丸四角形 13"/>
          <p:cNvSpPr/>
          <p:nvPr/>
        </p:nvSpPr>
        <p:spPr bwMode="auto">
          <a:xfrm>
            <a:off x="835965" y="1741407"/>
            <a:ext cx="7293907" cy="432000"/>
          </a:xfrm>
          <a:prstGeom prst="roundRect">
            <a:avLst/>
          </a:prstGeom>
          <a:solidFill>
            <a:schemeClr val="accent6">
              <a:lumMod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lvl="0"/>
            <a:r>
              <a:rPr lang="en-US" altLang="ja-JP" sz="18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GGF</a:t>
            </a:r>
            <a:r>
              <a:rPr lang="ja-JP" altLang="en-US" sz="18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ファイル⇒</a:t>
            </a:r>
            <a:r>
              <a:rPr lang="en-US" altLang="ja-JP" sz="18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CSV</a:t>
            </a:r>
            <a:r>
              <a:rPr lang="ja-JP" altLang="en-US" sz="18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ファイルに変換する</a:t>
            </a:r>
            <a:endParaRPr lang="en-US" altLang="ja-JP" sz="1800" b="1"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120707955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nvSpPr>
        <p:spPr bwMode="auto">
          <a:xfrm>
            <a:off x="0" y="547107"/>
            <a:ext cx="9144000" cy="5680075"/>
          </a:xfrm>
          <a:prstGeom prst="rect">
            <a:avLst/>
          </a:prstGeom>
          <a:solidFill>
            <a:schemeClr val="bg1"/>
          </a:solidFill>
          <a:ln w="9525">
            <a:noFill/>
            <a:miter lim="800000"/>
            <a:headEnd/>
            <a:tailEnd/>
          </a:ln>
        </p:spPr>
        <p:txBody>
          <a:bodyPr lIns="91428" tIns="45714" rIns="91428" bIns="45714" anchor="ctr"/>
          <a:lstStyle/>
          <a:p>
            <a:endParaRPr lang="ja-JP" altLang="ja-JP" sz="2400" dirty="0">
              <a:solidFill>
                <a:srgbClr val="140078"/>
              </a:solidFill>
              <a:latin typeface="HG創英角ｺﾞｼｯｸUB" pitchFamily="49" charset="-128"/>
              <a:ea typeface="HG創英角ｺﾞｼｯｸUB" pitchFamily="49" charset="-128"/>
            </a:endParaRPr>
          </a:p>
        </p:txBody>
      </p:sp>
      <p:sp>
        <p:nvSpPr>
          <p:cNvPr id="7171" name="Rectangle 3"/>
          <p:cNvSpPr>
            <a:spLocks noChangeArrowheads="1"/>
          </p:cNvSpPr>
          <p:nvPr/>
        </p:nvSpPr>
        <p:spPr bwMode="auto">
          <a:xfrm>
            <a:off x="38100" y="650087"/>
            <a:ext cx="8915400" cy="838245"/>
          </a:xfrm>
          <a:prstGeom prst="rect">
            <a:avLst/>
          </a:prstGeom>
          <a:solidFill>
            <a:schemeClr val="bg1"/>
          </a:solidFill>
          <a:ln w="9525">
            <a:noFill/>
            <a:miter lim="800000"/>
            <a:headEnd/>
            <a:tailEnd/>
          </a:ln>
        </p:spPr>
        <p:txBody>
          <a:bodyPr lIns="91428" tIns="45714" rIns="91428" bIns="45714" anchor="ctr"/>
          <a:lstStyle/>
          <a:p>
            <a:r>
              <a:rPr lang="ja-JP" altLang="en-US" sz="2800" dirty="0">
                <a:solidFill>
                  <a:srgbClr val="140078"/>
                </a:solidFill>
                <a:latin typeface="HG創英角ｺﾞｼｯｸUB" pitchFamily="49" charset="-128"/>
                <a:ea typeface="HG創英角ｺﾞｼｯｸUB" pitchFamily="49" charset="-128"/>
              </a:rPr>
              <a:t>ニューラルネットワーク作成編：教師データの用意</a:t>
            </a:r>
            <a:endParaRPr lang="en-US" altLang="ja-JP" sz="2800" dirty="0">
              <a:solidFill>
                <a:srgbClr val="140078"/>
              </a:solidFill>
              <a:latin typeface="HG創英角ｺﾞｼｯｸUB" pitchFamily="49" charset="-128"/>
              <a:ea typeface="HG創英角ｺﾞｼｯｸUB" pitchFamily="49" charset="-128"/>
            </a:endParaRPr>
          </a:p>
        </p:txBody>
      </p:sp>
      <p:sp>
        <p:nvSpPr>
          <p:cNvPr id="7172" name="Line 5"/>
          <p:cNvSpPr>
            <a:spLocks noChangeShapeType="1"/>
          </p:cNvSpPr>
          <p:nvPr/>
        </p:nvSpPr>
        <p:spPr bwMode="auto">
          <a:xfrm>
            <a:off x="25400" y="1541825"/>
            <a:ext cx="8940800" cy="0"/>
          </a:xfrm>
          <a:prstGeom prst="line">
            <a:avLst/>
          </a:prstGeom>
          <a:noFill/>
          <a:ln w="28575">
            <a:solidFill>
              <a:srgbClr val="CC0000"/>
            </a:solidFill>
            <a:round/>
            <a:headEnd/>
            <a:tailEnd/>
          </a:ln>
        </p:spPr>
        <p:txBody>
          <a:bodyPr/>
          <a:lstStyle/>
          <a:p>
            <a:endParaRPr lang="ja-JP" altLang="en-US"/>
          </a:p>
        </p:txBody>
      </p:sp>
      <p:sp>
        <p:nvSpPr>
          <p:cNvPr id="14" name="角丸四角形 13"/>
          <p:cNvSpPr/>
          <p:nvPr/>
        </p:nvSpPr>
        <p:spPr bwMode="auto">
          <a:xfrm>
            <a:off x="835965" y="1741407"/>
            <a:ext cx="7293907" cy="432000"/>
          </a:xfrm>
          <a:prstGeom prst="roundRect">
            <a:avLst/>
          </a:prstGeom>
          <a:solidFill>
            <a:schemeClr val="accent6">
              <a:lumMod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lvl="0"/>
            <a:r>
              <a:rPr lang="en-US" altLang="ja-JP" sz="18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GGF</a:t>
            </a:r>
            <a:r>
              <a:rPr lang="ja-JP" altLang="en-US" sz="18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ファイル⇒</a:t>
            </a:r>
            <a:r>
              <a:rPr lang="en-US" altLang="ja-JP" sz="18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CSV</a:t>
            </a:r>
            <a:r>
              <a:rPr lang="ja-JP" altLang="en-US" sz="18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ファイルに変換する</a:t>
            </a:r>
            <a:endParaRPr lang="en-US" altLang="ja-JP" sz="1800" b="1"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pic>
        <p:nvPicPr>
          <p:cNvPr id="3" name="図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5965" y="2358301"/>
            <a:ext cx="4276948" cy="3604857"/>
          </a:xfrm>
          <a:prstGeom prst="rect">
            <a:avLst/>
          </a:prstGeom>
        </p:spPr>
      </p:pic>
      <p:sp>
        <p:nvSpPr>
          <p:cNvPr id="5" name="正方形/長方形 4"/>
          <p:cNvSpPr/>
          <p:nvPr/>
        </p:nvSpPr>
        <p:spPr bwMode="auto">
          <a:xfrm>
            <a:off x="3167622" y="2358301"/>
            <a:ext cx="1004552" cy="217474"/>
          </a:xfrm>
          <a:prstGeom prst="rect">
            <a:avLst/>
          </a:prstGeom>
          <a:noFill/>
          <a:ln>
            <a:solidFill>
              <a:srgbClr val="FF0000"/>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69963" rtl="0" eaLnBrk="1" fontAlgn="base" latinLnBrk="0" hangingPunct="1">
              <a:lnSpc>
                <a:spcPct val="100000"/>
              </a:lnSpc>
              <a:spcBef>
                <a:spcPct val="0"/>
              </a:spcBef>
              <a:spcAft>
                <a:spcPct val="0"/>
              </a:spcAft>
              <a:buClrTx/>
              <a:buSzTx/>
              <a:buFontTx/>
              <a:buNone/>
              <a:tabLst/>
            </a:pPr>
            <a:endParaRPr kumimoji="1" lang="ja-JP" altLang="en-US" sz="2500" b="0" i="0" u="none" strike="noStrike" cap="none" normalizeH="0" baseline="0">
              <a:ln>
                <a:noFill/>
              </a:ln>
              <a:solidFill>
                <a:schemeClr val="tx1"/>
              </a:solidFill>
              <a:effectLst/>
              <a:latin typeface="Times" charset="0"/>
              <a:ea typeface="ＭＳ Ｐゴシック" pitchFamily="50" charset="-128"/>
            </a:endParaRPr>
          </a:p>
        </p:txBody>
      </p:sp>
      <p:sp>
        <p:nvSpPr>
          <p:cNvPr id="6" name="四角形吹き出し 5"/>
          <p:cNvSpPr/>
          <p:nvPr/>
        </p:nvSpPr>
        <p:spPr bwMode="auto">
          <a:xfrm>
            <a:off x="4752304" y="2709264"/>
            <a:ext cx="3377568" cy="2017281"/>
          </a:xfrm>
          <a:prstGeom prst="wedgeRectCallout">
            <a:avLst>
              <a:gd name="adj1" fmla="val -66721"/>
              <a:gd name="adj2" fmla="val -61375"/>
            </a:avLst>
          </a:prstGeom>
          <a:ln>
            <a:solidFill>
              <a:srgbClr val="002060"/>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285750" marR="0" indent="-285750" algn="l" defTabSz="969963" rtl="0" eaLnBrk="1" fontAlgn="base" latinLnBrk="0" hangingPunct="1">
              <a:lnSpc>
                <a:spcPct val="100000"/>
              </a:lnSpc>
              <a:spcBef>
                <a:spcPct val="0"/>
              </a:spcBef>
              <a:spcAft>
                <a:spcPct val="0"/>
              </a:spcAft>
              <a:buClrTx/>
              <a:buSzTx/>
              <a:buFont typeface="Wingdings" panose="05000000000000000000" pitchFamily="2" charset="2"/>
              <a:buChar char="l"/>
              <a:tabLst/>
            </a:pPr>
            <a:r>
              <a:rPr kumimoji="1" lang="ja-JP" altLang="en-US" sz="1600" b="1"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色</a:t>
            </a:r>
            <a:r>
              <a:rPr kumimoji="1" lang="en-US" altLang="ja-JP" sz="1600" b="1"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a:t>
            </a:r>
            <a:r>
              <a:rPr kumimoji="1" lang="ja-JP" altLang="en-US" sz="1600" b="1"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置く場所</a:t>
            </a:r>
            <a:r>
              <a:rPr kumimoji="1" lang="en-US" altLang="ja-JP" sz="1600" b="1"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a:t>
            </a:r>
            <a:r>
              <a:rPr kumimoji="1" lang="ja-JP" altLang="en-US" sz="1600" b="1"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正解値</a:t>
            </a:r>
            <a:r>
              <a:rPr lang="ja-JP" altLang="en-US" sz="1600" b="1"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の形に加工</a:t>
            </a:r>
            <a:endParaRPr lang="en-US" altLang="ja-JP" sz="1600" b="1"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marL="285750" marR="0" indent="-285750" algn="l" defTabSz="969963" rtl="0" eaLnBrk="1" fontAlgn="base" latinLnBrk="0" hangingPunct="1">
              <a:lnSpc>
                <a:spcPct val="100000"/>
              </a:lnSpc>
              <a:spcBef>
                <a:spcPct val="0"/>
              </a:spcBef>
              <a:spcAft>
                <a:spcPct val="0"/>
              </a:spcAft>
              <a:buClrTx/>
              <a:buSzTx/>
              <a:buFont typeface="Wingdings" panose="05000000000000000000" pitchFamily="2" charset="2"/>
              <a:buChar char="l"/>
              <a:tabLst/>
            </a:pPr>
            <a:endParaRPr lang="en-US" altLang="ja-JP" sz="1600" b="1"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marL="285750" marR="0" indent="-285750" algn="l" defTabSz="969963" rtl="0" eaLnBrk="1" fontAlgn="base" latinLnBrk="0" hangingPunct="1">
              <a:lnSpc>
                <a:spcPct val="100000"/>
              </a:lnSpc>
              <a:spcBef>
                <a:spcPct val="0"/>
              </a:spcBef>
              <a:spcAft>
                <a:spcPct val="0"/>
              </a:spcAft>
              <a:buClrTx/>
              <a:buSzTx/>
              <a:buFont typeface="Wingdings" panose="05000000000000000000" pitchFamily="2" charset="2"/>
              <a:buChar char="l"/>
              <a:tabLst/>
            </a:pPr>
            <a:r>
              <a:rPr lang="ja-JP" altLang="en-US" sz="1600" b="1"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正解値には該当座標に置いた後に原始モンテカルロ法同士の終局まで行い、黒石</a:t>
            </a:r>
            <a:r>
              <a:rPr lang="en-US" altLang="ja-JP" sz="1600" b="1"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1600" b="1"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白石の結果を採用</a:t>
            </a:r>
            <a:endParaRPr lang="en-US" altLang="ja-JP" sz="1600" b="1"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marL="0" marR="0" indent="0" algn="l" defTabSz="969963" rtl="0" eaLnBrk="1" fontAlgn="base" latinLnBrk="0" hangingPunct="1">
              <a:lnSpc>
                <a:spcPct val="100000"/>
              </a:lnSpc>
              <a:spcBef>
                <a:spcPct val="0"/>
              </a:spcBef>
              <a:spcAft>
                <a:spcPct val="0"/>
              </a:spcAft>
              <a:buClrTx/>
              <a:buSzTx/>
              <a:buFontTx/>
              <a:buNone/>
              <a:tabLst/>
            </a:pPr>
            <a:endParaRPr lang="en-US" altLang="ja-JP" sz="1800" b="1"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marL="0" marR="0" indent="0" algn="l" defTabSz="969963" rtl="0" eaLnBrk="1" fontAlgn="base" latinLnBrk="0" hangingPunct="1">
              <a:lnSpc>
                <a:spcPct val="100000"/>
              </a:lnSpc>
              <a:spcBef>
                <a:spcPct val="0"/>
              </a:spcBef>
              <a:spcAft>
                <a:spcPct val="0"/>
              </a:spcAft>
              <a:buClrTx/>
              <a:buSzTx/>
              <a:buFontTx/>
              <a:buNone/>
              <a:tabLst/>
            </a:pPr>
            <a:endParaRPr kumimoji="1" lang="en-US" altLang="ja-JP" sz="1800" b="1"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endParaRPr>
          </a:p>
          <a:p>
            <a:pPr marL="0" marR="0" indent="0" algn="l" defTabSz="969963" rtl="0" eaLnBrk="1" fontAlgn="base" latinLnBrk="0" hangingPunct="1">
              <a:lnSpc>
                <a:spcPct val="100000"/>
              </a:lnSpc>
              <a:spcBef>
                <a:spcPct val="0"/>
              </a:spcBef>
              <a:spcAft>
                <a:spcPct val="0"/>
              </a:spcAft>
              <a:buClrTx/>
              <a:buSzTx/>
              <a:buFontTx/>
              <a:buNone/>
              <a:tabLst/>
            </a:pPr>
            <a:endParaRPr lang="en-US" altLang="ja-JP" sz="1800" b="1"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marL="0" marR="0" indent="0" algn="l" defTabSz="969963" rtl="0" eaLnBrk="1" fontAlgn="base" latinLnBrk="0" hangingPunct="1">
              <a:lnSpc>
                <a:spcPct val="100000"/>
              </a:lnSpc>
              <a:spcBef>
                <a:spcPct val="0"/>
              </a:spcBef>
              <a:spcAft>
                <a:spcPct val="0"/>
              </a:spcAft>
              <a:buClrTx/>
              <a:buSzTx/>
              <a:buFontTx/>
              <a:buNone/>
              <a:tabLst/>
            </a:pPr>
            <a:endParaRPr kumimoji="1" lang="ja-JP" altLang="en-US" sz="1800" b="1"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363665233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nvSpPr>
        <p:spPr bwMode="auto">
          <a:xfrm>
            <a:off x="0" y="488950"/>
            <a:ext cx="9144000" cy="5680075"/>
          </a:xfrm>
          <a:prstGeom prst="rect">
            <a:avLst/>
          </a:prstGeom>
          <a:solidFill>
            <a:schemeClr val="bg1"/>
          </a:solidFill>
          <a:ln w="9525">
            <a:noFill/>
            <a:miter lim="800000"/>
            <a:headEnd/>
            <a:tailEnd/>
          </a:ln>
        </p:spPr>
        <p:txBody>
          <a:bodyPr lIns="91428" tIns="45714" rIns="91428" bIns="45714" anchor="ctr"/>
          <a:lstStyle/>
          <a:p>
            <a:endParaRPr lang="ja-JP" altLang="ja-JP" sz="2400">
              <a:solidFill>
                <a:srgbClr val="140078"/>
              </a:solidFill>
              <a:latin typeface="HG創英角ｺﾞｼｯｸUB" pitchFamily="49" charset="-128"/>
              <a:ea typeface="HG創英角ｺﾞｼｯｸUB" pitchFamily="49" charset="-128"/>
            </a:endParaRPr>
          </a:p>
        </p:txBody>
      </p:sp>
      <p:sp>
        <p:nvSpPr>
          <p:cNvPr id="7171" name="Rectangle 3"/>
          <p:cNvSpPr>
            <a:spLocks noChangeArrowheads="1"/>
          </p:cNvSpPr>
          <p:nvPr/>
        </p:nvSpPr>
        <p:spPr bwMode="auto">
          <a:xfrm>
            <a:off x="25400" y="539749"/>
            <a:ext cx="8915400" cy="838245"/>
          </a:xfrm>
          <a:prstGeom prst="rect">
            <a:avLst/>
          </a:prstGeom>
          <a:solidFill>
            <a:schemeClr val="bg1"/>
          </a:solidFill>
          <a:ln w="9525">
            <a:noFill/>
            <a:miter lim="800000"/>
            <a:headEnd/>
            <a:tailEnd/>
          </a:ln>
        </p:spPr>
        <p:txBody>
          <a:bodyPr lIns="91428" tIns="45714" rIns="91428" bIns="45714" anchor="ctr"/>
          <a:lstStyle/>
          <a:p>
            <a:r>
              <a:rPr lang="ja-JP" altLang="en-US" sz="2800" dirty="0">
                <a:solidFill>
                  <a:srgbClr val="140078"/>
                </a:solidFill>
                <a:latin typeface="HG創英角ｺﾞｼｯｸUB" pitchFamily="49" charset="-128"/>
                <a:ea typeface="HG創英角ｺﾞｼｯｸUB" pitchFamily="49" charset="-128"/>
              </a:rPr>
              <a:t>ニューラルネットワーク作成編：教師データの用意</a:t>
            </a:r>
            <a:endParaRPr lang="en-US" altLang="ja-JP" sz="2800" dirty="0">
              <a:solidFill>
                <a:srgbClr val="140078"/>
              </a:solidFill>
              <a:latin typeface="HG創英角ｺﾞｼｯｸUB" pitchFamily="49" charset="-128"/>
              <a:ea typeface="HG創英角ｺﾞｼｯｸUB" pitchFamily="49" charset="-128"/>
            </a:endParaRPr>
          </a:p>
        </p:txBody>
      </p:sp>
      <p:sp>
        <p:nvSpPr>
          <p:cNvPr id="7172" name="Line 5"/>
          <p:cNvSpPr>
            <a:spLocks noChangeShapeType="1"/>
          </p:cNvSpPr>
          <p:nvPr/>
        </p:nvSpPr>
        <p:spPr bwMode="auto">
          <a:xfrm>
            <a:off x="25400" y="1508372"/>
            <a:ext cx="8940800" cy="0"/>
          </a:xfrm>
          <a:prstGeom prst="line">
            <a:avLst/>
          </a:prstGeom>
          <a:noFill/>
          <a:ln w="28575">
            <a:solidFill>
              <a:srgbClr val="CC0000"/>
            </a:solidFill>
            <a:round/>
            <a:headEnd/>
            <a:tailEnd/>
          </a:ln>
        </p:spPr>
        <p:txBody>
          <a:bodyPr/>
          <a:lstStyle/>
          <a:p>
            <a:endParaRPr lang="ja-JP" altLang="en-US"/>
          </a:p>
        </p:txBody>
      </p:sp>
      <p:sp>
        <p:nvSpPr>
          <p:cNvPr id="5" name="Rectangle 8"/>
          <p:cNvSpPr>
            <a:spLocks noChangeArrowheads="1"/>
          </p:cNvSpPr>
          <p:nvPr/>
        </p:nvSpPr>
        <p:spPr bwMode="auto">
          <a:xfrm>
            <a:off x="643115" y="1745881"/>
            <a:ext cx="7705727" cy="4320112"/>
          </a:xfrm>
          <a:prstGeom prst="rect">
            <a:avLst/>
          </a:prstGeom>
          <a:solidFill>
            <a:schemeClr val="bg1">
              <a:lumMod val="95000"/>
            </a:schemeClr>
          </a:solidFill>
          <a:ln w="9525">
            <a:noFill/>
            <a:miter lim="800000"/>
            <a:headEnd/>
            <a:tailEnd/>
          </a:ln>
          <a:effectLst/>
        </p:spPr>
        <p:txBody>
          <a:bodyPr lIns="91428" tIns="45714" rIns="91428" bIns="45714"/>
          <a:lstStyle/>
          <a:p>
            <a:pPr marL="723900" indent="-723900">
              <a:defRPr/>
            </a:pPr>
            <a:r>
              <a:rPr lang="ja-JP" altLang="en-US" sz="2400" b="1" dirty="0">
                <a:latin typeface="Meiryo UI" panose="020B0604030504040204" pitchFamily="50" charset="-128"/>
                <a:ea typeface="Meiryo UI" panose="020B0604030504040204" pitchFamily="50" charset="-128"/>
                <a:cs typeface="Meiryo UI" panose="020B0604030504040204" pitchFamily="50" charset="-128"/>
              </a:rPr>
              <a:t>■モンテカルロ法</a:t>
            </a:r>
            <a:endParaRPr lang="en-US" altLang="ja-JP" sz="2400" b="1" dirty="0">
              <a:latin typeface="Meiryo UI" panose="020B0604030504040204" pitchFamily="50" charset="-128"/>
              <a:ea typeface="Meiryo UI" panose="020B0604030504040204" pitchFamily="50" charset="-128"/>
              <a:cs typeface="Meiryo UI" panose="020B0604030504040204" pitchFamily="50" charset="-128"/>
            </a:endParaRPr>
          </a:p>
          <a:p>
            <a:pPr marL="723900" indent="-723900" algn="ctr">
              <a:defRPr/>
            </a:pPr>
            <a:endParaRPr lang="en-US" altLang="ja-JP" sz="1100" dirty="0">
              <a:latin typeface="Meiryo UI" panose="020B0604030504040204" pitchFamily="50" charset="-128"/>
              <a:ea typeface="Meiryo UI" panose="020B0604030504040204" pitchFamily="50" charset="-128"/>
              <a:cs typeface="Meiryo UI" panose="020B0604030504040204" pitchFamily="50" charset="-128"/>
            </a:endParaRPr>
          </a:p>
          <a:p>
            <a:r>
              <a:rPr lang="ja-JP" altLang="en-US" sz="1800" dirty="0">
                <a:latin typeface="Meiryo UI" panose="020B0604030504040204" pitchFamily="50" charset="-128"/>
                <a:ea typeface="Meiryo UI" panose="020B0604030504040204" pitchFamily="50" charset="-128"/>
                <a:cs typeface="Meiryo UI" panose="020B0604030504040204" pitchFamily="50" charset="-128"/>
              </a:rPr>
              <a:t>・多数のシミュレーションを行うことにより、</a:t>
            </a:r>
            <a:endParaRPr lang="en-US" altLang="ja-JP" sz="1800" dirty="0">
              <a:latin typeface="Meiryo UI" panose="020B0604030504040204" pitchFamily="50" charset="-128"/>
              <a:ea typeface="Meiryo UI" panose="020B0604030504040204" pitchFamily="50" charset="-128"/>
              <a:cs typeface="Meiryo UI" panose="020B0604030504040204" pitchFamily="50" charset="-128"/>
            </a:endParaRPr>
          </a:p>
          <a:p>
            <a:r>
              <a:rPr lang="ja-JP" altLang="en-US" sz="1800" dirty="0">
                <a:latin typeface="Meiryo UI" panose="020B0604030504040204" pitchFamily="50" charset="-128"/>
                <a:ea typeface="Meiryo UI" panose="020B0604030504040204" pitchFamily="50" charset="-128"/>
                <a:cs typeface="Meiryo UI" panose="020B0604030504040204" pitchFamily="50" charset="-128"/>
              </a:rPr>
              <a:t> 近似解を求める計算手法。</a:t>
            </a:r>
            <a:r>
              <a:rPr lang="en-US" altLang="ja-JP" sz="1800" dirty="0">
                <a:latin typeface="Meiryo UI" panose="020B0604030504040204" pitchFamily="50" charset="-128"/>
                <a:ea typeface="Meiryo UI" panose="020B0604030504040204" pitchFamily="50" charset="-128"/>
                <a:cs typeface="Meiryo UI" panose="020B0604030504040204" pitchFamily="50" charset="-128"/>
              </a:rPr>
              <a:t>(</a:t>
            </a:r>
            <a:r>
              <a:rPr lang="ja-JP" altLang="en-US" sz="1800" dirty="0">
                <a:latin typeface="Meiryo UI" panose="020B0604030504040204" pitchFamily="50" charset="-128"/>
                <a:ea typeface="Meiryo UI" panose="020B0604030504040204" pitchFamily="50" charset="-128"/>
                <a:cs typeface="Meiryo UI" panose="020B0604030504040204" pitchFamily="50" charset="-128"/>
              </a:rPr>
              <a:t>強化学習</a:t>
            </a:r>
            <a:r>
              <a:rPr lang="en-US" altLang="ja-JP" sz="1800" dirty="0">
                <a:latin typeface="Meiryo UI" panose="020B0604030504040204" pitchFamily="50" charset="-128"/>
                <a:ea typeface="Meiryo UI" panose="020B0604030504040204" pitchFamily="50" charset="-128"/>
                <a:cs typeface="Meiryo UI" panose="020B0604030504040204" pitchFamily="50" charset="-128"/>
              </a:rPr>
              <a:t>)</a:t>
            </a:r>
          </a:p>
          <a:p>
            <a:endParaRPr lang="en-US" altLang="ja-JP" sz="1400" dirty="0">
              <a:latin typeface="Meiryo UI" panose="020B0604030504040204" pitchFamily="50" charset="-128"/>
              <a:ea typeface="Meiryo UI" panose="020B0604030504040204" pitchFamily="50" charset="-128"/>
              <a:cs typeface="Meiryo UI" panose="020B0604030504040204" pitchFamily="50" charset="-128"/>
            </a:endParaRPr>
          </a:p>
          <a:p>
            <a:r>
              <a:rPr lang="ja-JP" altLang="en-US" sz="1800" dirty="0">
                <a:latin typeface="Meiryo UI" panose="020B0604030504040204" pitchFamily="50" charset="-128"/>
                <a:ea typeface="Meiryo UI" panose="020B0604030504040204" pitchFamily="50" charset="-128"/>
                <a:cs typeface="Meiryo UI" panose="020B0604030504040204" pitchFamily="50" charset="-128"/>
              </a:rPr>
              <a:t>→多数のシミュレーション結果より、</a:t>
            </a:r>
            <a:endParaRPr lang="en-US" altLang="ja-JP" sz="1800" dirty="0">
              <a:latin typeface="Meiryo UI" panose="020B0604030504040204" pitchFamily="50" charset="-128"/>
              <a:ea typeface="Meiryo UI" panose="020B0604030504040204" pitchFamily="50" charset="-128"/>
              <a:cs typeface="Meiryo UI" panose="020B0604030504040204" pitchFamily="50" charset="-128"/>
            </a:endParaRPr>
          </a:p>
          <a:p>
            <a:r>
              <a:rPr lang="ja-JP" altLang="en-US" sz="1800" dirty="0">
                <a:latin typeface="Meiryo UI" panose="020B0604030504040204" pitchFamily="50" charset="-128"/>
                <a:ea typeface="Meiryo UI" panose="020B0604030504040204" pitchFamily="50" charset="-128"/>
                <a:cs typeface="Meiryo UI" panose="020B0604030504040204" pitchFamily="50" charset="-128"/>
              </a:rPr>
              <a:t>   勝率の高い一手を選択する</a:t>
            </a:r>
            <a:endParaRPr lang="en-US" altLang="ja-JP" sz="1800" dirty="0">
              <a:latin typeface="Meiryo UI" panose="020B0604030504040204" pitchFamily="50" charset="-128"/>
              <a:ea typeface="Meiryo UI" panose="020B0604030504040204" pitchFamily="50" charset="-128"/>
              <a:cs typeface="Meiryo UI" panose="020B0604030504040204" pitchFamily="50" charset="-128"/>
            </a:endParaRPr>
          </a:p>
          <a:p>
            <a:pPr marL="723900" indent="-723900">
              <a:defRPr/>
            </a:pPr>
            <a:endParaRPr lang="en-US" altLang="ja-JP" sz="1800" dirty="0">
              <a:latin typeface="HGPｺﾞｼｯｸE" panose="020B0900000000000000" pitchFamily="50" charset="-128"/>
              <a:ea typeface="HGPｺﾞｼｯｸE" panose="020B0900000000000000" pitchFamily="50" charset="-128"/>
            </a:endParaRPr>
          </a:p>
          <a:p>
            <a:pPr marL="723900" indent="-723900">
              <a:defRPr/>
            </a:pPr>
            <a:endParaRPr lang="en-US" altLang="ja-JP" sz="1800" dirty="0">
              <a:latin typeface="HGPｺﾞｼｯｸE" panose="020B0900000000000000" pitchFamily="50" charset="-128"/>
              <a:ea typeface="HGPｺﾞｼｯｸE" panose="020B0900000000000000" pitchFamily="50" charset="-128"/>
            </a:endParaRPr>
          </a:p>
          <a:p>
            <a:pPr marL="723900" indent="-723900">
              <a:defRPr/>
            </a:pPr>
            <a:endParaRPr lang="en-US" altLang="ja-JP" sz="1800" dirty="0">
              <a:latin typeface="HGPｺﾞｼｯｸE" panose="020B0900000000000000" pitchFamily="50" charset="-128"/>
              <a:ea typeface="HGPｺﾞｼｯｸE" panose="020B0900000000000000" pitchFamily="50" charset="-128"/>
            </a:endParaRPr>
          </a:p>
          <a:p>
            <a:pPr marL="723900" indent="-723900">
              <a:defRPr/>
            </a:pPr>
            <a:endParaRPr lang="en-US" altLang="ja-JP" sz="1400" dirty="0">
              <a:latin typeface="HGPｺﾞｼｯｸE" panose="020B0900000000000000" pitchFamily="50" charset="-128"/>
              <a:ea typeface="HGPｺﾞｼｯｸE" panose="020B0900000000000000" pitchFamily="50" charset="-128"/>
            </a:endParaRPr>
          </a:p>
          <a:p>
            <a:pPr marL="723900" indent="-723900">
              <a:defRPr/>
            </a:pPr>
            <a:r>
              <a:rPr lang="ja-JP" altLang="en-US" sz="2400" b="1" dirty="0">
                <a:latin typeface="Meiryo UI" panose="020B0604030504040204" pitchFamily="50" charset="-128"/>
                <a:ea typeface="Meiryo UI" panose="020B0604030504040204" pitchFamily="50" charset="-128"/>
                <a:cs typeface="Meiryo UI" panose="020B0604030504040204" pitchFamily="50" charset="-128"/>
              </a:rPr>
              <a:t>■</a:t>
            </a:r>
            <a:r>
              <a:rPr lang="en-US" altLang="ja-JP" sz="2400" b="1" dirty="0">
                <a:latin typeface="Meiryo UI" panose="020B0604030504040204" pitchFamily="50" charset="-128"/>
                <a:ea typeface="Meiryo UI" panose="020B0604030504040204" pitchFamily="50" charset="-128"/>
                <a:cs typeface="Meiryo UI" panose="020B0604030504040204" pitchFamily="50" charset="-128"/>
              </a:rPr>
              <a:t>αβ</a:t>
            </a:r>
            <a:r>
              <a:rPr lang="ja-JP" altLang="en-US" sz="2400" b="1" dirty="0">
                <a:latin typeface="Meiryo UI" panose="020B0604030504040204" pitchFamily="50" charset="-128"/>
                <a:ea typeface="Meiryo UI" panose="020B0604030504040204" pitchFamily="50" charset="-128"/>
                <a:cs typeface="Meiryo UI" panose="020B0604030504040204" pitchFamily="50" charset="-128"/>
              </a:rPr>
              <a:t>法</a:t>
            </a:r>
            <a:endParaRPr lang="en-US" altLang="ja-JP" sz="2400" b="1" dirty="0">
              <a:latin typeface="Meiryo UI" panose="020B0604030504040204" pitchFamily="50" charset="-128"/>
              <a:ea typeface="Meiryo UI" panose="020B0604030504040204" pitchFamily="50" charset="-128"/>
              <a:cs typeface="Meiryo UI" panose="020B0604030504040204" pitchFamily="50" charset="-128"/>
            </a:endParaRPr>
          </a:p>
          <a:p>
            <a:pPr marL="723900" indent="-723900">
              <a:defRPr/>
            </a:pPr>
            <a:endParaRPr lang="en-US" altLang="ja-JP" sz="1000" dirty="0">
              <a:latin typeface="HGPｺﾞｼｯｸE" panose="020B0900000000000000" pitchFamily="50" charset="-128"/>
              <a:ea typeface="HGPｺﾞｼｯｸE" panose="020B0900000000000000" pitchFamily="50" charset="-128"/>
            </a:endParaRPr>
          </a:p>
          <a:p>
            <a:pPr marL="723900" indent="-723900">
              <a:defRPr/>
            </a:pPr>
            <a:r>
              <a:rPr lang="ja-JP" altLang="en-US" sz="1800" dirty="0">
                <a:latin typeface="Meiryo UI" panose="020B0604030504040204" pitchFamily="50" charset="-128"/>
                <a:ea typeface="Meiryo UI" panose="020B0604030504040204" pitchFamily="50" charset="-128"/>
                <a:cs typeface="Meiryo UI" panose="020B0604030504040204" pitchFamily="50" charset="-128"/>
              </a:rPr>
              <a:t>・</a:t>
            </a:r>
            <a:r>
              <a:rPr lang="en-US" altLang="ja-JP" sz="1800" dirty="0">
                <a:latin typeface="Meiryo UI" panose="020B0604030504040204" pitchFamily="50" charset="-128"/>
                <a:ea typeface="Meiryo UI" panose="020B0604030504040204" pitchFamily="50" charset="-128"/>
                <a:cs typeface="Meiryo UI" panose="020B0604030504040204" pitchFamily="50" charset="-128"/>
              </a:rPr>
              <a:t> Min-Max</a:t>
            </a:r>
            <a:r>
              <a:rPr lang="ja-JP" altLang="en-US" sz="1800" dirty="0">
                <a:latin typeface="Meiryo UI" panose="020B0604030504040204" pitchFamily="50" charset="-128"/>
                <a:ea typeface="Meiryo UI" panose="020B0604030504040204" pitchFamily="50" charset="-128"/>
                <a:cs typeface="Meiryo UI" panose="020B0604030504040204" pitchFamily="50" charset="-128"/>
              </a:rPr>
              <a:t>法の改良版。</a:t>
            </a:r>
            <a:endParaRPr lang="en-US" altLang="ja-JP" sz="1800" dirty="0">
              <a:latin typeface="Meiryo UI" panose="020B0604030504040204" pitchFamily="50" charset="-128"/>
              <a:ea typeface="Meiryo UI" panose="020B0604030504040204" pitchFamily="50" charset="-128"/>
              <a:cs typeface="Meiryo UI" panose="020B0604030504040204" pitchFamily="50" charset="-128"/>
            </a:endParaRPr>
          </a:p>
          <a:p>
            <a:pPr marL="723900" indent="-723900">
              <a:defRPr/>
            </a:pPr>
            <a:r>
              <a:rPr lang="ja-JP" altLang="en-US" sz="1800" dirty="0">
                <a:latin typeface="Meiryo UI" panose="020B0604030504040204" pitchFamily="50" charset="-128"/>
                <a:ea typeface="Meiryo UI" panose="020B0604030504040204" pitchFamily="50" charset="-128"/>
                <a:cs typeface="Meiryo UI" panose="020B0604030504040204" pitchFamily="50" charset="-128"/>
              </a:rPr>
              <a:t>  不要な探索を抑制し、</a:t>
            </a:r>
            <a:endParaRPr lang="en-US" altLang="ja-JP" sz="1800" dirty="0">
              <a:latin typeface="Meiryo UI" panose="020B0604030504040204" pitchFamily="50" charset="-128"/>
              <a:ea typeface="Meiryo UI" panose="020B0604030504040204" pitchFamily="50" charset="-128"/>
              <a:cs typeface="Meiryo UI" panose="020B0604030504040204" pitchFamily="50" charset="-128"/>
            </a:endParaRPr>
          </a:p>
          <a:p>
            <a:pPr marL="723900" indent="-723900">
              <a:defRPr/>
            </a:pPr>
            <a:r>
              <a:rPr lang="ja-JP" altLang="en-US" sz="1800" dirty="0">
                <a:latin typeface="Meiryo UI" panose="020B0604030504040204" pitchFamily="50" charset="-128"/>
                <a:ea typeface="Meiryo UI" panose="020B0604030504040204" pitchFamily="50" charset="-128"/>
                <a:cs typeface="Meiryo UI" panose="020B0604030504040204" pitchFamily="50" charset="-128"/>
              </a:rPr>
              <a:t>  探索スピードを向上させる。</a:t>
            </a:r>
            <a:endParaRPr lang="en-US" altLang="ja-JP" sz="1800" dirty="0">
              <a:latin typeface="HGPｺﾞｼｯｸE" panose="020B0900000000000000" pitchFamily="50" charset="-128"/>
              <a:ea typeface="HGPｺﾞｼｯｸE" panose="020B0900000000000000" pitchFamily="50" charset="-128"/>
            </a:endParaRPr>
          </a:p>
        </p:txBody>
      </p:sp>
      <p:pic>
        <p:nvPicPr>
          <p:cNvPr id="7" name="図 6"/>
          <p:cNvPicPr>
            <a:picLocks noChangeAspect="1" noChangeArrowheads="1"/>
            <a:extLst>
              <a:ext uri="{84589F7E-364E-4C9E-8A38-B11213B215E9}">
                <a14:cameraTool xmlns:a14="http://schemas.microsoft.com/office/drawing/2010/main" cellRange="$C$2:$J$9"/>
              </a:ext>
            </a:extLst>
          </p:cNvPicPr>
          <p:nvPr/>
        </p:nvPicPr>
        <p:blipFill>
          <a:blip r:embed="rId3"/>
          <a:srcRect/>
          <a:stretch>
            <a:fillRect/>
          </a:stretch>
        </p:blipFill>
        <p:spPr bwMode="auto">
          <a:xfrm>
            <a:off x="4735963" y="2038699"/>
            <a:ext cx="3600000" cy="3600000"/>
          </a:xfrm>
          <a:prstGeom prst="rect">
            <a:avLst/>
          </a:prstGeom>
          <a:solidFill>
            <a:srgbClr xmlns:mc="http://schemas.openxmlformats.org/markup-compatibility/2006" xmlns:a14="http://schemas.microsoft.com/office/drawing/2010/main" val="FFFFFF" mc:Ignorable="a14" a14:legacySpreadsheetColorIndex="9"/>
          </a:solidFill>
          <a:ln w="9525">
            <a:solidFill>
              <a:srgbClr xmlns:mc="http://schemas.openxmlformats.org/markup-compatibility/2006" xmlns:a14="http://schemas.microsoft.com/office/drawing/2010/main" val="000000" mc:Ignorable="a14" a14:legacySpreadsheetColorIndex="64"/>
            </a:solidFill>
            <a:miter lim="800000"/>
            <a:headEnd/>
            <a:tailEnd/>
          </a:ln>
        </p:spPr>
      </p:pic>
      <p:sp>
        <p:nvSpPr>
          <p:cNvPr id="4" name="正方形/長方形 3"/>
          <p:cNvSpPr/>
          <p:nvPr/>
        </p:nvSpPr>
        <p:spPr bwMode="auto">
          <a:xfrm>
            <a:off x="786639" y="3835889"/>
            <a:ext cx="3805800" cy="732550"/>
          </a:xfrm>
          <a:prstGeom prst="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endParaRPr lang="en-US" altLang="ja-JP" sz="500" b="1" dirty="0">
              <a:latin typeface="Meiryo UI" panose="020B0604030504040204" pitchFamily="50" charset="-128"/>
              <a:ea typeface="Meiryo UI" panose="020B0604030504040204" pitchFamily="50" charset="-128"/>
              <a:cs typeface="Meiryo UI" panose="020B0604030504040204" pitchFamily="50" charset="-128"/>
            </a:endParaRPr>
          </a:p>
          <a:p>
            <a:r>
              <a:rPr lang="en-US" altLang="ja-JP" sz="1600" b="1" dirty="0">
                <a:latin typeface="Meiryo UI" panose="020B0604030504040204" pitchFamily="50" charset="-128"/>
                <a:ea typeface="Meiryo UI" panose="020B0604030504040204" pitchFamily="50" charset="-128"/>
                <a:cs typeface="Meiryo UI" panose="020B0604030504040204" pitchFamily="50" charset="-128"/>
              </a:rPr>
              <a:t>Point  : </a:t>
            </a:r>
            <a:r>
              <a:rPr lang="ja-JP" altLang="en-US" sz="1600" b="1" dirty="0">
                <a:latin typeface="Meiryo UI" panose="020B0604030504040204" pitchFamily="50" charset="-128"/>
                <a:ea typeface="Meiryo UI" panose="020B0604030504040204" pitchFamily="50" charset="-128"/>
                <a:cs typeface="Meiryo UI" panose="020B0604030504040204" pitchFamily="50" charset="-128"/>
              </a:rPr>
              <a:t>候補手を選んでから、</a:t>
            </a:r>
            <a:endParaRPr lang="en-US" altLang="ja-JP" sz="1600" b="1" dirty="0">
              <a:latin typeface="Meiryo UI" panose="020B0604030504040204" pitchFamily="50" charset="-128"/>
              <a:ea typeface="Meiryo UI" panose="020B0604030504040204" pitchFamily="50" charset="-128"/>
              <a:cs typeface="Meiryo UI" panose="020B0604030504040204" pitchFamily="50" charset="-128"/>
            </a:endParaRPr>
          </a:p>
          <a:p>
            <a:r>
              <a:rPr lang="ja-JP" altLang="en-US" sz="1600" b="1" dirty="0">
                <a:latin typeface="Meiryo UI" panose="020B0604030504040204" pitchFamily="50" charset="-128"/>
                <a:ea typeface="Meiryo UI" panose="020B0604030504040204" pitchFamily="50" charset="-128"/>
                <a:cs typeface="Meiryo UI" panose="020B0604030504040204" pitchFamily="50" charset="-128"/>
              </a:rPr>
              <a:t>            対戦終了までをシミュレーション</a:t>
            </a:r>
          </a:p>
        </p:txBody>
      </p:sp>
    </p:spTree>
    <p:extLst>
      <p:ext uri="{BB962C8B-B14F-4D97-AF65-F5344CB8AC3E}">
        <p14:creationId xmlns:p14="http://schemas.microsoft.com/office/powerpoint/2010/main" val="454329554"/>
      </p:ext>
    </p:extLst>
  </p:cSld>
  <p:clrMapOvr>
    <a:masterClrMapping/>
  </p:clrMapOvr>
  <p:timing>
    <p:tnLst>
      <p:par>
        <p:cTn id="1" dur="indefinite" restart="never" nodeType="tmRoot"/>
      </p:par>
    </p:tnLst>
  </p:timing>
</p:sld>
</file>

<file path=ppt/theme/theme1.xml><?xml version="1.0" encoding="utf-8"?>
<a:theme xmlns:a="http://schemas.openxmlformats.org/drawingml/2006/main" name="Ppt_MF_J_Rgb_Pos_Title_1">
  <a:themeElements>
    <a:clrScheme name="Ppt_MF_J_Rgb_Pos_Title_1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Ppt_MF_J_Rgb_Pos_Title_1">
      <a:majorFont>
        <a:latin typeface="ＭＳ Ｐゴシック"/>
        <a:ea typeface="ＭＳ Ｐゴシック"/>
        <a:cs typeface=""/>
      </a:majorFont>
      <a:minorFont>
        <a:latin typeface="Times"/>
        <a:ea typeface="Osaka"/>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6"/>
        </a:solidFill>
        <a:ln w="9525" cap="flat" cmpd="sng" algn="ctr">
          <a:solidFill>
            <a:schemeClr val="tx1"/>
          </a:solidFill>
          <a:prstDash val="solid"/>
          <a:round/>
          <a:headEnd type="none" w="med" len="med"/>
          <a:tailEnd type="none" w="med" len="med"/>
        </a:ln>
        <a:effectLst/>
      </a:spPr>
      <a:bodyPr vert="horz" wrap="square" lIns="91440" tIns="45720" rIns="91440" bIns="45720" numCol="1" rtlCol="0" anchor="t" anchorCtr="0" compatLnSpc="1">
        <a:prstTxWarp prst="textNoShape">
          <a:avLst/>
        </a:prstTxWarp>
      </a:bodyPr>
      <a:lstStyle>
        <a:defPPr marL="0" marR="0" indent="0" algn="l" defTabSz="969963" rtl="0" eaLnBrk="1" fontAlgn="base" latinLnBrk="0" hangingPunct="1">
          <a:lnSpc>
            <a:spcPct val="100000"/>
          </a:lnSpc>
          <a:spcBef>
            <a:spcPct val="0"/>
          </a:spcBef>
          <a:spcAft>
            <a:spcPct val="0"/>
          </a:spcAft>
          <a:buClrTx/>
          <a:buSzTx/>
          <a:buFontTx/>
          <a:buNone/>
          <a:tabLst/>
          <a:defRPr kumimoji="1" sz="2500" b="0" i="0" u="none" strike="noStrike" cap="none" normalizeH="0" baseline="0" smtClean="0">
            <a:ln>
              <a:noFill/>
            </a:ln>
            <a:solidFill>
              <a:schemeClr val="tx1"/>
            </a:solidFill>
            <a:effectLst/>
            <a:latin typeface="Times" charset="0"/>
            <a:ea typeface="ＭＳ Ｐゴシック" pitchFamily="50"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69963" rtl="0" eaLnBrk="1" fontAlgn="base" latinLnBrk="0" hangingPunct="1">
          <a:lnSpc>
            <a:spcPct val="100000"/>
          </a:lnSpc>
          <a:spcBef>
            <a:spcPct val="0"/>
          </a:spcBef>
          <a:spcAft>
            <a:spcPct val="0"/>
          </a:spcAft>
          <a:buClrTx/>
          <a:buSzTx/>
          <a:buFontTx/>
          <a:buNone/>
          <a:tabLst/>
          <a:defRPr kumimoji="1" lang="ja-JP" altLang="en-US" sz="2500" b="0" i="0" u="none" strike="noStrike" cap="none" normalizeH="0" baseline="0" smtClean="0">
            <a:ln>
              <a:noFill/>
            </a:ln>
            <a:solidFill>
              <a:schemeClr val="tx1"/>
            </a:solidFill>
            <a:effectLst/>
            <a:latin typeface="Times" charset="0"/>
            <a:ea typeface="ＭＳ Ｐゴシック" pitchFamily="50" charset="-128"/>
          </a:defRPr>
        </a:defPPr>
      </a:lstStyle>
    </a:lnDef>
    <a:txDef>
      <a:spPr>
        <a:noFill/>
      </a:spPr>
      <a:bodyPr wrap="square" rtlCol="0">
        <a:spAutoFit/>
      </a:bodyPr>
      <a:lstStyle>
        <a:defPPr algn="ctr">
          <a:defRPr kumimoji="1" sz="7200" baseline="-25000" dirty="0" smtClean="0">
            <a:latin typeface="HGPｺﾞｼｯｸE" panose="020B0900000000000000" pitchFamily="50" charset="-128"/>
            <a:ea typeface="HGPｺﾞｼｯｸE" panose="020B0900000000000000" pitchFamily="50" charset="-128"/>
          </a:defRPr>
        </a:defPPr>
      </a:lstStyle>
    </a:txDef>
  </a:objectDefaults>
  <a:extraClrSchemeLst>
    <a:extraClrScheme>
      <a:clrScheme name="Ppt_MF_J_Rgb_Pos_Title_1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Ppt_MF_J_Rgb_Pos_Title_1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Ppt_MF_J_Rgb_Pos_Title_1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Ppt_MF_J_Rgb_Pos_Title_1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Ppt_MF_J_Rgb_Pos_Title_1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Ppt_MF_J_Rgb_Pos_Title_1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Ppt_MF_J_Rgb_Pos_Title_1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テーマ">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Ppt_MF_J_Rgb_Pos_Title_1</Template>
  <TotalTime>9703</TotalTime>
  <Words>2058</Words>
  <Application>Microsoft Office PowerPoint</Application>
  <PresentationFormat>画面に合わせる (4:3)</PresentationFormat>
  <Paragraphs>328</Paragraphs>
  <Slides>25</Slides>
  <Notes>24</Notes>
  <HiddenSlides>0</HiddenSlides>
  <MMClips>0</MMClips>
  <ScaleCrop>false</ScaleCrop>
  <HeadingPairs>
    <vt:vector size="6" baseType="variant">
      <vt:variant>
        <vt:lpstr>使用されているフォント</vt:lpstr>
      </vt:variant>
      <vt:variant>
        <vt:i4>8</vt:i4>
      </vt:variant>
      <vt:variant>
        <vt:lpstr>テーマ</vt:lpstr>
      </vt:variant>
      <vt:variant>
        <vt:i4>1</vt:i4>
      </vt:variant>
      <vt:variant>
        <vt:lpstr>スライド タイトル</vt:lpstr>
      </vt:variant>
      <vt:variant>
        <vt:i4>25</vt:i4>
      </vt:variant>
    </vt:vector>
  </HeadingPairs>
  <TitlesOfParts>
    <vt:vector size="34" baseType="lpstr">
      <vt:lpstr>HGPｺﾞｼｯｸE</vt:lpstr>
      <vt:lpstr>HG創英角ｺﾞｼｯｸUB</vt:lpstr>
      <vt:lpstr>Meiryo UI</vt:lpstr>
      <vt:lpstr>ＭＳ Ｐゴシック</vt:lpstr>
      <vt:lpstr>ＭＳ Ｐ明朝</vt:lpstr>
      <vt:lpstr>Osaka</vt:lpstr>
      <vt:lpstr>Times</vt:lpstr>
      <vt:lpstr>Wingdings</vt:lpstr>
      <vt:lpstr>Ppt_MF_J_Rgb_Pos_Title_1</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広報室</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スライド 1</dc:title>
  <dc:creator>cp_hiraishi</dc:creator>
  <cp:lastModifiedBy>鎌田 康太郎</cp:lastModifiedBy>
  <cp:revision>1035</cp:revision>
  <cp:lastPrinted>2001-10-03T07:50:49Z</cp:lastPrinted>
  <dcterms:created xsi:type="dcterms:W3CDTF">2004-09-21T07:58:56Z</dcterms:created>
  <dcterms:modified xsi:type="dcterms:W3CDTF">2018-01-26T09:52:44Z</dcterms:modified>
</cp:coreProperties>
</file>