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8.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433" r:id="rId2"/>
    <p:sldId id="431" r:id="rId3"/>
    <p:sldId id="434" r:id="rId4"/>
    <p:sldId id="437" r:id="rId5"/>
    <p:sldId id="432" r:id="rId6"/>
    <p:sldId id="442" r:id="rId7"/>
    <p:sldId id="445" r:id="rId8"/>
    <p:sldId id="447" r:id="rId9"/>
    <p:sldId id="448" r:id="rId10"/>
    <p:sldId id="449" r:id="rId11"/>
    <p:sldId id="450" r:id="rId12"/>
    <p:sldId id="453" r:id="rId13"/>
    <p:sldId id="454" r:id="rId14"/>
    <p:sldId id="455" r:id="rId15"/>
    <p:sldId id="456" r:id="rId16"/>
    <p:sldId id="457" r:id="rId17"/>
    <p:sldId id="458" r:id="rId18"/>
    <p:sldId id="459" r:id="rId19"/>
    <p:sldId id="461" r:id="rId20"/>
    <p:sldId id="443" r:id="rId21"/>
    <p:sldId id="444" r:id="rId22"/>
    <p:sldId id="446" r:id="rId23"/>
    <p:sldId id="451" r:id="rId24"/>
    <p:sldId id="462" r:id="rId25"/>
    <p:sldId id="460" r:id="rId26"/>
    <p:sldId id="465" r:id="rId27"/>
    <p:sldId id="463" r:id="rId28"/>
    <p:sldId id="466" r:id="rId29"/>
    <p:sldId id="439" r:id="rId30"/>
    <p:sldId id="440" r:id="rId31"/>
    <p:sldId id="428" r:id="rId32"/>
  </p:sldIdLst>
  <p:sldSz cx="9144000" cy="6858000" type="screen4x3"/>
  <p:notesSz cx="6735763" cy="9866313"/>
  <p:defaultTextStyle>
    <a:defPPr>
      <a:defRPr lang="ja-JP"/>
    </a:defPPr>
    <a:lvl1pPr algn="l" rtl="0" fontAlgn="base">
      <a:spcBef>
        <a:spcPct val="0"/>
      </a:spcBef>
      <a:spcAft>
        <a:spcPct val="0"/>
      </a:spcAft>
      <a:defRPr kumimoji="1" sz="2500" kern="1200">
        <a:solidFill>
          <a:schemeClr val="tx1"/>
        </a:solidFill>
        <a:latin typeface="Times" charset="0"/>
        <a:ea typeface="ＭＳ Ｐゴシック" charset="-128"/>
        <a:cs typeface="+mn-cs"/>
      </a:defRPr>
    </a:lvl1pPr>
    <a:lvl2pPr marL="457200" algn="l" rtl="0" fontAlgn="base">
      <a:spcBef>
        <a:spcPct val="0"/>
      </a:spcBef>
      <a:spcAft>
        <a:spcPct val="0"/>
      </a:spcAft>
      <a:defRPr kumimoji="1" sz="2500" kern="1200">
        <a:solidFill>
          <a:schemeClr val="tx1"/>
        </a:solidFill>
        <a:latin typeface="Times" charset="0"/>
        <a:ea typeface="ＭＳ Ｐゴシック" charset="-128"/>
        <a:cs typeface="+mn-cs"/>
      </a:defRPr>
    </a:lvl2pPr>
    <a:lvl3pPr marL="914400" algn="l" rtl="0" fontAlgn="base">
      <a:spcBef>
        <a:spcPct val="0"/>
      </a:spcBef>
      <a:spcAft>
        <a:spcPct val="0"/>
      </a:spcAft>
      <a:defRPr kumimoji="1" sz="2500" kern="1200">
        <a:solidFill>
          <a:schemeClr val="tx1"/>
        </a:solidFill>
        <a:latin typeface="Times" charset="0"/>
        <a:ea typeface="ＭＳ Ｐゴシック" charset="-128"/>
        <a:cs typeface="+mn-cs"/>
      </a:defRPr>
    </a:lvl3pPr>
    <a:lvl4pPr marL="1371600" algn="l" rtl="0" fontAlgn="base">
      <a:spcBef>
        <a:spcPct val="0"/>
      </a:spcBef>
      <a:spcAft>
        <a:spcPct val="0"/>
      </a:spcAft>
      <a:defRPr kumimoji="1" sz="2500" kern="1200">
        <a:solidFill>
          <a:schemeClr val="tx1"/>
        </a:solidFill>
        <a:latin typeface="Times" charset="0"/>
        <a:ea typeface="ＭＳ Ｐゴシック" charset="-128"/>
        <a:cs typeface="+mn-cs"/>
      </a:defRPr>
    </a:lvl4pPr>
    <a:lvl5pPr marL="1828800" algn="l" rtl="0" fontAlgn="base">
      <a:spcBef>
        <a:spcPct val="0"/>
      </a:spcBef>
      <a:spcAft>
        <a:spcPct val="0"/>
      </a:spcAft>
      <a:defRPr kumimoji="1" sz="2500" kern="1200">
        <a:solidFill>
          <a:schemeClr val="tx1"/>
        </a:solidFill>
        <a:latin typeface="Times" charset="0"/>
        <a:ea typeface="ＭＳ Ｐゴシック" charset="-128"/>
        <a:cs typeface="+mn-cs"/>
      </a:defRPr>
    </a:lvl5pPr>
    <a:lvl6pPr marL="2286000" algn="l" defTabSz="914400" rtl="0" eaLnBrk="1" latinLnBrk="0" hangingPunct="1">
      <a:defRPr kumimoji="1" sz="2500" kern="1200">
        <a:solidFill>
          <a:schemeClr val="tx1"/>
        </a:solidFill>
        <a:latin typeface="Times" charset="0"/>
        <a:ea typeface="ＭＳ Ｐゴシック" charset="-128"/>
        <a:cs typeface="+mn-cs"/>
      </a:defRPr>
    </a:lvl6pPr>
    <a:lvl7pPr marL="2743200" algn="l" defTabSz="914400" rtl="0" eaLnBrk="1" latinLnBrk="0" hangingPunct="1">
      <a:defRPr kumimoji="1" sz="2500" kern="1200">
        <a:solidFill>
          <a:schemeClr val="tx1"/>
        </a:solidFill>
        <a:latin typeface="Times" charset="0"/>
        <a:ea typeface="ＭＳ Ｐゴシック" charset="-128"/>
        <a:cs typeface="+mn-cs"/>
      </a:defRPr>
    </a:lvl7pPr>
    <a:lvl8pPr marL="3200400" algn="l" defTabSz="914400" rtl="0" eaLnBrk="1" latinLnBrk="0" hangingPunct="1">
      <a:defRPr kumimoji="1" sz="2500" kern="1200">
        <a:solidFill>
          <a:schemeClr val="tx1"/>
        </a:solidFill>
        <a:latin typeface="Times" charset="0"/>
        <a:ea typeface="ＭＳ Ｐゴシック" charset="-128"/>
        <a:cs typeface="+mn-cs"/>
      </a:defRPr>
    </a:lvl8pPr>
    <a:lvl9pPr marL="3657600" algn="l" defTabSz="914400" rtl="0" eaLnBrk="1" latinLnBrk="0" hangingPunct="1">
      <a:defRPr kumimoji="1" sz="2500" kern="1200">
        <a:solidFill>
          <a:schemeClr val="tx1"/>
        </a:solidFill>
        <a:latin typeface="Times" charset="0"/>
        <a:ea typeface="ＭＳ Ｐゴシック" charset="-128"/>
        <a:cs typeface="+mn-cs"/>
      </a:defRPr>
    </a:lvl9pPr>
  </p:defaultTextStyle>
  <p:extLst>
    <p:ext uri="{EFAFB233-063F-42B5-8137-9DF3F51BA10A}">
      <p15:sldGuideLst xmlns:p15="http://schemas.microsoft.com/office/powerpoint/2012/main">
        <p15:guide id="1" orient="horz" pos="39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509CF"/>
    <a:srgbClr val="FF0000"/>
    <a:srgbClr val="140078"/>
    <a:srgbClr val="FFCCCC"/>
    <a:srgbClr val="FFFFCC"/>
    <a:srgbClr val="FFCCFF"/>
    <a:srgbClr val="FFFF66"/>
    <a:srgbClr val="CCE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5" autoAdjust="0"/>
  </p:normalViewPr>
  <p:slideViewPr>
    <p:cSldViewPr snapToGrid="0">
      <p:cViewPr varScale="1">
        <p:scale>
          <a:sx n="114" d="100"/>
          <a:sy n="114" d="100"/>
        </p:scale>
        <p:origin x="1386" y="96"/>
      </p:cViewPr>
      <p:guideLst>
        <p:guide orient="horz" pos="3973"/>
        <p:guide pos="2880"/>
      </p:guideLst>
    </p:cSldViewPr>
  </p:slideViewPr>
  <p:outlineViewPr>
    <p:cViewPr>
      <p:scale>
        <a:sx n="25" d="100"/>
        <a:sy n="25"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b="1" dirty="0"/>
              <a:t>損失関数の値で学習の進行度を確認</a:t>
            </a:r>
            <a:endParaRPr lang="en-US" altLang="ja-JP"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2"/>
              </a:solidFill>
              <a:round/>
            </a:ln>
            <a:effectLst/>
          </c:spPr>
          <c:marker>
            <c:symbol val="none"/>
          </c:marker>
          <c:cat>
            <c:numRef>
              <c:f>Sheet1!$A$2:$A$10001</c:f>
              <c:numCache>
                <c:formatCode>General</c:formatCode>
                <c:ptCount val="10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pt idx="3000">
                  <c:v>3001</c:v>
                </c:pt>
                <c:pt idx="3001">
                  <c:v>3002</c:v>
                </c:pt>
                <c:pt idx="3002">
                  <c:v>3003</c:v>
                </c:pt>
                <c:pt idx="3003">
                  <c:v>3004</c:v>
                </c:pt>
                <c:pt idx="3004">
                  <c:v>3005</c:v>
                </c:pt>
                <c:pt idx="3005">
                  <c:v>3006</c:v>
                </c:pt>
                <c:pt idx="3006">
                  <c:v>3007</c:v>
                </c:pt>
                <c:pt idx="3007">
                  <c:v>3008</c:v>
                </c:pt>
                <c:pt idx="3008">
                  <c:v>3009</c:v>
                </c:pt>
                <c:pt idx="3009">
                  <c:v>3010</c:v>
                </c:pt>
                <c:pt idx="3010">
                  <c:v>3011</c:v>
                </c:pt>
                <c:pt idx="3011">
                  <c:v>3012</c:v>
                </c:pt>
                <c:pt idx="3012">
                  <c:v>3013</c:v>
                </c:pt>
                <c:pt idx="3013">
                  <c:v>3014</c:v>
                </c:pt>
                <c:pt idx="3014">
                  <c:v>3015</c:v>
                </c:pt>
                <c:pt idx="3015">
                  <c:v>3016</c:v>
                </c:pt>
                <c:pt idx="3016">
                  <c:v>3017</c:v>
                </c:pt>
                <c:pt idx="3017">
                  <c:v>3018</c:v>
                </c:pt>
                <c:pt idx="3018">
                  <c:v>3019</c:v>
                </c:pt>
                <c:pt idx="3019">
                  <c:v>3020</c:v>
                </c:pt>
                <c:pt idx="3020">
                  <c:v>3021</c:v>
                </c:pt>
                <c:pt idx="3021">
                  <c:v>3022</c:v>
                </c:pt>
                <c:pt idx="3022">
                  <c:v>3023</c:v>
                </c:pt>
                <c:pt idx="3023">
                  <c:v>3024</c:v>
                </c:pt>
                <c:pt idx="3024">
                  <c:v>3025</c:v>
                </c:pt>
                <c:pt idx="3025">
                  <c:v>3026</c:v>
                </c:pt>
                <c:pt idx="3026">
                  <c:v>3027</c:v>
                </c:pt>
                <c:pt idx="3027">
                  <c:v>3028</c:v>
                </c:pt>
                <c:pt idx="3028">
                  <c:v>3029</c:v>
                </c:pt>
                <c:pt idx="3029">
                  <c:v>3030</c:v>
                </c:pt>
                <c:pt idx="3030">
                  <c:v>3031</c:v>
                </c:pt>
                <c:pt idx="3031">
                  <c:v>3032</c:v>
                </c:pt>
                <c:pt idx="3032">
                  <c:v>3033</c:v>
                </c:pt>
                <c:pt idx="3033">
                  <c:v>3034</c:v>
                </c:pt>
                <c:pt idx="3034">
                  <c:v>3035</c:v>
                </c:pt>
                <c:pt idx="3035">
                  <c:v>3036</c:v>
                </c:pt>
                <c:pt idx="3036">
                  <c:v>3037</c:v>
                </c:pt>
                <c:pt idx="3037">
                  <c:v>3038</c:v>
                </c:pt>
                <c:pt idx="3038">
                  <c:v>3039</c:v>
                </c:pt>
                <c:pt idx="3039">
                  <c:v>3040</c:v>
                </c:pt>
                <c:pt idx="3040">
                  <c:v>3041</c:v>
                </c:pt>
                <c:pt idx="3041">
                  <c:v>3042</c:v>
                </c:pt>
                <c:pt idx="3042">
                  <c:v>3043</c:v>
                </c:pt>
                <c:pt idx="3043">
                  <c:v>3044</c:v>
                </c:pt>
                <c:pt idx="3044">
                  <c:v>3045</c:v>
                </c:pt>
                <c:pt idx="3045">
                  <c:v>3046</c:v>
                </c:pt>
                <c:pt idx="3046">
                  <c:v>3047</c:v>
                </c:pt>
                <c:pt idx="3047">
                  <c:v>3048</c:v>
                </c:pt>
                <c:pt idx="3048">
                  <c:v>3049</c:v>
                </c:pt>
                <c:pt idx="3049">
                  <c:v>3050</c:v>
                </c:pt>
                <c:pt idx="3050">
                  <c:v>3051</c:v>
                </c:pt>
                <c:pt idx="3051">
                  <c:v>3052</c:v>
                </c:pt>
                <c:pt idx="3052">
                  <c:v>3053</c:v>
                </c:pt>
                <c:pt idx="3053">
                  <c:v>3054</c:v>
                </c:pt>
                <c:pt idx="3054">
                  <c:v>3055</c:v>
                </c:pt>
                <c:pt idx="3055">
                  <c:v>3056</c:v>
                </c:pt>
                <c:pt idx="3056">
                  <c:v>3057</c:v>
                </c:pt>
                <c:pt idx="3057">
                  <c:v>3058</c:v>
                </c:pt>
                <c:pt idx="3058">
                  <c:v>3059</c:v>
                </c:pt>
                <c:pt idx="3059">
                  <c:v>3060</c:v>
                </c:pt>
                <c:pt idx="3060">
                  <c:v>3061</c:v>
                </c:pt>
                <c:pt idx="3061">
                  <c:v>3062</c:v>
                </c:pt>
                <c:pt idx="3062">
                  <c:v>3063</c:v>
                </c:pt>
                <c:pt idx="3063">
                  <c:v>3064</c:v>
                </c:pt>
                <c:pt idx="3064">
                  <c:v>3065</c:v>
                </c:pt>
                <c:pt idx="3065">
                  <c:v>3066</c:v>
                </c:pt>
                <c:pt idx="3066">
                  <c:v>3067</c:v>
                </c:pt>
                <c:pt idx="3067">
                  <c:v>3068</c:v>
                </c:pt>
                <c:pt idx="3068">
                  <c:v>3069</c:v>
                </c:pt>
                <c:pt idx="3069">
                  <c:v>3070</c:v>
                </c:pt>
                <c:pt idx="3070">
                  <c:v>3071</c:v>
                </c:pt>
                <c:pt idx="3071">
                  <c:v>3072</c:v>
                </c:pt>
                <c:pt idx="3072">
                  <c:v>3073</c:v>
                </c:pt>
                <c:pt idx="3073">
                  <c:v>3074</c:v>
                </c:pt>
                <c:pt idx="3074">
                  <c:v>3075</c:v>
                </c:pt>
                <c:pt idx="3075">
                  <c:v>3076</c:v>
                </c:pt>
                <c:pt idx="3076">
                  <c:v>3077</c:v>
                </c:pt>
                <c:pt idx="3077">
                  <c:v>3078</c:v>
                </c:pt>
                <c:pt idx="3078">
                  <c:v>3079</c:v>
                </c:pt>
                <c:pt idx="3079">
                  <c:v>3080</c:v>
                </c:pt>
                <c:pt idx="3080">
                  <c:v>3081</c:v>
                </c:pt>
                <c:pt idx="3081">
                  <c:v>3082</c:v>
                </c:pt>
                <c:pt idx="3082">
                  <c:v>3083</c:v>
                </c:pt>
                <c:pt idx="3083">
                  <c:v>3084</c:v>
                </c:pt>
                <c:pt idx="3084">
                  <c:v>3085</c:v>
                </c:pt>
                <c:pt idx="3085">
                  <c:v>3086</c:v>
                </c:pt>
                <c:pt idx="3086">
                  <c:v>3087</c:v>
                </c:pt>
                <c:pt idx="3087">
                  <c:v>3088</c:v>
                </c:pt>
                <c:pt idx="3088">
                  <c:v>3089</c:v>
                </c:pt>
                <c:pt idx="3089">
                  <c:v>3090</c:v>
                </c:pt>
                <c:pt idx="3090">
                  <c:v>3091</c:v>
                </c:pt>
                <c:pt idx="3091">
                  <c:v>3092</c:v>
                </c:pt>
                <c:pt idx="3092">
                  <c:v>3093</c:v>
                </c:pt>
                <c:pt idx="3093">
                  <c:v>3094</c:v>
                </c:pt>
                <c:pt idx="3094">
                  <c:v>3095</c:v>
                </c:pt>
                <c:pt idx="3095">
                  <c:v>3096</c:v>
                </c:pt>
                <c:pt idx="3096">
                  <c:v>3097</c:v>
                </c:pt>
                <c:pt idx="3097">
                  <c:v>3098</c:v>
                </c:pt>
                <c:pt idx="3098">
                  <c:v>3099</c:v>
                </c:pt>
                <c:pt idx="3099">
                  <c:v>3100</c:v>
                </c:pt>
                <c:pt idx="3100">
                  <c:v>3101</c:v>
                </c:pt>
                <c:pt idx="3101">
                  <c:v>3102</c:v>
                </c:pt>
                <c:pt idx="3102">
                  <c:v>3103</c:v>
                </c:pt>
                <c:pt idx="3103">
                  <c:v>3104</c:v>
                </c:pt>
                <c:pt idx="3104">
                  <c:v>3105</c:v>
                </c:pt>
                <c:pt idx="3105">
                  <c:v>3106</c:v>
                </c:pt>
                <c:pt idx="3106">
                  <c:v>3107</c:v>
                </c:pt>
                <c:pt idx="3107">
                  <c:v>3108</c:v>
                </c:pt>
                <c:pt idx="3108">
                  <c:v>3109</c:v>
                </c:pt>
                <c:pt idx="3109">
                  <c:v>3110</c:v>
                </c:pt>
                <c:pt idx="3110">
                  <c:v>3111</c:v>
                </c:pt>
                <c:pt idx="3111">
                  <c:v>3112</c:v>
                </c:pt>
                <c:pt idx="3112">
                  <c:v>3113</c:v>
                </c:pt>
                <c:pt idx="3113">
                  <c:v>3114</c:v>
                </c:pt>
                <c:pt idx="3114">
                  <c:v>3115</c:v>
                </c:pt>
                <c:pt idx="3115">
                  <c:v>3116</c:v>
                </c:pt>
                <c:pt idx="3116">
                  <c:v>3117</c:v>
                </c:pt>
                <c:pt idx="3117">
                  <c:v>3118</c:v>
                </c:pt>
                <c:pt idx="3118">
                  <c:v>3119</c:v>
                </c:pt>
                <c:pt idx="3119">
                  <c:v>3120</c:v>
                </c:pt>
                <c:pt idx="3120">
                  <c:v>3121</c:v>
                </c:pt>
                <c:pt idx="3121">
                  <c:v>3122</c:v>
                </c:pt>
                <c:pt idx="3122">
                  <c:v>3123</c:v>
                </c:pt>
                <c:pt idx="3123">
                  <c:v>3124</c:v>
                </c:pt>
                <c:pt idx="3124">
                  <c:v>3125</c:v>
                </c:pt>
                <c:pt idx="3125">
                  <c:v>3126</c:v>
                </c:pt>
                <c:pt idx="3126">
                  <c:v>3127</c:v>
                </c:pt>
                <c:pt idx="3127">
                  <c:v>3128</c:v>
                </c:pt>
                <c:pt idx="3128">
                  <c:v>3129</c:v>
                </c:pt>
                <c:pt idx="3129">
                  <c:v>3130</c:v>
                </c:pt>
                <c:pt idx="3130">
                  <c:v>3131</c:v>
                </c:pt>
                <c:pt idx="3131">
                  <c:v>3132</c:v>
                </c:pt>
                <c:pt idx="3132">
                  <c:v>3133</c:v>
                </c:pt>
                <c:pt idx="3133">
                  <c:v>3134</c:v>
                </c:pt>
                <c:pt idx="3134">
                  <c:v>3135</c:v>
                </c:pt>
                <c:pt idx="3135">
                  <c:v>3136</c:v>
                </c:pt>
                <c:pt idx="3136">
                  <c:v>3137</c:v>
                </c:pt>
                <c:pt idx="3137">
                  <c:v>3138</c:v>
                </c:pt>
                <c:pt idx="3138">
                  <c:v>3139</c:v>
                </c:pt>
                <c:pt idx="3139">
                  <c:v>3140</c:v>
                </c:pt>
                <c:pt idx="3140">
                  <c:v>3141</c:v>
                </c:pt>
                <c:pt idx="3141">
                  <c:v>3142</c:v>
                </c:pt>
                <c:pt idx="3142">
                  <c:v>3143</c:v>
                </c:pt>
                <c:pt idx="3143">
                  <c:v>3144</c:v>
                </c:pt>
                <c:pt idx="3144">
                  <c:v>3145</c:v>
                </c:pt>
                <c:pt idx="3145">
                  <c:v>3146</c:v>
                </c:pt>
                <c:pt idx="3146">
                  <c:v>3147</c:v>
                </c:pt>
                <c:pt idx="3147">
                  <c:v>3148</c:v>
                </c:pt>
                <c:pt idx="3148">
                  <c:v>3149</c:v>
                </c:pt>
                <c:pt idx="3149">
                  <c:v>3150</c:v>
                </c:pt>
                <c:pt idx="3150">
                  <c:v>3151</c:v>
                </c:pt>
                <c:pt idx="3151">
                  <c:v>3152</c:v>
                </c:pt>
                <c:pt idx="3152">
                  <c:v>3153</c:v>
                </c:pt>
                <c:pt idx="3153">
                  <c:v>3154</c:v>
                </c:pt>
                <c:pt idx="3154">
                  <c:v>3155</c:v>
                </c:pt>
                <c:pt idx="3155">
                  <c:v>3156</c:v>
                </c:pt>
                <c:pt idx="3156">
                  <c:v>3157</c:v>
                </c:pt>
                <c:pt idx="3157">
                  <c:v>3158</c:v>
                </c:pt>
                <c:pt idx="3158">
                  <c:v>3159</c:v>
                </c:pt>
                <c:pt idx="3159">
                  <c:v>3160</c:v>
                </c:pt>
                <c:pt idx="3160">
                  <c:v>3161</c:v>
                </c:pt>
                <c:pt idx="3161">
                  <c:v>3162</c:v>
                </c:pt>
                <c:pt idx="3162">
                  <c:v>3163</c:v>
                </c:pt>
                <c:pt idx="3163">
                  <c:v>3164</c:v>
                </c:pt>
                <c:pt idx="3164">
                  <c:v>3165</c:v>
                </c:pt>
                <c:pt idx="3165">
                  <c:v>3166</c:v>
                </c:pt>
                <c:pt idx="3166">
                  <c:v>3167</c:v>
                </c:pt>
                <c:pt idx="3167">
                  <c:v>3168</c:v>
                </c:pt>
                <c:pt idx="3168">
                  <c:v>3169</c:v>
                </c:pt>
                <c:pt idx="3169">
                  <c:v>3170</c:v>
                </c:pt>
                <c:pt idx="3170">
                  <c:v>3171</c:v>
                </c:pt>
                <c:pt idx="3171">
                  <c:v>3172</c:v>
                </c:pt>
                <c:pt idx="3172">
                  <c:v>3173</c:v>
                </c:pt>
                <c:pt idx="3173">
                  <c:v>3174</c:v>
                </c:pt>
                <c:pt idx="3174">
                  <c:v>3175</c:v>
                </c:pt>
                <c:pt idx="3175">
                  <c:v>3176</c:v>
                </c:pt>
                <c:pt idx="3176">
                  <c:v>3177</c:v>
                </c:pt>
                <c:pt idx="3177">
                  <c:v>3178</c:v>
                </c:pt>
                <c:pt idx="3178">
                  <c:v>3179</c:v>
                </c:pt>
                <c:pt idx="3179">
                  <c:v>3180</c:v>
                </c:pt>
                <c:pt idx="3180">
                  <c:v>3181</c:v>
                </c:pt>
                <c:pt idx="3181">
                  <c:v>3182</c:v>
                </c:pt>
                <c:pt idx="3182">
                  <c:v>3183</c:v>
                </c:pt>
                <c:pt idx="3183">
                  <c:v>3184</c:v>
                </c:pt>
                <c:pt idx="3184">
                  <c:v>3185</c:v>
                </c:pt>
                <c:pt idx="3185">
                  <c:v>3186</c:v>
                </c:pt>
                <c:pt idx="3186">
                  <c:v>3187</c:v>
                </c:pt>
                <c:pt idx="3187">
                  <c:v>3188</c:v>
                </c:pt>
                <c:pt idx="3188">
                  <c:v>3189</c:v>
                </c:pt>
                <c:pt idx="3189">
                  <c:v>3190</c:v>
                </c:pt>
                <c:pt idx="3190">
                  <c:v>3191</c:v>
                </c:pt>
                <c:pt idx="3191">
                  <c:v>3192</c:v>
                </c:pt>
                <c:pt idx="3192">
                  <c:v>3193</c:v>
                </c:pt>
                <c:pt idx="3193">
                  <c:v>3194</c:v>
                </c:pt>
                <c:pt idx="3194">
                  <c:v>3195</c:v>
                </c:pt>
                <c:pt idx="3195">
                  <c:v>3196</c:v>
                </c:pt>
                <c:pt idx="3196">
                  <c:v>3197</c:v>
                </c:pt>
                <c:pt idx="3197">
                  <c:v>3198</c:v>
                </c:pt>
                <c:pt idx="3198">
                  <c:v>3199</c:v>
                </c:pt>
                <c:pt idx="3199">
                  <c:v>3200</c:v>
                </c:pt>
                <c:pt idx="3200">
                  <c:v>3201</c:v>
                </c:pt>
                <c:pt idx="3201">
                  <c:v>3202</c:v>
                </c:pt>
                <c:pt idx="3202">
                  <c:v>3203</c:v>
                </c:pt>
                <c:pt idx="3203">
                  <c:v>3204</c:v>
                </c:pt>
                <c:pt idx="3204">
                  <c:v>3205</c:v>
                </c:pt>
                <c:pt idx="3205">
                  <c:v>3206</c:v>
                </c:pt>
                <c:pt idx="3206">
                  <c:v>3207</c:v>
                </c:pt>
                <c:pt idx="3207">
                  <c:v>3208</c:v>
                </c:pt>
                <c:pt idx="3208">
                  <c:v>3209</c:v>
                </c:pt>
                <c:pt idx="3209">
                  <c:v>3210</c:v>
                </c:pt>
                <c:pt idx="3210">
                  <c:v>3211</c:v>
                </c:pt>
                <c:pt idx="3211">
                  <c:v>3212</c:v>
                </c:pt>
                <c:pt idx="3212">
                  <c:v>3213</c:v>
                </c:pt>
                <c:pt idx="3213">
                  <c:v>3214</c:v>
                </c:pt>
                <c:pt idx="3214">
                  <c:v>3215</c:v>
                </c:pt>
                <c:pt idx="3215">
                  <c:v>3216</c:v>
                </c:pt>
                <c:pt idx="3216">
                  <c:v>3217</c:v>
                </c:pt>
                <c:pt idx="3217">
                  <c:v>3218</c:v>
                </c:pt>
                <c:pt idx="3218">
                  <c:v>3219</c:v>
                </c:pt>
                <c:pt idx="3219">
                  <c:v>3220</c:v>
                </c:pt>
                <c:pt idx="3220">
                  <c:v>3221</c:v>
                </c:pt>
                <c:pt idx="3221">
                  <c:v>3222</c:v>
                </c:pt>
                <c:pt idx="3222">
                  <c:v>3223</c:v>
                </c:pt>
                <c:pt idx="3223">
                  <c:v>3224</c:v>
                </c:pt>
                <c:pt idx="3224">
                  <c:v>3225</c:v>
                </c:pt>
                <c:pt idx="3225">
                  <c:v>3226</c:v>
                </c:pt>
                <c:pt idx="3226">
                  <c:v>3227</c:v>
                </c:pt>
                <c:pt idx="3227">
                  <c:v>3228</c:v>
                </c:pt>
                <c:pt idx="3228">
                  <c:v>3229</c:v>
                </c:pt>
                <c:pt idx="3229">
                  <c:v>3230</c:v>
                </c:pt>
                <c:pt idx="3230">
                  <c:v>3231</c:v>
                </c:pt>
                <c:pt idx="3231">
                  <c:v>3232</c:v>
                </c:pt>
                <c:pt idx="3232">
                  <c:v>3233</c:v>
                </c:pt>
                <c:pt idx="3233">
                  <c:v>3234</c:v>
                </c:pt>
                <c:pt idx="3234">
                  <c:v>3235</c:v>
                </c:pt>
                <c:pt idx="3235">
                  <c:v>3236</c:v>
                </c:pt>
                <c:pt idx="3236">
                  <c:v>3237</c:v>
                </c:pt>
                <c:pt idx="3237">
                  <c:v>3238</c:v>
                </c:pt>
                <c:pt idx="3238">
                  <c:v>3239</c:v>
                </c:pt>
                <c:pt idx="3239">
                  <c:v>3240</c:v>
                </c:pt>
                <c:pt idx="3240">
                  <c:v>3241</c:v>
                </c:pt>
                <c:pt idx="3241">
                  <c:v>3242</c:v>
                </c:pt>
                <c:pt idx="3242">
                  <c:v>3243</c:v>
                </c:pt>
                <c:pt idx="3243">
                  <c:v>3244</c:v>
                </c:pt>
                <c:pt idx="3244">
                  <c:v>3245</c:v>
                </c:pt>
                <c:pt idx="3245">
                  <c:v>3246</c:v>
                </c:pt>
                <c:pt idx="3246">
                  <c:v>3247</c:v>
                </c:pt>
                <c:pt idx="3247">
                  <c:v>3248</c:v>
                </c:pt>
                <c:pt idx="3248">
                  <c:v>3249</c:v>
                </c:pt>
                <c:pt idx="3249">
                  <c:v>3250</c:v>
                </c:pt>
                <c:pt idx="3250">
                  <c:v>3251</c:v>
                </c:pt>
                <c:pt idx="3251">
                  <c:v>3252</c:v>
                </c:pt>
                <c:pt idx="3252">
                  <c:v>3253</c:v>
                </c:pt>
                <c:pt idx="3253">
                  <c:v>3254</c:v>
                </c:pt>
                <c:pt idx="3254">
                  <c:v>3255</c:v>
                </c:pt>
                <c:pt idx="3255">
                  <c:v>3256</c:v>
                </c:pt>
                <c:pt idx="3256">
                  <c:v>3257</c:v>
                </c:pt>
                <c:pt idx="3257">
                  <c:v>3258</c:v>
                </c:pt>
                <c:pt idx="3258">
                  <c:v>3259</c:v>
                </c:pt>
                <c:pt idx="3259">
                  <c:v>3260</c:v>
                </c:pt>
                <c:pt idx="3260">
                  <c:v>3261</c:v>
                </c:pt>
                <c:pt idx="3261">
                  <c:v>3262</c:v>
                </c:pt>
                <c:pt idx="3262">
                  <c:v>3263</c:v>
                </c:pt>
                <c:pt idx="3263">
                  <c:v>3264</c:v>
                </c:pt>
                <c:pt idx="3264">
                  <c:v>3265</c:v>
                </c:pt>
                <c:pt idx="3265">
                  <c:v>3266</c:v>
                </c:pt>
                <c:pt idx="3266">
                  <c:v>3267</c:v>
                </c:pt>
                <c:pt idx="3267">
                  <c:v>3268</c:v>
                </c:pt>
                <c:pt idx="3268">
                  <c:v>3269</c:v>
                </c:pt>
                <c:pt idx="3269">
                  <c:v>3270</c:v>
                </c:pt>
                <c:pt idx="3270">
                  <c:v>3271</c:v>
                </c:pt>
                <c:pt idx="3271">
                  <c:v>3272</c:v>
                </c:pt>
                <c:pt idx="3272">
                  <c:v>3273</c:v>
                </c:pt>
                <c:pt idx="3273">
                  <c:v>3274</c:v>
                </c:pt>
                <c:pt idx="3274">
                  <c:v>3275</c:v>
                </c:pt>
                <c:pt idx="3275">
                  <c:v>3276</c:v>
                </c:pt>
                <c:pt idx="3276">
                  <c:v>3277</c:v>
                </c:pt>
                <c:pt idx="3277">
                  <c:v>3278</c:v>
                </c:pt>
                <c:pt idx="3278">
                  <c:v>3279</c:v>
                </c:pt>
                <c:pt idx="3279">
                  <c:v>3280</c:v>
                </c:pt>
                <c:pt idx="3280">
                  <c:v>3281</c:v>
                </c:pt>
                <c:pt idx="3281">
                  <c:v>3282</c:v>
                </c:pt>
                <c:pt idx="3282">
                  <c:v>3283</c:v>
                </c:pt>
                <c:pt idx="3283">
                  <c:v>3284</c:v>
                </c:pt>
                <c:pt idx="3284">
                  <c:v>3285</c:v>
                </c:pt>
                <c:pt idx="3285">
                  <c:v>3286</c:v>
                </c:pt>
                <c:pt idx="3286">
                  <c:v>3287</c:v>
                </c:pt>
                <c:pt idx="3287">
                  <c:v>3288</c:v>
                </c:pt>
                <c:pt idx="3288">
                  <c:v>3289</c:v>
                </c:pt>
                <c:pt idx="3289">
                  <c:v>3290</c:v>
                </c:pt>
                <c:pt idx="3290">
                  <c:v>3291</c:v>
                </c:pt>
                <c:pt idx="3291">
                  <c:v>3292</c:v>
                </c:pt>
                <c:pt idx="3292">
                  <c:v>3293</c:v>
                </c:pt>
                <c:pt idx="3293">
                  <c:v>3294</c:v>
                </c:pt>
                <c:pt idx="3294">
                  <c:v>3295</c:v>
                </c:pt>
                <c:pt idx="3295">
                  <c:v>3296</c:v>
                </c:pt>
                <c:pt idx="3296">
                  <c:v>3297</c:v>
                </c:pt>
                <c:pt idx="3297">
                  <c:v>3298</c:v>
                </c:pt>
                <c:pt idx="3298">
                  <c:v>3299</c:v>
                </c:pt>
                <c:pt idx="3299">
                  <c:v>3300</c:v>
                </c:pt>
                <c:pt idx="3300">
                  <c:v>3301</c:v>
                </c:pt>
                <c:pt idx="3301">
                  <c:v>3302</c:v>
                </c:pt>
                <c:pt idx="3302">
                  <c:v>3303</c:v>
                </c:pt>
                <c:pt idx="3303">
                  <c:v>3304</c:v>
                </c:pt>
                <c:pt idx="3304">
                  <c:v>3305</c:v>
                </c:pt>
                <c:pt idx="3305">
                  <c:v>3306</c:v>
                </c:pt>
                <c:pt idx="3306">
                  <c:v>3307</c:v>
                </c:pt>
                <c:pt idx="3307">
                  <c:v>3308</c:v>
                </c:pt>
                <c:pt idx="3308">
                  <c:v>3309</c:v>
                </c:pt>
                <c:pt idx="3309">
                  <c:v>3310</c:v>
                </c:pt>
                <c:pt idx="3310">
                  <c:v>3311</c:v>
                </c:pt>
                <c:pt idx="3311">
                  <c:v>3312</c:v>
                </c:pt>
                <c:pt idx="3312">
                  <c:v>3313</c:v>
                </c:pt>
                <c:pt idx="3313">
                  <c:v>3314</c:v>
                </c:pt>
                <c:pt idx="3314">
                  <c:v>3315</c:v>
                </c:pt>
                <c:pt idx="3315">
                  <c:v>3316</c:v>
                </c:pt>
                <c:pt idx="3316">
                  <c:v>3317</c:v>
                </c:pt>
                <c:pt idx="3317">
                  <c:v>3318</c:v>
                </c:pt>
                <c:pt idx="3318">
                  <c:v>3319</c:v>
                </c:pt>
                <c:pt idx="3319">
                  <c:v>3320</c:v>
                </c:pt>
                <c:pt idx="3320">
                  <c:v>3321</c:v>
                </c:pt>
                <c:pt idx="3321">
                  <c:v>3322</c:v>
                </c:pt>
                <c:pt idx="3322">
                  <c:v>3323</c:v>
                </c:pt>
                <c:pt idx="3323">
                  <c:v>3324</c:v>
                </c:pt>
                <c:pt idx="3324">
                  <c:v>3325</c:v>
                </c:pt>
                <c:pt idx="3325">
                  <c:v>3326</c:v>
                </c:pt>
                <c:pt idx="3326">
                  <c:v>3327</c:v>
                </c:pt>
                <c:pt idx="3327">
                  <c:v>3328</c:v>
                </c:pt>
                <c:pt idx="3328">
                  <c:v>3329</c:v>
                </c:pt>
                <c:pt idx="3329">
                  <c:v>3330</c:v>
                </c:pt>
                <c:pt idx="3330">
                  <c:v>3331</c:v>
                </c:pt>
                <c:pt idx="3331">
                  <c:v>3332</c:v>
                </c:pt>
                <c:pt idx="3332">
                  <c:v>3333</c:v>
                </c:pt>
                <c:pt idx="3333">
                  <c:v>3334</c:v>
                </c:pt>
                <c:pt idx="3334">
                  <c:v>3335</c:v>
                </c:pt>
                <c:pt idx="3335">
                  <c:v>3336</c:v>
                </c:pt>
                <c:pt idx="3336">
                  <c:v>3337</c:v>
                </c:pt>
                <c:pt idx="3337">
                  <c:v>3338</c:v>
                </c:pt>
                <c:pt idx="3338">
                  <c:v>3339</c:v>
                </c:pt>
                <c:pt idx="3339">
                  <c:v>3340</c:v>
                </c:pt>
                <c:pt idx="3340">
                  <c:v>3341</c:v>
                </c:pt>
                <c:pt idx="3341">
                  <c:v>3342</c:v>
                </c:pt>
                <c:pt idx="3342">
                  <c:v>3343</c:v>
                </c:pt>
                <c:pt idx="3343">
                  <c:v>3344</c:v>
                </c:pt>
                <c:pt idx="3344">
                  <c:v>3345</c:v>
                </c:pt>
                <c:pt idx="3345">
                  <c:v>3346</c:v>
                </c:pt>
                <c:pt idx="3346">
                  <c:v>3347</c:v>
                </c:pt>
                <c:pt idx="3347">
                  <c:v>3348</c:v>
                </c:pt>
                <c:pt idx="3348">
                  <c:v>3349</c:v>
                </c:pt>
                <c:pt idx="3349">
                  <c:v>3350</c:v>
                </c:pt>
                <c:pt idx="3350">
                  <c:v>3351</c:v>
                </c:pt>
                <c:pt idx="3351">
                  <c:v>3352</c:v>
                </c:pt>
                <c:pt idx="3352">
                  <c:v>3353</c:v>
                </c:pt>
                <c:pt idx="3353">
                  <c:v>3354</c:v>
                </c:pt>
                <c:pt idx="3354">
                  <c:v>3355</c:v>
                </c:pt>
                <c:pt idx="3355">
                  <c:v>3356</c:v>
                </c:pt>
                <c:pt idx="3356">
                  <c:v>3357</c:v>
                </c:pt>
                <c:pt idx="3357">
                  <c:v>3358</c:v>
                </c:pt>
                <c:pt idx="3358">
                  <c:v>3359</c:v>
                </c:pt>
                <c:pt idx="3359">
                  <c:v>3360</c:v>
                </c:pt>
                <c:pt idx="3360">
                  <c:v>3361</c:v>
                </c:pt>
                <c:pt idx="3361">
                  <c:v>3362</c:v>
                </c:pt>
                <c:pt idx="3362">
                  <c:v>3363</c:v>
                </c:pt>
                <c:pt idx="3363">
                  <c:v>3364</c:v>
                </c:pt>
                <c:pt idx="3364">
                  <c:v>3365</c:v>
                </c:pt>
                <c:pt idx="3365">
                  <c:v>3366</c:v>
                </c:pt>
                <c:pt idx="3366">
                  <c:v>3367</c:v>
                </c:pt>
                <c:pt idx="3367">
                  <c:v>3368</c:v>
                </c:pt>
                <c:pt idx="3368">
                  <c:v>3369</c:v>
                </c:pt>
                <c:pt idx="3369">
                  <c:v>3370</c:v>
                </c:pt>
                <c:pt idx="3370">
                  <c:v>3371</c:v>
                </c:pt>
                <c:pt idx="3371">
                  <c:v>3372</c:v>
                </c:pt>
                <c:pt idx="3372">
                  <c:v>3373</c:v>
                </c:pt>
                <c:pt idx="3373">
                  <c:v>3374</c:v>
                </c:pt>
                <c:pt idx="3374">
                  <c:v>3375</c:v>
                </c:pt>
                <c:pt idx="3375">
                  <c:v>3376</c:v>
                </c:pt>
                <c:pt idx="3376">
                  <c:v>3377</c:v>
                </c:pt>
                <c:pt idx="3377">
                  <c:v>3378</c:v>
                </c:pt>
                <c:pt idx="3378">
                  <c:v>3379</c:v>
                </c:pt>
                <c:pt idx="3379">
                  <c:v>3380</c:v>
                </c:pt>
                <c:pt idx="3380">
                  <c:v>3381</c:v>
                </c:pt>
                <c:pt idx="3381">
                  <c:v>3382</c:v>
                </c:pt>
                <c:pt idx="3382">
                  <c:v>3383</c:v>
                </c:pt>
                <c:pt idx="3383">
                  <c:v>3384</c:v>
                </c:pt>
                <c:pt idx="3384">
                  <c:v>3385</c:v>
                </c:pt>
                <c:pt idx="3385">
                  <c:v>3386</c:v>
                </c:pt>
                <c:pt idx="3386">
                  <c:v>3387</c:v>
                </c:pt>
                <c:pt idx="3387">
                  <c:v>3388</c:v>
                </c:pt>
                <c:pt idx="3388">
                  <c:v>3389</c:v>
                </c:pt>
                <c:pt idx="3389">
                  <c:v>3390</c:v>
                </c:pt>
                <c:pt idx="3390">
                  <c:v>3391</c:v>
                </c:pt>
                <c:pt idx="3391">
                  <c:v>3392</c:v>
                </c:pt>
                <c:pt idx="3392">
                  <c:v>3393</c:v>
                </c:pt>
                <c:pt idx="3393">
                  <c:v>3394</c:v>
                </c:pt>
                <c:pt idx="3394">
                  <c:v>3395</c:v>
                </c:pt>
                <c:pt idx="3395">
                  <c:v>3396</c:v>
                </c:pt>
                <c:pt idx="3396">
                  <c:v>3397</c:v>
                </c:pt>
                <c:pt idx="3397">
                  <c:v>3398</c:v>
                </c:pt>
                <c:pt idx="3398">
                  <c:v>3399</c:v>
                </c:pt>
                <c:pt idx="3399">
                  <c:v>3400</c:v>
                </c:pt>
                <c:pt idx="3400">
                  <c:v>3401</c:v>
                </c:pt>
                <c:pt idx="3401">
                  <c:v>3402</c:v>
                </c:pt>
                <c:pt idx="3402">
                  <c:v>3403</c:v>
                </c:pt>
                <c:pt idx="3403">
                  <c:v>3404</c:v>
                </c:pt>
                <c:pt idx="3404">
                  <c:v>3405</c:v>
                </c:pt>
                <c:pt idx="3405">
                  <c:v>3406</c:v>
                </c:pt>
                <c:pt idx="3406">
                  <c:v>3407</c:v>
                </c:pt>
                <c:pt idx="3407">
                  <c:v>3408</c:v>
                </c:pt>
                <c:pt idx="3408">
                  <c:v>3409</c:v>
                </c:pt>
                <c:pt idx="3409">
                  <c:v>3410</c:v>
                </c:pt>
                <c:pt idx="3410">
                  <c:v>3411</c:v>
                </c:pt>
                <c:pt idx="3411">
                  <c:v>3412</c:v>
                </c:pt>
                <c:pt idx="3412">
                  <c:v>3413</c:v>
                </c:pt>
                <c:pt idx="3413">
                  <c:v>3414</c:v>
                </c:pt>
                <c:pt idx="3414">
                  <c:v>3415</c:v>
                </c:pt>
                <c:pt idx="3415">
                  <c:v>3416</c:v>
                </c:pt>
                <c:pt idx="3416">
                  <c:v>3417</c:v>
                </c:pt>
                <c:pt idx="3417">
                  <c:v>3418</c:v>
                </c:pt>
                <c:pt idx="3418">
                  <c:v>3419</c:v>
                </c:pt>
                <c:pt idx="3419">
                  <c:v>3420</c:v>
                </c:pt>
                <c:pt idx="3420">
                  <c:v>3421</c:v>
                </c:pt>
                <c:pt idx="3421">
                  <c:v>3422</c:v>
                </c:pt>
                <c:pt idx="3422">
                  <c:v>3423</c:v>
                </c:pt>
                <c:pt idx="3423">
                  <c:v>3424</c:v>
                </c:pt>
                <c:pt idx="3424">
                  <c:v>3425</c:v>
                </c:pt>
                <c:pt idx="3425">
                  <c:v>3426</c:v>
                </c:pt>
                <c:pt idx="3426">
                  <c:v>3427</c:v>
                </c:pt>
                <c:pt idx="3427">
                  <c:v>3428</c:v>
                </c:pt>
                <c:pt idx="3428">
                  <c:v>3429</c:v>
                </c:pt>
                <c:pt idx="3429">
                  <c:v>3430</c:v>
                </c:pt>
                <c:pt idx="3430">
                  <c:v>3431</c:v>
                </c:pt>
                <c:pt idx="3431">
                  <c:v>3432</c:v>
                </c:pt>
                <c:pt idx="3432">
                  <c:v>3433</c:v>
                </c:pt>
                <c:pt idx="3433">
                  <c:v>3434</c:v>
                </c:pt>
                <c:pt idx="3434">
                  <c:v>3435</c:v>
                </c:pt>
                <c:pt idx="3435">
                  <c:v>3436</c:v>
                </c:pt>
                <c:pt idx="3436">
                  <c:v>3437</c:v>
                </c:pt>
                <c:pt idx="3437">
                  <c:v>3438</c:v>
                </c:pt>
                <c:pt idx="3438">
                  <c:v>3439</c:v>
                </c:pt>
                <c:pt idx="3439">
                  <c:v>3440</c:v>
                </c:pt>
                <c:pt idx="3440">
                  <c:v>3441</c:v>
                </c:pt>
                <c:pt idx="3441">
                  <c:v>3442</c:v>
                </c:pt>
                <c:pt idx="3442">
                  <c:v>3443</c:v>
                </c:pt>
                <c:pt idx="3443">
                  <c:v>3444</c:v>
                </c:pt>
                <c:pt idx="3444">
                  <c:v>3445</c:v>
                </c:pt>
                <c:pt idx="3445">
                  <c:v>3446</c:v>
                </c:pt>
                <c:pt idx="3446">
                  <c:v>3447</c:v>
                </c:pt>
                <c:pt idx="3447">
                  <c:v>3448</c:v>
                </c:pt>
                <c:pt idx="3448">
                  <c:v>3449</c:v>
                </c:pt>
                <c:pt idx="3449">
                  <c:v>3450</c:v>
                </c:pt>
                <c:pt idx="3450">
                  <c:v>3451</c:v>
                </c:pt>
                <c:pt idx="3451">
                  <c:v>3452</c:v>
                </c:pt>
                <c:pt idx="3452">
                  <c:v>3453</c:v>
                </c:pt>
                <c:pt idx="3453">
                  <c:v>3454</c:v>
                </c:pt>
                <c:pt idx="3454">
                  <c:v>3455</c:v>
                </c:pt>
                <c:pt idx="3455">
                  <c:v>3456</c:v>
                </c:pt>
                <c:pt idx="3456">
                  <c:v>3457</c:v>
                </c:pt>
                <c:pt idx="3457">
                  <c:v>3458</c:v>
                </c:pt>
                <c:pt idx="3458">
                  <c:v>3459</c:v>
                </c:pt>
                <c:pt idx="3459">
                  <c:v>3460</c:v>
                </c:pt>
                <c:pt idx="3460">
                  <c:v>3461</c:v>
                </c:pt>
                <c:pt idx="3461">
                  <c:v>3462</c:v>
                </c:pt>
                <c:pt idx="3462">
                  <c:v>3463</c:v>
                </c:pt>
                <c:pt idx="3463">
                  <c:v>3464</c:v>
                </c:pt>
                <c:pt idx="3464">
                  <c:v>3465</c:v>
                </c:pt>
                <c:pt idx="3465">
                  <c:v>3466</c:v>
                </c:pt>
                <c:pt idx="3466">
                  <c:v>3467</c:v>
                </c:pt>
                <c:pt idx="3467">
                  <c:v>3468</c:v>
                </c:pt>
                <c:pt idx="3468">
                  <c:v>3469</c:v>
                </c:pt>
                <c:pt idx="3469">
                  <c:v>3470</c:v>
                </c:pt>
                <c:pt idx="3470">
                  <c:v>3471</c:v>
                </c:pt>
                <c:pt idx="3471">
                  <c:v>3472</c:v>
                </c:pt>
                <c:pt idx="3472">
                  <c:v>3473</c:v>
                </c:pt>
                <c:pt idx="3473">
                  <c:v>3474</c:v>
                </c:pt>
                <c:pt idx="3474">
                  <c:v>3475</c:v>
                </c:pt>
                <c:pt idx="3475">
                  <c:v>3476</c:v>
                </c:pt>
                <c:pt idx="3476">
                  <c:v>3477</c:v>
                </c:pt>
                <c:pt idx="3477">
                  <c:v>3478</c:v>
                </c:pt>
                <c:pt idx="3478">
                  <c:v>3479</c:v>
                </c:pt>
                <c:pt idx="3479">
                  <c:v>3480</c:v>
                </c:pt>
                <c:pt idx="3480">
                  <c:v>3481</c:v>
                </c:pt>
                <c:pt idx="3481">
                  <c:v>3482</c:v>
                </c:pt>
                <c:pt idx="3482">
                  <c:v>3483</c:v>
                </c:pt>
                <c:pt idx="3483">
                  <c:v>3484</c:v>
                </c:pt>
                <c:pt idx="3484">
                  <c:v>3485</c:v>
                </c:pt>
                <c:pt idx="3485">
                  <c:v>3486</c:v>
                </c:pt>
                <c:pt idx="3486">
                  <c:v>3487</c:v>
                </c:pt>
                <c:pt idx="3487">
                  <c:v>3488</c:v>
                </c:pt>
                <c:pt idx="3488">
                  <c:v>3489</c:v>
                </c:pt>
                <c:pt idx="3489">
                  <c:v>3490</c:v>
                </c:pt>
                <c:pt idx="3490">
                  <c:v>3491</c:v>
                </c:pt>
                <c:pt idx="3491">
                  <c:v>3492</c:v>
                </c:pt>
                <c:pt idx="3492">
                  <c:v>3493</c:v>
                </c:pt>
                <c:pt idx="3493">
                  <c:v>3494</c:v>
                </c:pt>
                <c:pt idx="3494">
                  <c:v>3495</c:v>
                </c:pt>
                <c:pt idx="3495">
                  <c:v>3496</c:v>
                </c:pt>
                <c:pt idx="3496">
                  <c:v>3497</c:v>
                </c:pt>
                <c:pt idx="3497">
                  <c:v>3498</c:v>
                </c:pt>
                <c:pt idx="3498">
                  <c:v>3499</c:v>
                </c:pt>
                <c:pt idx="3499">
                  <c:v>3500</c:v>
                </c:pt>
                <c:pt idx="3500">
                  <c:v>3501</c:v>
                </c:pt>
                <c:pt idx="3501">
                  <c:v>3502</c:v>
                </c:pt>
                <c:pt idx="3502">
                  <c:v>3503</c:v>
                </c:pt>
                <c:pt idx="3503">
                  <c:v>3504</c:v>
                </c:pt>
                <c:pt idx="3504">
                  <c:v>3505</c:v>
                </c:pt>
                <c:pt idx="3505">
                  <c:v>3506</c:v>
                </c:pt>
                <c:pt idx="3506">
                  <c:v>3507</c:v>
                </c:pt>
                <c:pt idx="3507">
                  <c:v>3508</c:v>
                </c:pt>
                <c:pt idx="3508">
                  <c:v>3509</c:v>
                </c:pt>
                <c:pt idx="3509">
                  <c:v>3510</c:v>
                </c:pt>
                <c:pt idx="3510">
                  <c:v>3511</c:v>
                </c:pt>
                <c:pt idx="3511">
                  <c:v>3512</c:v>
                </c:pt>
                <c:pt idx="3512">
                  <c:v>3513</c:v>
                </c:pt>
                <c:pt idx="3513">
                  <c:v>3514</c:v>
                </c:pt>
                <c:pt idx="3514">
                  <c:v>3515</c:v>
                </c:pt>
                <c:pt idx="3515">
                  <c:v>3516</c:v>
                </c:pt>
                <c:pt idx="3516">
                  <c:v>3517</c:v>
                </c:pt>
                <c:pt idx="3517">
                  <c:v>3518</c:v>
                </c:pt>
                <c:pt idx="3518">
                  <c:v>3519</c:v>
                </c:pt>
                <c:pt idx="3519">
                  <c:v>3520</c:v>
                </c:pt>
                <c:pt idx="3520">
                  <c:v>3521</c:v>
                </c:pt>
                <c:pt idx="3521">
                  <c:v>3522</c:v>
                </c:pt>
                <c:pt idx="3522">
                  <c:v>3523</c:v>
                </c:pt>
                <c:pt idx="3523">
                  <c:v>3524</c:v>
                </c:pt>
                <c:pt idx="3524">
                  <c:v>3525</c:v>
                </c:pt>
                <c:pt idx="3525">
                  <c:v>3526</c:v>
                </c:pt>
                <c:pt idx="3526">
                  <c:v>3527</c:v>
                </c:pt>
                <c:pt idx="3527">
                  <c:v>3528</c:v>
                </c:pt>
                <c:pt idx="3528">
                  <c:v>3529</c:v>
                </c:pt>
                <c:pt idx="3529">
                  <c:v>3530</c:v>
                </c:pt>
                <c:pt idx="3530">
                  <c:v>3531</c:v>
                </c:pt>
                <c:pt idx="3531">
                  <c:v>3532</c:v>
                </c:pt>
                <c:pt idx="3532">
                  <c:v>3533</c:v>
                </c:pt>
                <c:pt idx="3533">
                  <c:v>3534</c:v>
                </c:pt>
                <c:pt idx="3534">
                  <c:v>3535</c:v>
                </c:pt>
                <c:pt idx="3535">
                  <c:v>3536</c:v>
                </c:pt>
                <c:pt idx="3536">
                  <c:v>3537</c:v>
                </c:pt>
                <c:pt idx="3537">
                  <c:v>3538</c:v>
                </c:pt>
                <c:pt idx="3538">
                  <c:v>3539</c:v>
                </c:pt>
                <c:pt idx="3539">
                  <c:v>3540</c:v>
                </c:pt>
                <c:pt idx="3540">
                  <c:v>3541</c:v>
                </c:pt>
                <c:pt idx="3541">
                  <c:v>3542</c:v>
                </c:pt>
                <c:pt idx="3542">
                  <c:v>3543</c:v>
                </c:pt>
                <c:pt idx="3543">
                  <c:v>3544</c:v>
                </c:pt>
                <c:pt idx="3544">
                  <c:v>3545</c:v>
                </c:pt>
                <c:pt idx="3545">
                  <c:v>3546</c:v>
                </c:pt>
                <c:pt idx="3546">
                  <c:v>3547</c:v>
                </c:pt>
                <c:pt idx="3547">
                  <c:v>3548</c:v>
                </c:pt>
                <c:pt idx="3548">
                  <c:v>3549</c:v>
                </c:pt>
                <c:pt idx="3549">
                  <c:v>3550</c:v>
                </c:pt>
                <c:pt idx="3550">
                  <c:v>3551</c:v>
                </c:pt>
                <c:pt idx="3551">
                  <c:v>3552</c:v>
                </c:pt>
                <c:pt idx="3552">
                  <c:v>3553</c:v>
                </c:pt>
                <c:pt idx="3553">
                  <c:v>3554</c:v>
                </c:pt>
                <c:pt idx="3554">
                  <c:v>3555</c:v>
                </c:pt>
                <c:pt idx="3555">
                  <c:v>3556</c:v>
                </c:pt>
                <c:pt idx="3556">
                  <c:v>3557</c:v>
                </c:pt>
                <c:pt idx="3557">
                  <c:v>3558</c:v>
                </c:pt>
                <c:pt idx="3558">
                  <c:v>3559</c:v>
                </c:pt>
                <c:pt idx="3559">
                  <c:v>3560</c:v>
                </c:pt>
                <c:pt idx="3560">
                  <c:v>3561</c:v>
                </c:pt>
                <c:pt idx="3561">
                  <c:v>3562</c:v>
                </c:pt>
                <c:pt idx="3562">
                  <c:v>3563</c:v>
                </c:pt>
                <c:pt idx="3563">
                  <c:v>3564</c:v>
                </c:pt>
                <c:pt idx="3564">
                  <c:v>3565</c:v>
                </c:pt>
                <c:pt idx="3565">
                  <c:v>3566</c:v>
                </c:pt>
                <c:pt idx="3566">
                  <c:v>3567</c:v>
                </c:pt>
                <c:pt idx="3567">
                  <c:v>3568</c:v>
                </c:pt>
                <c:pt idx="3568">
                  <c:v>3569</c:v>
                </c:pt>
                <c:pt idx="3569">
                  <c:v>3570</c:v>
                </c:pt>
                <c:pt idx="3570">
                  <c:v>3571</c:v>
                </c:pt>
                <c:pt idx="3571">
                  <c:v>3572</c:v>
                </c:pt>
                <c:pt idx="3572">
                  <c:v>3573</c:v>
                </c:pt>
                <c:pt idx="3573">
                  <c:v>3574</c:v>
                </c:pt>
                <c:pt idx="3574">
                  <c:v>3575</c:v>
                </c:pt>
                <c:pt idx="3575">
                  <c:v>3576</c:v>
                </c:pt>
                <c:pt idx="3576">
                  <c:v>3577</c:v>
                </c:pt>
                <c:pt idx="3577">
                  <c:v>3578</c:v>
                </c:pt>
                <c:pt idx="3578">
                  <c:v>3579</c:v>
                </c:pt>
                <c:pt idx="3579">
                  <c:v>3580</c:v>
                </c:pt>
                <c:pt idx="3580">
                  <c:v>3581</c:v>
                </c:pt>
                <c:pt idx="3581">
                  <c:v>3582</c:v>
                </c:pt>
                <c:pt idx="3582">
                  <c:v>3583</c:v>
                </c:pt>
                <c:pt idx="3583">
                  <c:v>3584</c:v>
                </c:pt>
                <c:pt idx="3584">
                  <c:v>3585</c:v>
                </c:pt>
                <c:pt idx="3585">
                  <c:v>3586</c:v>
                </c:pt>
                <c:pt idx="3586">
                  <c:v>3587</c:v>
                </c:pt>
                <c:pt idx="3587">
                  <c:v>3588</c:v>
                </c:pt>
                <c:pt idx="3588">
                  <c:v>3589</c:v>
                </c:pt>
                <c:pt idx="3589">
                  <c:v>3590</c:v>
                </c:pt>
                <c:pt idx="3590">
                  <c:v>3591</c:v>
                </c:pt>
                <c:pt idx="3591">
                  <c:v>3592</c:v>
                </c:pt>
                <c:pt idx="3592">
                  <c:v>3593</c:v>
                </c:pt>
                <c:pt idx="3593">
                  <c:v>3594</c:v>
                </c:pt>
                <c:pt idx="3594">
                  <c:v>3595</c:v>
                </c:pt>
                <c:pt idx="3595">
                  <c:v>3596</c:v>
                </c:pt>
                <c:pt idx="3596">
                  <c:v>3597</c:v>
                </c:pt>
                <c:pt idx="3597">
                  <c:v>3598</c:v>
                </c:pt>
                <c:pt idx="3598">
                  <c:v>3599</c:v>
                </c:pt>
                <c:pt idx="3599">
                  <c:v>3600</c:v>
                </c:pt>
                <c:pt idx="3600">
                  <c:v>3601</c:v>
                </c:pt>
                <c:pt idx="3601">
                  <c:v>3602</c:v>
                </c:pt>
                <c:pt idx="3602">
                  <c:v>3603</c:v>
                </c:pt>
                <c:pt idx="3603">
                  <c:v>3604</c:v>
                </c:pt>
                <c:pt idx="3604">
                  <c:v>3605</c:v>
                </c:pt>
                <c:pt idx="3605">
                  <c:v>3606</c:v>
                </c:pt>
                <c:pt idx="3606">
                  <c:v>3607</c:v>
                </c:pt>
                <c:pt idx="3607">
                  <c:v>3608</c:v>
                </c:pt>
                <c:pt idx="3608">
                  <c:v>3609</c:v>
                </c:pt>
                <c:pt idx="3609">
                  <c:v>3610</c:v>
                </c:pt>
                <c:pt idx="3610">
                  <c:v>3611</c:v>
                </c:pt>
                <c:pt idx="3611">
                  <c:v>3612</c:v>
                </c:pt>
                <c:pt idx="3612">
                  <c:v>3613</c:v>
                </c:pt>
                <c:pt idx="3613">
                  <c:v>3614</c:v>
                </c:pt>
                <c:pt idx="3614">
                  <c:v>3615</c:v>
                </c:pt>
                <c:pt idx="3615">
                  <c:v>3616</c:v>
                </c:pt>
                <c:pt idx="3616">
                  <c:v>3617</c:v>
                </c:pt>
                <c:pt idx="3617">
                  <c:v>3618</c:v>
                </c:pt>
                <c:pt idx="3618">
                  <c:v>3619</c:v>
                </c:pt>
                <c:pt idx="3619">
                  <c:v>3620</c:v>
                </c:pt>
                <c:pt idx="3620">
                  <c:v>3621</c:v>
                </c:pt>
                <c:pt idx="3621">
                  <c:v>3622</c:v>
                </c:pt>
                <c:pt idx="3622">
                  <c:v>3623</c:v>
                </c:pt>
                <c:pt idx="3623">
                  <c:v>3624</c:v>
                </c:pt>
                <c:pt idx="3624">
                  <c:v>3625</c:v>
                </c:pt>
                <c:pt idx="3625">
                  <c:v>3626</c:v>
                </c:pt>
                <c:pt idx="3626">
                  <c:v>3627</c:v>
                </c:pt>
                <c:pt idx="3627">
                  <c:v>3628</c:v>
                </c:pt>
                <c:pt idx="3628">
                  <c:v>3629</c:v>
                </c:pt>
                <c:pt idx="3629">
                  <c:v>3630</c:v>
                </c:pt>
                <c:pt idx="3630">
                  <c:v>3631</c:v>
                </c:pt>
                <c:pt idx="3631">
                  <c:v>3632</c:v>
                </c:pt>
                <c:pt idx="3632">
                  <c:v>3633</c:v>
                </c:pt>
                <c:pt idx="3633">
                  <c:v>3634</c:v>
                </c:pt>
                <c:pt idx="3634">
                  <c:v>3635</c:v>
                </c:pt>
                <c:pt idx="3635">
                  <c:v>3636</c:v>
                </c:pt>
                <c:pt idx="3636">
                  <c:v>3637</c:v>
                </c:pt>
                <c:pt idx="3637">
                  <c:v>3638</c:v>
                </c:pt>
                <c:pt idx="3638">
                  <c:v>3639</c:v>
                </c:pt>
                <c:pt idx="3639">
                  <c:v>3640</c:v>
                </c:pt>
                <c:pt idx="3640">
                  <c:v>3641</c:v>
                </c:pt>
                <c:pt idx="3641">
                  <c:v>3642</c:v>
                </c:pt>
                <c:pt idx="3642">
                  <c:v>3643</c:v>
                </c:pt>
                <c:pt idx="3643">
                  <c:v>3644</c:v>
                </c:pt>
                <c:pt idx="3644">
                  <c:v>3645</c:v>
                </c:pt>
                <c:pt idx="3645">
                  <c:v>3646</c:v>
                </c:pt>
                <c:pt idx="3646">
                  <c:v>3647</c:v>
                </c:pt>
                <c:pt idx="3647">
                  <c:v>3648</c:v>
                </c:pt>
                <c:pt idx="3648">
                  <c:v>3649</c:v>
                </c:pt>
                <c:pt idx="3649">
                  <c:v>3650</c:v>
                </c:pt>
                <c:pt idx="3650">
                  <c:v>3651</c:v>
                </c:pt>
                <c:pt idx="3651">
                  <c:v>3652</c:v>
                </c:pt>
                <c:pt idx="3652">
                  <c:v>3653</c:v>
                </c:pt>
                <c:pt idx="3653">
                  <c:v>3654</c:v>
                </c:pt>
                <c:pt idx="3654">
                  <c:v>3655</c:v>
                </c:pt>
                <c:pt idx="3655">
                  <c:v>3656</c:v>
                </c:pt>
                <c:pt idx="3656">
                  <c:v>3657</c:v>
                </c:pt>
                <c:pt idx="3657">
                  <c:v>3658</c:v>
                </c:pt>
                <c:pt idx="3658">
                  <c:v>3659</c:v>
                </c:pt>
                <c:pt idx="3659">
                  <c:v>3660</c:v>
                </c:pt>
                <c:pt idx="3660">
                  <c:v>3661</c:v>
                </c:pt>
                <c:pt idx="3661">
                  <c:v>3662</c:v>
                </c:pt>
                <c:pt idx="3662">
                  <c:v>3663</c:v>
                </c:pt>
                <c:pt idx="3663">
                  <c:v>3664</c:v>
                </c:pt>
                <c:pt idx="3664">
                  <c:v>3665</c:v>
                </c:pt>
                <c:pt idx="3665">
                  <c:v>3666</c:v>
                </c:pt>
                <c:pt idx="3666">
                  <c:v>3667</c:v>
                </c:pt>
                <c:pt idx="3667">
                  <c:v>3668</c:v>
                </c:pt>
                <c:pt idx="3668">
                  <c:v>3669</c:v>
                </c:pt>
                <c:pt idx="3669">
                  <c:v>3670</c:v>
                </c:pt>
                <c:pt idx="3670">
                  <c:v>3671</c:v>
                </c:pt>
                <c:pt idx="3671">
                  <c:v>3672</c:v>
                </c:pt>
                <c:pt idx="3672">
                  <c:v>3673</c:v>
                </c:pt>
                <c:pt idx="3673">
                  <c:v>3674</c:v>
                </c:pt>
                <c:pt idx="3674">
                  <c:v>3675</c:v>
                </c:pt>
                <c:pt idx="3675">
                  <c:v>3676</c:v>
                </c:pt>
                <c:pt idx="3676">
                  <c:v>3677</c:v>
                </c:pt>
                <c:pt idx="3677">
                  <c:v>3678</c:v>
                </c:pt>
                <c:pt idx="3678">
                  <c:v>3679</c:v>
                </c:pt>
                <c:pt idx="3679">
                  <c:v>3680</c:v>
                </c:pt>
                <c:pt idx="3680">
                  <c:v>3681</c:v>
                </c:pt>
                <c:pt idx="3681">
                  <c:v>3682</c:v>
                </c:pt>
                <c:pt idx="3682">
                  <c:v>3683</c:v>
                </c:pt>
                <c:pt idx="3683">
                  <c:v>3684</c:v>
                </c:pt>
                <c:pt idx="3684">
                  <c:v>3685</c:v>
                </c:pt>
                <c:pt idx="3685">
                  <c:v>3686</c:v>
                </c:pt>
                <c:pt idx="3686">
                  <c:v>3687</c:v>
                </c:pt>
                <c:pt idx="3687">
                  <c:v>3688</c:v>
                </c:pt>
                <c:pt idx="3688">
                  <c:v>3689</c:v>
                </c:pt>
                <c:pt idx="3689">
                  <c:v>3690</c:v>
                </c:pt>
                <c:pt idx="3690">
                  <c:v>3691</c:v>
                </c:pt>
                <c:pt idx="3691">
                  <c:v>3692</c:v>
                </c:pt>
                <c:pt idx="3692">
                  <c:v>3693</c:v>
                </c:pt>
                <c:pt idx="3693">
                  <c:v>3694</c:v>
                </c:pt>
                <c:pt idx="3694">
                  <c:v>3695</c:v>
                </c:pt>
                <c:pt idx="3695">
                  <c:v>3696</c:v>
                </c:pt>
                <c:pt idx="3696">
                  <c:v>3697</c:v>
                </c:pt>
                <c:pt idx="3697">
                  <c:v>3698</c:v>
                </c:pt>
                <c:pt idx="3698">
                  <c:v>3699</c:v>
                </c:pt>
                <c:pt idx="3699">
                  <c:v>3700</c:v>
                </c:pt>
                <c:pt idx="3700">
                  <c:v>3701</c:v>
                </c:pt>
                <c:pt idx="3701">
                  <c:v>3702</c:v>
                </c:pt>
                <c:pt idx="3702">
                  <c:v>3703</c:v>
                </c:pt>
                <c:pt idx="3703">
                  <c:v>3704</c:v>
                </c:pt>
                <c:pt idx="3704">
                  <c:v>3705</c:v>
                </c:pt>
                <c:pt idx="3705">
                  <c:v>3706</c:v>
                </c:pt>
                <c:pt idx="3706">
                  <c:v>3707</c:v>
                </c:pt>
                <c:pt idx="3707">
                  <c:v>3708</c:v>
                </c:pt>
                <c:pt idx="3708">
                  <c:v>3709</c:v>
                </c:pt>
                <c:pt idx="3709">
                  <c:v>3710</c:v>
                </c:pt>
                <c:pt idx="3710">
                  <c:v>3711</c:v>
                </c:pt>
                <c:pt idx="3711">
                  <c:v>3712</c:v>
                </c:pt>
                <c:pt idx="3712">
                  <c:v>3713</c:v>
                </c:pt>
                <c:pt idx="3713">
                  <c:v>3714</c:v>
                </c:pt>
                <c:pt idx="3714">
                  <c:v>3715</c:v>
                </c:pt>
                <c:pt idx="3715">
                  <c:v>3716</c:v>
                </c:pt>
                <c:pt idx="3716">
                  <c:v>3717</c:v>
                </c:pt>
                <c:pt idx="3717">
                  <c:v>3718</c:v>
                </c:pt>
                <c:pt idx="3718">
                  <c:v>3719</c:v>
                </c:pt>
                <c:pt idx="3719">
                  <c:v>3720</c:v>
                </c:pt>
                <c:pt idx="3720">
                  <c:v>3721</c:v>
                </c:pt>
                <c:pt idx="3721">
                  <c:v>3722</c:v>
                </c:pt>
                <c:pt idx="3722">
                  <c:v>3723</c:v>
                </c:pt>
                <c:pt idx="3723">
                  <c:v>3724</c:v>
                </c:pt>
                <c:pt idx="3724">
                  <c:v>3725</c:v>
                </c:pt>
                <c:pt idx="3725">
                  <c:v>3726</c:v>
                </c:pt>
                <c:pt idx="3726">
                  <c:v>3727</c:v>
                </c:pt>
                <c:pt idx="3727">
                  <c:v>3728</c:v>
                </c:pt>
                <c:pt idx="3728">
                  <c:v>3729</c:v>
                </c:pt>
                <c:pt idx="3729">
                  <c:v>3730</c:v>
                </c:pt>
                <c:pt idx="3730">
                  <c:v>3731</c:v>
                </c:pt>
                <c:pt idx="3731">
                  <c:v>3732</c:v>
                </c:pt>
                <c:pt idx="3732">
                  <c:v>3733</c:v>
                </c:pt>
                <c:pt idx="3733">
                  <c:v>3734</c:v>
                </c:pt>
                <c:pt idx="3734">
                  <c:v>3735</c:v>
                </c:pt>
                <c:pt idx="3735">
                  <c:v>3736</c:v>
                </c:pt>
                <c:pt idx="3736">
                  <c:v>3737</c:v>
                </c:pt>
                <c:pt idx="3737">
                  <c:v>3738</c:v>
                </c:pt>
                <c:pt idx="3738">
                  <c:v>3739</c:v>
                </c:pt>
                <c:pt idx="3739">
                  <c:v>3740</c:v>
                </c:pt>
                <c:pt idx="3740">
                  <c:v>3741</c:v>
                </c:pt>
                <c:pt idx="3741">
                  <c:v>3742</c:v>
                </c:pt>
                <c:pt idx="3742">
                  <c:v>3743</c:v>
                </c:pt>
                <c:pt idx="3743">
                  <c:v>3744</c:v>
                </c:pt>
                <c:pt idx="3744">
                  <c:v>3745</c:v>
                </c:pt>
                <c:pt idx="3745">
                  <c:v>3746</c:v>
                </c:pt>
                <c:pt idx="3746">
                  <c:v>3747</c:v>
                </c:pt>
                <c:pt idx="3747">
                  <c:v>3748</c:v>
                </c:pt>
                <c:pt idx="3748">
                  <c:v>3749</c:v>
                </c:pt>
                <c:pt idx="3749">
                  <c:v>3750</c:v>
                </c:pt>
                <c:pt idx="3750">
                  <c:v>3751</c:v>
                </c:pt>
                <c:pt idx="3751">
                  <c:v>3752</c:v>
                </c:pt>
                <c:pt idx="3752">
                  <c:v>3753</c:v>
                </c:pt>
                <c:pt idx="3753">
                  <c:v>3754</c:v>
                </c:pt>
                <c:pt idx="3754">
                  <c:v>3755</c:v>
                </c:pt>
                <c:pt idx="3755">
                  <c:v>3756</c:v>
                </c:pt>
                <c:pt idx="3756">
                  <c:v>3757</c:v>
                </c:pt>
                <c:pt idx="3757">
                  <c:v>3758</c:v>
                </c:pt>
                <c:pt idx="3758">
                  <c:v>3759</c:v>
                </c:pt>
                <c:pt idx="3759">
                  <c:v>3760</c:v>
                </c:pt>
                <c:pt idx="3760">
                  <c:v>3761</c:v>
                </c:pt>
                <c:pt idx="3761">
                  <c:v>3762</c:v>
                </c:pt>
                <c:pt idx="3762">
                  <c:v>3763</c:v>
                </c:pt>
                <c:pt idx="3763">
                  <c:v>3764</c:v>
                </c:pt>
                <c:pt idx="3764">
                  <c:v>3765</c:v>
                </c:pt>
                <c:pt idx="3765">
                  <c:v>3766</c:v>
                </c:pt>
                <c:pt idx="3766">
                  <c:v>3767</c:v>
                </c:pt>
                <c:pt idx="3767">
                  <c:v>3768</c:v>
                </c:pt>
                <c:pt idx="3768">
                  <c:v>3769</c:v>
                </c:pt>
                <c:pt idx="3769">
                  <c:v>3770</c:v>
                </c:pt>
                <c:pt idx="3770">
                  <c:v>3771</c:v>
                </c:pt>
                <c:pt idx="3771">
                  <c:v>3772</c:v>
                </c:pt>
                <c:pt idx="3772">
                  <c:v>3773</c:v>
                </c:pt>
                <c:pt idx="3773">
                  <c:v>3774</c:v>
                </c:pt>
                <c:pt idx="3774">
                  <c:v>3775</c:v>
                </c:pt>
                <c:pt idx="3775">
                  <c:v>3776</c:v>
                </c:pt>
                <c:pt idx="3776">
                  <c:v>3777</c:v>
                </c:pt>
                <c:pt idx="3777">
                  <c:v>3778</c:v>
                </c:pt>
                <c:pt idx="3778">
                  <c:v>3779</c:v>
                </c:pt>
                <c:pt idx="3779">
                  <c:v>3780</c:v>
                </c:pt>
                <c:pt idx="3780">
                  <c:v>3781</c:v>
                </c:pt>
                <c:pt idx="3781">
                  <c:v>3782</c:v>
                </c:pt>
                <c:pt idx="3782">
                  <c:v>3783</c:v>
                </c:pt>
                <c:pt idx="3783">
                  <c:v>3784</c:v>
                </c:pt>
                <c:pt idx="3784">
                  <c:v>3785</c:v>
                </c:pt>
                <c:pt idx="3785">
                  <c:v>3786</c:v>
                </c:pt>
                <c:pt idx="3786">
                  <c:v>3787</c:v>
                </c:pt>
                <c:pt idx="3787">
                  <c:v>3788</c:v>
                </c:pt>
                <c:pt idx="3788">
                  <c:v>3789</c:v>
                </c:pt>
                <c:pt idx="3789">
                  <c:v>3790</c:v>
                </c:pt>
                <c:pt idx="3790">
                  <c:v>3791</c:v>
                </c:pt>
                <c:pt idx="3791">
                  <c:v>3792</c:v>
                </c:pt>
                <c:pt idx="3792">
                  <c:v>3793</c:v>
                </c:pt>
                <c:pt idx="3793">
                  <c:v>3794</c:v>
                </c:pt>
                <c:pt idx="3794">
                  <c:v>3795</c:v>
                </c:pt>
                <c:pt idx="3795">
                  <c:v>3796</c:v>
                </c:pt>
                <c:pt idx="3796">
                  <c:v>3797</c:v>
                </c:pt>
                <c:pt idx="3797">
                  <c:v>3798</c:v>
                </c:pt>
                <c:pt idx="3798">
                  <c:v>3799</c:v>
                </c:pt>
                <c:pt idx="3799">
                  <c:v>3800</c:v>
                </c:pt>
                <c:pt idx="3800">
                  <c:v>3801</c:v>
                </c:pt>
                <c:pt idx="3801">
                  <c:v>3802</c:v>
                </c:pt>
                <c:pt idx="3802">
                  <c:v>3803</c:v>
                </c:pt>
                <c:pt idx="3803">
                  <c:v>3804</c:v>
                </c:pt>
                <c:pt idx="3804">
                  <c:v>3805</c:v>
                </c:pt>
                <c:pt idx="3805">
                  <c:v>3806</c:v>
                </c:pt>
                <c:pt idx="3806">
                  <c:v>3807</c:v>
                </c:pt>
                <c:pt idx="3807">
                  <c:v>3808</c:v>
                </c:pt>
                <c:pt idx="3808">
                  <c:v>3809</c:v>
                </c:pt>
                <c:pt idx="3809">
                  <c:v>3810</c:v>
                </c:pt>
                <c:pt idx="3810">
                  <c:v>3811</c:v>
                </c:pt>
                <c:pt idx="3811">
                  <c:v>3812</c:v>
                </c:pt>
                <c:pt idx="3812">
                  <c:v>3813</c:v>
                </c:pt>
                <c:pt idx="3813">
                  <c:v>3814</c:v>
                </c:pt>
                <c:pt idx="3814">
                  <c:v>3815</c:v>
                </c:pt>
                <c:pt idx="3815">
                  <c:v>3816</c:v>
                </c:pt>
                <c:pt idx="3816">
                  <c:v>3817</c:v>
                </c:pt>
                <c:pt idx="3817">
                  <c:v>3818</c:v>
                </c:pt>
                <c:pt idx="3818">
                  <c:v>3819</c:v>
                </c:pt>
                <c:pt idx="3819">
                  <c:v>3820</c:v>
                </c:pt>
                <c:pt idx="3820">
                  <c:v>3821</c:v>
                </c:pt>
                <c:pt idx="3821">
                  <c:v>3822</c:v>
                </c:pt>
                <c:pt idx="3822">
                  <c:v>3823</c:v>
                </c:pt>
                <c:pt idx="3823">
                  <c:v>3824</c:v>
                </c:pt>
                <c:pt idx="3824">
                  <c:v>3825</c:v>
                </c:pt>
                <c:pt idx="3825">
                  <c:v>3826</c:v>
                </c:pt>
                <c:pt idx="3826">
                  <c:v>3827</c:v>
                </c:pt>
                <c:pt idx="3827">
                  <c:v>3828</c:v>
                </c:pt>
                <c:pt idx="3828">
                  <c:v>3829</c:v>
                </c:pt>
                <c:pt idx="3829">
                  <c:v>3830</c:v>
                </c:pt>
                <c:pt idx="3830">
                  <c:v>3831</c:v>
                </c:pt>
                <c:pt idx="3831">
                  <c:v>3832</c:v>
                </c:pt>
                <c:pt idx="3832">
                  <c:v>3833</c:v>
                </c:pt>
                <c:pt idx="3833">
                  <c:v>3834</c:v>
                </c:pt>
                <c:pt idx="3834">
                  <c:v>3835</c:v>
                </c:pt>
                <c:pt idx="3835">
                  <c:v>3836</c:v>
                </c:pt>
                <c:pt idx="3836">
                  <c:v>3837</c:v>
                </c:pt>
                <c:pt idx="3837">
                  <c:v>3838</c:v>
                </c:pt>
                <c:pt idx="3838">
                  <c:v>3839</c:v>
                </c:pt>
                <c:pt idx="3839">
                  <c:v>3840</c:v>
                </c:pt>
                <c:pt idx="3840">
                  <c:v>3841</c:v>
                </c:pt>
                <c:pt idx="3841">
                  <c:v>3842</c:v>
                </c:pt>
                <c:pt idx="3842">
                  <c:v>3843</c:v>
                </c:pt>
                <c:pt idx="3843">
                  <c:v>3844</c:v>
                </c:pt>
                <c:pt idx="3844">
                  <c:v>3845</c:v>
                </c:pt>
                <c:pt idx="3845">
                  <c:v>3846</c:v>
                </c:pt>
                <c:pt idx="3846">
                  <c:v>3847</c:v>
                </c:pt>
                <c:pt idx="3847">
                  <c:v>3848</c:v>
                </c:pt>
                <c:pt idx="3848">
                  <c:v>3849</c:v>
                </c:pt>
                <c:pt idx="3849">
                  <c:v>3850</c:v>
                </c:pt>
                <c:pt idx="3850">
                  <c:v>3851</c:v>
                </c:pt>
                <c:pt idx="3851">
                  <c:v>3852</c:v>
                </c:pt>
                <c:pt idx="3852">
                  <c:v>3853</c:v>
                </c:pt>
                <c:pt idx="3853">
                  <c:v>3854</c:v>
                </c:pt>
                <c:pt idx="3854">
                  <c:v>3855</c:v>
                </c:pt>
                <c:pt idx="3855">
                  <c:v>3856</c:v>
                </c:pt>
                <c:pt idx="3856">
                  <c:v>3857</c:v>
                </c:pt>
                <c:pt idx="3857">
                  <c:v>3858</c:v>
                </c:pt>
                <c:pt idx="3858">
                  <c:v>3859</c:v>
                </c:pt>
                <c:pt idx="3859">
                  <c:v>3860</c:v>
                </c:pt>
                <c:pt idx="3860">
                  <c:v>3861</c:v>
                </c:pt>
                <c:pt idx="3861">
                  <c:v>3862</c:v>
                </c:pt>
                <c:pt idx="3862">
                  <c:v>3863</c:v>
                </c:pt>
                <c:pt idx="3863">
                  <c:v>3864</c:v>
                </c:pt>
                <c:pt idx="3864">
                  <c:v>3865</c:v>
                </c:pt>
                <c:pt idx="3865">
                  <c:v>3866</c:v>
                </c:pt>
                <c:pt idx="3866">
                  <c:v>3867</c:v>
                </c:pt>
                <c:pt idx="3867">
                  <c:v>3868</c:v>
                </c:pt>
                <c:pt idx="3868">
                  <c:v>3869</c:v>
                </c:pt>
                <c:pt idx="3869">
                  <c:v>3870</c:v>
                </c:pt>
                <c:pt idx="3870">
                  <c:v>3871</c:v>
                </c:pt>
                <c:pt idx="3871">
                  <c:v>3872</c:v>
                </c:pt>
                <c:pt idx="3872">
                  <c:v>3873</c:v>
                </c:pt>
                <c:pt idx="3873">
                  <c:v>3874</c:v>
                </c:pt>
                <c:pt idx="3874">
                  <c:v>3875</c:v>
                </c:pt>
                <c:pt idx="3875">
                  <c:v>3876</c:v>
                </c:pt>
                <c:pt idx="3876">
                  <c:v>3877</c:v>
                </c:pt>
                <c:pt idx="3877">
                  <c:v>3878</c:v>
                </c:pt>
                <c:pt idx="3878">
                  <c:v>3879</c:v>
                </c:pt>
                <c:pt idx="3879">
                  <c:v>3880</c:v>
                </c:pt>
                <c:pt idx="3880">
                  <c:v>3881</c:v>
                </c:pt>
                <c:pt idx="3881">
                  <c:v>3882</c:v>
                </c:pt>
                <c:pt idx="3882">
                  <c:v>3883</c:v>
                </c:pt>
                <c:pt idx="3883">
                  <c:v>3884</c:v>
                </c:pt>
                <c:pt idx="3884">
                  <c:v>3885</c:v>
                </c:pt>
                <c:pt idx="3885">
                  <c:v>3886</c:v>
                </c:pt>
                <c:pt idx="3886">
                  <c:v>3887</c:v>
                </c:pt>
                <c:pt idx="3887">
                  <c:v>3888</c:v>
                </c:pt>
                <c:pt idx="3888">
                  <c:v>3889</c:v>
                </c:pt>
                <c:pt idx="3889">
                  <c:v>3890</c:v>
                </c:pt>
                <c:pt idx="3890">
                  <c:v>3891</c:v>
                </c:pt>
                <c:pt idx="3891">
                  <c:v>3892</c:v>
                </c:pt>
                <c:pt idx="3892">
                  <c:v>3893</c:v>
                </c:pt>
                <c:pt idx="3893">
                  <c:v>3894</c:v>
                </c:pt>
                <c:pt idx="3894">
                  <c:v>3895</c:v>
                </c:pt>
                <c:pt idx="3895">
                  <c:v>3896</c:v>
                </c:pt>
                <c:pt idx="3896">
                  <c:v>3897</c:v>
                </c:pt>
                <c:pt idx="3897">
                  <c:v>3898</c:v>
                </c:pt>
                <c:pt idx="3898">
                  <c:v>3899</c:v>
                </c:pt>
                <c:pt idx="3899">
                  <c:v>3900</c:v>
                </c:pt>
                <c:pt idx="3900">
                  <c:v>3901</c:v>
                </c:pt>
                <c:pt idx="3901">
                  <c:v>3902</c:v>
                </c:pt>
                <c:pt idx="3902">
                  <c:v>3903</c:v>
                </c:pt>
                <c:pt idx="3903">
                  <c:v>3904</c:v>
                </c:pt>
                <c:pt idx="3904">
                  <c:v>3905</c:v>
                </c:pt>
                <c:pt idx="3905">
                  <c:v>3906</c:v>
                </c:pt>
                <c:pt idx="3906">
                  <c:v>3907</c:v>
                </c:pt>
                <c:pt idx="3907">
                  <c:v>3908</c:v>
                </c:pt>
                <c:pt idx="3908">
                  <c:v>3909</c:v>
                </c:pt>
                <c:pt idx="3909">
                  <c:v>3910</c:v>
                </c:pt>
                <c:pt idx="3910">
                  <c:v>3911</c:v>
                </c:pt>
                <c:pt idx="3911">
                  <c:v>3912</c:v>
                </c:pt>
                <c:pt idx="3912">
                  <c:v>3913</c:v>
                </c:pt>
                <c:pt idx="3913">
                  <c:v>3914</c:v>
                </c:pt>
                <c:pt idx="3914">
                  <c:v>3915</c:v>
                </c:pt>
                <c:pt idx="3915">
                  <c:v>3916</c:v>
                </c:pt>
                <c:pt idx="3916">
                  <c:v>3917</c:v>
                </c:pt>
                <c:pt idx="3917">
                  <c:v>3918</c:v>
                </c:pt>
                <c:pt idx="3918">
                  <c:v>3919</c:v>
                </c:pt>
                <c:pt idx="3919">
                  <c:v>3920</c:v>
                </c:pt>
                <c:pt idx="3920">
                  <c:v>3921</c:v>
                </c:pt>
                <c:pt idx="3921">
                  <c:v>3922</c:v>
                </c:pt>
                <c:pt idx="3922">
                  <c:v>3923</c:v>
                </c:pt>
                <c:pt idx="3923">
                  <c:v>3924</c:v>
                </c:pt>
                <c:pt idx="3924">
                  <c:v>3925</c:v>
                </c:pt>
                <c:pt idx="3925">
                  <c:v>3926</c:v>
                </c:pt>
                <c:pt idx="3926">
                  <c:v>3927</c:v>
                </c:pt>
                <c:pt idx="3927">
                  <c:v>3928</c:v>
                </c:pt>
                <c:pt idx="3928">
                  <c:v>3929</c:v>
                </c:pt>
                <c:pt idx="3929">
                  <c:v>3930</c:v>
                </c:pt>
                <c:pt idx="3930">
                  <c:v>3931</c:v>
                </c:pt>
                <c:pt idx="3931">
                  <c:v>3932</c:v>
                </c:pt>
                <c:pt idx="3932">
                  <c:v>3933</c:v>
                </c:pt>
                <c:pt idx="3933">
                  <c:v>3934</c:v>
                </c:pt>
                <c:pt idx="3934">
                  <c:v>3935</c:v>
                </c:pt>
                <c:pt idx="3935">
                  <c:v>3936</c:v>
                </c:pt>
                <c:pt idx="3936">
                  <c:v>3937</c:v>
                </c:pt>
                <c:pt idx="3937">
                  <c:v>3938</c:v>
                </c:pt>
                <c:pt idx="3938">
                  <c:v>3939</c:v>
                </c:pt>
                <c:pt idx="3939">
                  <c:v>3940</c:v>
                </c:pt>
                <c:pt idx="3940">
                  <c:v>3941</c:v>
                </c:pt>
                <c:pt idx="3941">
                  <c:v>3942</c:v>
                </c:pt>
                <c:pt idx="3942">
                  <c:v>3943</c:v>
                </c:pt>
                <c:pt idx="3943">
                  <c:v>3944</c:v>
                </c:pt>
                <c:pt idx="3944">
                  <c:v>3945</c:v>
                </c:pt>
                <c:pt idx="3945">
                  <c:v>3946</c:v>
                </c:pt>
                <c:pt idx="3946">
                  <c:v>3947</c:v>
                </c:pt>
                <c:pt idx="3947">
                  <c:v>3948</c:v>
                </c:pt>
                <c:pt idx="3948">
                  <c:v>3949</c:v>
                </c:pt>
                <c:pt idx="3949">
                  <c:v>3950</c:v>
                </c:pt>
                <c:pt idx="3950">
                  <c:v>3951</c:v>
                </c:pt>
                <c:pt idx="3951">
                  <c:v>3952</c:v>
                </c:pt>
                <c:pt idx="3952">
                  <c:v>3953</c:v>
                </c:pt>
                <c:pt idx="3953">
                  <c:v>3954</c:v>
                </c:pt>
                <c:pt idx="3954">
                  <c:v>3955</c:v>
                </c:pt>
                <c:pt idx="3955">
                  <c:v>3956</c:v>
                </c:pt>
                <c:pt idx="3956">
                  <c:v>3957</c:v>
                </c:pt>
                <c:pt idx="3957">
                  <c:v>3958</c:v>
                </c:pt>
                <c:pt idx="3958">
                  <c:v>3959</c:v>
                </c:pt>
                <c:pt idx="3959">
                  <c:v>3960</c:v>
                </c:pt>
                <c:pt idx="3960">
                  <c:v>3961</c:v>
                </c:pt>
                <c:pt idx="3961">
                  <c:v>3962</c:v>
                </c:pt>
                <c:pt idx="3962">
                  <c:v>3963</c:v>
                </c:pt>
                <c:pt idx="3963">
                  <c:v>3964</c:v>
                </c:pt>
                <c:pt idx="3964">
                  <c:v>3965</c:v>
                </c:pt>
                <c:pt idx="3965">
                  <c:v>3966</c:v>
                </c:pt>
                <c:pt idx="3966">
                  <c:v>3967</c:v>
                </c:pt>
                <c:pt idx="3967">
                  <c:v>3968</c:v>
                </c:pt>
                <c:pt idx="3968">
                  <c:v>3969</c:v>
                </c:pt>
                <c:pt idx="3969">
                  <c:v>3970</c:v>
                </c:pt>
                <c:pt idx="3970">
                  <c:v>3971</c:v>
                </c:pt>
                <c:pt idx="3971">
                  <c:v>3972</c:v>
                </c:pt>
                <c:pt idx="3972">
                  <c:v>3973</c:v>
                </c:pt>
                <c:pt idx="3973">
                  <c:v>3974</c:v>
                </c:pt>
                <c:pt idx="3974">
                  <c:v>3975</c:v>
                </c:pt>
                <c:pt idx="3975">
                  <c:v>3976</c:v>
                </c:pt>
                <c:pt idx="3976">
                  <c:v>3977</c:v>
                </c:pt>
                <c:pt idx="3977">
                  <c:v>3978</c:v>
                </c:pt>
                <c:pt idx="3978">
                  <c:v>3979</c:v>
                </c:pt>
                <c:pt idx="3979">
                  <c:v>3980</c:v>
                </c:pt>
                <c:pt idx="3980">
                  <c:v>3981</c:v>
                </c:pt>
                <c:pt idx="3981">
                  <c:v>3982</c:v>
                </c:pt>
                <c:pt idx="3982">
                  <c:v>3983</c:v>
                </c:pt>
                <c:pt idx="3983">
                  <c:v>3984</c:v>
                </c:pt>
                <c:pt idx="3984">
                  <c:v>3985</c:v>
                </c:pt>
                <c:pt idx="3985">
                  <c:v>3986</c:v>
                </c:pt>
                <c:pt idx="3986">
                  <c:v>3987</c:v>
                </c:pt>
                <c:pt idx="3987">
                  <c:v>3988</c:v>
                </c:pt>
                <c:pt idx="3988">
                  <c:v>3989</c:v>
                </c:pt>
                <c:pt idx="3989">
                  <c:v>3990</c:v>
                </c:pt>
                <c:pt idx="3990">
                  <c:v>3991</c:v>
                </c:pt>
                <c:pt idx="3991">
                  <c:v>3992</c:v>
                </c:pt>
                <c:pt idx="3992">
                  <c:v>3993</c:v>
                </c:pt>
                <c:pt idx="3993">
                  <c:v>3994</c:v>
                </c:pt>
                <c:pt idx="3994">
                  <c:v>3995</c:v>
                </c:pt>
                <c:pt idx="3995">
                  <c:v>3996</c:v>
                </c:pt>
                <c:pt idx="3996">
                  <c:v>3997</c:v>
                </c:pt>
                <c:pt idx="3997">
                  <c:v>3998</c:v>
                </c:pt>
                <c:pt idx="3998">
                  <c:v>3999</c:v>
                </c:pt>
                <c:pt idx="3999">
                  <c:v>4000</c:v>
                </c:pt>
                <c:pt idx="4000">
                  <c:v>4001</c:v>
                </c:pt>
                <c:pt idx="4001">
                  <c:v>4002</c:v>
                </c:pt>
                <c:pt idx="4002">
                  <c:v>4003</c:v>
                </c:pt>
                <c:pt idx="4003">
                  <c:v>4004</c:v>
                </c:pt>
                <c:pt idx="4004">
                  <c:v>4005</c:v>
                </c:pt>
                <c:pt idx="4005">
                  <c:v>4006</c:v>
                </c:pt>
                <c:pt idx="4006">
                  <c:v>4007</c:v>
                </c:pt>
                <c:pt idx="4007">
                  <c:v>4008</c:v>
                </c:pt>
                <c:pt idx="4008">
                  <c:v>4009</c:v>
                </c:pt>
                <c:pt idx="4009">
                  <c:v>4010</c:v>
                </c:pt>
                <c:pt idx="4010">
                  <c:v>4011</c:v>
                </c:pt>
                <c:pt idx="4011">
                  <c:v>4012</c:v>
                </c:pt>
                <c:pt idx="4012">
                  <c:v>4013</c:v>
                </c:pt>
                <c:pt idx="4013">
                  <c:v>4014</c:v>
                </c:pt>
                <c:pt idx="4014">
                  <c:v>4015</c:v>
                </c:pt>
                <c:pt idx="4015">
                  <c:v>4016</c:v>
                </c:pt>
                <c:pt idx="4016">
                  <c:v>4017</c:v>
                </c:pt>
                <c:pt idx="4017">
                  <c:v>4018</c:v>
                </c:pt>
                <c:pt idx="4018">
                  <c:v>4019</c:v>
                </c:pt>
                <c:pt idx="4019">
                  <c:v>4020</c:v>
                </c:pt>
                <c:pt idx="4020">
                  <c:v>4021</c:v>
                </c:pt>
                <c:pt idx="4021">
                  <c:v>4022</c:v>
                </c:pt>
                <c:pt idx="4022">
                  <c:v>4023</c:v>
                </c:pt>
                <c:pt idx="4023">
                  <c:v>4024</c:v>
                </c:pt>
                <c:pt idx="4024">
                  <c:v>4025</c:v>
                </c:pt>
                <c:pt idx="4025">
                  <c:v>4026</c:v>
                </c:pt>
                <c:pt idx="4026">
                  <c:v>4027</c:v>
                </c:pt>
                <c:pt idx="4027">
                  <c:v>4028</c:v>
                </c:pt>
                <c:pt idx="4028">
                  <c:v>4029</c:v>
                </c:pt>
                <c:pt idx="4029">
                  <c:v>4030</c:v>
                </c:pt>
                <c:pt idx="4030">
                  <c:v>4031</c:v>
                </c:pt>
                <c:pt idx="4031">
                  <c:v>4032</c:v>
                </c:pt>
                <c:pt idx="4032">
                  <c:v>4033</c:v>
                </c:pt>
                <c:pt idx="4033">
                  <c:v>4034</c:v>
                </c:pt>
                <c:pt idx="4034">
                  <c:v>4035</c:v>
                </c:pt>
                <c:pt idx="4035">
                  <c:v>4036</c:v>
                </c:pt>
                <c:pt idx="4036">
                  <c:v>4037</c:v>
                </c:pt>
                <c:pt idx="4037">
                  <c:v>4038</c:v>
                </c:pt>
                <c:pt idx="4038">
                  <c:v>4039</c:v>
                </c:pt>
                <c:pt idx="4039">
                  <c:v>4040</c:v>
                </c:pt>
                <c:pt idx="4040">
                  <c:v>4041</c:v>
                </c:pt>
                <c:pt idx="4041">
                  <c:v>4042</c:v>
                </c:pt>
                <c:pt idx="4042">
                  <c:v>4043</c:v>
                </c:pt>
                <c:pt idx="4043">
                  <c:v>4044</c:v>
                </c:pt>
                <c:pt idx="4044">
                  <c:v>4045</c:v>
                </c:pt>
                <c:pt idx="4045">
                  <c:v>4046</c:v>
                </c:pt>
                <c:pt idx="4046">
                  <c:v>4047</c:v>
                </c:pt>
                <c:pt idx="4047">
                  <c:v>4048</c:v>
                </c:pt>
                <c:pt idx="4048">
                  <c:v>4049</c:v>
                </c:pt>
                <c:pt idx="4049">
                  <c:v>4050</c:v>
                </c:pt>
                <c:pt idx="4050">
                  <c:v>4051</c:v>
                </c:pt>
                <c:pt idx="4051">
                  <c:v>4052</c:v>
                </c:pt>
                <c:pt idx="4052">
                  <c:v>4053</c:v>
                </c:pt>
                <c:pt idx="4053">
                  <c:v>4054</c:v>
                </c:pt>
                <c:pt idx="4054">
                  <c:v>4055</c:v>
                </c:pt>
                <c:pt idx="4055">
                  <c:v>4056</c:v>
                </c:pt>
                <c:pt idx="4056">
                  <c:v>4057</c:v>
                </c:pt>
                <c:pt idx="4057">
                  <c:v>4058</c:v>
                </c:pt>
                <c:pt idx="4058">
                  <c:v>4059</c:v>
                </c:pt>
                <c:pt idx="4059">
                  <c:v>4060</c:v>
                </c:pt>
                <c:pt idx="4060">
                  <c:v>4061</c:v>
                </c:pt>
                <c:pt idx="4061">
                  <c:v>4062</c:v>
                </c:pt>
                <c:pt idx="4062">
                  <c:v>4063</c:v>
                </c:pt>
                <c:pt idx="4063">
                  <c:v>4064</c:v>
                </c:pt>
                <c:pt idx="4064">
                  <c:v>4065</c:v>
                </c:pt>
                <c:pt idx="4065">
                  <c:v>4066</c:v>
                </c:pt>
                <c:pt idx="4066">
                  <c:v>4067</c:v>
                </c:pt>
                <c:pt idx="4067">
                  <c:v>4068</c:v>
                </c:pt>
                <c:pt idx="4068">
                  <c:v>4069</c:v>
                </c:pt>
                <c:pt idx="4069">
                  <c:v>4070</c:v>
                </c:pt>
                <c:pt idx="4070">
                  <c:v>4071</c:v>
                </c:pt>
                <c:pt idx="4071">
                  <c:v>4072</c:v>
                </c:pt>
                <c:pt idx="4072">
                  <c:v>4073</c:v>
                </c:pt>
                <c:pt idx="4073">
                  <c:v>4074</c:v>
                </c:pt>
                <c:pt idx="4074">
                  <c:v>4075</c:v>
                </c:pt>
                <c:pt idx="4075">
                  <c:v>4076</c:v>
                </c:pt>
                <c:pt idx="4076">
                  <c:v>4077</c:v>
                </c:pt>
                <c:pt idx="4077">
                  <c:v>4078</c:v>
                </c:pt>
                <c:pt idx="4078">
                  <c:v>4079</c:v>
                </c:pt>
                <c:pt idx="4079">
                  <c:v>4080</c:v>
                </c:pt>
                <c:pt idx="4080">
                  <c:v>4081</c:v>
                </c:pt>
                <c:pt idx="4081">
                  <c:v>4082</c:v>
                </c:pt>
                <c:pt idx="4082">
                  <c:v>4083</c:v>
                </c:pt>
                <c:pt idx="4083">
                  <c:v>4084</c:v>
                </c:pt>
                <c:pt idx="4084">
                  <c:v>4085</c:v>
                </c:pt>
                <c:pt idx="4085">
                  <c:v>4086</c:v>
                </c:pt>
                <c:pt idx="4086">
                  <c:v>4087</c:v>
                </c:pt>
                <c:pt idx="4087">
                  <c:v>4088</c:v>
                </c:pt>
                <c:pt idx="4088">
                  <c:v>4089</c:v>
                </c:pt>
                <c:pt idx="4089">
                  <c:v>4090</c:v>
                </c:pt>
                <c:pt idx="4090">
                  <c:v>4091</c:v>
                </c:pt>
                <c:pt idx="4091">
                  <c:v>4092</c:v>
                </c:pt>
                <c:pt idx="4092">
                  <c:v>4093</c:v>
                </c:pt>
                <c:pt idx="4093">
                  <c:v>4094</c:v>
                </c:pt>
                <c:pt idx="4094">
                  <c:v>4095</c:v>
                </c:pt>
                <c:pt idx="4095">
                  <c:v>4096</c:v>
                </c:pt>
                <c:pt idx="4096">
                  <c:v>4097</c:v>
                </c:pt>
                <c:pt idx="4097">
                  <c:v>4098</c:v>
                </c:pt>
                <c:pt idx="4098">
                  <c:v>4099</c:v>
                </c:pt>
                <c:pt idx="4099">
                  <c:v>4100</c:v>
                </c:pt>
                <c:pt idx="4100">
                  <c:v>4101</c:v>
                </c:pt>
                <c:pt idx="4101">
                  <c:v>4102</c:v>
                </c:pt>
                <c:pt idx="4102">
                  <c:v>4103</c:v>
                </c:pt>
                <c:pt idx="4103">
                  <c:v>4104</c:v>
                </c:pt>
                <c:pt idx="4104">
                  <c:v>4105</c:v>
                </c:pt>
                <c:pt idx="4105">
                  <c:v>4106</c:v>
                </c:pt>
                <c:pt idx="4106">
                  <c:v>4107</c:v>
                </c:pt>
                <c:pt idx="4107">
                  <c:v>4108</c:v>
                </c:pt>
                <c:pt idx="4108">
                  <c:v>4109</c:v>
                </c:pt>
                <c:pt idx="4109">
                  <c:v>4110</c:v>
                </c:pt>
                <c:pt idx="4110">
                  <c:v>4111</c:v>
                </c:pt>
                <c:pt idx="4111">
                  <c:v>4112</c:v>
                </c:pt>
                <c:pt idx="4112">
                  <c:v>4113</c:v>
                </c:pt>
                <c:pt idx="4113">
                  <c:v>4114</c:v>
                </c:pt>
                <c:pt idx="4114">
                  <c:v>4115</c:v>
                </c:pt>
                <c:pt idx="4115">
                  <c:v>4116</c:v>
                </c:pt>
                <c:pt idx="4116">
                  <c:v>4117</c:v>
                </c:pt>
                <c:pt idx="4117">
                  <c:v>4118</c:v>
                </c:pt>
                <c:pt idx="4118">
                  <c:v>4119</c:v>
                </c:pt>
                <c:pt idx="4119">
                  <c:v>4120</c:v>
                </c:pt>
                <c:pt idx="4120">
                  <c:v>4121</c:v>
                </c:pt>
                <c:pt idx="4121">
                  <c:v>4122</c:v>
                </c:pt>
                <c:pt idx="4122">
                  <c:v>4123</c:v>
                </c:pt>
                <c:pt idx="4123">
                  <c:v>4124</c:v>
                </c:pt>
                <c:pt idx="4124">
                  <c:v>4125</c:v>
                </c:pt>
                <c:pt idx="4125">
                  <c:v>4126</c:v>
                </c:pt>
                <c:pt idx="4126">
                  <c:v>4127</c:v>
                </c:pt>
                <c:pt idx="4127">
                  <c:v>4128</c:v>
                </c:pt>
                <c:pt idx="4128">
                  <c:v>4129</c:v>
                </c:pt>
                <c:pt idx="4129">
                  <c:v>4130</c:v>
                </c:pt>
                <c:pt idx="4130">
                  <c:v>4131</c:v>
                </c:pt>
                <c:pt idx="4131">
                  <c:v>4132</c:v>
                </c:pt>
                <c:pt idx="4132">
                  <c:v>4133</c:v>
                </c:pt>
                <c:pt idx="4133">
                  <c:v>4134</c:v>
                </c:pt>
                <c:pt idx="4134">
                  <c:v>4135</c:v>
                </c:pt>
                <c:pt idx="4135">
                  <c:v>4136</c:v>
                </c:pt>
                <c:pt idx="4136">
                  <c:v>4137</c:v>
                </c:pt>
                <c:pt idx="4137">
                  <c:v>4138</c:v>
                </c:pt>
                <c:pt idx="4138">
                  <c:v>4139</c:v>
                </c:pt>
                <c:pt idx="4139">
                  <c:v>4140</c:v>
                </c:pt>
                <c:pt idx="4140">
                  <c:v>4141</c:v>
                </c:pt>
                <c:pt idx="4141">
                  <c:v>4142</c:v>
                </c:pt>
                <c:pt idx="4142">
                  <c:v>4143</c:v>
                </c:pt>
                <c:pt idx="4143">
                  <c:v>4144</c:v>
                </c:pt>
                <c:pt idx="4144">
                  <c:v>4145</c:v>
                </c:pt>
                <c:pt idx="4145">
                  <c:v>4146</c:v>
                </c:pt>
                <c:pt idx="4146">
                  <c:v>4147</c:v>
                </c:pt>
                <c:pt idx="4147">
                  <c:v>4148</c:v>
                </c:pt>
                <c:pt idx="4148">
                  <c:v>4149</c:v>
                </c:pt>
                <c:pt idx="4149">
                  <c:v>4150</c:v>
                </c:pt>
                <c:pt idx="4150">
                  <c:v>4151</c:v>
                </c:pt>
                <c:pt idx="4151">
                  <c:v>4152</c:v>
                </c:pt>
                <c:pt idx="4152">
                  <c:v>4153</c:v>
                </c:pt>
                <c:pt idx="4153">
                  <c:v>4154</c:v>
                </c:pt>
                <c:pt idx="4154">
                  <c:v>4155</c:v>
                </c:pt>
                <c:pt idx="4155">
                  <c:v>4156</c:v>
                </c:pt>
                <c:pt idx="4156">
                  <c:v>4157</c:v>
                </c:pt>
                <c:pt idx="4157">
                  <c:v>4158</c:v>
                </c:pt>
                <c:pt idx="4158">
                  <c:v>4159</c:v>
                </c:pt>
                <c:pt idx="4159">
                  <c:v>4160</c:v>
                </c:pt>
                <c:pt idx="4160">
                  <c:v>4161</c:v>
                </c:pt>
                <c:pt idx="4161">
                  <c:v>4162</c:v>
                </c:pt>
                <c:pt idx="4162">
                  <c:v>4163</c:v>
                </c:pt>
                <c:pt idx="4163">
                  <c:v>4164</c:v>
                </c:pt>
                <c:pt idx="4164">
                  <c:v>4165</c:v>
                </c:pt>
                <c:pt idx="4165">
                  <c:v>4166</c:v>
                </c:pt>
                <c:pt idx="4166">
                  <c:v>4167</c:v>
                </c:pt>
                <c:pt idx="4167">
                  <c:v>4168</c:v>
                </c:pt>
                <c:pt idx="4168">
                  <c:v>4169</c:v>
                </c:pt>
                <c:pt idx="4169">
                  <c:v>4170</c:v>
                </c:pt>
                <c:pt idx="4170">
                  <c:v>4171</c:v>
                </c:pt>
                <c:pt idx="4171">
                  <c:v>4172</c:v>
                </c:pt>
                <c:pt idx="4172">
                  <c:v>4173</c:v>
                </c:pt>
                <c:pt idx="4173">
                  <c:v>4174</c:v>
                </c:pt>
                <c:pt idx="4174">
                  <c:v>4175</c:v>
                </c:pt>
                <c:pt idx="4175">
                  <c:v>4176</c:v>
                </c:pt>
                <c:pt idx="4176">
                  <c:v>4177</c:v>
                </c:pt>
                <c:pt idx="4177">
                  <c:v>4178</c:v>
                </c:pt>
                <c:pt idx="4178">
                  <c:v>4179</c:v>
                </c:pt>
                <c:pt idx="4179">
                  <c:v>4180</c:v>
                </c:pt>
                <c:pt idx="4180">
                  <c:v>4181</c:v>
                </c:pt>
                <c:pt idx="4181">
                  <c:v>4182</c:v>
                </c:pt>
                <c:pt idx="4182">
                  <c:v>4183</c:v>
                </c:pt>
                <c:pt idx="4183">
                  <c:v>4184</c:v>
                </c:pt>
                <c:pt idx="4184">
                  <c:v>4185</c:v>
                </c:pt>
                <c:pt idx="4185">
                  <c:v>4186</c:v>
                </c:pt>
                <c:pt idx="4186">
                  <c:v>4187</c:v>
                </c:pt>
                <c:pt idx="4187">
                  <c:v>4188</c:v>
                </c:pt>
                <c:pt idx="4188">
                  <c:v>4189</c:v>
                </c:pt>
                <c:pt idx="4189">
                  <c:v>4190</c:v>
                </c:pt>
                <c:pt idx="4190">
                  <c:v>4191</c:v>
                </c:pt>
                <c:pt idx="4191">
                  <c:v>4192</c:v>
                </c:pt>
                <c:pt idx="4192">
                  <c:v>4193</c:v>
                </c:pt>
                <c:pt idx="4193">
                  <c:v>4194</c:v>
                </c:pt>
                <c:pt idx="4194">
                  <c:v>4195</c:v>
                </c:pt>
                <c:pt idx="4195">
                  <c:v>4196</c:v>
                </c:pt>
                <c:pt idx="4196">
                  <c:v>4197</c:v>
                </c:pt>
                <c:pt idx="4197">
                  <c:v>4198</c:v>
                </c:pt>
                <c:pt idx="4198">
                  <c:v>4199</c:v>
                </c:pt>
                <c:pt idx="4199">
                  <c:v>4200</c:v>
                </c:pt>
                <c:pt idx="4200">
                  <c:v>4201</c:v>
                </c:pt>
                <c:pt idx="4201">
                  <c:v>4202</c:v>
                </c:pt>
                <c:pt idx="4202">
                  <c:v>4203</c:v>
                </c:pt>
                <c:pt idx="4203">
                  <c:v>4204</c:v>
                </c:pt>
                <c:pt idx="4204">
                  <c:v>4205</c:v>
                </c:pt>
                <c:pt idx="4205">
                  <c:v>4206</c:v>
                </c:pt>
                <c:pt idx="4206">
                  <c:v>4207</c:v>
                </c:pt>
                <c:pt idx="4207">
                  <c:v>4208</c:v>
                </c:pt>
                <c:pt idx="4208">
                  <c:v>4209</c:v>
                </c:pt>
                <c:pt idx="4209">
                  <c:v>4210</c:v>
                </c:pt>
                <c:pt idx="4210">
                  <c:v>4211</c:v>
                </c:pt>
                <c:pt idx="4211">
                  <c:v>4212</c:v>
                </c:pt>
                <c:pt idx="4212">
                  <c:v>4213</c:v>
                </c:pt>
                <c:pt idx="4213">
                  <c:v>4214</c:v>
                </c:pt>
                <c:pt idx="4214">
                  <c:v>4215</c:v>
                </c:pt>
                <c:pt idx="4215">
                  <c:v>4216</c:v>
                </c:pt>
                <c:pt idx="4216">
                  <c:v>4217</c:v>
                </c:pt>
                <c:pt idx="4217">
                  <c:v>4218</c:v>
                </c:pt>
                <c:pt idx="4218">
                  <c:v>4219</c:v>
                </c:pt>
                <c:pt idx="4219">
                  <c:v>4220</c:v>
                </c:pt>
                <c:pt idx="4220">
                  <c:v>4221</c:v>
                </c:pt>
                <c:pt idx="4221">
                  <c:v>4222</c:v>
                </c:pt>
                <c:pt idx="4222">
                  <c:v>4223</c:v>
                </c:pt>
                <c:pt idx="4223">
                  <c:v>4224</c:v>
                </c:pt>
                <c:pt idx="4224">
                  <c:v>4225</c:v>
                </c:pt>
                <c:pt idx="4225">
                  <c:v>4226</c:v>
                </c:pt>
                <c:pt idx="4226">
                  <c:v>4227</c:v>
                </c:pt>
                <c:pt idx="4227">
                  <c:v>4228</c:v>
                </c:pt>
                <c:pt idx="4228">
                  <c:v>4229</c:v>
                </c:pt>
                <c:pt idx="4229">
                  <c:v>4230</c:v>
                </c:pt>
                <c:pt idx="4230">
                  <c:v>4231</c:v>
                </c:pt>
                <c:pt idx="4231">
                  <c:v>4232</c:v>
                </c:pt>
                <c:pt idx="4232">
                  <c:v>4233</c:v>
                </c:pt>
                <c:pt idx="4233">
                  <c:v>4234</c:v>
                </c:pt>
                <c:pt idx="4234">
                  <c:v>4235</c:v>
                </c:pt>
                <c:pt idx="4235">
                  <c:v>4236</c:v>
                </c:pt>
                <c:pt idx="4236">
                  <c:v>4237</c:v>
                </c:pt>
                <c:pt idx="4237">
                  <c:v>4238</c:v>
                </c:pt>
                <c:pt idx="4238">
                  <c:v>4239</c:v>
                </c:pt>
                <c:pt idx="4239">
                  <c:v>4240</c:v>
                </c:pt>
                <c:pt idx="4240">
                  <c:v>4241</c:v>
                </c:pt>
                <c:pt idx="4241">
                  <c:v>4242</c:v>
                </c:pt>
                <c:pt idx="4242">
                  <c:v>4243</c:v>
                </c:pt>
                <c:pt idx="4243">
                  <c:v>4244</c:v>
                </c:pt>
                <c:pt idx="4244">
                  <c:v>4245</c:v>
                </c:pt>
                <c:pt idx="4245">
                  <c:v>4246</c:v>
                </c:pt>
                <c:pt idx="4246">
                  <c:v>4247</c:v>
                </c:pt>
                <c:pt idx="4247">
                  <c:v>4248</c:v>
                </c:pt>
                <c:pt idx="4248">
                  <c:v>4249</c:v>
                </c:pt>
                <c:pt idx="4249">
                  <c:v>4250</c:v>
                </c:pt>
                <c:pt idx="4250">
                  <c:v>4251</c:v>
                </c:pt>
                <c:pt idx="4251">
                  <c:v>4252</c:v>
                </c:pt>
                <c:pt idx="4252">
                  <c:v>4253</c:v>
                </c:pt>
                <c:pt idx="4253">
                  <c:v>4254</c:v>
                </c:pt>
                <c:pt idx="4254">
                  <c:v>4255</c:v>
                </c:pt>
                <c:pt idx="4255">
                  <c:v>4256</c:v>
                </c:pt>
                <c:pt idx="4256">
                  <c:v>4257</c:v>
                </c:pt>
                <c:pt idx="4257">
                  <c:v>4258</c:v>
                </c:pt>
                <c:pt idx="4258">
                  <c:v>4259</c:v>
                </c:pt>
                <c:pt idx="4259">
                  <c:v>4260</c:v>
                </c:pt>
                <c:pt idx="4260">
                  <c:v>4261</c:v>
                </c:pt>
                <c:pt idx="4261">
                  <c:v>4262</c:v>
                </c:pt>
                <c:pt idx="4262">
                  <c:v>4263</c:v>
                </c:pt>
                <c:pt idx="4263">
                  <c:v>4264</c:v>
                </c:pt>
                <c:pt idx="4264">
                  <c:v>4265</c:v>
                </c:pt>
                <c:pt idx="4265">
                  <c:v>4266</c:v>
                </c:pt>
                <c:pt idx="4266">
                  <c:v>4267</c:v>
                </c:pt>
                <c:pt idx="4267">
                  <c:v>4268</c:v>
                </c:pt>
                <c:pt idx="4268">
                  <c:v>4269</c:v>
                </c:pt>
                <c:pt idx="4269">
                  <c:v>4270</c:v>
                </c:pt>
                <c:pt idx="4270">
                  <c:v>4271</c:v>
                </c:pt>
                <c:pt idx="4271">
                  <c:v>4272</c:v>
                </c:pt>
                <c:pt idx="4272">
                  <c:v>4273</c:v>
                </c:pt>
                <c:pt idx="4273">
                  <c:v>4274</c:v>
                </c:pt>
                <c:pt idx="4274">
                  <c:v>4275</c:v>
                </c:pt>
                <c:pt idx="4275">
                  <c:v>4276</c:v>
                </c:pt>
                <c:pt idx="4276">
                  <c:v>4277</c:v>
                </c:pt>
                <c:pt idx="4277">
                  <c:v>4278</c:v>
                </c:pt>
                <c:pt idx="4278">
                  <c:v>4279</c:v>
                </c:pt>
                <c:pt idx="4279">
                  <c:v>4280</c:v>
                </c:pt>
                <c:pt idx="4280">
                  <c:v>4281</c:v>
                </c:pt>
                <c:pt idx="4281">
                  <c:v>4282</c:v>
                </c:pt>
                <c:pt idx="4282">
                  <c:v>4283</c:v>
                </c:pt>
                <c:pt idx="4283">
                  <c:v>4284</c:v>
                </c:pt>
                <c:pt idx="4284">
                  <c:v>4285</c:v>
                </c:pt>
                <c:pt idx="4285">
                  <c:v>4286</c:v>
                </c:pt>
                <c:pt idx="4286">
                  <c:v>4287</c:v>
                </c:pt>
                <c:pt idx="4287">
                  <c:v>4288</c:v>
                </c:pt>
                <c:pt idx="4288">
                  <c:v>4289</c:v>
                </c:pt>
                <c:pt idx="4289">
                  <c:v>4290</c:v>
                </c:pt>
                <c:pt idx="4290">
                  <c:v>4291</c:v>
                </c:pt>
                <c:pt idx="4291">
                  <c:v>4292</c:v>
                </c:pt>
                <c:pt idx="4292">
                  <c:v>4293</c:v>
                </c:pt>
                <c:pt idx="4293">
                  <c:v>4294</c:v>
                </c:pt>
                <c:pt idx="4294">
                  <c:v>4295</c:v>
                </c:pt>
                <c:pt idx="4295">
                  <c:v>4296</c:v>
                </c:pt>
                <c:pt idx="4296">
                  <c:v>4297</c:v>
                </c:pt>
                <c:pt idx="4297">
                  <c:v>4298</c:v>
                </c:pt>
                <c:pt idx="4298">
                  <c:v>4299</c:v>
                </c:pt>
                <c:pt idx="4299">
                  <c:v>4300</c:v>
                </c:pt>
                <c:pt idx="4300">
                  <c:v>4301</c:v>
                </c:pt>
                <c:pt idx="4301">
                  <c:v>4302</c:v>
                </c:pt>
                <c:pt idx="4302">
                  <c:v>4303</c:v>
                </c:pt>
                <c:pt idx="4303">
                  <c:v>4304</c:v>
                </c:pt>
                <c:pt idx="4304">
                  <c:v>4305</c:v>
                </c:pt>
                <c:pt idx="4305">
                  <c:v>4306</c:v>
                </c:pt>
                <c:pt idx="4306">
                  <c:v>4307</c:v>
                </c:pt>
                <c:pt idx="4307">
                  <c:v>4308</c:v>
                </c:pt>
                <c:pt idx="4308">
                  <c:v>4309</c:v>
                </c:pt>
                <c:pt idx="4309">
                  <c:v>4310</c:v>
                </c:pt>
                <c:pt idx="4310">
                  <c:v>4311</c:v>
                </c:pt>
                <c:pt idx="4311">
                  <c:v>4312</c:v>
                </c:pt>
                <c:pt idx="4312">
                  <c:v>4313</c:v>
                </c:pt>
                <c:pt idx="4313">
                  <c:v>4314</c:v>
                </c:pt>
                <c:pt idx="4314">
                  <c:v>4315</c:v>
                </c:pt>
                <c:pt idx="4315">
                  <c:v>4316</c:v>
                </c:pt>
                <c:pt idx="4316">
                  <c:v>4317</c:v>
                </c:pt>
                <c:pt idx="4317">
                  <c:v>4318</c:v>
                </c:pt>
                <c:pt idx="4318">
                  <c:v>4319</c:v>
                </c:pt>
                <c:pt idx="4319">
                  <c:v>4320</c:v>
                </c:pt>
                <c:pt idx="4320">
                  <c:v>4321</c:v>
                </c:pt>
                <c:pt idx="4321">
                  <c:v>4322</c:v>
                </c:pt>
                <c:pt idx="4322">
                  <c:v>4323</c:v>
                </c:pt>
                <c:pt idx="4323">
                  <c:v>4324</c:v>
                </c:pt>
                <c:pt idx="4324">
                  <c:v>4325</c:v>
                </c:pt>
                <c:pt idx="4325">
                  <c:v>4326</c:v>
                </c:pt>
                <c:pt idx="4326">
                  <c:v>4327</c:v>
                </c:pt>
                <c:pt idx="4327">
                  <c:v>4328</c:v>
                </c:pt>
                <c:pt idx="4328">
                  <c:v>4329</c:v>
                </c:pt>
                <c:pt idx="4329">
                  <c:v>4330</c:v>
                </c:pt>
                <c:pt idx="4330">
                  <c:v>4331</c:v>
                </c:pt>
                <c:pt idx="4331">
                  <c:v>4332</c:v>
                </c:pt>
                <c:pt idx="4332">
                  <c:v>4333</c:v>
                </c:pt>
                <c:pt idx="4333">
                  <c:v>4334</c:v>
                </c:pt>
                <c:pt idx="4334">
                  <c:v>4335</c:v>
                </c:pt>
                <c:pt idx="4335">
                  <c:v>4336</c:v>
                </c:pt>
                <c:pt idx="4336">
                  <c:v>4337</c:v>
                </c:pt>
                <c:pt idx="4337">
                  <c:v>4338</c:v>
                </c:pt>
                <c:pt idx="4338">
                  <c:v>4339</c:v>
                </c:pt>
                <c:pt idx="4339">
                  <c:v>4340</c:v>
                </c:pt>
                <c:pt idx="4340">
                  <c:v>4341</c:v>
                </c:pt>
                <c:pt idx="4341">
                  <c:v>4342</c:v>
                </c:pt>
                <c:pt idx="4342">
                  <c:v>4343</c:v>
                </c:pt>
                <c:pt idx="4343">
                  <c:v>4344</c:v>
                </c:pt>
                <c:pt idx="4344">
                  <c:v>4345</c:v>
                </c:pt>
                <c:pt idx="4345">
                  <c:v>4346</c:v>
                </c:pt>
                <c:pt idx="4346">
                  <c:v>4347</c:v>
                </c:pt>
                <c:pt idx="4347">
                  <c:v>4348</c:v>
                </c:pt>
                <c:pt idx="4348">
                  <c:v>4349</c:v>
                </c:pt>
                <c:pt idx="4349">
                  <c:v>4350</c:v>
                </c:pt>
                <c:pt idx="4350">
                  <c:v>4351</c:v>
                </c:pt>
                <c:pt idx="4351">
                  <c:v>4352</c:v>
                </c:pt>
                <c:pt idx="4352">
                  <c:v>4353</c:v>
                </c:pt>
                <c:pt idx="4353">
                  <c:v>4354</c:v>
                </c:pt>
                <c:pt idx="4354">
                  <c:v>4355</c:v>
                </c:pt>
                <c:pt idx="4355">
                  <c:v>4356</c:v>
                </c:pt>
                <c:pt idx="4356">
                  <c:v>4357</c:v>
                </c:pt>
                <c:pt idx="4357">
                  <c:v>4358</c:v>
                </c:pt>
                <c:pt idx="4358">
                  <c:v>4359</c:v>
                </c:pt>
                <c:pt idx="4359">
                  <c:v>4360</c:v>
                </c:pt>
                <c:pt idx="4360">
                  <c:v>4361</c:v>
                </c:pt>
                <c:pt idx="4361">
                  <c:v>4362</c:v>
                </c:pt>
                <c:pt idx="4362">
                  <c:v>4363</c:v>
                </c:pt>
                <c:pt idx="4363">
                  <c:v>4364</c:v>
                </c:pt>
                <c:pt idx="4364">
                  <c:v>4365</c:v>
                </c:pt>
                <c:pt idx="4365">
                  <c:v>4366</c:v>
                </c:pt>
                <c:pt idx="4366">
                  <c:v>4367</c:v>
                </c:pt>
                <c:pt idx="4367">
                  <c:v>4368</c:v>
                </c:pt>
                <c:pt idx="4368">
                  <c:v>4369</c:v>
                </c:pt>
                <c:pt idx="4369">
                  <c:v>4370</c:v>
                </c:pt>
                <c:pt idx="4370">
                  <c:v>4371</c:v>
                </c:pt>
                <c:pt idx="4371">
                  <c:v>4372</c:v>
                </c:pt>
                <c:pt idx="4372">
                  <c:v>4373</c:v>
                </c:pt>
                <c:pt idx="4373">
                  <c:v>4374</c:v>
                </c:pt>
                <c:pt idx="4374">
                  <c:v>4375</c:v>
                </c:pt>
                <c:pt idx="4375">
                  <c:v>4376</c:v>
                </c:pt>
                <c:pt idx="4376">
                  <c:v>4377</c:v>
                </c:pt>
                <c:pt idx="4377">
                  <c:v>4378</c:v>
                </c:pt>
                <c:pt idx="4378">
                  <c:v>4379</c:v>
                </c:pt>
                <c:pt idx="4379">
                  <c:v>4380</c:v>
                </c:pt>
                <c:pt idx="4380">
                  <c:v>4381</c:v>
                </c:pt>
                <c:pt idx="4381">
                  <c:v>4382</c:v>
                </c:pt>
                <c:pt idx="4382">
                  <c:v>4383</c:v>
                </c:pt>
                <c:pt idx="4383">
                  <c:v>4384</c:v>
                </c:pt>
                <c:pt idx="4384">
                  <c:v>4385</c:v>
                </c:pt>
                <c:pt idx="4385">
                  <c:v>4386</c:v>
                </c:pt>
                <c:pt idx="4386">
                  <c:v>4387</c:v>
                </c:pt>
                <c:pt idx="4387">
                  <c:v>4388</c:v>
                </c:pt>
                <c:pt idx="4388">
                  <c:v>4389</c:v>
                </c:pt>
                <c:pt idx="4389">
                  <c:v>4390</c:v>
                </c:pt>
                <c:pt idx="4390">
                  <c:v>4391</c:v>
                </c:pt>
                <c:pt idx="4391">
                  <c:v>4392</c:v>
                </c:pt>
                <c:pt idx="4392">
                  <c:v>4393</c:v>
                </c:pt>
                <c:pt idx="4393">
                  <c:v>4394</c:v>
                </c:pt>
                <c:pt idx="4394">
                  <c:v>4395</c:v>
                </c:pt>
                <c:pt idx="4395">
                  <c:v>4396</c:v>
                </c:pt>
                <c:pt idx="4396">
                  <c:v>4397</c:v>
                </c:pt>
                <c:pt idx="4397">
                  <c:v>4398</c:v>
                </c:pt>
                <c:pt idx="4398">
                  <c:v>4399</c:v>
                </c:pt>
                <c:pt idx="4399">
                  <c:v>4400</c:v>
                </c:pt>
                <c:pt idx="4400">
                  <c:v>4401</c:v>
                </c:pt>
                <c:pt idx="4401">
                  <c:v>4402</c:v>
                </c:pt>
                <c:pt idx="4402">
                  <c:v>4403</c:v>
                </c:pt>
                <c:pt idx="4403">
                  <c:v>4404</c:v>
                </c:pt>
                <c:pt idx="4404">
                  <c:v>4405</c:v>
                </c:pt>
                <c:pt idx="4405">
                  <c:v>4406</c:v>
                </c:pt>
                <c:pt idx="4406">
                  <c:v>4407</c:v>
                </c:pt>
                <c:pt idx="4407">
                  <c:v>4408</c:v>
                </c:pt>
                <c:pt idx="4408">
                  <c:v>4409</c:v>
                </c:pt>
                <c:pt idx="4409">
                  <c:v>4410</c:v>
                </c:pt>
                <c:pt idx="4410">
                  <c:v>4411</c:v>
                </c:pt>
                <c:pt idx="4411">
                  <c:v>4412</c:v>
                </c:pt>
                <c:pt idx="4412">
                  <c:v>4413</c:v>
                </c:pt>
                <c:pt idx="4413">
                  <c:v>4414</c:v>
                </c:pt>
                <c:pt idx="4414">
                  <c:v>4415</c:v>
                </c:pt>
                <c:pt idx="4415">
                  <c:v>4416</c:v>
                </c:pt>
                <c:pt idx="4416">
                  <c:v>4417</c:v>
                </c:pt>
                <c:pt idx="4417">
                  <c:v>4418</c:v>
                </c:pt>
                <c:pt idx="4418">
                  <c:v>4419</c:v>
                </c:pt>
                <c:pt idx="4419">
                  <c:v>4420</c:v>
                </c:pt>
                <c:pt idx="4420">
                  <c:v>4421</c:v>
                </c:pt>
                <c:pt idx="4421">
                  <c:v>4422</c:v>
                </c:pt>
                <c:pt idx="4422">
                  <c:v>4423</c:v>
                </c:pt>
                <c:pt idx="4423">
                  <c:v>4424</c:v>
                </c:pt>
                <c:pt idx="4424">
                  <c:v>4425</c:v>
                </c:pt>
                <c:pt idx="4425">
                  <c:v>4426</c:v>
                </c:pt>
                <c:pt idx="4426">
                  <c:v>4427</c:v>
                </c:pt>
                <c:pt idx="4427">
                  <c:v>4428</c:v>
                </c:pt>
                <c:pt idx="4428">
                  <c:v>4429</c:v>
                </c:pt>
                <c:pt idx="4429">
                  <c:v>4430</c:v>
                </c:pt>
                <c:pt idx="4430">
                  <c:v>4431</c:v>
                </c:pt>
                <c:pt idx="4431">
                  <c:v>4432</c:v>
                </c:pt>
                <c:pt idx="4432">
                  <c:v>4433</c:v>
                </c:pt>
                <c:pt idx="4433">
                  <c:v>4434</c:v>
                </c:pt>
                <c:pt idx="4434">
                  <c:v>4435</c:v>
                </c:pt>
                <c:pt idx="4435">
                  <c:v>4436</c:v>
                </c:pt>
                <c:pt idx="4436">
                  <c:v>4437</c:v>
                </c:pt>
                <c:pt idx="4437">
                  <c:v>4438</c:v>
                </c:pt>
                <c:pt idx="4438">
                  <c:v>4439</c:v>
                </c:pt>
                <c:pt idx="4439">
                  <c:v>4440</c:v>
                </c:pt>
                <c:pt idx="4440">
                  <c:v>4441</c:v>
                </c:pt>
                <c:pt idx="4441">
                  <c:v>4442</c:v>
                </c:pt>
                <c:pt idx="4442">
                  <c:v>4443</c:v>
                </c:pt>
                <c:pt idx="4443">
                  <c:v>4444</c:v>
                </c:pt>
                <c:pt idx="4444">
                  <c:v>4445</c:v>
                </c:pt>
                <c:pt idx="4445">
                  <c:v>4446</c:v>
                </c:pt>
                <c:pt idx="4446">
                  <c:v>4447</c:v>
                </c:pt>
                <c:pt idx="4447">
                  <c:v>4448</c:v>
                </c:pt>
                <c:pt idx="4448">
                  <c:v>4449</c:v>
                </c:pt>
                <c:pt idx="4449">
                  <c:v>4450</c:v>
                </c:pt>
                <c:pt idx="4450">
                  <c:v>4451</c:v>
                </c:pt>
                <c:pt idx="4451">
                  <c:v>4452</c:v>
                </c:pt>
                <c:pt idx="4452">
                  <c:v>4453</c:v>
                </c:pt>
                <c:pt idx="4453">
                  <c:v>4454</c:v>
                </c:pt>
                <c:pt idx="4454">
                  <c:v>4455</c:v>
                </c:pt>
                <c:pt idx="4455">
                  <c:v>4456</c:v>
                </c:pt>
                <c:pt idx="4456">
                  <c:v>4457</c:v>
                </c:pt>
                <c:pt idx="4457">
                  <c:v>4458</c:v>
                </c:pt>
                <c:pt idx="4458">
                  <c:v>4459</c:v>
                </c:pt>
                <c:pt idx="4459">
                  <c:v>4460</c:v>
                </c:pt>
                <c:pt idx="4460">
                  <c:v>4461</c:v>
                </c:pt>
                <c:pt idx="4461">
                  <c:v>4462</c:v>
                </c:pt>
                <c:pt idx="4462">
                  <c:v>4463</c:v>
                </c:pt>
                <c:pt idx="4463">
                  <c:v>4464</c:v>
                </c:pt>
                <c:pt idx="4464">
                  <c:v>4465</c:v>
                </c:pt>
                <c:pt idx="4465">
                  <c:v>4466</c:v>
                </c:pt>
                <c:pt idx="4466">
                  <c:v>4467</c:v>
                </c:pt>
                <c:pt idx="4467">
                  <c:v>4468</c:v>
                </c:pt>
                <c:pt idx="4468">
                  <c:v>4469</c:v>
                </c:pt>
                <c:pt idx="4469">
                  <c:v>4470</c:v>
                </c:pt>
                <c:pt idx="4470">
                  <c:v>4471</c:v>
                </c:pt>
                <c:pt idx="4471">
                  <c:v>4472</c:v>
                </c:pt>
                <c:pt idx="4472">
                  <c:v>4473</c:v>
                </c:pt>
                <c:pt idx="4473">
                  <c:v>4474</c:v>
                </c:pt>
                <c:pt idx="4474">
                  <c:v>4475</c:v>
                </c:pt>
                <c:pt idx="4475">
                  <c:v>4476</c:v>
                </c:pt>
                <c:pt idx="4476">
                  <c:v>4477</c:v>
                </c:pt>
                <c:pt idx="4477">
                  <c:v>4478</c:v>
                </c:pt>
                <c:pt idx="4478">
                  <c:v>4479</c:v>
                </c:pt>
                <c:pt idx="4479">
                  <c:v>4480</c:v>
                </c:pt>
                <c:pt idx="4480">
                  <c:v>4481</c:v>
                </c:pt>
                <c:pt idx="4481">
                  <c:v>4482</c:v>
                </c:pt>
                <c:pt idx="4482">
                  <c:v>4483</c:v>
                </c:pt>
                <c:pt idx="4483">
                  <c:v>4484</c:v>
                </c:pt>
                <c:pt idx="4484">
                  <c:v>4485</c:v>
                </c:pt>
                <c:pt idx="4485">
                  <c:v>4486</c:v>
                </c:pt>
                <c:pt idx="4486">
                  <c:v>4487</c:v>
                </c:pt>
                <c:pt idx="4487">
                  <c:v>4488</c:v>
                </c:pt>
                <c:pt idx="4488">
                  <c:v>4489</c:v>
                </c:pt>
                <c:pt idx="4489">
                  <c:v>4490</c:v>
                </c:pt>
                <c:pt idx="4490">
                  <c:v>4491</c:v>
                </c:pt>
                <c:pt idx="4491">
                  <c:v>4492</c:v>
                </c:pt>
                <c:pt idx="4492">
                  <c:v>4493</c:v>
                </c:pt>
                <c:pt idx="4493">
                  <c:v>4494</c:v>
                </c:pt>
                <c:pt idx="4494">
                  <c:v>4495</c:v>
                </c:pt>
                <c:pt idx="4495">
                  <c:v>4496</c:v>
                </c:pt>
                <c:pt idx="4496">
                  <c:v>4497</c:v>
                </c:pt>
                <c:pt idx="4497">
                  <c:v>4498</c:v>
                </c:pt>
                <c:pt idx="4498">
                  <c:v>4499</c:v>
                </c:pt>
                <c:pt idx="4499">
                  <c:v>4500</c:v>
                </c:pt>
                <c:pt idx="4500">
                  <c:v>4501</c:v>
                </c:pt>
                <c:pt idx="4501">
                  <c:v>4502</c:v>
                </c:pt>
                <c:pt idx="4502">
                  <c:v>4503</c:v>
                </c:pt>
                <c:pt idx="4503">
                  <c:v>4504</c:v>
                </c:pt>
                <c:pt idx="4504">
                  <c:v>4505</c:v>
                </c:pt>
                <c:pt idx="4505">
                  <c:v>4506</c:v>
                </c:pt>
                <c:pt idx="4506">
                  <c:v>4507</c:v>
                </c:pt>
                <c:pt idx="4507">
                  <c:v>4508</c:v>
                </c:pt>
                <c:pt idx="4508">
                  <c:v>4509</c:v>
                </c:pt>
                <c:pt idx="4509">
                  <c:v>4510</c:v>
                </c:pt>
                <c:pt idx="4510">
                  <c:v>4511</c:v>
                </c:pt>
                <c:pt idx="4511">
                  <c:v>4512</c:v>
                </c:pt>
                <c:pt idx="4512">
                  <c:v>4513</c:v>
                </c:pt>
                <c:pt idx="4513">
                  <c:v>4514</c:v>
                </c:pt>
                <c:pt idx="4514">
                  <c:v>4515</c:v>
                </c:pt>
                <c:pt idx="4515">
                  <c:v>4516</c:v>
                </c:pt>
                <c:pt idx="4516">
                  <c:v>4517</c:v>
                </c:pt>
                <c:pt idx="4517">
                  <c:v>4518</c:v>
                </c:pt>
                <c:pt idx="4518">
                  <c:v>4519</c:v>
                </c:pt>
                <c:pt idx="4519">
                  <c:v>4520</c:v>
                </c:pt>
                <c:pt idx="4520">
                  <c:v>4521</c:v>
                </c:pt>
                <c:pt idx="4521">
                  <c:v>4522</c:v>
                </c:pt>
                <c:pt idx="4522">
                  <c:v>4523</c:v>
                </c:pt>
                <c:pt idx="4523">
                  <c:v>4524</c:v>
                </c:pt>
                <c:pt idx="4524">
                  <c:v>4525</c:v>
                </c:pt>
                <c:pt idx="4525">
                  <c:v>4526</c:v>
                </c:pt>
                <c:pt idx="4526">
                  <c:v>4527</c:v>
                </c:pt>
                <c:pt idx="4527">
                  <c:v>4528</c:v>
                </c:pt>
                <c:pt idx="4528">
                  <c:v>4529</c:v>
                </c:pt>
                <c:pt idx="4529">
                  <c:v>4530</c:v>
                </c:pt>
                <c:pt idx="4530">
                  <c:v>4531</c:v>
                </c:pt>
                <c:pt idx="4531">
                  <c:v>4532</c:v>
                </c:pt>
                <c:pt idx="4532">
                  <c:v>4533</c:v>
                </c:pt>
                <c:pt idx="4533">
                  <c:v>4534</c:v>
                </c:pt>
                <c:pt idx="4534">
                  <c:v>4535</c:v>
                </c:pt>
                <c:pt idx="4535">
                  <c:v>4536</c:v>
                </c:pt>
                <c:pt idx="4536">
                  <c:v>4537</c:v>
                </c:pt>
                <c:pt idx="4537">
                  <c:v>4538</c:v>
                </c:pt>
                <c:pt idx="4538">
                  <c:v>4539</c:v>
                </c:pt>
                <c:pt idx="4539">
                  <c:v>4540</c:v>
                </c:pt>
                <c:pt idx="4540">
                  <c:v>4541</c:v>
                </c:pt>
                <c:pt idx="4541">
                  <c:v>4542</c:v>
                </c:pt>
                <c:pt idx="4542">
                  <c:v>4543</c:v>
                </c:pt>
                <c:pt idx="4543">
                  <c:v>4544</c:v>
                </c:pt>
                <c:pt idx="4544">
                  <c:v>4545</c:v>
                </c:pt>
                <c:pt idx="4545">
                  <c:v>4546</c:v>
                </c:pt>
                <c:pt idx="4546">
                  <c:v>4547</c:v>
                </c:pt>
                <c:pt idx="4547">
                  <c:v>4548</c:v>
                </c:pt>
                <c:pt idx="4548">
                  <c:v>4549</c:v>
                </c:pt>
                <c:pt idx="4549">
                  <c:v>4550</c:v>
                </c:pt>
                <c:pt idx="4550">
                  <c:v>4551</c:v>
                </c:pt>
                <c:pt idx="4551">
                  <c:v>4552</c:v>
                </c:pt>
                <c:pt idx="4552">
                  <c:v>4553</c:v>
                </c:pt>
                <c:pt idx="4553">
                  <c:v>4554</c:v>
                </c:pt>
                <c:pt idx="4554">
                  <c:v>4555</c:v>
                </c:pt>
                <c:pt idx="4555">
                  <c:v>4556</c:v>
                </c:pt>
                <c:pt idx="4556">
                  <c:v>4557</c:v>
                </c:pt>
                <c:pt idx="4557">
                  <c:v>4558</c:v>
                </c:pt>
                <c:pt idx="4558">
                  <c:v>4559</c:v>
                </c:pt>
                <c:pt idx="4559">
                  <c:v>4560</c:v>
                </c:pt>
                <c:pt idx="4560">
                  <c:v>4561</c:v>
                </c:pt>
                <c:pt idx="4561">
                  <c:v>4562</c:v>
                </c:pt>
                <c:pt idx="4562">
                  <c:v>4563</c:v>
                </c:pt>
                <c:pt idx="4563">
                  <c:v>4564</c:v>
                </c:pt>
                <c:pt idx="4564">
                  <c:v>4565</c:v>
                </c:pt>
                <c:pt idx="4565">
                  <c:v>4566</c:v>
                </c:pt>
                <c:pt idx="4566">
                  <c:v>4567</c:v>
                </c:pt>
                <c:pt idx="4567">
                  <c:v>4568</c:v>
                </c:pt>
                <c:pt idx="4568">
                  <c:v>4569</c:v>
                </c:pt>
                <c:pt idx="4569">
                  <c:v>4570</c:v>
                </c:pt>
                <c:pt idx="4570">
                  <c:v>4571</c:v>
                </c:pt>
                <c:pt idx="4571">
                  <c:v>4572</c:v>
                </c:pt>
                <c:pt idx="4572">
                  <c:v>4573</c:v>
                </c:pt>
                <c:pt idx="4573">
                  <c:v>4574</c:v>
                </c:pt>
                <c:pt idx="4574">
                  <c:v>4575</c:v>
                </c:pt>
                <c:pt idx="4575">
                  <c:v>4576</c:v>
                </c:pt>
                <c:pt idx="4576">
                  <c:v>4577</c:v>
                </c:pt>
                <c:pt idx="4577">
                  <c:v>4578</c:v>
                </c:pt>
                <c:pt idx="4578">
                  <c:v>4579</c:v>
                </c:pt>
                <c:pt idx="4579">
                  <c:v>4580</c:v>
                </c:pt>
                <c:pt idx="4580">
                  <c:v>4581</c:v>
                </c:pt>
                <c:pt idx="4581">
                  <c:v>4582</c:v>
                </c:pt>
                <c:pt idx="4582">
                  <c:v>4583</c:v>
                </c:pt>
                <c:pt idx="4583">
                  <c:v>4584</c:v>
                </c:pt>
                <c:pt idx="4584">
                  <c:v>4585</c:v>
                </c:pt>
                <c:pt idx="4585">
                  <c:v>4586</c:v>
                </c:pt>
                <c:pt idx="4586">
                  <c:v>4587</c:v>
                </c:pt>
                <c:pt idx="4587">
                  <c:v>4588</c:v>
                </c:pt>
                <c:pt idx="4588">
                  <c:v>4589</c:v>
                </c:pt>
                <c:pt idx="4589">
                  <c:v>4590</c:v>
                </c:pt>
                <c:pt idx="4590">
                  <c:v>4591</c:v>
                </c:pt>
                <c:pt idx="4591">
                  <c:v>4592</c:v>
                </c:pt>
                <c:pt idx="4592">
                  <c:v>4593</c:v>
                </c:pt>
                <c:pt idx="4593">
                  <c:v>4594</c:v>
                </c:pt>
                <c:pt idx="4594">
                  <c:v>4595</c:v>
                </c:pt>
                <c:pt idx="4595">
                  <c:v>4596</c:v>
                </c:pt>
                <c:pt idx="4596">
                  <c:v>4597</c:v>
                </c:pt>
                <c:pt idx="4597">
                  <c:v>4598</c:v>
                </c:pt>
                <c:pt idx="4598">
                  <c:v>4599</c:v>
                </c:pt>
                <c:pt idx="4599">
                  <c:v>4600</c:v>
                </c:pt>
                <c:pt idx="4600">
                  <c:v>4601</c:v>
                </c:pt>
                <c:pt idx="4601">
                  <c:v>4602</c:v>
                </c:pt>
                <c:pt idx="4602">
                  <c:v>4603</c:v>
                </c:pt>
                <c:pt idx="4603">
                  <c:v>4604</c:v>
                </c:pt>
                <c:pt idx="4604">
                  <c:v>4605</c:v>
                </c:pt>
                <c:pt idx="4605">
                  <c:v>4606</c:v>
                </c:pt>
                <c:pt idx="4606">
                  <c:v>4607</c:v>
                </c:pt>
                <c:pt idx="4607">
                  <c:v>4608</c:v>
                </c:pt>
                <c:pt idx="4608">
                  <c:v>4609</c:v>
                </c:pt>
                <c:pt idx="4609">
                  <c:v>4610</c:v>
                </c:pt>
                <c:pt idx="4610">
                  <c:v>4611</c:v>
                </c:pt>
                <c:pt idx="4611">
                  <c:v>4612</c:v>
                </c:pt>
                <c:pt idx="4612">
                  <c:v>4613</c:v>
                </c:pt>
                <c:pt idx="4613">
                  <c:v>4614</c:v>
                </c:pt>
                <c:pt idx="4614">
                  <c:v>4615</c:v>
                </c:pt>
                <c:pt idx="4615">
                  <c:v>4616</c:v>
                </c:pt>
                <c:pt idx="4616">
                  <c:v>4617</c:v>
                </c:pt>
                <c:pt idx="4617">
                  <c:v>4618</c:v>
                </c:pt>
                <c:pt idx="4618">
                  <c:v>4619</c:v>
                </c:pt>
                <c:pt idx="4619">
                  <c:v>4620</c:v>
                </c:pt>
                <c:pt idx="4620">
                  <c:v>4621</c:v>
                </c:pt>
                <c:pt idx="4621">
                  <c:v>4622</c:v>
                </c:pt>
                <c:pt idx="4622">
                  <c:v>4623</c:v>
                </c:pt>
                <c:pt idx="4623">
                  <c:v>4624</c:v>
                </c:pt>
                <c:pt idx="4624">
                  <c:v>4625</c:v>
                </c:pt>
                <c:pt idx="4625">
                  <c:v>4626</c:v>
                </c:pt>
                <c:pt idx="4626">
                  <c:v>4627</c:v>
                </c:pt>
                <c:pt idx="4627">
                  <c:v>4628</c:v>
                </c:pt>
                <c:pt idx="4628">
                  <c:v>4629</c:v>
                </c:pt>
                <c:pt idx="4629">
                  <c:v>4630</c:v>
                </c:pt>
                <c:pt idx="4630">
                  <c:v>4631</c:v>
                </c:pt>
                <c:pt idx="4631">
                  <c:v>4632</c:v>
                </c:pt>
                <c:pt idx="4632">
                  <c:v>4633</c:v>
                </c:pt>
                <c:pt idx="4633">
                  <c:v>4634</c:v>
                </c:pt>
                <c:pt idx="4634">
                  <c:v>4635</c:v>
                </c:pt>
                <c:pt idx="4635">
                  <c:v>4636</c:v>
                </c:pt>
                <c:pt idx="4636">
                  <c:v>4637</c:v>
                </c:pt>
                <c:pt idx="4637">
                  <c:v>4638</c:v>
                </c:pt>
                <c:pt idx="4638">
                  <c:v>4639</c:v>
                </c:pt>
                <c:pt idx="4639">
                  <c:v>4640</c:v>
                </c:pt>
                <c:pt idx="4640">
                  <c:v>4641</c:v>
                </c:pt>
                <c:pt idx="4641">
                  <c:v>4642</c:v>
                </c:pt>
                <c:pt idx="4642">
                  <c:v>4643</c:v>
                </c:pt>
                <c:pt idx="4643">
                  <c:v>4644</c:v>
                </c:pt>
                <c:pt idx="4644">
                  <c:v>4645</c:v>
                </c:pt>
                <c:pt idx="4645">
                  <c:v>4646</c:v>
                </c:pt>
                <c:pt idx="4646">
                  <c:v>4647</c:v>
                </c:pt>
                <c:pt idx="4647">
                  <c:v>4648</c:v>
                </c:pt>
                <c:pt idx="4648">
                  <c:v>4649</c:v>
                </c:pt>
                <c:pt idx="4649">
                  <c:v>4650</c:v>
                </c:pt>
                <c:pt idx="4650">
                  <c:v>4651</c:v>
                </c:pt>
                <c:pt idx="4651">
                  <c:v>4652</c:v>
                </c:pt>
                <c:pt idx="4652">
                  <c:v>4653</c:v>
                </c:pt>
                <c:pt idx="4653">
                  <c:v>4654</c:v>
                </c:pt>
                <c:pt idx="4654">
                  <c:v>4655</c:v>
                </c:pt>
                <c:pt idx="4655">
                  <c:v>4656</c:v>
                </c:pt>
                <c:pt idx="4656">
                  <c:v>4657</c:v>
                </c:pt>
                <c:pt idx="4657">
                  <c:v>4658</c:v>
                </c:pt>
                <c:pt idx="4658">
                  <c:v>4659</c:v>
                </c:pt>
                <c:pt idx="4659">
                  <c:v>4660</c:v>
                </c:pt>
                <c:pt idx="4660">
                  <c:v>4661</c:v>
                </c:pt>
                <c:pt idx="4661">
                  <c:v>4662</c:v>
                </c:pt>
                <c:pt idx="4662">
                  <c:v>4663</c:v>
                </c:pt>
                <c:pt idx="4663">
                  <c:v>4664</c:v>
                </c:pt>
                <c:pt idx="4664">
                  <c:v>4665</c:v>
                </c:pt>
                <c:pt idx="4665">
                  <c:v>4666</c:v>
                </c:pt>
                <c:pt idx="4666">
                  <c:v>4667</c:v>
                </c:pt>
                <c:pt idx="4667">
                  <c:v>4668</c:v>
                </c:pt>
                <c:pt idx="4668">
                  <c:v>4669</c:v>
                </c:pt>
                <c:pt idx="4669">
                  <c:v>4670</c:v>
                </c:pt>
                <c:pt idx="4670">
                  <c:v>4671</c:v>
                </c:pt>
                <c:pt idx="4671">
                  <c:v>4672</c:v>
                </c:pt>
                <c:pt idx="4672">
                  <c:v>4673</c:v>
                </c:pt>
                <c:pt idx="4673">
                  <c:v>4674</c:v>
                </c:pt>
                <c:pt idx="4674">
                  <c:v>4675</c:v>
                </c:pt>
                <c:pt idx="4675">
                  <c:v>4676</c:v>
                </c:pt>
                <c:pt idx="4676">
                  <c:v>4677</c:v>
                </c:pt>
                <c:pt idx="4677">
                  <c:v>4678</c:v>
                </c:pt>
                <c:pt idx="4678">
                  <c:v>4679</c:v>
                </c:pt>
                <c:pt idx="4679">
                  <c:v>4680</c:v>
                </c:pt>
                <c:pt idx="4680">
                  <c:v>4681</c:v>
                </c:pt>
                <c:pt idx="4681">
                  <c:v>4682</c:v>
                </c:pt>
                <c:pt idx="4682">
                  <c:v>4683</c:v>
                </c:pt>
                <c:pt idx="4683">
                  <c:v>4684</c:v>
                </c:pt>
                <c:pt idx="4684">
                  <c:v>4685</c:v>
                </c:pt>
                <c:pt idx="4685">
                  <c:v>4686</c:v>
                </c:pt>
                <c:pt idx="4686">
                  <c:v>4687</c:v>
                </c:pt>
                <c:pt idx="4687">
                  <c:v>4688</c:v>
                </c:pt>
                <c:pt idx="4688">
                  <c:v>4689</c:v>
                </c:pt>
                <c:pt idx="4689">
                  <c:v>4690</c:v>
                </c:pt>
                <c:pt idx="4690">
                  <c:v>4691</c:v>
                </c:pt>
                <c:pt idx="4691">
                  <c:v>4692</c:v>
                </c:pt>
                <c:pt idx="4692">
                  <c:v>4693</c:v>
                </c:pt>
                <c:pt idx="4693">
                  <c:v>4694</c:v>
                </c:pt>
                <c:pt idx="4694">
                  <c:v>4695</c:v>
                </c:pt>
                <c:pt idx="4695">
                  <c:v>4696</c:v>
                </c:pt>
                <c:pt idx="4696">
                  <c:v>4697</c:v>
                </c:pt>
                <c:pt idx="4697">
                  <c:v>4698</c:v>
                </c:pt>
                <c:pt idx="4698">
                  <c:v>4699</c:v>
                </c:pt>
                <c:pt idx="4699">
                  <c:v>4700</c:v>
                </c:pt>
                <c:pt idx="4700">
                  <c:v>4701</c:v>
                </c:pt>
                <c:pt idx="4701">
                  <c:v>4702</c:v>
                </c:pt>
                <c:pt idx="4702">
                  <c:v>4703</c:v>
                </c:pt>
                <c:pt idx="4703">
                  <c:v>4704</c:v>
                </c:pt>
                <c:pt idx="4704">
                  <c:v>4705</c:v>
                </c:pt>
                <c:pt idx="4705">
                  <c:v>4706</c:v>
                </c:pt>
                <c:pt idx="4706">
                  <c:v>4707</c:v>
                </c:pt>
                <c:pt idx="4707">
                  <c:v>4708</c:v>
                </c:pt>
                <c:pt idx="4708">
                  <c:v>4709</c:v>
                </c:pt>
                <c:pt idx="4709">
                  <c:v>4710</c:v>
                </c:pt>
                <c:pt idx="4710">
                  <c:v>4711</c:v>
                </c:pt>
                <c:pt idx="4711">
                  <c:v>4712</c:v>
                </c:pt>
                <c:pt idx="4712">
                  <c:v>4713</c:v>
                </c:pt>
                <c:pt idx="4713">
                  <c:v>4714</c:v>
                </c:pt>
                <c:pt idx="4714">
                  <c:v>4715</c:v>
                </c:pt>
                <c:pt idx="4715">
                  <c:v>4716</c:v>
                </c:pt>
                <c:pt idx="4716">
                  <c:v>4717</c:v>
                </c:pt>
                <c:pt idx="4717">
                  <c:v>4718</c:v>
                </c:pt>
                <c:pt idx="4718">
                  <c:v>4719</c:v>
                </c:pt>
                <c:pt idx="4719">
                  <c:v>4720</c:v>
                </c:pt>
                <c:pt idx="4720">
                  <c:v>4721</c:v>
                </c:pt>
                <c:pt idx="4721">
                  <c:v>4722</c:v>
                </c:pt>
                <c:pt idx="4722">
                  <c:v>4723</c:v>
                </c:pt>
                <c:pt idx="4723">
                  <c:v>4724</c:v>
                </c:pt>
                <c:pt idx="4724">
                  <c:v>4725</c:v>
                </c:pt>
                <c:pt idx="4725">
                  <c:v>4726</c:v>
                </c:pt>
                <c:pt idx="4726">
                  <c:v>4727</c:v>
                </c:pt>
                <c:pt idx="4727">
                  <c:v>4728</c:v>
                </c:pt>
                <c:pt idx="4728">
                  <c:v>4729</c:v>
                </c:pt>
                <c:pt idx="4729">
                  <c:v>4730</c:v>
                </c:pt>
                <c:pt idx="4730">
                  <c:v>4731</c:v>
                </c:pt>
                <c:pt idx="4731">
                  <c:v>4732</c:v>
                </c:pt>
                <c:pt idx="4732">
                  <c:v>4733</c:v>
                </c:pt>
                <c:pt idx="4733">
                  <c:v>4734</c:v>
                </c:pt>
                <c:pt idx="4734">
                  <c:v>4735</c:v>
                </c:pt>
                <c:pt idx="4735">
                  <c:v>4736</c:v>
                </c:pt>
                <c:pt idx="4736">
                  <c:v>4737</c:v>
                </c:pt>
                <c:pt idx="4737">
                  <c:v>4738</c:v>
                </c:pt>
                <c:pt idx="4738">
                  <c:v>4739</c:v>
                </c:pt>
                <c:pt idx="4739">
                  <c:v>4740</c:v>
                </c:pt>
                <c:pt idx="4740">
                  <c:v>4741</c:v>
                </c:pt>
                <c:pt idx="4741">
                  <c:v>4742</c:v>
                </c:pt>
                <c:pt idx="4742">
                  <c:v>4743</c:v>
                </c:pt>
                <c:pt idx="4743">
                  <c:v>4744</c:v>
                </c:pt>
                <c:pt idx="4744">
                  <c:v>4745</c:v>
                </c:pt>
                <c:pt idx="4745">
                  <c:v>4746</c:v>
                </c:pt>
                <c:pt idx="4746">
                  <c:v>4747</c:v>
                </c:pt>
                <c:pt idx="4747">
                  <c:v>4748</c:v>
                </c:pt>
                <c:pt idx="4748">
                  <c:v>4749</c:v>
                </c:pt>
                <c:pt idx="4749">
                  <c:v>4750</c:v>
                </c:pt>
                <c:pt idx="4750">
                  <c:v>4751</c:v>
                </c:pt>
                <c:pt idx="4751">
                  <c:v>4752</c:v>
                </c:pt>
                <c:pt idx="4752">
                  <c:v>4753</c:v>
                </c:pt>
                <c:pt idx="4753">
                  <c:v>4754</c:v>
                </c:pt>
                <c:pt idx="4754">
                  <c:v>4755</c:v>
                </c:pt>
                <c:pt idx="4755">
                  <c:v>4756</c:v>
                </c:pt>
                <c:pt idx="4756">
                  <c:v>4757</c:v>
                </c:pt>
                <c:pt idx="4757">
                  <c:v>4758</c:v>
                </c:pt>
                <c:pt idx="4758">
                  <c:v>4759</c:v>
                </c:pt>
                <c:pt idx="4759">
                  <c:v>4760</c:v>
                </c:pt>
                <c:pt idx="4760">
                  <c:v>4761</c:v>
                </c:pt>
                <c:pt idx="4761">
                  <c:v>4762</c:v>
                </c:pt>
                <c:pt idx="4762">
                  <c:v>4763</c:v>
                </c:pt>
                <c:pt idx="4763">
                  <c:v>4764</c:v>
                </c:pt>
                <c:pt idx="4764">
                  <c:v>4765</c:v>
                </c:pt>
                <c:pt idx="4765">
                  <c:v>4766</c:v>
                </c:pt>
                <c:pt idx="4766">
                  <c:v>4767</c:v>
                </c:pt>
                <c:pt idx="4767">
                  <c:v>4768</c:v>
                </c:pt>
                <c:pt idx="4768">
                  <c:v>4769</c:v>
                </c:pt>
                <c:pt idx="4769">
                  <c:v>4770</c:v>
                </c:pt>
                <c:pt idx="4770">
                  <c:v>4771</c:v>
                </c:pt>
                <c:pt idx="4771">
                  <c:v>4772</c:v>
                </c:pt>
                <c:pt idx="4772">
                  <c:v>4773</c:v>
                </c:pt>
                <c:pt idx="4773">
                  <c:v>4774</c:v>
                </c:pt>
                <c:pt idx="4774">
                  <c:v>4775</c:v>
                </c:pt>
                <c:pt idx="4775">
                  <c:v>4776</c:v>
                </c:pt>
                <c:pt idx="4776">
                  <c:v>4777</c:v>
                </c:pt>
                <c:pt idx="4777">
                  <c:v>4778</c:v>
                </c:pt>
                <c:pt idx="4778">
                  <c:v>4779</c:v>
                </c:pt>
                <c:pt idx="4779">
                  <c:v>4780</c:v>
                </c:pt>
                <c:pt idx="4780">
                  <c:v>4781</c:v>
                </c:pt>
                <c:pt idx="4781">
                  <c:v>4782</c:v>
                </c:pt>
                <c:pt idx="4782">
                  <c:v>4783</c:v>
                </c:pt>
                <c:pt idx="4783">
                  <c:v>4784</c:v>
                </c:pt>
                <c:pt idx="4784">
                  <c:v>4785</c:v>
                </c:pt>
                <c:pt idx="4785">
                  <c:v>4786</c:v>
                </c:pt>
                <c:pt idx="4786">
                  <c:v>4787</c:v>
                </c:pt>
                <c:pt idx="4787">
                  <c:v>4788</c:v>
                </c:pt>
                <c:pt idx="4788">
                  <c:v>4789</c:v>
                </c:pt>
                <c:pt idx="4789">
                  <c:v>4790</c:v>
                </c:pt>
                <c:pt idx="4790">
                  <c:v>4791</c:v>
                </c:pt>
                <c:pt idx="4791">
                  <c:v>4792</c:v>
                </c:pt>
                <c:pt idx="4792">
                  <c:v>4793</c:v>
                </c:pt>
                <c:pt idx="4793">
                  <c:v>4794</c:v>
                </c:pt>
                <c:pt idx="4794">
                  <c:v>4795</c:v>
                </c:pt>
                <c:pt idx="4795">
                  <c:v>4796</c:v>
                </c:pt>
                <c:pt idx="4796">
                  <c:v>4797</c:v>
                </c:pt>
                <c:pt idx="4797">
                  <c:v>4798</c:v>
                </c:pt>
                <c:pt idx="4798">
                  <c:v>4799</c:v>
                </c:pt>
                <c:pt idx="4799">
                  <c:v>4800</c:v>
                </c:pt>
                <c:pt idx="4800">
                  <c:v>4801</c:v>
                </c:pt>
                <c:pt idx="4801">
                  <c:v>4802</c:v>
                </c:pt>
                <c:pt idx="4802">
                  <c:v>4803</c:v>
                </c:pt>
                <c:pt idx="4803">
                  <c:v>4804</c:v>
                </c:pt>
                <c:pt idx="4804">
                  <c:v>4805</c:v>
                </c:pt>
                <c:pt idx="4805">
                  <c:v>4806</c:v>
                </c:pt>
                <c:pt idx="4806">
                  <c:v>4807</c:v>
                </c:pt>
                <c:pt idx="4807">
                  <c:v>4808</c:v>
                </c:pt>
                <c:pt idx="4808">
                  <c:v>4809</c:v>
                </c:pt>
                <c:pt idx="4809">
                  <c:v>4810</c:v>
                </c:pt>
                <c:pt idx="4810">
                  <c:v>4811</c:v>
                </c:pt>
                <c:pt idx="4811">
                  <c:v>4812</c:v>
                </c:pt>
                <c:pt idx="4812">
                  <c:v>4813</c:v>
                </c:pt>
                <c:pt idx="4813">
                  <c:v>4814</c:v>
                </c:pt>
                <c:pt idx="4814">
                  <c:v>4815</c:v>
                </c:pt>
                <c:pt idx="4815">
                  <c:v>4816</c:v>
                </c:pt>
                <c:pt idx="4816">
                  <c:v>4817</c:v>
                </c:pt>
                <c:pt idx="4817">
                  <c:v>4818</c:v>
                </c:pt>
                <c:pt idx="4818">
                  <c:v>4819</c:v>
                </c:pt>
                <c:pt idx="4819">
                  <c:v>4820</c:v>
                </c:pt>
                <c:pt idx="4820">
                  <c:v>4821</c:v>
                </c:pt>
                <c:pt idx="4821">
                  <c:v>4822</c:v>
                </c:pt>
                <c:pt idx="4822">
                  <c:v>4823</c:v>
                </c:pt>
                <c:pt idx="4823">
                  <c:v>4824</c:v>
                </c:pt>
                <c:pt idx="4824">
                  <c:v>4825</c:v>
                </c:pt>
                <c:pt idx="4825">
                  <c:v>4826</c:v>
                </c:pt>
                <c:pt idx="4826">
                  <c:v>4827</c:v>
                </c:pt>
                <c:pt idx="4827">
                  <c:v>4828</c:v>
                </c:pt>
                <c:pt idx="4828">
                  <c:v>4829</c:v>
                </c:pt>
                <c:pt idx="4829">
                  <c:v>4830</c:v>
                </c:pt>
                <c:pt idx="4830">
                  <c:v>4831</c:v>
                </c:pt>
                <c:pt idx="4831">
                  <c:v>4832</c:v>
                </c:pt>
                <c:pt idx="4832">
                  <c:v>4833</c:v>
                </c:pt>
                <c:pt idx="4833">
                  <c:v>4834</c:v>
                </c:pt>
                <c:pt idx="4834">
                  <c:v>4835</c:v>
                </c:pt>
                <c:pt idx="4835">
                  <c:v>4836</c:v>
                </c:pt>
                <c:pt idx="4836">
                  <c:v>4837</c:v>
                </c:pt>
                <c:pt idx="4837">
                  <c:v>4838</c:v>
                </c:pt>
                <c:pt idx="4838">
                  <c:v>4839</c:v>
                </c:pt>
                <c:pt idx="4839">
                  <c:v>4840</c:v>
                </c:pt>
                <c:pt idx="4840">
                  <c:v>4841</c:v>
                </c:pt>
                <c:pt idx="4841">
                  <c:v>4842</c:v>
                </c:pt>
                <c:pt idx="4842">
                  <c:v>4843</c:v>
                </c:pt>
                <c:pt idx="4843">
                  <c:v>4844</c:v>
                </c:pt>
                <c:pt idx="4844">
                  <c:v>4845</c:v>
                </c:pt>
                <c:pt idx="4845">
                  <c:v>4846</c:v>
                </c:pt>
                <c:pt idx="4846">
                  <c:v>4847</c:v>
                </c:pt>
                <c:pt idx="4847">
                  <c:v>4848</c:v>
                </c:pt>
                <c:pt idx="4848">
                  <c:v>4849</c:v>
                </c:pt>
                <c:pt idx="4849">
                  <c:v>4850</c:v>
                </c:pt>
                <c:pt idx="4850">
                  <c:v>4851</c:v>
                </c:pt>
                <c:pt idx="4851">
                  <c:v>4852</c:v>
                </c:pt>
                <c:pt idx="4852">
                  <c:v>4853</c:v>
                </c:pt>
                <c:pt idx="4853">
                  <c:v>4854</c:v>
                </c:pt>
                <c:pt idx="4854">
                  <c:v>4855</c:v>
                </c:pt>
                <c:pt idx="4855">
                  <c:v>4856</c:v>
                </c:pt>
                <c:pt idx="4856">
                  <c:v>4857</c:v>
                </c:pt>
                <c:pt idx="4857">
                  <c:v>4858</c:v>
                </c:pt>
                <c:pt idx="4858">
                  <c:v>4859</c:v>
                </c:pt>
                <c:pt idx="4859">
                  <c:v>4860</c:v>
                </c:pt>
                <c:pt idx="4860">
                  <c:v>4861</c:v>
                </c:pt>
                <c:pt idx="4861">
                  <c:v>4862</c:v>
                </c:pt>
                <c:pt idx="4862">
                  <c:v>4863</c:v>
                </c:pt>
                <c:pt idx="4863">
                  <c:v>4864</c:v>
                </c:pt>
                <c:pt idx="4864">
                  <c:v>4865</c:v>
                </c:pt>
                <c:pt idx="4865">
                  <c:v>4866</c:v>
                </c:pt>
                <c:pt idx="4866">
                  <c:v>4867</c:v>
                </c:pt>
                <c:pt idx="4867">
                  <c:v>4868</c:v>
                </c:pt>
                <c:pt idx="4868">
                  <c:v>4869</c:v>
                </c:pt>
                <c:pt idx="4869">
                  <c:v>4870</c:v>
                </c:pt>
                <c:pt idx="4870">
                  <c:v>4871</c:v>
                </c:pt>
                <c:pt idx="4871">
                  <c:v>4872</c:v>
                </c:pt>
                <c:pt idx="4872">
                  <c:v>4873</c:v>
                </c:pt>
                <c:pt idx="4873">
                  <c:v>4874</c:v>
                </c:pt>
                <c:pt idx="4874">
                  <c:v>4875</c:v>
                </c:pt>
                <c:pt idx="4875">
                  <c:v>4876</c:v>
                </c:pt>
                <c:pt idx="4876">
                  <c:v>4877</c:v>
                </c:pt>
                <c:pt idx="4877">
                  <c:v>4878</c:v>
                </c:pt>
                <c:pt idx="4878">
                  <c:v>4879</c:v>
                </c:pt>
                <c:pt idx="4879">
                  <c:v>4880</c:v>
                </c:pt>
                <c:pt idx="4880">
                  <c:v>4881</c:v>
                </c:pt>
                <c:pt idx="4881">
                  <c:v>4882</c:v>
                </c:pt>
                <c:pt idx="4882">
                  <c:v>4883</c:v>
                </c:pt>
                <c:pt idx="4883">
                  <c:v>4884</c:v>
                </c:pt>
                <c:pt idx="4884">
                  <c:v>4885</c:v>
                </c:pt>
                <c:pt idx="4885">
                  <c:v>4886</c:v>
                </c:pt>
                <c:pt idx="4886">
                  <c:v>4887</c:v>
                </c:pt>
                <c:pt idx="4887">
                  <c:v>4888</c:v>
                </c:pt>
                <c:pt idx="4888">
                  <c:v>4889</c:v>
                </c:pt>
                <c:pt idx="4889">
                  <c:v>4890</c:v>
                </c:pt>
                <c:pt idx="4890">
                  <c:v>4891</c:v>
                </c:pt>
                <c:pt idx="4891">
                  <c:v>4892</c:v>
                </c:pt>
                <c:pt idx="4892">
                  <c:v>4893</c:v>
                </c:pt>
                <c:pt idx="4893">
                  <c:v>4894</c:v>
                </c:pt>
                <c:pt idx="4894">
                  <c:v>4895</c:v>
                </c:pt>
                <c:pt idx="4895">
                  <c:v>4896</c:v>
                </c:pt>
                <c:pt idx="4896">
                  <c:v>4897</c:v>
                </c:pt>
                <c:pt idx="4897">
                  <c:v>4898</c:v>
                </c:pt>
                <c:pt idx="4898">
                  <c:v>4899</c:v>
                </c:pt>
                <c:pt idx="4899">
                  <c:v>4900</c:v>
                </c:pt>
                <c:pt idx="4900">
                  <c:v>4901</c:v>
                </c:pt>
                <c:pt idx="4901">
                  <c:v>4902</c:v>
                </c:pt>
                <c:pt idx="4902">
                  <c:v>4903</c:v>
                </c:pt>
                <c:pt idx="4903">
                  <c:v>4904</c:v>
                </c:pt>
                <c:pt idx="4904">
                  <c:v>4905</c:v>
                </c:pt>
                <c:pt idx="4905">
                  <c:v>4906</c:v>
                </c:pt>
                <c:pt idx="4906">
                  <c:v>4907</c:v>
                </c:pt>
                <c:pt idx="4907">
                  <c:v>4908</c:v>
                </c:pt>
                <c:pt idx="4908">
                  <c:v>4909</c:v>
                </c:pt>
                <c:pt idx="4909">
                  <c:v>4910</c:v>
                </c:pt>
                <c:pt idx="4910">
                  <c:v>4911</c:v>
                </c:pt>
                <c:pt idx="4911">
                  <c:v>4912</c:v>
                </c:pt>
                <c:pt idx="4912">
                  <c:v>4913</c:v>
                </c:pt>
                <c:pt idx="4913">
                  <c:v>4914</c:v>
                </c:pt>
                <c:pt idx="4914">
                  <c:v>4915</c:v>
                </c:pt>
                <c:pt idx="4915">
                  <c:v>4916</c:v>
                </c:pt>
                <c:pt idx="4916">
                  <c:v>4917</c:v>
                </c:pt>
                <c:pt idx="4917">
                  <c:v>4918</c:v>
                </c:pt>
                <c:pt idx="4918">
                  <c:v>4919</c:v>
                </c:pt>
                <c:pt idx="4919">
                  <c:v>4920</c:v>
                </c:pt>
                <c:pt idx="4920">
                  <c:v>4921</c:v>
                </c:pt>
                <c:pt idx="4921">
                  <c:v>4922</c:v>
                </c:pt>
                <c:pt idx="4922">
                  <c:v>4923</c:v>
                </c:pt>
                <c:pt idx="4923">
                  <c:v>4924</c:v>
                </c:pt>
                <c:pt idx="4924">
                  <c:v>4925</c:v>
                </c:pt>
                <c:pt idx="4925">
                  <c:v>4926</c:v>
                </c:pt>
                <c:pt idx="4926">
                  <c:v>4927</c:v>
                </c:pt>
                <c:pt idx="4927">
                  <c:v>4928</c:v>
                </c:pt>
                <c:pt idx="4928">
                  <c:v>4929</c:v>
                </c:pt>
                <c:pt idx="4929">
                  <c:v>4930</c:v>
                </c:pt>
                <c:pt idx="4930">
                  <c:v>4931</c:v>
                </c:pt>
                <c:pt idx="4931">
                  <c:v>4932</c:v>
                </c:pt>
                <c:pt idx="4932">
                  <c:v>4933</c:v>
                </c:pt>
                <c:pt idx="4933">
                  <c:v>4934</c:v>
                </c:pt>
                <c:pt idx="4934">
                  <c:v>4935</c:v>
                </c:pt>
                <c:pt idx="4935">
                  <c:v>4936</c:v>
                </c:pt>
                <c:pt idx="4936">
                  <c:v>4937</c:v>
                </c:pt>
                <c:pt idx="4937">
                  <c:v>4938</c:v>
                </c:pt>
                <c:pt idx="4938">
                  <c:v>4939</c:v>
                </c:pt>
                <c:pt idx="4939">
                  <c:v>4940</c:v>
                </c:pt>
                <c:pt idx="4940">
                  <c:v>4941</c:v>
                </c:pt>
                <c:pt idx="4941">
                  <c:v>4942</c:v>
                </c:pt>
                <c:pt idx="4942">
                  <c:v>4943</c:v>
                </c:pt>
                <c:pt idx="4943">
                  <c:v>4944</c:v>
                </c:pt>
                <c:pt idx="4944">
                  <c:v>4945</c:v>
                </c:pt>
                <c:pt idx="4945">
                  <c:v>4946</c:v>
                </c:pt>
                <c:pt idx="4946">
                  <c:v>4947</c:v>
                </c:pt>
                <c:pt idx="4947">
                  <c:v>4948</c:v>
                </c:pt>
                <c:pt idx="4948">
                  <c:v>4949</c:v>
                </c:pt>
                <c:pt idx="4949">
                  <c:v>4950</c:v>
                </c:pt>
                <c:pt idx="4950">
                  <c:v>4951</c:v>
                </c:pt>
                <c:pt idx="4951">
                  <c:v>4952</c:v>
                </c:pt>
                <c:pt idx="4952">
                  <c:v>4953</c:v>
                </c:pt>
                <c:pt idx="4953">
                  <c:v>4954</c:v>
                </c:pt>
                <c:pt idx="4954">
                  <c:v>4955</c:v>
                </c:pt>
                <c:pt idx="4955">
                  <c:v>4956</c:v>
                </c:pt>
                <c:pt idx="4956">
                  <c:v>4957</c:v>
                </c:pt>
                <c:pt idx="4957">
                  <c:v>4958</c:v>
                </c:pt>
                <c:pt idx="4958">
                  <c:v>4959</c:v>
                </c:pt>
                <c:pt idx="4959">
                  <c:v>4960</c:v>
                </c:pt>
                <c:pt idx="4960">
                  <c:v>4961</c:v>
                </c:pt>
                <c:pt idx="4961">
                  <c:v>4962</c:v>
                </c:pt>
                <c:pt idx="4962">
                  <c:v>4963</c:v>
                </c:pt>
                <c:pt idx="4963">
                  <c:v>4964</c:v>
                </c:pt>
                <c:pt idx="4964">
                  <c:v>4965</c:v>
                </c:pt>
                <c:pt idx="4965">
                  <c:v>4966</c:v>
                </c:pt>
                <c:pt idx="4966">
                  <c:v>4967</c:v>
                </c:pt>
                <c:pt idx="4967">
                  <c:v>4968</c:v>
                </c:pt>
                <c:pt idx="4968">
                  <c:v>4969</c:v>
                </c:pt>
                <c:pt idx="4969">
                  <c:v>4970</c:v>
                </c:pt>
                <c:pt idx="4970">
                  <c:v>4971</c:v>
                </c:pt>
                <c:pt idx="4971">
                  <c:v>4972</c:v>
                </c:pt>
                <c:pt idx="4972">
                  <c:v>4973</c:v>
                </c:pt>
                <c:pt idx="4973">
                  <c:v>4974</c:v>
                </c:pt>
                <c:pt idx="4974">
                  <c:v>4975</c:v>
                </c:pt>
                <c:pt idx="4975">
                  <c:v>4976</c:v>
                </c:pt>
                <c:pt idx="4976">
                  <c:v>4977</c:v>
                </c:pt>
                <c:pt idx="4977">
                  <c:v>4978</c:v>
                </c:pt>
                <c:pt idx="4978">
                  <c:v>4979</c:v>
                </c:pt>
                <c:pt idx="4979">
                  <c:v>4980</c:v>
                </c:pt>
                <c:pt idx="4980">
                  <c:v>4981</c:v>
                </c:pt>
                <c:pt idx="4981">
                  <c:v>4982</c:v>
                </c:pt>
                <c:pt idx="4982">
                  <c:v>4983</c:v>
                </c:pt>
                <c:pt idx="4983">
                  <c:v>4984</c:v>
                </c:pt>
                <c:pt idx="4984">
                  <c:v>4985</c:v>
                </c:pt>
                <c:pt idx="4985">
                  <c:v>4986</c:v>
                </c:pt>
                <c:pt idx="4986">
                  <c:v>4987</c:v>
                </c:pt>
                <c:pt idx="4987">
                  <c:v>4988</c:v>
                </c:pt>
                <c:pt idx="4988">
                  <c:v>4989</c:v>
                </c:pt>
                <c:pt idx="4989">
                  <c:v>4990</c:v>
                </c:pt>
                <c:pt idx="4990">
                  <c:v>4991</c:v>
                </c:pt>
                <c:pt idx="4991">
                  <c:v>4992</c:v>
                </c:pt>
                <c:pt idx="4992">
                  <c:v>4993</c:v>
                </c:pt>
                <c:pt idx="4993">
                  <c:v>4994</c:v>
                </c:pt>
                <c:pt idx="4994">
                  <c:v>4995</c:v>
                </c:pt>
                <c:pt idx="4995">
                  <c:v>4996</c:v>
                </c:pt>
                <c:pt idx="4996">
                  <c:v>4997</c:v>
                </c:pt>
                <c:pt idx="4997">
                  <c:v>4998</c:v>
                </c:pt>
                <c:pt idx="4998">
                  <c:v>4999</c:v>
                </c:pt>
                <c:pt idx="4999">
                  <c:v>5000</c:v>
                </c:pt>
                <c:pt idx="5000">
                  <c:v>5001</c:v>
                </c:pt>
                <c:pt idx="5001">
                  <c:v>5002</c:v>
                </c:pt>
                <c:pt idx="5002">
                  <c:v>5003</c:v>
                </c:pt>
                <c:pt idx="5003">
                  <c:v>5004</c:v>
                </c:pt>
                <c:pt idx="5004">
                  <c:v>5005</c:v>
                </c:pt>
                <c:pt idx="5005">
                  <c:v>5006</c:v>
                </c:pt>
                <c:pt idx="5006">
                  <c:v>5007</c:v>
                </c:pt>
                <c:pt idx="5007">
                  <c:v>5008</c:v>
                </c:pt>
                <c:pt idx="5008">
                  <c:v>5009</c:v>
                </c:pt>
                <c:pt idx="5009">
                  <c:v>5010</c:v>
                </c:pt>
                <c:pt idx="5010">
                  <c:v>5011</c:v>
                </c:pt>
                <c:pt idx="5011">
                  <c:v>5012</c:v>
                </c:pt>
                <c:pt idx="5012">
                  <c:v>5013</c:v>
                </c:pt>
                <c:pt idx="5013">
                  <c:v>5014</c:v>
                </c:pt>
                <c:pt idx="5014">
                  <c:v>5015</c:v>
                </c:pt>
                <c:pt idx="5015">
                  <c:v>5016</c:v>
                </c:pt>
                <c:pt idx="5016">
                  <c:v>5017</c:v>
                </c:pt>
                <c:pt idx="5017">
                  <c:v>5018</c:v>
                </c:pt>
                <c:pt idx="5018">
                  <c:v>5019</c:v>
                </c:pt>
                <c:pt idx="5019">
                  <c:v>5020</c:v>
                </c:pt>
                <c:pt idx="5020">
                  <c:v>5021</c:v>
                </c:pt>
                <c:pt idx="5021">
                  <c:v>5022</c:v>
                </c:pt>
                <c:pt idx="5022">
                  <c:v>5023</c:v>
                </c:pt>
                <c:pt idx="5023">
                  <c:v>5024</c:v>
                </c:pt>
                <c:pt idx="5024">
                  <c:v>5025</c:v>
                </c:pt>
                <c:pt idx="5025">
                  <c:v>5026</c:v>
                </c:pt>
                <c:pt idx="5026">
                  <c:v>5027</c:v>
                </c:pt>
                <c:pt idx="5027">
                  <c:v>5028</c:v>
                </c:pt>
                <c:pt idx="5028">
                  <c:v>5029</c:v>
                </c:pt>
                <c:pt idx="5029">
                  <c:v>5030</c:v>
                </c:pt>
                <c:pt idx="5030">
                  <c:v>5031</c:v>
                </c:pt>
                <c:pt idx="5031">
                  <c:v>5032</c:v>
                </c:pt>
                <c:pt idx="5032">
                  <c:v>5033</c:v>
                </c:pt>
                <c:pt idx="5033">
                  <c:v>5034</c:v>
                </c:pt>
                <c:pt idx="5034">
                  <c:v>5035</c:v>
                </c:pt>
                <c:pt idx="5035">
                  <c:v>5036</c:v>
                </c:pt>
                <c:pt idx="5036">
                  <c:v>5037</c:v>
                </c:pt>
                <c:pt idx="5037">
                  <c:v>5038</c:v>
                </c:pt>
                <c:pt idx="5038">
                  <c:v>5039</c:v>
                </c:pt>
                <c:pt idx="5039">
                  <c:v>5040</c:v>
                </c:pt>
                <c:pt idx="5040">
                  <c:v>5041</c:v>
                </c:pt>
                <c:pt idx="5041">
                  <c:v>5042</c:v>
                </c:pt>
                <c:pt idx="5042">
                  <c:v>5043</c:v>
                </c:pt>
                <c:pt idx="5043">
                  <c:v>5044</c:v>
                </c:pt>
                <c:pt idx="5044">
                  <c:v>5045</c:v>
                </c:pt>
                <c:pt idx="5045">
                  <c:v>5046</c:v>
                </c:pt>
                <c:pt idx="5046">
                  <c:v>5047</c:v>
                </c:pt>
                <c:pt idx="5047">
                  <c:v>5048</c:v>
                </c:pt>
                <c:pt idx="5048">
                  <c:v>5049</c:v>
                </c:pt>
                <c:pt idx="5049">
                  <c:v>5050</c:v>
                </c:pt>
                <c:pt idx="5050">
                  <c:v>5051</c:v>
                </c:pt>
                <c:pt idx="5051">
                  <c:v>5052</c:v>
                </c:pt>
                <c:pt idx="5052">
                  <c:v>5053</c:v>
                </c:pt>
                <c:pt idx="5053">
                  <c:v>5054</c:v>
                </c:pt>
                <c:pt idx="5054">
                  <c:v>5055</c:v>
                </c:pt>
                <c:pt idx="5055">
                  <c:v>5056</c:v>
                </c:pt>
                <c:pt idx="5056">
                  <c:v>5057</c:v>
                </c:pt>
                <c:pt idx="5057">
                  <c:v>5058</c:v>
                </c:pt>
                <c:pt idx="5058">
                  <c:v>5059</c:v>
                </c:pt>
                <c:pt idx="5059">
                  <c:v>5060</c:v>
                </c:pt>
                <c:pt idx="5060">
                  <c:v>5061</c:v>
                </c:pt>
                <c:pt idx="5061">
                  <c:v>5062</c:v>
                </c:pt>
                <c:pt idx="5062">
                  <c:v>5063</c:v>
                </c:pt>
                <c:pt idx="5063">
                  <c:v>5064</c:v>
                </c:pt>
                <c:pt idx="5064">
                  <c:v>5065</c:v>
                </c:pt>
                <c:pt idx="5065">
                  <c:v>5066</c:v>
                </c:pt>
                <c:pt idx="5066">
                  <c:v>5067</c:v>
                </c:pt>
                <c:pt idx="5067">
                  <c:v>5068</c:v>
                </c:pt>
                <c:pt idx="5068">
                  <c:v>5069</c:v>
                </c:pt>
                <c:pt idx="5069">
                  <c:v>5070</c:v>
                </c:pt>
                <c:pt idx="5070">
                  <c:v>5071</c:v>
                </c:pt>
                <c:pt idx="5071">
                  <c:v>5072</c:v>
                </c:pt>
                <c:pt idx="5072">
                  <c:v>5073</c:v>
                </c:pt>
                <c:pt idx="5073">
                  <c:v>5074</c:v>
                </c:pt>
                <c:pt idx="5074">
                  <c:v>5075</c:v>
                </c:pt>
                <c:pt idx="5075">
                  <c:v>5076</c:v>
                </c:pt>
                <c:pt idx="5076">
                  <c:v>5077</c:v>
                </c:pt>
                <c:pt idx="5077">
                  <c:v>5078</c:v>
                </c:pt>
                <c:pt idx="5078">
                  <c:v>5079</c:v>
                </c:pt>
                <c:pt idx="5079">
                  <c:v>5080</c:v>
                </c:pt>
                <c:pt idx="5080">
                  <c:v>5081</c:v>
                </c:pt>
                <c:pt idx="5081">
                  <c:v>5082</c:v>
                </c:pt>
                <c:pt idx="5082">
                  <c:v>5083</c:v>
                </c:pt>
                <c:pt idx="5083">
                  <c:v>5084</c:v>
                </c:pt>
                <c:pt idx="5084">
                  <c:v>5085</c:v>
                </c:pt>
                <c:pt idx="5085">
                  <c:v>5086</c:v>
                </c:pt>
                <c:pt idx="5086">
                  <c:v>5087</c:v>
                </c:pt>
                <c:pt idx="5087">
                  <c:v>5088</c:v>
                </c:pt>
                <c:pt idx="5088">
                  <c:v>5089</c:v>
                </c:pt>
                <c:pt idx="5089">
                  <c:v>5090</c:v>
                </c:pt>
                <c:pt idx="5090">
                  <c:v>5091</c:v>
                </c:pt>
                <c:pt idx="5091">
                  <c:v>5092</c:v>
                </c:pt>
                <c:pt idx="5092">
                  <c:v>5093</c:v>
                </c:pt>
                <c:pt idx="5093">
                  <c:v>5094</c:v>
                </c:pt>
                <c:pt idx="5094">
                  <c:v>5095</c:v>
                </c:pt>
                <c:pt idx="5095">
                  <c:v>5096</c:v>
                </c:pt>
                <c:pt idx="5096">
                  <c:v>5097</c:v>
                </c:pt>
                <c:pt idx="5097">
                  <c:v>5098</c:v>
                </c:pt>
                <c:pt idx="5098">
                  <c:v>5099</c:v>
                </c:pt>
                <c:pt idx="5099">
                  <c:v>5100</c:v>
                </c:pt>
                <c:pt idx="5100">
                  <c:v>5101</c:v>
                </c:pt>
                <c:pt idx="5101">
                  <c:v>5102</c:v>
                </c:pt>
                <c:pt idx="5102">
                  <c:v>5103</c:v>
                </c:pt>
                <c:pt idx="5103">
                  <c:v>5104</c:v>
                </c:pt>
                <c:pt idx="5104">
                  <c:v>5105</c:v>
                </c:pt>
                <c:pt idx="5105">
                  <c:v>5106</c:v>
                </c:pt>
                <c:pt idx="5106">
                  <c:v>5107</c:v>
                </c:pt>
                <c:pt idx="5107">
                  <c:v>5108</c:v>
                </c:pt>
                <c:pt idx="5108">
                  <c:v>5109</c:v>
                </c:pt>
                <c:pt idx="5109">
                  <c:v>5110</c:v>
                </c:pt>
                <c:pt idx="5110">
                  <c:v>5111</c:v>
                </c:pt>
                <c:pt idx="5111">
                  <c:v>5112</c:v>
                </c:pt>
                <c:pt idx="5112">
                  <c:v>5113</c:v>
                </c:pt>
                <c:pt idx="5113">
                  <c:v>5114</c:v>
                </c:pt>
                <c:pt idx="5114">
                  <c:v>5115</c:v>
                </c:pt>
                <c:pt idx="5115">
                  <c:v>5116</c:v>
                </c:pt>
                <c:pt idx="5116">
                  <c:v>5117</c:v>
                </c:pt>
                <c:pt idx="5117">
                  <c:v>5118</c:v>
                </c:pt>
                <c:pt idx="5118">
                  <c:v>5119</c:v>
                </c:pt>
                <c:pt idx="5119">
                  <c:v>5120</c:v>
                </c:pt>
                <c:pt idx="5120">
                  <c:v>5121</c:v>
                </c:pt>
                <c:pt idx="5121">
                  <c:v>5122</c:v>
                </c:pt>
                <c:pt idx="5122">
                  <c:v>5123</c:v>
                </c:pt>
                <c:pt idx="5123">
                  <c:v>5124</c:v>
                </c:pt>
                <c:pt idx="5124">
                  <c:v>5125</c:v>
                </c:pt>
                <c:pt idx="5125">
                  <c:v>5126</c:v>
                </c:pt>
                <c:pt idx="5126">
                  <c:v>5127</c:v>
                </c:pt>
                <c:pt idx="5127">
                  <c:v>5128</c:v>
                </c:pt>
                <c:pt idx="5128">
                  <c:v>5129</c:v>
                </c:pt>
                <c:pt idx="5129">
                  <c:v>5130</c:v>
                </c:pt>
                <c:pt idx="5130">
                  <c:v>5131</c:v>
                </c:pt>
                <c:pt idx="5131">
                  <c:v>5132</c:v>
                </c:pt>
                <c:pt idx="5132">
                  <c:v>5133</c:v>
                </c:pt>
                <c:pt idx="5133">
                  <c:v>5134</c:v>
                </c:pt>
                <c:pt idx="5134">
                  <c:v>5135</c:v>
                </c:pt>
                <c:pt idx="5135">
                  <c:v>5136</c:v>
                </c:pt>
                <c:pt idx="5136">
                  <c:v>5137</c:v>
                </c:pt>
                <c:pt idx="5137">
                  <c:v>5138</c:v>
                </c:pt>
                <c:pt idx="5138">
                  <c:v>5139</c:v>
                </c:pt>
                <c:pt idx="5139">
                  <c:v>5140</c:v>
                </c:pt>
                <c:pt idx="5140">
                  <c:v>5141</c:v>
                </c:pt>
                <c:pt idx="5141">
                  <c:v>5142</c:v>
                </c:pt>
                <c:pt idx="5142">
                  <c:v>5143</c:v>
                </c:pt>
                <c:pt idx="5143">
                  <c:v>5144</c:v>
                </c:pt>
                <c:pt idx="5144">
                  <c:v>5145</c:v>
                </c:pt>
                <c:pt idx="5145">
                  <c:v>5146</c:v>
                </c:pt>
                <c:pt idx="5146">
                  <c:v>5147</c:v>
                </c:pt>
                <c:pt idx="5147">
                  <c:v>5148</c:v>
                </c:pt>
                <c:pt idx="5148">
                  <c:v>5149</c:v>
                </c:pt>
                <c:pt idx="5149">
                  <c:v>5150</c:v>
                </c:pt>
                <c:pt idx="5150">
                  <c:v>5151</c:v>
                </c:pt>
                <c:pt idx="5151">
                  <c:v>5152</c:v>
                </c:pt>
                <c:pt idx="5152">
                  <c:v>5153</c:v>
                </c:pt>
                <c:pt idx="5153">
                  <c:v>5154</c:v>
                </c:pt>
                <c:pt idx="5154">
                  <c:v>5155</c:v>
                </c:pt>
                <c:pt idx="5155">
                  <c:v>5156</c:v>
                </c:pt>
                <c:pt idx="5156">
                  <c:v>5157</c:v>
                </c:pt>
                <c:pt idx="5157">
                  <c:v>5158</c:v>
                </c:pt>
                <c:pt idx="5158">
                  <c:v>5159</c:v>
                </c:pt>
                <c:pt idx="5159">
                  <c:v>5160</c:v>
                </c:pt>
                <c:pt idx="5160">
                  <c:v>5161</c:v>
                </c:pt>
                <c:pt idx="5161">
                  <c:v>5162</c:v>
                </c:pt>
                <c:pt idx="5162">
                  <c:v>5163</c:v>
                </c:pt>
                <c:pt idx="5163">
                  <c:v>5164</c:v>
                </c:pt>
                <c:pt idx="5164">
                  <c:v>5165</c:v>
                </c:pt>
                <c:pt idx="5165">
                  <c:v>5166</c:v>
                </c:pt>
                <c:pt idx="5166">
                  <c:v>5167</c:v>
                </c:pt>
                <c:pt idx="5167">
                  <c:v>5168</c:v>
                </c:pt>
                <c:pt idx="5168">
                  <c:v>5169</c:v>
                </c:pt>
                <c:pt idx="5169">
                  <c:v>5170</c:v>
                </c:pt>
                <c:pt idx="5170">
                  <c:v>5171</c:v>
                </c:pt>
                <c:pt idx="5171">
                  <c:v>5172</c:v>
                </c:pt>
                <c:pt idx="5172">
                  <c:v>5173</c:v>
                </c:pt>
                <c:pt idx="5173">
                  <c:v>5174</c:v>
                </c:pt>
                <c:pt idx="5174">
                  <c:v>5175</c:v>
                </c:pt>
                <c:pt idx="5175">
                  <c:v>5176</c:v>
                </c:pt>
                <c:pt idx="5176">
                  <c:v>5177</c:v>
                </c:pt>
                <c:pt idx="5177">
                  <c:v>5178</c:v>
                </c:pt>
                <c:pt idx="5178">
                  <c:v>5179</c:v>
                </c:pt>
                <c:pt idx="5179">
                  <c:v>5180</c:v>
                </c:pt>
                <c:pt idx="5180">
                  <c:v>5181</c:v>
                </c:pt>
                <c:pt idx="5181">
                  <c:v>5182</c:v>
                </c:pt>
                <c:pt idx="5182">
                  <c:v>5183</c:v>
                </c:pt>
                <c:pt idx="5183">
                  <c:v>5184</c:v>
                </c:pt>
                <c:pt idx="5184">
                  <c:v>5185</c:v>
                </c:pt>
                <c:pt idx="5185">
                  <c:v>5186</c:v>
                </c:pt>
                <c:pt idx="5186">
                  <c:v>5187</c:v>
                </c:pt>
                <c:pt idx="5187">
                  <c:v>5188</c:v>
                </c:pt>
                <c:pt idx="5188">
                  <c:v>5189</c:v>
                </c:pt>
                <c:pt idx="5189">
                  <c:v>5190</c:v>
                </c:pt>
                <c:pt idx="5190">
                  <c:v>5191</c:v>
                </c:pt>
                <c:pt idx="5191">
                  <c:v>5192</c:v>
                </c:pt>
                <c:pt idx="5192">
                  <c:v>5193</c:v>
                </c:pt>
                <c:pt idx="5193">
                  <c:v>5194</c:v>
                </c:pt>
                <c:pt idx="5194">
                  <c:v>5195</c:v>
                </c:pt>
                <c:pt idx="5195">
                  <c:v>5196</c:v>
                </c:pt>
                <c:pt idx="5196">
                  <c:v>5197</c:v>
                </c:pt>
                <c:pt idx="5197">
                  <c:v>5198</c:v>
                </c:pt>
                <c:pt idx="5198">
                  <c:v>5199</c:v>
                </c:pt>
                <c:pt idx="5199">
                  <c:v>5200</c:v>
                </c:pt>
                <c:pt idx="5200">
                  <c:v>5201</c:v>
                </c:pt>
                <c:pt idx="5201">
                  <c:v>5202</c:v>
                </c:pt>
                <c:pt idx="5202">
                  <c:v>5203</c:v>
                </c:pt>
                <c:pt idx="5203">
                  <c:v>5204</c:v>
                </c:pt>
                <c:pt idx="5204">
                  <c:v>5205</c:v>
                </c:pt>
                <c:pt idx="5205">
                  <c:v>5206</c:v>
                </c:pt>
                <c:pt idx="5206">
                  <c:v>5207</c:v>
                </c:pt>
                <c:pt idx="5207">
                  <c:v>5208</c:v>
                </c:pt>
                <c:pt idx="5208">
                  <c:v>5209</c:v>
                </c:pt>
                <c:pt idx="5209">
                  <c:v>5210</c:v>
                </c:pt>
                <c:pt idx="5210">
                  <c:v>5211</c:v>
                </c:pt>
                <c:pt idx="5211">
                  <c:v>5212</c:v>
                </c:pt>
                <c:pt idx="5212">
                  <c:v>5213</c:v>
                </c:pt>
                <c:pt idx="5213">
                  <c:v>5214</c:v>
                </c:pt>
                <c:pt idx="5214">
                  <c:v>5215</c:v>
                </c:pt>
                <c:pt idx="5215">
                  <c:v>5216</c:v>
                </c:pt>
                <c:pt idx="5216">
                  <c:v>5217</c:v>
                </c:pt>
                <c:pt idx="5217">
                  <c:v>5218</c:v>
                </c:pt>
                <c:pt idx="5218">
                  <c:v>5219</c:v>
                </c:pt>
                <c:pt idx="5219">
                  <c:v>5220</c:v>
                </c:pt>
                <c:pt idx="5220">
                  <c:v>5221</c:v>
                </c:pt>
                <c:pt idx="5221">
                  <c:v>5222</c:v>
                </c:pt>
                <c:pt idx="5222">
                  <c:v>5223</c:v>
                </c:pt>
                <c:pt idx="5223">
                  <c:v>5224</c:v>
                </c:pt>
                <c:pt idx="5224">
                  <c:v>5225</c:v>
                </c:pt>
                <c:pt idx="5225">
                  <c:v>5226</c:v>
                </c:pt>
                <c:pt idx="5226">
                  <c:v>5227</c:v>
                </c:pt>
                <c:pt idx="5227">
                  <c:v>5228</c:v>
                </c:pt>
                <c:pt idx="5228">
                  <c:v>5229</c:v>
                </c:pt>
                <c:pt idx="5229">
                  <c:v>5230</c:v>
                </c:pt>
                <c:pt idx="5230">
                  <c:v>5231</c:v>
                </c:pt>
                <c:pt idx="5231">
                  <c:v>5232</c:v>
                </c:pt>
                <c:pt idx="5232">
                  <c:v>5233</c:v>
                </c:pt>
                <c:pt idx="5233">
                  <c:v>5234</c:v>
                </c:pt>
                <c:pt idx="5234">
                  <c:v>5235</c:v>
                </c:pt>
                <c:pt idx="5235">
                  <c:v>5236</c:v>
                </c:pt>
                <c:pt idx="5236">
                  <c:v>5237</c:v>
                </c:pt>
                <c:pt idx="5237">
                  <c:v>5238</c:v>
                </c:pt>
                <c:pt idx="5238">
                  <c:v>5239</c:v>
                </c:pt>
                <c:pt idx="5239">
                  <c:v>5240</c:v>
                </c:pt>
                <c:pt idx="5240">
                  <c:v>5241</c:v>
                </c:pt>
                <c:pt idx="5241">
                  <c:v>5242</c:v>
                </c:pt>
                <c:pt idx="5242">
                  <c:v>5243</c:v>
                </c:pt>
                <c:pt idx="5243">
                  <c:v>5244</c:v>
                </c:pt>
                <c:pt idx="5244">
                  <c:v>5245</c:v>
                </c:pt>
                <c:pt idx="5245">
                  <c:v>5246</c:v>
                </c:pt>
                <c:pt idx="5246">
                  <c:v>5247</c:v>
                </c:pt>
                <c:pt idx="5247">
                  <c:v>5248</c:v>
                </c:pt>
                <c:pt idx="5248">
                  <c:v>5249</c:v>
                </c:pt>
                <c:pt idx="5249">
                  <c:v>5250</c:v>
                </c:pt>
                <c:pt idx="5250">
                  <c:v>5251</c:v>
                </c:pt>
                <c:pt idx="5251">
                  <c:v>5252</c:v>
                </c:pt>
                <c:pt idx="5252">
                  <c:v>5253</c:v>
                </c:pt>
                <c:pt idx="5253">
                  <c:v>5254</c:v>
                </c:pt>
                <c:pt idx="5254">
                  <c:v>5255</c:v>
                </c:pt>
                <c:pt idx="5255">
                  <c:v>5256</c:v>
                </c:pt>
                <c:pt idx="5256">
                  <c:v>5257</c:v>
                </c:pt>
                <c:pt idx="5257">
                  <c:v>5258</c:v>
                </c:pt>
                <c:pt idx="5258">
                  <c:v>5259</c:v>
                </c:pt>
                <c:pt idx="5259">
                  <c:v>5260</c:v>
                </c:pt>
                <c:pt idx="5260">
                  <c:v>5261</c:v>
                </c:pt>
                <c:pt idx="5261">
                  <c:v>5262</c:v>
                </c:pt>
                <c:pt idx="5262">
                  <c:v>5263</c:v>
                </c:pt>
                <c:pt idx="5263">
                  <c:v>5264</c:v>
                </c:pt>
                <c:pt idx="5264">
                  <c:v>5265</c:v>
                </c:pt>
                <c:pt idx="5265">
                  <c:v>5266</c:v>
                </c:pt>
                <c:pt idx="5266">
                  <c:v>5267</c:v>
                </c:pt>
                <c:pt idx="5267">
                  <c:v>5268</c:v>
                </c:pt>
                <c:pt idx="5268">
                  <c:v>5269</c:v>
                </c:pt>
                <c:pt idx="5269">
                  <c:v>5270</c:v>
                </c:pt>
                <c:pt idx="5270">
                  <c:v>5271</c:v>
                </c:pt>
                <c:pt idx="5271">
                  <c:v>5272</c:v>
                </c:pt>
                <c:pt idx="5272">
                  <c:v>5273</c:v>
                </c:pt>
                <c:pt idx="5273">
                  <c:v>5274</c:v>
                </c:pt>
                <c:pt idx="5274">
                  <c:v>5275</c:v>
                </c:pt>
                <c:pt idx="5275">
                  <c:v>5276</c:v>
                </c:pt>
                <c:pt idx="5276">
                  <c:v>5277</c:v>
                </c:pt>
                <c:pt idx="5277">
                  <c:v>5278</c:v>
                </c:pt>
                <c:pt idx="5278">
                  <c:v>5279</c:v>
                </c:pt>
                <c:pt idx="5279">
                  <c:v>5280</c:v>
                </c:pt>
                <c:pt idx="5280">
                  <c:v>5281</c:v>
                </c:pt>
                <c:pt idx="5281">
                  <c:v>5282</c:v>
                </c:pt>
                <c:pt idx="5282">
                  <c:v>5283</c:v>
                </c:pt>
                <c:pt idx="5283">
                  <c:v>5284</c:v>
                </c:pt>
                <c:pt idx="5284">
                  <c:v>5285</c:v>
                </c:pt>
                <c:pt idx="5285">
                  <c:v>5286</c:v>
                </c:pt>
                <c:pt idx="5286">
                  <c:v>5287</c:v>
                </c:pt>
                <c:pt idx="5287">
                  <c:v>5288</c:v>
                </c:pt>
                <c:pt idx="5288">
                  <c:v>5289</c:v>
                </c:pt>
                <c:pt idx="5289">
                  <c:v>5290</c:v>
                </c:pt>
                <c:pt idx="5290">
                  <c:v>5291</c:v>
                </c:pt>
                <c:pt idx="5291">
                  <c:v>5292</c:v>
                </c:pt>
                <c:pt idx="5292">
                  <c:v>5293</c:v>
                </c:pt>
                <c:pt idx="5293">
                  <c:v>5294</c:v>
                </c:pt>
                <c:pt idx="5294">
                  <c:v>5295</c:v>
                </c:pt>
                <c:pt idx="5295">
                  <c:v>5296</c:v>
                </c:pt>
                <c:pt idx="5296">
                  <c:v>5297</c:v>
                </c:pt>
                <c:pt idx="5297">
                  <c:v>5298</c:v>
                </c:pt>
                <c:pt idx="5298">
                  <c:v>5299</c:v>
                </c:pt>
                <c:pt idx="5299">
                  <c:v>5300</c:v>
                </c:pt>
                <c:pt idx="5300">
                  <c:v>5301</c:v>
                </c:pt>
                <c:pt idx="5301">
                  <c:v>5302</c:v>
                </c:pt>
                <c:pt idx="5302">
                  <c:v>5303</c:v>
                </c:pt>
                <c:pt idx="5303">
                  <c:v>5304</c:v>
                </c:pt>
                <c:pt idx="5304">
                  <c:v>5305</c:v>
                </c:pt>
                <c:pt idx="5305">
                  <c:v>5306</c:v>
                </c:pt>
                <c:pt idx="5306">
                  <c:v>5307</c:v>
                </c:pt>
                <c:pt idx="5307">
                  <c:v>5308</c:v>
                </c:pt>
                <c:pt idx="5308">
                  <c:v>5309</c:v>
                </c:pt>
                <c:pt idx="5309">
                  <c:v>5310</c:v>
                </c:pt>
                <c:pt idx="5310">
                  <c:v>5311</c:v>
                </c:pt>
                <c:pt idx="5311">
                  <c:v>5312</c:v>
                </c:pt>
                <c:pt idx="5312">
                  <c:v>5313</c:v>
                </c:pt>
                <c:pt idx="5313">
                  <c:v>5314</c:v>
                </c:pt>
                <c:pt idx="5314">
                  <c:v>5315</c:v>
                </c:pt>
                <c:pt idx="5315">
                  <c:v>5316</c:v>
                </c:pt>
                <c:pt idx="5316">
                  <c:v>5317</c:v>
                </c:pt>
                <c:pt idx="5317">
                  <c:v>5318</c:v>
                </c:pt>
                <c:pt idx="5318">
                  <c:v>5319</c:v>
                </c:pt>
                <c:pt idx="5319">
                  <c:v>5320</c:v>
                </c:pt>
                <c:pt idx="5320">
                  <c:v>5321</c:v>
                </c:pt>
                <c:pt idx="5321">
                  <c:v>5322</c:v>
                </c:pt>
                <c:pt idx="5322">
                  <c:v>5323</c:v>
                </c:pt>
                <c:pt idx="5323">
                  <c:v>5324</c:v>
                </c:pt>
                <c:pt idx="5324">
                  <c:v>5325</c:v>
                </c:pt>
                <c:pt idx="5325">
                  <c:v>5326</c:v>
                </c:pt>
                <c:pt idx="5326">
                  <c:v>5327</c:v>
                </c:pt>
                <c:pt idx="5327">
                  <c:v>5328</c:v>
                </c:pt>
                <c:pt idx="5328">
                  <c:v>5329</c:v>
                </c:pt>
                <c:pt idx="5329">
                  <c:v>5330</c:v>
                </c:pt>
                <c:pt idx="5330">
                  <c:v>5331</c:v>
                </c:pt>
                <c:pt idx="5331">
                  <c:v>5332</c:v>
                </c:pt>
                <c:pt idx="5332">
                  <c:v>5333</c:v>
                </c:pt>
                <c:pt idx="5333">
                  <c:v>5334</c:v>
                </c:pt>
                <c:pt idx="5334">
                  <c:v>5335</c:v>
                </c:pt>
                <c:pt idx="5335">
                  <c:v>5336</c:v>
                </c:pt>
                <c:pt idx="5336">
                  <c:v>5337</c:v>
                </c:pt>
                <c:pt idx="5337">
                  <c:v>5338</c:v>
                </c:pt>
                <c:pt idx="5338">
                  <c:v>5339</c:v>
                </c:pt>
                <c:pt idx="5339">
                  <c:v>5340</c:v>
                </c:pt>
                <c:pt idx="5340">
                  <c:v>5341</c:v>
                </c:pt>
                <c:pt idx="5341">
                  <c:v>5342</c:v>
                </c:pt>
                <c:pt idx="5342">
                  <c:v>5343</c:v>
                </c:pt>
                <c:pt idx="5343">
                  <c:v>5344</c:v>
                </c:pt>
                <c:pt idx="5344">
                  <c:v>5345</c:v>
                </c:pt>
                <c:pt idx="5345">
                  <c:v>5346</c:v>
                </c:pt>
                <c:pt idx="5346">
                  <c:v>5347</c:v>
                </c:pt>
                <c:pt idx="5347">
                  <c:v>5348</c:v>
                </c:pt>
                <c:pt idx="5348">
                  <c:v>5349</c:v>
                </c:pt>
                <c:pt idx="5349">
                  <c:v>5350</c:v>
                </c:pt>
                <c:pt idx="5350">
                  <c:v>5351</c:v>
                </c:pt>
                <c:pt idx="5351">
                  <c:v>5352</c:v>
                </c:pt>
                <c:pt idx="5352">
                  <c:v>5353</c:v>
                </c:pt>
                <c:pt idx="5353">
                  <c:v>5354</c:v>
                </c:pt>
                <c:pt idx="5354">
                  <c:v>5355</c:v>
                </c:pt>
                <c:pt idx="5355">
                  <c:v>5356</c:v>
                </c:pt>
                <c:pt idx="5356">
                  <c:v>5357</c:v>
                </c:pt>
                <c:pt idx="5357">
                  <c:v>5358</c:v>
                </c:pt>
                <c:pt idx="5358">
                  <c:v>5359</c:v>
                </c:pt>
                <c:pt idx="5359">
                  <c:v>5360</c:v>
                </c:pt>
                <c:pt idx="5360">
                  <c:v>5361</c:v>
                </c:pt>
                <c:pt idx="5361">
                  <c:v>5362</c:v>
                </c:pt>
                <c:pt idx="5362">
                  <c:v>5363</c:v>
                </c:pt>
                <c:pt idx="5363">
                  <c:v>5364</c:v>
                </c:pt>
                <c:pt idx="5364">
                  <c:v>5365</c:v>
                </c:pt>
                <c:pt idx="5365">
                  <c:v>5366</c:v>
                </c:pt>
                <c:pt idx="5366">
                  <c:v>5367</c:v>
                </c:pt>
                <c:pt idx="5367">
                  <c:v>5368</c:v>
                </c:pt>
                <c:pt idx="5368">
                  <c:v>5369</c:v>
                </c:pt>
                <c:pt idx="5369">
                  <c:v>5370</c:v>
                </c:pt>
                <c:pt idx="5370">
                  <c:v>5371</c:v>
                </c:pt>
                <c:pt idx="5371">
                  <c:v>5372</c:v>
                </c:pt>
                <c:pt idx="5372">
                  <c:v>5373</c:v>
                </c:pt>
                <c:pt idx="5373">
                  <c:v>5374</c:v>
                </c:pt>
                <c:pt idx="5374">
                  <c:v>5375</c:v>
                </c:pt>
                <c:pt idx="5375">
                  <c:v>5376</c:v>
                </c:pt>
                <c:pt idx="5376">
                  <c:v>5377</c:v>
                </c:pt>
                <c:pt idx="5377">
                  <c:v>5378</c:v>
                </c:pt>
                <c:pt idx="5378">
                  <c:v>5379</c:v>
                </c:pt>
                <c:pt idx="5379">
                  <c:v>5380</c:v>
                </c:pt>
                <c:pt idx="5380">
                  <c:v>5381</c:v>
                </c:pt>
                <c:pt idx="5381">
                  <c:v>5382</c:v>
                </c:pt>
                <c:pt idx="5382">
                  <c:v>5383</c:v>
                </c:pt>
                <c:pt idx="5383">
                  <c:v>5384</c:v>
                </c:pt>
                <c:pt idx="5384">
                  <c:v>5385</c:v>
                </c:pt>
                <c:pt idx="5385">
                  <c:v>5386</c:v>
                </c:pt>
                <c:pt idx="5386">
                  <c:v>5387</c:v>
                </c:pt>
                <c:pt idx="5387">
                  <c:v>5388</c:v>
                </c:pt>
                <c:pt idx="5388">
                  <c:v>5389</c:v>
                </c:pt>
                <c:pt idx="5389">
                  <c:v>5390</c:v>
                </c:pt>
                <c:pt idx="5390">
                  <c:v>5391</c:v>
                </c:pt>
                <c:pt idx="5391">
                  <c:v>5392</c:v>
                </c:pt>
                <c:pt idx="5392">
                  <c:v>5393</c:v>
                </c:pt>
                <c:pt idx="5393">
                  <c:v>5394</c:v>
                </c:pt>
                <c:pt idx="5394">
                  <c:v>5395</c:v>
                </c:pt>
                <c:pt idx="5395">
                  <c:v>5396</c:v>
                </c:pt>
                <c:pt idx="5396">
                  <c:v>5397</c:v>
                </c:pt>
                <c:pt idx="5397">
                  <c:v>5398</c:v>
                </c:pt>
                <c:pt idx="5398">
                  <c:v>5399</c:v>
                </c:pt>
                <c:pt idx="5399">
                  <c:v>5400</c:v>
                </c:pt>
                <c:pt idx="5400">
                  <c:v>5401</c:v>
                </c:pt>
                <c:pt idx="5401">
                  <c:v>5402</c:v>
                </c:pt>
                <c:pt idx="5402">
                  <c:v>5403</c:v>
                </c:pt>
                <c:pt idx="5403">
                  <c:v>5404</c:v>
                </c:pt>
                <c:pt idx="5404">
                  <c:v>5405</c:v>
                </c:pt>
                <c:pt idx="5405">
                  <c:v>5406</c:v>
                </c:pt>
                <c:pt idx="5406">
                  <c:v>5407</c:v>
                </c:pt>
                <c:pt idx="5407">
                  <c:v>5408</c:v>
                </c:pt>
                <c:pt idx="5408">
                  <c:v>5409</c:v>
                </c:pt>
                <c:pt idx="5409">
                  <c:v>5410</c:v>
                </c:pt>
                <c:pt idx="5410">
                  <c:v>5411</c:v>
                </c:pt>
                <c:pt idx="5411">
                  <c:v>5412</c:v>
                </c:pt>
                <c:pt idx="5412">
                  <c:v>5413</c:v>
                </c:pt>
                <c:pt idx="5413">
                  <c:v>5414</c:v>
                </c:pt>
                <c:pt idx="5414">
                  <c:v>5415</c:v>
                </c:pt>
                <c:pt idx="5415">
                  <c:v>5416</c:v>
                </c:pt>
                <c:pt idx="5416">
                  <c:v>5417</c:v>
                </c:pt>
                <c:pt idx="5417">
                  <c:v>5418</c:v>
                </c:pt>
                <c:pt idx="5418">
                  <c:v>5419</c:v>
                </c:pt>
                <c:pt idx="5419">
                  <c:v>5420</c:v>
                </c:pt>
                <c:pt idx="5420">
                  <c:v>5421</c:v>
                </c:pt>
                <c:pt idx="5421">
                  <c:v>5422</c:v>
                </c:pt>
                <c:pt idx="5422">
                  <c:v>5423</c:v>
                </c:pt>
                <c:pt idx="5423">
                  <c:v>5424</c:v>
                </c:pt>
                <c:pt idx="5424">
                  <c:v>5425</c:v>
                </c:pt>
                <c:pt idx="5425">
                  <c:v>5426</c:v>
                </c:pt>
                <c:pt idx="5426">
                  <c:v>5427</c:v>
                </c:pt>
                <c:pt idx="5427">
                  <c:v>5428</c:v>
                </c:pt>
                <c:pt idx="5428">
                  <c:v>5429</c:v>
                </c:pt>
                <c:pt idx="5429">
                  <c:v>5430</c:v>
                </c:pt>
                <c:pt idx="5430">
                  <c:v>5431</c:v>
                </c:pt>
                <c:pt idx="5431">
                  <c:v>5432</c:v>
                </c:pt>
                <c:pt idx="5432">
                  <c:v>5433</c:v>
                </c:pt>
                <c:pt idx="5433">
                  <c:v>5434</c:v>
                </c:pt>
                <c:pt idx="5434">
                  <c:v>5435</c:v>
                </c:pt>
                <c:pt idx="5435">
                  <c:v>5436</c:v>
                </c:pt>
                <c:pt idx="5436">
                  <c:v>5437</c:v>
                </c:pt>
                <c:pt idx="5437">
                  <c:v>5438</c:v>
                </c:pt>
                <c:pt idx="5438">
                  <c:v>5439</c:v>
                </c:pt>
                <c:pt idx="5439">
                  <c:v>5440</c:v>
                </c:pt>
                <c:pt idx="5440">
                  <c:v>5441</c:v>
                </c:pt>
                <c:pt idx="5441">
                  <c:v>5442</c:v>
                </c:pt>
                <c:pt idx="5442">
                  <c:v>5443</c:v>
                </c:pt>
                <c:pt idx="5443">
                  <c:v>5444</c:v>
                </c:pt>
                <c:pt idx="5444">
                  <c:v>5445</c:v>
                </c:pt>
                <c:pt idx="5445">
                  <c:v>5446</c:v>
                </c:pt>
                <c:pt idx="5446">
                  <c:v>5447</c:v>
                </c:pt>
                <c:pt idx="5447">
                  <c:v>5448</c:v>
                </c:pt>
                <c:pt idx="5448">
                  <c:v>5449</c:v>
                </c:pt>
                <c:pt idx="5449">
                  <c:v>5450</c:v>
                </c:pt>
                <c:pt idx="5450">
                  <c:v>5451</c:v>
                </c:pt>
                <c:pt idx="5451">
                  <c:v>5452</c:v>
                </c:pt>
                <c:pt idx="5452">
                  <c:v>5453</c:v>
                </c:pt>
                <c:pt idx="5453">
                  <c:v>5454</c:v>
                </c:pt>
                <c:pt idx="5454">
                  <c:v>5455</c:v>
                </c:pt>
                <c:pt idx="5455">
                  <c:v>5456</c:v>
                </c:pt>
                <c:pt idx="5456">
                  <c:v>5457</c:v>
                </c:pt>
                <c:pt idx="5457">
                  <c:v>5458</c:v>
                </c:pt>
                <c:pt idx="5458">
                  <c:v>5459</c:v>
                </c:pt>
                <c:pt idx="5459">
                  <c:v>5460</c:v>
                </c:pt>
                <c:pt idx="5460">
                  <c:v>5461</c:v>
                </c:pt>
                <c:pt idx="5461">
                  <c:v>5462</c:v>
                </c:pt>
                <c:pt idx="5462">
                  <c:v>5463</c:v>
                </c:pt>
                <c:pt idx="5463">
                  <c:v>5464</c:v>
                </c:pt>
                <c:pt idx="5464">
                  <c:v>5465</c:v>
                </c:pt>
                <c:pt idx="5465">
                  <c:v>5466</c:v>
                </c:pt>
                <c:pt idx="5466">
                  <c:v>5467</c:v>
                </c:pt>
                <c:pt idx="5467">
                  <c:v>5468</c:v>
                </c:pt>
                <c:pt idx="5468">
                  <c:v>5469</c:v>
                </c:pt>
                <c:pt idx="5469">
                  <c:v>5470</c:v>
                </c:pt>
                <c:pt idx="5470">
                  <c:v>5471</c:v>
                </c:pt>
                <c:pt idx="5471">
                  <c:v>5472</c:v>
                </c:pt>
                <c:pt idx="5472">
                  <c:v>5473</c:v>
                </c:pt>
                <c:pt idx="5473">
                  <c:v>5474</c:v>
                </c:pt>
                <c:pt idx="5474">
                  <c:v>5475</c:v>
                </c:pt>
                <c:pt idx="5475">
                  <c:v>5476</c:v>
                </c:pt>
                <c:pt idx="5476">
                  <c:v>5477</c:v>
                </c:pt>
                <c:pt idx="5477">
                  <c:v>5478</c:v>
                </c:pt>
                <c:pt idx="5478">
                  <c:v>5479</c:v>
                </c:pt>
                <c:pt idx="5479">
                  <c:v>5480</c:v>
                </c:pt>
                <c:pt idx="5480">
                  <c:v>5481</c:v>
                </c:pt>
                <c:pt idx="5481">
                  <c:v>5482</c:v>
                </c:pt>
                <c:pt idx="5482">
                  <c:v>5483</c:v>
                </c:pt>
                <c:pt idx="5483">
                  <c:v>5484</c:v>
                </c:pt>
                <c:pt idx="5484">
                  <c:v>5485</c:v>
                </c:pt>
                <c:pt idx="5485">
                  <c:v>5486</c:v>
                </c:pt>
                <c:pt idx="5486">
                  <c:v>5487</c:v>
                </c:pt>
                <c:pt idx="5487">
                  <c:v>5488</c:v>
                </c:pt>
                <c:pt idx="5488">
                  <c:v>5489</c:v>
                </c:pt>
                <c:pt idx="5489">
                  <c:v>5490</c:v>
                </c:pt>
                <c:pt idx="5490">
                  <c:v>5491</c:v>
                </c:pt>
                <c:pt idx="5491">
                  <c:v>5492</c:v>
                </c:pt>
                <c:pt idx="5492">
                  <c:v>5493</c:v>
                </c:pt>
                <c:pt idx="5493">
                  <c:v>5494</c:v>
                </c:pt>
                <c:pt idx="5494">
                  <c:v>5495</c:v>
                </c:pt>
                <c:pt idx="5495">
                  <c:v>5496</c:v>
                </c:pt>
                <c:pt idx="5496">
                  <c:v>5497</c:v>
                </c:pt>
                <c:pt idx="5497">
                  <c:v>5498</c:v>
                </c:pt>
                <c:pt idx="5498">
                  <c:v>5499</c:v>
                </c:pt>
                <c:pt idx="5499">
                  <c:v>5500</c:v>
                </c:pt>
                <c:pt idx="5500">
                  <c:v>5501</c:v>
                </c:pt>
                <c:pt idx="5501">
                  <c:v>5502</c:v>
                </c:pt>
                <c:pt idx="5502">
                  <c:v>5503</c:v>
                </c:pt>
                <c:pt idx="5503">
                  <c:v>5504</c:v>
                </c:pt>
                <c:pt idx="5504">
                  <c:v>5505</c:v>
                </c:pt>
                <c:pt idx="5505">
                  <c:v>5506</c:v>
                </c:pt>
                <c:pt idx="5506">
                  <c:v>5507</c:v>
                </c:pt>
                <c:pt idx="5507">
                  <c:v>5508</c:v>
                </c:pt>
                <c:pt idx="5508">
                  <c:v>5509</c:v>
                </c:pt>
                <c:pt idx="5509">
                  <c:v>5510</c:v>
                </c:pt>
                <c:pt idx="5510">
                  <c:v>5511</c:v>
                </c:pt>
                <c:pt idx="5511">
                  <c:v>5512</c:v>
                </c:pt>
                <c:pt idx="5512">
                  <c:v>5513</c:v>
                </c:pt>
                <c:pt idx="5513">
                  <c:v>5514</c:v>
                </c:pt>
                <c:pt idx="5514">
                  <c:v>5515</c:v>
                </c:pt>
                <c:pt idx="5515">
                  <c:v>5516</c:v>
                </c:pt>
                <c:pt idx="5516">
                  <c:v>5517</c:v>
                </c:pt>
                <c:pt idx="5517">
                  <c:v>5518</c:v>
                </c:pt>
                <c:pt idx="5518">
                  <c:v>5519</c:v>
                </c:pt>
                <c:pt idx="5519">
                  <c:v>5520</c:v>
                </c:pt>
                <c:pt idx="5520">
                  <c:v>5521</c:v>
                </c:pt>
                <c:pt idx="5521">
                  <c:v>5522</c:v>
                </c:pt>
                <c:pt idx="5522">
                  <c:v>5523</c:v>
                </c:pt>
                <c:pt idx="5523">
                  <c:v>5524</c:v>
                </c:pt>
                <c:pt idx="5524">
                  <c:v>5525</c:v>
                </c:pt>
                <c:pt idx="5525">
                  <c:v>5526</c:v>
                </c:pt>
                <c:pt idx="5526">
                  <c:v>5527</c:v>
                </c:pt>
                <c:pt idx="5527">
                  <c:v>5528</c:v>
                </c:pt>
                <c:pt idx="5528">
                  <c:v>5529</c:v>
                </c:pt>
                <c:pt idx="5529">
                  <c:v>5530</c:v>
                </c:pt>
                <c:pt idx="5530">
                  <c:v>5531</c:v>
                </c:pt>
                <c:pt idx="5531">
                  <c:v>5532</c:v>
                </c:pt>
                <c:pt idx="5532">
                  <c:v>5533</c:v>
                </c:pt>
                <c:pt idx="5533">
                  <c:v>5534</c:v>
                </c:pt>
                <c:pt idx="5534">
                  <c:v>5535</c:v>
                </c:pt>
                <c:pt idx="5535">
                  <c:v>5536</c:v>
                </c:pt>
                <c:pt idx="5536">
                  <c:v>5537</c:v>
                </c:pt>
                <c:pt idx="5537">
                  <c:v>5538</c:v>
                </c:pt>
                <c:pt idx="5538">
                  <c:v>5539</c:v>
                </c:pt>
                <c:pt idx="5539">
                  <c:v>5540</c:v>
                </c:pt>
                <c:pt idx="5540">
                  <c:v>5541</c:v>
                </c:pt>
                <c:pt idx="5541">
                  <c:v>5542</c:v>
                </c:pt>
                <c:pt idx="5542">
                  <c:v>5543</c:v>
                </c:pt>
                <c:pt idx="5543">
                  <c:v>5544</c:v>
                </c:pt>
                <c:pt idx="5544">
                  <c:v>5545</c:v>
                </c:pt>
                <c:pt idx="5545">
                  <c:v>5546</c:v>
                </c:pt>
                <c:pt idx="5546">
                  <c:v>5547</c:v>
                </c:pt>
                <c:pt idx="5547">
                  <c:v>5548</c:v>
                </c:pt>
                <c:pt idx="5548">
                  <c:v>5549</c:v>
                </c:pt>
                <c:pt idx="5549">
                  <c:v>5550</c:v>
                </c:pt>
                <c:pt idx="5550">
                  <c:v>5551</c:v>
                </c:pt>
                <c:pt idx="5551">
                  <c:v>5552</c:v>
                </c:pt>
                <c:pt idx="5552">
                  <c:v>5553</c:v>
                </c:pt>
                <c:pt idx="5553">
                  <c:v>5554</c:v>
                </c:pt>
                <c:pt idx="5554">
                  <c:v>5555</c:v>
                </c:pt>
                <c:pt idx="5555">
                  <c:v>5556</c:v>
                </c:pt>
                <c:pt idx="5556">
                  <c:v>5557</c:v>
                </c:pt>
                <c:pt idx="5557">
                  <c:v>5558</c:v>
                </c:pt>
                <c:pt idx="5558">
                  <c:v>5559</c:v>
                </c:pt>
                <c:pt idx="5559">
                  <c:v>5560</c:v>
                </c:pt>
                <c:pt idx="5560">
                  <c:v>5561</c:v>
                </c:pt>
                <c:pt idx="5561">
                  <c:v>5562</c:v>
                </c:pt>
                <c:pt idx="5562">
                  <c:v>5563</c:v>
                </c:pt>
                <c:pt idx="5563">
                  <c:v>5564</c:v>
                </c:pt>
                <c:pt idx="5564">
                  <c:v>5565</c:v>
                </c:pt>
                <c:pt idx="5565">
                  <c:v>5566</c:v>
                </c:pt>
                <c:pt idx="5566">
                  <c:v>5567</c:v>
                </c:pt>
                <c:pt idx="5567">
                  <c:v>5568</c:v>
                </c:pt>
                <c:pt idx="5568">
                  <c:v>5569</c:v>
                </c:pt>
                <c:pt idx="5569">
                  <c:v>5570</c:v>
                </c:pt>
                <c:pt idx="5570">
                  <c:v>5571</c:v>
                </c:pt>
                <c:pt idx="5571">
                  <c:v>5572</c:v>
                </c:pt>
                <c:pt idx="5572">
                  <c:v>5573</c:v>
                </c:pt>
                <c:pt idx="5573">
                  <c:v>5574</c:v>
                </c:pt>
                <c:pt idx="5574">
                  <c:v>5575</c:v>
                </c:pt>
                <c:pt idx="5575">
                  <c:v>5576</c:v>
                </c:pt>
                <c:pt idx="5576">
                  <c:v>5577</c:v>
                </c:pt>
                <c:pt idx="5577">
                  <c:v>5578</c:v>
                </c:pt>
                <c:pt idx="5578">
                  <c:v>5579</c:v>
                </c:pt>
                <c:pt idx="5579">
                  <c:v>5580</c:v>
                </c:pt>
                <c:pt idx="5580">
                  <c:v>5581</c:v>
                </c:pt>
                <c:pt idx="5581">
                  <c:v>5582</c:v>
                </c:pt>
                <c:pt idx="5582">
                  <c:v>5583</c:v>
                </c:pt>
                <c:pt idx="5583">
                  <c:v>5584</c:v>
                </c:pt>
                <c:pt idx="5584">
                  <c:v>5585</c:v>
                </c:pt>
                <c:pt idx="5585">
                  <c:v>5586</c:v>
                </c:pt>
                <c:pt idx="5586">
                  <c:v>5587</c:v>
                </c:pt>
                <c:pt idx="5587">
                  <c:v>5588</c:v>
                </c:pt>
                <c:pt idx="5588">
                  <c:v>5589</c:v>
                </c:pt>
                <c:pt idx="5589">
                  <c:v>5590</c:v>
                </c:pt>
                <c:pt idx="5590">
                  <c:v>5591</c:v>
                </c:pt>
                <c:pt idx="5591">
                  <c:v>5592</c:v>
                </c:pt>
                <c:pt idx="5592">
                  <c:v>5593</c:v>
                </c:pt>
                <c:pt idx="5593">
                  <c:v>5594</c:v>
                </c:pt>
                <c:pt idx="5594">
                  <c:v>5595</c:v>
                </c:pt>
                <c:pt idx="5595">
                  <c:v>5596</c:v>
                </c:pt>
                <c:pt idx="5596">
                  <c:v>5597</c:v>
                </c:pt>
                <c:pt idx="5597">
                  <c:v>5598</c:v>
                </c:pt>
                <c:pt idx="5598">
                  <c:v>5599</c:v>
                </c:pt>
                <c:pt idx="5599">
                  <c:v>5600</c:v>
                </c:pt>
                <c:pt idx="5600">
                  <c:v>5601</c:v>
                </c:pt>
                <c:pt idx="5601">
                  <c:v>5602</c:v>
                </c:pt>
                <c:pt idx="5602">
                  <c:v>5603</c:v>
                </c:pt>
                <c:pt idx="5603">
                  <c:v>5604</c:v>
                </c:pt>
                <c:pt idx="5604">
                  <c:v>5605</c:v>
                </c:pt>
                <c:pt idx="5605">
                  <c:v>5606</c:v>
                </c:pt>
                <c:pt idx="5606">
                  <c:v>5607</c:v>
                </c:pt>
                <c:pt idx="5607">
                  <c:v>5608</c:v>
                </c:pt>
                <c:pt idx="5608">
                  <c:v>5609</c:v>
                </c:pt>
                <c:pt idx="5609">
                  <c:v>5610</c:v>
                </c:pt>
                <c:pt idx="5610">
                  <c:v>5611</c:v>
                </c:pt>
                <c:pt idx="5611">
                  <c:v>5612</c:v>
                </c:pt>
                <c:pt idx="5612">
                  <c:v>5613</c:v>
                </c:pt>
                <c:pt idx="5613">
                  <c:v>5614</c:v>
                </c:pt>
                <c:pt idx="5614">
                  <c:v>5615</c:v>
                </c:pt>
                <c:pt idx="5615">
                  <c:v>5616</c:v>
                </c:pt>
                <c:pt idx="5616">
                  <c:v>5617</c:v>
                </c:pt>
                <c:pt idx="5617">
                  <c:v>5618</c:v>
                </c:pt>
                <c:pt idx="5618">
                  <c:v>5619</c:v>
                </c:pt>
                <c:pt idx="5619">
                  <c:v>5620</c:v>
                </c:pt>
                <c:pt idx="5620">
                  <c:v>5621</c:v>
                </c:pt>
                <c:pt idx="5621">
                  <c:v>5622</c:v>
                </c:pt>
                <c:pt idx="5622">
                  <c:v>5623</c:v>
                </c:pt>
                <c:pt idx="5623">
                  <c:v>5624</c:v>
                </c:pt>
                <c:pt idx="5624">
                  <c:v>5625</c:v>
                </c:pt>
                <c:pt idx="5625">
                  <c:v>5626</c:v>
                </c:pt>
                <c:pt idx="5626">
                  <c:v>5627</c:v>
                </c:pt>
                <c:pt idx="5627">
                  <c:v>5628</c:v>
                </c:pt>
                <c:pt idx="5628">
                  <c:v>5629</c:v>
                </c:pt>
                <c:pt idx="5629">
                  <c:v>5630</c:v>
                </c:pt>
                <c:pt idx="5630">
                  <c:v>5631</c:v>
                </c:pt>
                <c:pt idx="5631">
                  <c:v>5632</c:v>
                </c:pt>
                <c:pt idx="5632">
                  <c:v>5633</c:v>
                </c:pt>
                <c:pt idx="5633">
                  <c:v>5634</c:v>
                </c:pt>
                <c:pt idx="5634">
                  <c:v>5635</c:v>
                </c:pt>
                <c:pt idx="5635">
                  <c:v>5636</c:v>
                </c:pt>
                <c:pt idx="5636">
                  <c:v>5637</c:v>
                </c:pt>
                <c:pt idx="5637">
                  <c:v>5638</c:v>
                </c:pt>
                <c:pt idx="5638">
                  <c:v>5639</c:v>
                </c:pt>
                <c:pt idx="5639">
                  <c:v>5640</c:v>
                </c:pt>
                <c:pt idx="5640">
                  <c:v>5641</c:v>
                </c:pt>
                <c:pt idx="5641">
                  <c:v>5642</c:v>
                </c:pt>
                <c:pt idx="5642">
                  <c:v>5643</c:v>
                </c:pt>
                <c:pt idx="5643">
                  <c:v>5644</c:v>
                </c:pt>
                <c:pt idx="5644">
                  <c:v>5645</c:v>
                </c:pt>
                <c:pt idx="5645">
                  <c:v>5646</c:v>
                </c:pt>
                <c:pt idx="5646">
                  <c:v>5647</c:v>
                </c:pt>
                <c:pt idx="5647">
                  <c:v>5648</c:v>
                </c:pt>
                <c:pt idx="5648">
                  <c:v>5649</c:v>
                </c:pt>
                <c:pt idx="5649">
                  <c:v>5650</c:v>
                </c:pt>
                <c:pt idx="5650">
                  <c:v>5651</c:v>
                </c:pt>
                <c:pt idx="5651">
                  <c:v>5652</c:v>
                </c:pt>
                <c:pt idx="5652">
                  <c:v>5653</c:v>
                </c:pt>
                <c:pt idx="5653">
                  <c:v>5654</c:v>
                </c:pt>
                <c:pt idx="5654">
                  <c:v>5655</c:v>
                </c:pt>
                <c:pt idx="5655">
                  <c:v>5656</c:v>
                </c:pt>
                <c:pt idx="5656">
                  <c:v>5657</c:v>
                </c:pt>
                <c:pt idx="5657">
                  <c:v>5658</c:v>
                </c:pt>
                <c:pt idx="5658">
                  <c:v>5659</c:v>
                </c:pt>
                <c:pt idx="5659">
                  <c:v>5660</c:v>
                </c:pt>
                <c:pt idx="5660">
                  <c:v>5661</c:v>
                </c:pt>
                <c:pt idx="5661">
                  <c:v>5662</c:v>
                </c:pt>
                <c:pt idx="5662">
                  <c:v>5663</c:v>
                </c:pt>
                <c:pt idx="5663">
                  <c:v>5664</c:v>
                </c:pt>
                <c:pt idx="5664">
                  <c:v>5665</c:v>
                </c:pt>
                <c:pt idx="5665">
                  <c:v>5666</c:v>
                </c:pt>
                <c:pt idx="5666">
                  <c:v>5667</c:v>
                </c:pt>
                <c:pt idx="5667">
                  <c:v>5668</c:v>
                </c:pt>
                <c:pt idx="5668">
                  <c:v>5669</c:v>
                </c:pt>
                <c:pt idx="5669">
                  <c:v>5670</c:v>
                </c:pt>
                <c:pt idx="5670">
                  <c:v>5671</c:v>
                </c:pt>
                <c:pt idx="5671">
                  <c:v>5672</c:v>
                </c:pt>
                <c:pt idx="5672">
                  <c:v>5673</c:v>
                </c:pt>
                <c:pt idx="5673">
                  <c:v>5674</c:v>
                </c:pt>
                <c:pt idx="5674">
                  <c:v>5675</c:v>
                </c:pt>
                <c:pt idx="5675">
                  <c:v>5676</c:v>
                </c:pt>
                <c:pt idx="5676">
                  <c:v>5677</c:v>
                </c:pt>
                <c:pt idx="5677">
                  <c:v>5678</c:v>
                </c:pt>
                <c:pt idx="5678">
                  <c:v>5679</c:v>
                </c:pt>
                <c:pt idx="5679">
                  <c:v>5680</c:v>
                </c:pt>
                <c:pt idx="5680">
                  <c:v>5681</c:v>
                </c:pt>
                <c:pt idx="5681">
                  <c:v>5682</c:v>
                </c:pt>
                <c:pt idx="5682">
                  <c:v>5683</c:v>
                </c:pt>
                <c:pt idx="5683">
                  <c:v>5684</c:v>
                </c:pt>
                <c:pt idx="5684">
                  <c:v>5685</c:v>
                </c:pt>
                <c:pt idx="5685">
                  <c:v>5686</c:v>
                </c:pt>
                <c:pt idx="5686">
                  <c:v>5687</c:v>
                </c:pt>
                <c:pt idx="5687">
                  <c:v>5688</c:v>
                </c:pt>
                <c:pt idx="5688">
                  <c:v>5689</c:v>
                </c:pt>
                <c:pt idx="5689">
                  <c:v>5690</c:v>
                </c:pt>
                <c:pt idx="5690">
                  <c:v>5691</c:v>
                </c:pt>
                <c:pt idx="5691">
                  <c:v>5692</c:v>
                </c:pt>
                <c:pt idx="5692">
                  <c:v>5693</c:v>
                </c:pt>
                <c:pt idx="5693">
                  <c:v>5694</c:v>
                </c:pt>
                <c:pt idx="5694">
                  <c:v>5695</c:v>
                </c:pt>
                <c:pt idx="5695">
                  <c:v>5696</c:v>
                </c:pt>
                <c:pt idx="5696">
                  <c:v>5697</c:v>
                </c:pt>
                <c:pt idx="5697">
                  <c:v>5698</c:v>
                </c:pt>
                <c:pt idx="5698">
                  <c:v>5699</c:v>
                </c:pt>
                <c:pt idx="5699">
                  <c:v>5700</c:v>
                </c:pt>
                <c:pt idx="5700">
                  <c:v>5701</c:v>
                </c:pt>
                <c:pt idx="5701">
                  <c:v>5702</c:v>
                </c:pt>
                <c:pt idx="5702">
                  <c:v>5703</c:v>
                </c:pt>
                <c:pt idx="5703">
                  <c:v>5704</c:v>
                </c:pt>
                <c:pt idx="5704">
                  <c:v>5705</c:v>
                </c:pt>
                <c:pt idx="5705">
                  <c:v>5706</c:v>
                </c:pt>
                <c:pt idx="5706">
                  <c:v>5707</c:v>
                </c:pt>
                <c:pt idx="5707">
                  <c:v>5708</c:v>
                </c:pt>
                <c:pt idx="5708">
                  <c:v>5709</c:v>
                </c:pt>
                <c:pt idx="5709">
                  <c:v>5710</c:v>
                </c:pt>
                <c:pt idx="5710">
                  <c:v>5711</c:v>
                </c:pt>
                <c:pt idx="5711">
                  <c:v>5712</c:v>
                </c:pt>
                <c:pt idx="5712">
                  <c:v>5713</c:v>
                </c:pt>
                <c:pt idx="5713">
                  <c:v>5714</c:v>
                </c:pt>
                <c:pt idx="5714">
                  <c:v>5715</c:v>
                </c:pt>
                <c:pt idx="5715">
                  <c:v>5716</c:v>
                </c:pt>
                <c:pt idx="5716">
                  <c:v>5717</c:v>
                </c:pt>
                <c:pt idx="5717">
                  <c:v>5718</c:v>
                </c:pt>
                <c:pt idx="5718">
                  <c:v>5719</c:v>
                </c:pt>
                <c:pt idx="5719">
                  <c:v>5720</c:v>
                </c:pt>
                <c:pt idx="5720">
                  <c:v>5721</c:v>
                </c:pt>
                <c:pt idx="5721">
                  <c:v>5722</c:v>
                </c:pt>
                <c:pt idx="5722">
                  <c:v>5723</c:v>
                </c:pt>
                <c:pt idx="5723">
                  <c:v>5724</c:v>
                </c:pt>
                <c:pt idx="5724">
                  <c:v>5725</c:v>
                </c:pt>
                <c:pt idx="5725">
                  <c:v>5726</c:v>
                </c:pt>
                <c:pt idx="5726">
                  <c:v>5727</c:v>
                </c:pt>
                <c:pt idx="5727">
                  <c:v>5728</c:v>
                </c:pt>
                <c:pt idx="5728">
                  <c:v>5729</c:v>
                </c:pt>
                <c:pt idx="5729">
                  <c:v>5730</c:v>
                </c:pt>
                <c:pt idx="5730">
                  <c:v>5731</c:v>
                </c:pt>
                <c:pt idx="5731">
                  <c:v>5732</c:v>
                </c:pt>
                <c:pt idx="5732">
                  <c:v>5733</c:v>
                </c:pt>
                <c:pt idx="5733">
                  <c:v>5734</c:v>
                </c:pt>
                <c:pt idx="5734">
                  <c:v>5735</c:v>
                </c:pt>
                <c:pt idx="5735">
                  <c:v>5736</c:v>
                </c:pt>
                <c:pt idx="5736">
                  <c:v>5737</c:v>
                </c:pt>
                <c:pt idx="5737">
                  <c:v>5738</c:v>
                </c:pt>
                <c:pt idx="5738">
                  <c:v>5739</c:v>
                </c:pt>
                <c:pt idx="5739">
                  <c:v>5740</c:v>
                </c:pt>
                <c:pt idx="5740">
                  <c:v>5741</c:v>
                </c:pt>
                <c:pt idx="5741">
                  <c:v>5742</c:v>
                </c:pt>
                <c:pt idx="5742">
                  <c:v>5743</c:v>
                </c:pt>
                <c:pt idx="5743">
                  <c:v>5744</c:v>
                </c:pt>
                <c:pt idx="5744">
                  <c:v>5745</c:v>
                </c:pt>
                <c:pt idx="5745">
                  <c:v>5746</c:v>
                </c:pt>
                <c:pt idx="5746">
                  <c:v>5747</c:v>
                </c:pt>
                <c:pt idx="5747">
                  <c:v>5748</c:v>
                </c:pt>
                <c:pt idx="5748">
                  <c:v>5749</c:v>
                </c:pt>
                <c:pt idx="5749">
                  <c:v>5750</c:v>
                </c:pt>
                <c:pt idx="5750">
                  <c:v>5751</c:v>
                </c:pt>
                <c:pt idx="5751">
                  <c:v>5752</c:v>
                </c:pt>
                <c:pt idx="5752">
                  <c:v>5753</c:v>
                </c:pt>
                <c:pt idx="5753">
                  <c:v>5754</c:v>
                </c:pt>
                <c:pt idx="5754">
                  <c:v>5755</c:v>
                </c:pt>
                <c:pt idx="5755">
                  <c:v>5756</c:v>
                </c:pt>
                <c:pt idx="5756">
                  <c:v>5757</c:v>
                </c:pt>
                <c:pt idx="5757">
                  <c:v>5758</c:v>
                </c:pt>
                <c:pt idx="5758">
                  <c:v>5759</c:v>
                </c:pt>
                <c:pt idx="5759">
                  <c:v>5760</c:v>
                </c:pt>
                <c:pt idx="5760">
                  <c:v>5761</c:v>
                </c:pt>
                <c:pt idx="5761">
                  <c:v>5762</c:v>
                </c:pt>
                <c:pt idx="5762">
                  <c:v>5763</c:v>
                </c:pt>
                <c:pt idx="5763">
                  <c:v>5764</c:v>
                </c:pt>
                <c:pt idx="5764">
                  <c:v>5765</c:v>
                </c:pt>
                <c:pt idx="5765">
                  <c:v>5766</c:v>
                </c:pt>
                <c:pt idx="5766">
                  <c:v>5767</c:v>
                </c:pt>
                <c:pt idx="5767">
                  <c:v>5768</c:v>
                </c:pt>
                <c:pt idx="5768">
                  <c:v>5769</c:v>
                </c:pt>
                <c:pt idx="5769">
                  <c:v>5770</c:v>
                </c:pt>
                <c:pt idx="5770">
                  <c:v>5771</c:v>
                </c:pt>
                <c:pt idx="5771">
                  <c:v>5772</c:v>
                </c:pt>
                <c:pt idx="5772">
                  <c:v>5773</c:v>
                </c:pt>
                <c:pt idx="5773">
                  <c:v>5774</c:v>
                </c:pt>
                <c:pt idx="5774">
                  <c:v>5775</c:v>
                </c:pt>
                <c:pt idx="5775">
                  <c:v>5776</c:v>
                </c:pt>
                <c:pt idx="5776">
                  <c:v>5777</c:v>
                </c:pt>
                <c:pt idx="5777">
                  <c:v>5778</c:v>
                </c:pt>
                <c:pt idx="5778">
                  <c:v>5779</c:v>
                </c:pt>
                <c:pt idx="5779">
                  <c:v>5780</c:v>
                </c:pt>
                <c:pt idx="5780">
                  <c:v>5781</c:v>
                </c:pt>
                <c:pt idx="5781">
                  <c:v>5782</c:v>
                </c:pt>
                <c:pt idx="5782">
                  <c:v>5783</c:v>
                </c:pt>
                <c:pt idx="5783">
                  <c:v>5784</c:v>
                </c:pt>
                <c:pt idx="5784">
                  <c:v>5785</c:v>
                </c:pt>
                <c:pt idx="5785">
                  <c:v>5786</c:v>
                </c:pt>
                <c:pt idx="5786">
                  <c:v>5787</c:v>
                </c:pt>
                <c:pt idx="5787">
                  <c:v>5788</c:v>
                </c:pt>
                <c:pt idx="5788">
                  <c:v>5789</c:v>
                </c:pt>
                <c:pt idx="5789">
                  <c:v>5790</c:v>
                </c:pt>
                <c:pt idx="5790">
                  <c:v>5791</c:v>
                </c:pt>
                <c:pt idx="5791">
                  <c:v>5792</c:v>
                </c:pt>
                <c:pt idx="5792">
                  <c:v>5793</c:v>
                </c:pt>
                <c:pt idx="5793">
                  <c:v>5794</c:v>
                </c:pt>
                <c:pt idx="5794">
                  <c:v>5795</c:v>
                </c:pt>
                <c:pt idx="5795">
                  <c:v>5796</c:v>
                </c:pt>
                <c:pt idx="5796">
                  <c:v>5797</c:v>
                </c:pt>
                <c:pt idx="5797">
                  <c:v>5798</c:v>
                </c:pt>
                <c:pt idx="5798">
                  <c:v>5799</c:v>
                </c:pt>
                <c:pt idx="5799">
                  <c:v>5800</c:v>
                </c:pt>
                <c:pt idx="5800">
                  <c:v>5801</c:v>
                </c:pt>
                <c:pt idx="5801">
                  <c:v>5802</c:v>
                </c:pt>
                <c:pt idx="5802">
                  <c:v>5803</c:v>
                </c:pt>
                <c:pt idx="5803">
                  <c:v>5804</c:v>
                </c:pt>
                <c:pt idx="5804">
                  <c:v>5805</c:v>
                </c:pt>
                <c:pt idx="5805">
                  <c:v>5806</c:v>
                </c:pt>
                <c:pt idx="5806">
                  <c:v>5807</c:v>
                </c:pt>
                <c:pt idx="5807">
                  <c:v>5808</c:v>
                </c:pt>
                <c:pt idx="5808">
                  <c:v>5809</c:v>
                </c:pt>
                <c:pt idx="5809">
                  <c:v>5810</c:v>
                </c:pt>
                <c:pt idx="5810">
                  <c:v>5811</c:v>
                </c:pt>
                <c:pt idx="5811">
                  <c:v>5812</c:v>
                </c:pt>
                <c:pt idx="5812">
                  <c:v>5813</c:v>
                </c:pt>
                <c:pt idx="5813">
                  <c:v>5814</c:v>
                </c:pt>
                <c:pt idx="5814">
                  <c:v>5815</c:v>
                </c:pt>
                <c:pt idx="5815">
                  <c:v>5816</c:v>
                </c:pt>
                <c:pt idx="5816">
                  <c:v>5817</c:v>
                </c:pt>
                <c:pt idx="5817">
                  <c:v>5818</c:v>
                </c:pt>
                <c:pt idx="5818">
                  <c:v>5819</c:v>
                </c:pt>
                <c:pt idx="5819">
                  <c:v>5820</c:v>
                </c:pt>
                <c:pt idx="5820">
                  <c:v>5821</c:v>
                </c:pt>
                <c:pt idx="5821">
                  <c:v>5822</c:v>
                </c:pt>
                <c:pt idx="5822">
                  <c:v>5823</c:v>
                </c:pt>
                <c:pt idx="5823">
                  <c:v>5824</c:v>
                </c:pt>
                <c:pt idx="5824">
                  <c:v>5825</c:v>
                </c:pt>
                <c:pt idx="5825">
                  <c:v>5826</c:v>
                </c:pt>
                <c:pt idx="5826">
                  <c:v>5827</c:v>
                </c:pt>
                <c:pt idx="5827">
                  <c:v>5828</c:v>
                </c:pt>
                <c:pt idx="5828">
                  <c:v>5829</c:v>
                </c:pt>
                <c:pt idx="5829">
                  <c:v>5830</c:v>
                </c:pt>
                <c:pt idx="5830">
                  <c:v>5831</c:v>
                </c:pt>
                <c:pt idx="5831">
                  <c:v>5832</c:v>
                </c:pt>
                <c:pt idx="5832">
                  <c:v>5833</c:v>
                </c:pt>
                <c:pt idx="5833">
                  <c:v>5834</c:v>
                </c:pt>
                <c:pt idx="5834">
                  <c:v>5835</c:v>
                </c:pt>
                <c:pt idx="5835">
                  <c:v>5836</c:v>
                </c:pt>
                <c:pt idx="5836">
                  <c:v>5837</c:v>
                </c:pt>
                <c:pt idx="5837">
                  <c:v>5838</c:v>
                </c:pt>
                <c:pt idx="5838">
                  <c:v>5839</c:v>
                </c:pt>
                <c:pt idx="5839">
                  <c:v>5840</c:v>
                </c:pt>
                <c:pt idx="5840">
                  <c:v>5841</c:v>
                </c:pt>
                <c:pt idx="5841">
                  <c:v>5842</c:v>
                </c:pt>
                <c:pt idx="5842">
                  <c:v>5843</c:v>
                </c:pt>
                <c:pt idx="5843">
                  <c:v>5844</c:v>
                </c:pt>
                <c:pt idx="5844">
                  <c:v>5845</c:v>
                </c:pt>
                <c:pt idx="5845">
                  <c:v>5846</c:v>
                </c:pt>
                <c:pt idx="5846">
                  <c:v>5847</c:v>
                </c:pt>
                <c:pt idx="5847">
                  <c:v>5848</c:v>
                </c:pt>
                <c:pt idx="5848">
                  <c:v>5849</c:v>
                </c:pt>
                <c:pt idx="5849">
                  <c:v>5850</c:v>
                </c:pt>
                <c:pt idx="5850">
                  <c:v>5851</c:v>
                </c:pt>
                <c:pt idx="5851">
                  <c:v>5852</c:v>
                </c:pt>
                <c:pt idx="5852">
                  <c:v>5853</c:v>
                </c:pt>
                <c:pt idx="5853">
                  <c:v>5854</c:v>
                </c:pt>
                <c:pt idx="5854">
                  <c:v>5855</c:v>
                </c:pt>
                <c:pt idx="5855">
                  <c:v>5856</c:v>
                </c:pt>
                <c:pt idx="5856">
                  <c:v>5857</c:v>
                </c:pt>
                <c:pt idx="5857">
                  <c:v>5858</c:v>
                </c:pt>
                <c:pt idx="5858">
                  <c:v>5859</c:v>
                </c:pt>
                <c:pt idx="5859">
                  <c:v>5860</c:v>
                </c:pt>
                <c:pt idx="5860">
                  <c:v>5861</c:v>
                </c:pt>
                <c:pt idx="5861">
                  <c:v>5862</c:v>
                </c:pt>
                <c:pt idx="5862">
                  <c:v>5863</c:v>
                </c:pt>
                <c:pt idx="5863">
                  <c:v>5864</c:v>
                </c:pt>
                <c:pt idx="5864">
                  <c:v>5865</c:v>
                </c:pt>
                <c:pt idx="5865">
                  <c:v>5866</c:v>
                </c:pt>
                <c:pt idx="5866">
                  <c:v>5867</c:v>
                </c:pt>
                <c:pt idx="5867">
                  <c:v>5868</c:v>
                </c:pt>
                <c:pt idx="5868">
                  <c:v>5869</c:v>
                </c:pt>
                <c:pt idx="5869">
                  <c:v>5870</c:v>
                </c:pt>
                <c:pt idx="5870">
                  <c:v>5871</c:v>
                </c:pt>
                <c:pt idx="5871">
                  <c:v>5872</c:v>
                </c:pt>
                <c:pt idx="5872">
                  <c:v>5873</c:v>
                </c:pt>
                <c:pt idx="5873">
                  <c:v>5874</c:v>
                </c:pt>
                <c:pt idx="5874">
                  <c:v>5875</c:v>
                </c:pt>
                <c:pt idx="5875">
                  <c:v>5876</c:v>
                </c:pt>
                <c:pt idx="5876">
                  <c:v>5877</c:v>
                </c:pt>
                <c:pt idx="5877">
                  <c:v>5878</c:v>
                </c:pt>
                <c:pt idx="5878">
                  <c:v>5879</c:v>
                </c:pt>
                <c:pt idx="5879">
                  <c:v>5880</c:v>
                </c:pt>
                <c:pt idx="5880">
                  <c:v>5881</c:v>
                </c:pt>
                <c:pt idx="5881">
                  <c:v>5882</c:v>
                </c:pt>
                <c:pt idx="5882">
                  <c:v>5883</c:v>
                </c:pt>
                <c:pt idx="5883">
                  <c:v>5884</c:v>
                </c:pt>
                <c:pt idx="5884">
                  <c:v>5885</c:v>
                </c:pt>
                <c:pt idx="5885">
                  <c:v>5886</c:v>
                </c:pt>
                <c:pt idx="5886">
                  <c:v>5887</c:v>
                </c:pt>
                <c:pt idx="5887">
                  <c:v>5888</c:v>
                </c:pt>
                <c:pt idx="5888">
                  <c:v>5889</c:v>
                </c:pt>
                <c:pt idx="5889">
                  <c:v>5890</c:v>
                </c:pt>
                <c:pt idx="5890">
                  <c:v>5891</c:v>
                </c:pt>
                <c:pt idx="5891">
                  <c:v>5892</c:v>
                </c:pt>
                <c:pt idx="5892">
                  <c:v>5893</c:v>
                </c:pt>
                <c:pt idx="5893">
                  <c:v>5894</c:v>
                </c:pt>
                <c:pt idx="5894">
                  <c:v>5895</c:v>
                </c:pt>
                <c:pt idx="5895">
                  <c:v>5896</c:v>
                </c:pt>
                <c:pt idx="5896">
                  <c:v>5897</c:v>
                </c:pt>
                <c:pt idx="5897">
                  <c:v>5898</c:v>
                </c:pt>
                <c:pt idx="5898">
                  <c:v>5899</c:v>
                </c:pt>
                <c:pt idx="5899">
                  <c:v>5900</c:v>
                </c:pt>
                <c:pt idx="5900">
                  <c:v>5901</c:v>
                </c:pt>
                <c:pt idx="5901">
                  <c:v>5902</c:v>
                </c:pt>
                <c:pt idx="5902">
                  <c:v>5903</c:v>
                </c:pt>
                <c:pt idx="5903">
                  <c:v>5904</c:v>
                </c:pt>
                <c:pt idx="5904">
                  <c:v>5905</c:v>
                </c:pt>
                <c:pt idx="5905">
                  <c:v>5906</c:v>
                </c:pt>
                <c:pt idx="5906">
                  <c:v>5907</c:v>
                </c:pt>
                <c:pt idx="5907">
                  <c:v>5908</c:v>
                </c:pt>
                <c:pt idx="5908">
                  <c:v>5909</c:v>
                </c:pt>
                <c:pt idx="5909">
                  <c:v>5910</c:v>
                </c:pt>
                <c:pt idx="5910">
                  <c:v>5911</c:v>
                </c:pt>
                <c:pt idx="5911">
                  <c:v>5912</c:v>
                </c:pt>
                <c:pt idx="5912">
                  <c:v>5913</c:v>
                </c:pt>
                <c:pt idx="5913">
                  <c:v>5914</c:v>
                </c:pt>
                <c:pt idx="5914">
                  <c:v>5915</c:v>
                </c:pt>
                <c:pt idx="5915">
                  <c:v>5916</c:v>
                </c:pt>
                <c:pt idx="5916">
                  <c:v>5917</c:v>
                </c:pt>
                <c:pt idx="5917">
                  <c:v>5918</c:v>
                </c:pt>
                <c:pt idx="5918">
                  <c:v>5919</c:v>
                </c:pt>
                <c:pt idx="5919">
                  <c:v>5920</c:v>
                </c:pt>
                <c:pt idx="5920">
                  <c:v>5921</c:v>
                </c:pt>
                <c:pt idx="5921">
                  <c:v>5922</c:v>
                </c:pt>
                <c:pt idx="5922">
                  <c:v>5923</c:v>
                </c:pt>
                <c:pt idx="5923">
                  <c:v>5924</c:v>
                </c:pt>
                <c:pt idx="5924">
                  <c:v>5925</c:v>
                </c:pt>
                <c:pt idx="5925">
                  <c:v>5926</c:v>
                </c:pt>
                <c:pt idx="5926">
                  <c:v>5927</c:v>
                </c:pt>
                <c:pt idx="5927">
                  <c:v>5928</c:v>
                </c:pt>
                <c:pt idx="5928">
                  <c:v>5929</c:v>
                </c:pt>
                <c:pt idx="5929">
                  <c:v>5930</c:v>
                </c:pt>
                <c:pt idx="5930">
                  <c:v>5931</c:v>
                </c:pt>
                <c:pt idx="5931">
                  <c:v>5932</c:v>
                </c:pt>
                <c:pt idx="5932">
                  <c:v>5933</c:v>
                </c:pt>
                <c:pt idx="5933">
                  <c:v>5934</c:v>
                </c:pt>
                <c:pt idx="5934">
                  <c:v>5935</c:v>
                </c:pt>
                <c:pt idx="5935">
                  <c:v>5936</c:v>
                </c:pt>
                <c:pt idx="5936">
                  <c:v>5937</c:v>
                </c:pt>
                <c:pt idx="5937">
                  <c:v>5938</c:v>
                </c:pt>
                <c:pt idx="5938">
                  <c:v>5939</c:v>
                </c:pt>
                <c:pt idx="5939">
                  <c:v>5940</c:v>
                </c:pt>
                <c:pt idx="5940">
                  <c:v>5941</c:v>
                </c:pt>
                <c:pt idx="5941">
                  <c:v>5942</c:v>
                </c:pt>
                <c:pt idx="5942">
                  <c:v>5943</c:v>
                </c:pt>
                <c:pt idx="5943">
                  <c:v>5944</c:v>
                </c:pt>
                <c:pt idx="5944">
                  <c:v>5945</c:v>
                </c:pt>
                <c:pt idx="5945">
                  <c:v>5946</c:v>
                </c:pt>
                <c:pt idx="5946">
                  <c:v>5947</c:v>
                </c:pt>
                <c:pt idx="5947">
                  <c:v>5948</c:v>
                </c:pt>
                <c:pt idx="5948">
                  <c:v>5949</c:v>
                </c:pt>
                <c:pt idx="5949">
                  <c:v>5950</c:v>
                </c:pt>
                <c:pt idx="5950">
                  <c:v>5951</c:v>
                </c:pt>
                <c:pt idx="5951">
                  <c:v>5952</c:v>
                </c:pt>
                <c:pt idx="5952">
                  <c:v>5953</c:v>
                </c:pt>
                <c:pt idx="5953">
                  <c:v>5954</c:v>
                </c:pt>
                <c:pt idx="5954">
                  <c:v>5955</c:v>
                </c:pt>
                <c:pt idx="5955">
                  <c:v>5956</c:v>
                </c:pt>
                <c:pt idx="5956">
                  <c:v>5957</c:v>
                </c:pt>
                <c:pt idx="5957">
                  <c:v>5958</c:v>
                </c:pt>
                <c:pt idx="5958">
                  <c:v>5959</c:v>
                </c:pt>
                <c:pt idx="5959">
                  <c:v>5960</c:v>
                </c:pt>
                <c:pt idx="5960">
                  <c:v>5961</c:v>
                </c:pt>
                <c:pt idx="5961">
                  <c:v>5962</c:v>
                </c:pt>
                <c:pt idx="5962">
                  <c:v>5963</c:v>
                </c:pt>
                <c:pt idx="5963">
                  <c:v>5964</c:v>
                </c:pt>
                <c:pt idx="5964">
                  <c:v>5965</c:v>
                </c:pt>
                <c:pt idx="5965">
                  <c:v>5966</c:v>
                </c:pt>
                <c:pt idx="5966">
                  <c:v>5967</c:v>
                </c:pt>
                <c:pt idx="5967">
                  <c:v>5968</c:v>
                </c:pt>
                <c:pt idx="5968">
                  <c:v>5969</c:v>
                </c:pt>
                <c:pt idx="5969">
                  <c:v>5970</c:v>
                </c:pt>
                <c:pt idx="5970">
                  <c:v>5971</c:v>
                </c:pt>
                <c:pt idx="5971">
                  <c:v>5972</c:v>
                </c:pt>
                <c:pt idx="5972">
                  <c:v>5973</c:v>
                </c:pt>
                <c:pt idx="5973">
                  <c:v>5974</c:v>
                </c:pt>
                <c:pt idx="5974">
                  <c:v>5975</c:v>
                </c:pt>
                <c:pt idx="5975">
                  <c:v>5976</c:v>
                </c:pt>
                <c:pt idx="5976">
                  <c:v>5977</c:v>
                </c:pt>
                <c:pt idx="5977">
                  <c:v>5978</c:v>
                </c:pt>
                <c:pt idx="5978">
                  <c:v>5979</c:v>
                </c:pt>
                <c:pt idx="5979">
                  <c:v>5980</c:v>
                </c:pt>
                <c:pt idx="5980">
                  <c:v>5981</c:v>
                </c:pt>
                <c:pt idx="5981">
                  <c:v>5982</c:v>
                </c:pt>
                <c:pt idx="5982">
                  <c:v>5983</c:v>
                </c:pt>
                <c:pt idx="5983">
                  <c:v>5984</c:v>
                </c:pt>
                <c:pt idx="5984">
                  <c:v>5985</c:v>
                </c:pt>
                <c:pt idx="5985">
                  <c:v>5986</c:v>
                </c:pt>
                <c:pt idx="5986">
                  <c:v>5987</c:v>
                </c:pt>
                <c:pt idx="5987">
                  <c:v>5988</c:v>
                </c:pt>
                <c:pt idx="5988">
                  <c:v>5989</c:v>
                </c:pt>
                <c:pt idx="5989">
                  <c:v>5990</c:v>
                </c:pt>
                <c:pt idx="5990">
                  <c:v>5991</c:v>
                </c:pt>
                <c:pt idx="5991">
                  <c:v>5992</c:v>
                </c:pt>
                <c:pt idx="5992">
                  <c:v>5993</c:v>
                </c:pt>
                <c:pt idx="5993">
                  <c:v>5994</c:v>
                </c:pt>
                <c:pt idx="5994">
                  <c:v>5995</c:v>
                </c:pt>
                <c:pt idx="5995">
                  <c:v>5996</c:v>
                </c:pt>
                <c:pt idx="5996">
                  <c:v>5997</c:v>
                </c:pt>
                <c:pt idx="5997">
                  <c:v>5998</c:v>
                </c:pt>
                <c:pt idx="5998">
                  <c:v>5999</c:v>
                </c:pt>
                <c:pt idx="5999">
                  <c:v>6000</c:v>
                </c:pt>
                <c:pt idx="6000">
                  <c:v>6001</c:v>
                </c:pt>
                <c:pt idx="6001">
                  <c:v>6002</c:v>
                </c:pt>
                <c:pt idx="6002">
                  <c:v>6003</c:v>
                </c:pt>
                <c:pt idx="6003">
                  <c:v>6004</c:v>
                </c:pt>
                <c:pt idx="6004">
                  <c:v>6005</c:v>
                </c:pt>
                <c:pt idx="6005">
                  <c:v>6006</c:v>
                </c:pt>
                <c:pt idx="6006">
                  <c:v>6007</c:v>
                </c:pt>
                <c:pt idx="6007">
                  <c:v>6008</c:v>
                </c:pt>
                <c:pt idx="6008">
                  <c:v>6009</c:v>
                </c:pt>
                <c:pt idx="6009">
                  <c:v>6010</c:v>
                </c:pt>
                <c:pt idx="6010">
                  <c:v>6011</c:v>
                </c:pt>
                <c:pt idx="6011">
                  <c:v>6012</c:v>
                </c:pt>
                <c:pt idx="6012">
                  <c:v>6013</c:v>
                </c:pt>
                <c:pt idx="6013">
                  <c:v>6014</c:v>
                </c:pt>
                <c:pt idx="6014">
                  <c:v>6015</c:v>
                </c:pt>
                <c:pt idx="6015">
                  <c:v>6016</c:v>
                </c:pt>
                <c:pt idx="6016">
                  <c:v>6017</c:v>
                </c:pt>
                <c:pt idx="6017">
                  <c:v>6018</c:v>
                </c:pt>
                <c:pt idx="6018">
                  <c:v>6019</c:v>
                </c:pt>
                <c:pt idx="6019">
                  <c:v>6020</c:v>
                </c:pt>
                <c:pt idx="6020">
                  <c:v>6021</c:v>
                </c:pt>
                <c:pt idx="6021">
                  <c:v>6022</c:v>
                </c:pt>
                <c:pt idx="6022">
                  <c:v>6023</c:v>
                </c:pt>
                <c:pt idx="6023">
                  <c:v>6024</c:v>
                </c:pt>
                <c:pt idx="6024">
                  <c:v>6025</c:v>
                </c:pt>
                <c:pt idx="6025">
                  <c:v>6026</c:v>
                </c:pt>
                <c:pt idx="6026">
                  <c:v>6027</c:v>
                </c:pt>
                <c:pt idx="6027">
                  <c:v>6028</c:v>
                </c:pt>
                <c:pt idx="6028">
                  <c:v>6029</c:v>
                </c:pt>
                <c:pt idx="6029">
                  <c:v>6030</c:v>
                </c:pt>
                <c:pt idx="6030">
                  <c:v>6031</c:v>
                </c:pt>
                <c:pt idx="6031">
                  <c:v>6032</c:v>
                </c:pt>
                <c:pt idx="6032">
                  <c:v>6033</c:v>
                </c:pt>
                <c:pt idx="6033">
                  <c:v>6034</c:v>
                </c:pt>
                <c:pt idx="6034">
                  <c:v>6035</c:v>
                </c:pt>
                <c:pt idx="6035">
                  <c:v>6036</c:v>
                </c:pt>
                <c:pt idx="6036">
                  <c:v>6037</c:v>
                </c:pt>
                <c:pt idx="6037">
                  <c:v>6038</c:v>
                </c:pt>
                <c:pt idx="6038">
                  <c:v>6039</c:v>
                </c:pt>
                <c:pt idx="6039">
                  <c:v>6040</c:v>
                </c:pt>
                <c:pt idx="6040">
                  <c:v>6041</c:v>
                </c:pt>
                <c:pt idx="6041">
                  <c:v>6042</c:v>
                </c:pt>
                <c:pt idx="6042">
                  <c:v>6043</c:v>
                </c:pt>
                <c:pt idx="6043">
                  <c:v>6044</c:v>
                </c:pt>
                <c:pt idx="6044">
                  <c:v>6045</c:v>
                </c:pt>
                <c:pt idx="6045">
                  <c:v>6046</c:v>
                </c:pt>
                <c:pt idx="6046">
                  <c:v>6047</c:v>
                </c:pt>
                <c:pt idx="6047">
                  <c:v>6048</c:v>
                </c:pt>
                <c:pt idx="6048">
                  <c:v>6049</c:v>
                </c:pt>
                <c:pt idx="6049">
                  <c:v>6050</c:v>
                </c:pt>
                <c:pt idx="6050">
                  <c:v>6051</c:v>
                </c:pt>
                <c:pt idx="6051">
                  <c:v>6052</c:v>
                </c:pt>
                <c:pt idx="6052">
                  <c:v>6053</c:v>
                </c:pt>
                <c:pt idx="6053">
                  <c:v>6054</c:v>
                </c:pt>
                <c:pt idx="6054">
                  <c:v>6055</c:v>
                </c:pt>
                <c:pt idx="6055">
                  <c:v>6056</c:v>
                </c:pt>
                <c:pt idx="6056">
                  <c:v>6057</c:v>
                </c:pt>
                <c:pt idx="6057">
                  <c:v>6058</c:v>
                </c:pt>
                <c:pt idx="6058">
                  <c:v>6059</c:v>
                </c:pt>
                <c:pt idx="6059">
                  <c:v>6060</c:v>
                </c:pt>
                <c:pt idx="6060">
                  <c:v>6061</c:v>
                </c:pt>
                <c:pt idx="6061">
                  <c:v>6062</c:v>
                </c:pt>
                <c:pt idx="6062">
                  <c:v>6063</c:v>
                </c:pt>
                <c:pt idx="6063">
                  <c:v>6064</c:v>
                </c:pt>
                <c:pt idx="6064">
                  <c:v>6065</c:v>
                </c:pt>
                <c:pt idx="6065">
                  <c:v>6066</c:v>
                </c:pt>
                <c:pt idx="6066">
                  <c:v>6067</c:v>
                </c:pt>
                <c:pt idx="6067">
                  <c:v>6068</c:v>
                </c:pt>
                <c:pt idx="6068">
                  <c:v>6069</c:v>
                </c:pt>
                <c:pt idx="6069">
                  <c:v>6070</c:v>
                </c:pt>
                <c:pt idx="6070">
                  <c:v>6071</c:v>
                </c:pt>
                <c:pt idx="6071">
                  <c:v>6072</c:v>
                </c:pt>
                <c:pt idx="6072">
                  <c:v>6073</c:v>
                </c:pt>
                <c:pt idx="6073">
                  <c:v>6074</c:v>
                </c:pt>
                <c:pt idx="6074">
                  <c:v>6075</c:v>
                </c:pt>
                <c:pt idx="6075">
                  <c:v>6076</c:v>
                </c:pt>
                <c:pt idx="6076">
                  <c:v>6077</c:v>
                </c:pt>
                <c:pt idx="6077">
                  <c:v>6078</c:v>
                </c:pt>
                <c:pt idx="6078">
                  <c:v>6079</c:v>
                </c:pt>
                <c:pt idx="6079">
                  <c:v>6080</c:v>
                </c:pt>
                <c:pt idx="6080">
                  <c:v>6081</c:v>
                </c:pt>
                <c:pt idx="6081">
                  <c:v>6082</c:v>
                </c:pt>
                <c:pt idx="6082">
                  <c:v>6083</c:v>
                </c:pt>
                <c:pt idx="6083">
                  <c:v>6084</c:v>
                </c:pt>
                <c:pt idx="6084">
                  <c:v>6085</c:v>
                </c:pt>
                <c:pt idx="6085">
                  <c:v>6086</c:v>
                </c:pt>
                <c:pt idx="6086">
                  <c:v>6087</c:v>
                </c:pt>
                <c:pt idx="6087">
                  <c:v>6088</c:v>
                </c:pt>
                <c:pt idx="6088">
                  <c:v>6089</c:v>
                </c:pt>
                <c:pt idx="6089">
                  <c:v>6090</c:v>
                </c:pt>
                <c:pt idx="6090">
                  <c:v>6091</c:v>
                </c:pt>
                <c:pt idx="6091">
                  <c:v>6092</c:v>
                </c:pt>
                <c:pt idx="6092">
                  <c:v>6093</c:v>
                </c:pt>
                <c:pt idx="6093">
                  <c:v>6094</c:v>
                </c:pt>
                <c:pt idx="6094">
                  <c:v>6095</c:v>
                </c:pt>
                <c:pt idx="6095">
                  <c:v>6096</c:v>
                </c:pt>
                <c:pt idx="6096">
                  <c:v>6097</c:v>
                </c:pt>
                <c:pt idx="6097">
                  <c:v>6098</c:v>
                </c:pt>
                <c:pt idx="6098">
                  <c:v>6099</c:v>
                </c:pt>
                <c:pt idx="6099">
                  <c:v>6100</c:v>
                </c:pt>
                <c:pt idx="6100">
                  <c:v>6101</c:v>
                </c:pt>
                <c:pt idx="6101">
                  <c:v>6102</c:v>
                </c:pt>
                <c:pt idx="6102">
                  <c:v>6103</c:v>
                </c:pt>
                <c:pt idx="6103">
                  <c:v>6104</c:v>
                </c:pt>
                <c:pt idx="6104">
                  <c:v>6105</c:v>
                </c:pt>
                <c:pt idx="6105">
                  <c:v>6106</c:v>
                </c:pt>
                <c:pt idx="6106">
                  <c:v>6107</c:v>
                </c:pt>
                <c:pt idx="6107">
                  <c:v>6108</c:v>
                </c:pt>
                <c:pt idx="6108">
                  <c:v>6109</c:v>
                </c:pt>
                <c:pt idx="6109">
                  <c:v>6110</c:v>
                </c:pt>
                <c:pt idx="6110">
                  <c:v>6111</c:v>
                </c:pt>
                <c:pt idx="6111">
                  <c:v>6112</c:v>
                </c:pt>
                <c:pt idx="6112">
                  <c:v>6113</c:v>
                </c:pt>
                <c:pt idx="6113">
                  <c:v>6114</c:v>
                </c:pt>
                <c:pt idx="6114">
                  <c:v>6115</c:v>
                </c:pt>
                <c:pt idx="6115">
                  <c:v>6116</c:v>
                </c:pt>
                <c:pt idx="6116">
                  <c:v>6117</c:v>
                </c:pt>
                <c:pt idx="6117">
                  <c:v>6118</c:v>
                </c:pt>
                <c:pt idx="6118">
                  <c:v>6119</c:v>
                </c:pt>
                <c:pt idx="6119">
                  <c:v>6120</c:v>
                </c:pt>
                <c:pt idx="6120">
                  <c:v>6121</c:v>
                </c:pt>
                <c:pt idx="6121">
                  <c:v>6122</c:v>
                </c:pt>
                <c:pt idx="6122">
                  <c:v>6123</c:v>
                </c:pt>
                <c:pt idx="6123">
                  <c:v>6124</c:v>
                </c:pt>
                <c:pt idx="6124">
                  <c:v>6125</c:v>
                </c:pt>
                <c:pt idx="6125">
                  <c:v>6126</c:v>
                </c:pt>
                <c:pt idx="6126">
                  <c:v>6127</c:v>
                </c:pt>
                <c:pt idx="6127">
                  <c:v>6128</c:v>
                </c:pt>
                <c:pt idx="6128">
                  <c:v>6129</c:v>
                </c:pt>
                <c:pt idx="6129">
                  <c:v>6130</c:v>
                </c:pt>
                <c:pt idx="6130">
                  <c:v>6131</c:v>
                </c:pt>
                <c:pt idx="6131">
                  <c:v>6132</c:v>
                </c:pt>
                <c:pt idx="6132">
                  <c:v>6133</c:v>
                </c:pt>
                <c:pt idx="6133">
                  <c:v>6134</c:v>
                </c:pt>
                <c:pt idx="6134">
                  <c:v>6135</c:v>
                </c:pt>
                <c:pt idx="6135">
                  <c:v>6136</c:v>
                </c:pt>
                <c:pt idx="6136">
                  <c:v>6137</c:v>
                </c:pt>
                <c:pt idx="6137">
                  <c:v>6138</c:v>
                </c:pt>
                <c:pt idx="6138">
                  <c:v>6139</c:v>
                </c:pt>
                <c:pt idx="6139">
                  <c:v>6140</c:v>
                </c:pt>
                <c:pt idx="6140">
                  <c:v>6141</c:v>
                </c:pt>
                <c:pt idx="6141">
                  <c:v>6142</c:v>
                </c:pt>
                <c:pt idx="6142">
                  <c:v>6143</c:v>
                </c:pt>
                <c:pt idx="6143">
                  <c:v>6144</c:v>
                </c:pt>
                <c:pt idx="6144">
                  <c:v>6145</c:v>
                </c:pt>
                <c:pt idx="6145">
                  <c:v>6146</c:v>
                </c:pt>
                <c:pt idx="6146">
                  <c:v>6147</c:v>
                </c:pt>
                <c:pt idx="6147">
                  <c:v>6148</c:v>
                </c:pt>
                <c:pt idx="6148">
                  <c:v>6149</c:v>
                </c:pt>
                <c:pt idx="6149">
                  <c:v>6150</c:v>
                </c:pt>
                <c:pt idx="6150">
                  <c:v>6151</c:v>
                </c:pt>
                <c:pt idx="6151">
                  <c:v>6152</c:v>
                </c:pt>
                <c:pt idx="6152">
                  <c:v>6153</c:v>
                </c:pt>
                <c:pt idx="6153">
                  <c:v>6154</c:v>
                </c:pt>
                <c:pt idx="6154">
                  <c:v>6155</c:v>
                </c:pt>
                <c:pt idx="6155">
                  <c:v>6156</c:v>
                </c:pt>
                <c:pt idx="6156">
                  <c:v>6157</c:v>
                </c:pt>
                <c:pt idx="6157">
                  <c:v>6158</c:v>
                </c:pt>
                <c:pt idx="6158">
                  <c:v>6159</c:v>
                </c:pt>
                <c:pt idx="6159">
                  <c:v>6160</c:v>
                </c:pt>
                <c:pt idx="6160">
                  <c:v>6161</c:v>
                </c:pt>
                <c:pt idx="6161">
                  <c:v>6162</c:v>
                </c:pt>
                <c:pt idx="6162">
                  <c:v>6163</c:v>
                </c:pt>
                <c:pt idx="6163">
                  <c:v>6164</c:v>
                </c:pt>
                <c:pt idx="6164">
                  <c:v>6165</c:v>
                </c:pt>
                <c:pt idx="6165">
                  <c:v>6166</c:v>
                </c:pt>
                <c:pt idx="6166">
                  <c:v>6167</c:v>
                </c:pt>
                <c:pt idx="6167">
                  <c:v>6168</c:v>
                </c:pt>
                <c:pt idx="6168">
                  <c:v>6169</c:v>
                </c:pt>
                <c:pt idx="6169">
                  <c:v>6170</c:v>
                </c:pt>
                <c:pt idx="6170">
                  <c:v>6171</c:v>
                </c:pt>
                <c:pt idx="6171">
                  <c:v>6172</c:v>
                </c:pt>
                <c:pt idx="6172">
                  <c:v>6173</c:v>
                </c:pt>
                <c:pt idx="6173">
                  <c:v>6174</c:v>
                </c:pt>
                <c:pt idx="6174">
                  <c:v>6175</c:v>
                </c:pt>
                <c:pt idx="6175">
                  <c:v>6176</c:v>
                </c:pt>
                <c:pt idx="6176">
                  <c:v>6177</c:v>
                </c:pt>
                <c:pt idx="6177">
                  <c:v>6178</c:v>
                </c:pt>
                <c:pt idx="6178">
                  <c:v>6179</c:v>
                </c:pt>
                <c:pt idx="6179">
                  <c:v>6180</c:v>
                </c:pt>
                <c:pt idx="6180">
                  <c:v>6181</c:v>
                </c:pt>
                <c:pt idx="6181">
                  <c:v>6182</c:v>
                </c:pt>
                <c:pt idx="6182">
                  <c:v>6183</c:v>
                </c:pt>
                <c:pt idx="6183">
                  <c:v>6184</c:v>
                </c:pt>
                <c:pt idx="6184">
                  <c:v>6185</c:v>
                </c:pt>
                <c:pt idx="6185">
                  <c:v>6186</c:v>
                </c:pt>
                <c:pt idx="6186">
                  <c:v>6187</c:v>
                </c:pt>
                <c:pt idx="6187">
                  <c:v>6188</c:v>
                </c:pt>
                <c:pt idx="6188">
                  <c:v>6189</c:v>
                </c:pt>
                <c:pt idx="6189">
                  <c:v>6190</c:v>
                </c:pt>
                <c:pt idx="6190">
                  <c:v>6191</c:v>
                </c:pt>
                <c:pt idx="6191">
                  <c:v>6192</c:v>
                </c:pt>
                <c:pt idx="6192">
                  <c:v>6193</c:v>
                </c:pt>
                <c:pt idx="6193">
                  <c:v>6194</c:v>
                </c:pt>
                <c:pt idx="6194">
                  <c:v>6195</c:v>
                </c:pt>
                <c:pt idx="6195">
                  <c:v>6196</c:v>
                </c:pt>
                <c:pt idx="6196">
                  <c:v>6197</c:v>
                </c:pt>
                <c:pt idx="6197">
                  <c:v>6198</c:v>
                </c:pt>
                <c:pt idx="6198">
                  <c:v>6199</c:v>
                </c:pt>
                <c:pt idx="6199">
                  <c:v>6200</c:v>
                </c:pt>
                <c:pt idx="6200">
                  <c:v>6201</c:v>
                </c:pt>
                <c:pt idx="6201">
                  <c:v>6202</c:v>
                </c:pt>
                <c:pt idx="6202">
                  <c:v>6203</c:v>
                </c:pt>
                <c:pt idx="6203">
                  <c:v>6204</c:v>
                </c:pt>
                <c:pt idx="6204">
                  <c:v>6205</c:v>
                </c:pt>
                <c:pt idx="6205">
                  <c:v>6206</c:v>
                </c:pt>
                <c:pt idx="6206">
                  <c:v>6207</c:v>
                </c:pt>
                <c:pt idx="6207">
                  <c:v>6208</c:v>
                </c:pt>
                <c:pt idx="6208">
                  <c:v>6209</c:v>
                </c:pt>
                <c:pt idx="6209">
                  <c:v>6210</c:v>
                </c:pt>
                <c:pt idx="6210">
                  <c:v>6211</c:v>
                </c:pt>
                <c:pt idx="6211">
                  <c:v>6212</c:v>
                </c:pt>
                <c:pt idx="6212">
                  <c:v>6213</c:v>
                </c:pt>
                <c:pt idx="6213">
                  <c:v>6214</c:v>
                </c:pt>
                <c:pt idx="6214">
                  <c:v>6215</c:v>
                </c:pt>
                <c:pt idx="6215">
                  <c:v>6216</c:v>
                </c:pt>
                <c:pt idx="6216">
                  <c:v>6217</c:v>
                </c:pt>
                <c:pt idx="6217">
                  <c:v>6218</c:v>
                </c:pt>
                <c:pt idx="6218">
                  <c:v>6219</c:v>
                </c:pt>
                <c:pt idx="6219">
                  <c:v>6220</c:v>
                </c:pt>
                <c:pt idx="6220">
                  <c:v>6221</c:v>
                </c:pt>
                <c:pt idx="6221">
                  <c:v>6222</c:v>
                </c:pt>
                <c:pt idx="6222">
                  <c:v>6223</c:v>
                </c:pt>
                <c:pt idx="6223">
                  <c:v>6224</c:v>
                </c:pt>
                <c:pt idx="6224">
                  <c:v>6225</c:v>
                </c:pt>
                <c:pt idx="6225">
                  <c:v>6226</c:v>
                </c:pt>
                <c:pt idx="6226">
                  <c:v>6227</c:v>
                </c:pt>
                <c:pt idx="6227">
                  <c:v>6228</c:v>
                </c:pt>
                <c:pt idx="6228">
                  <c:v>6229</c:v>
                </c:pt>
                <c:pt idx="6229">
                  <c:v>6230</c:v>
                </c:pt>
                <c:pt idx="6230">
                  <c:v>6231</c:v>
                </c:pt>
                <c:pt idx="6231">
                  <c:v>6232</c:v>
                </c:pt>
                <c:pt idx="6232">
                  <c:v>6233</c:v>
                </c:pt>
                <c:pt idx="6233">
                  <c:v>6234</c:v>
                </c:pt>
                <c:pt idx="6234">
                  <c:v>6235</c:v>
                </c:pt>
                <c:pt idx="6235">
                  <c:v>6236</c:v>
                </c:pt>
                <c:pt idx="6236">
                  <c:v>6237</c:v>
                </c:pt>
                <c:pt idx="6237">
                  <c:v>6238</c:v>
                </c:pt>
                <c:pt idx="6238">
                  <c:v>6239</c:v>
                </c:pt>
                <c:pt idx="6239">
                  <c:v>6240</c:v>
                </c:pt>
                <c:pt idx="6240">
                  <c:v>6241</c:v>
                </c:pt>
                <c:pt idx="6241">
                  <c:v>6242</c:v>
                </c:pt>
                <c:pt idx="6242">
                  <c:v>6243</c:v>
                </c:pt>
                <c:pt idx="6243">
                  <c:v>6244</c:v>
                </c:pt>
                <c:pt idx="6244">
                  <c:v>6245</c:v>
                </c:pt>
                <c:pt idx="6245">
                  <c:v>6246</c:v>
                </c:pt>
                <c:pt idx="6246">
                  <c:v>6247</c:v>
                </c:pt>
                <c:pt idx="6247">
                  <c:v>6248</c:v>
                </c:pt>
                <c:pt idx="6248">
                  <c:v>6249</c:v>
                </c:pt>
                <c:pt idx="6249">
                  <c:v>6250</c:v>
                </c:pt>
                <c:pt idx="6250">
                  <c:v>6251</c:v>
                </c:pt>
                <c:pt idx="6251">
                  <c:v>6252</c:v>
                </c:pt>
                <c:pt idx="6252">
                  <c:v>6253</c:v>
                </c:pt>
                <c:pt idx="6253">
                  <c:v>6254</c:v>
                </c:pt>
                <c:pt idx="6254">
                  <c:v>6255</c:v>
                </c:pt>
                <c:pt idx="6255">
                  <c:v>6256</c:v>
                </c:pt>
                <c:pt idx="6256">
                  <c:v>6257</c:v>
                </c:pt>
                <c:pt idx="6257">
                  <c:v>6258</c:v>
                </c:pt>
                <c:pt idx="6258">
                  <c:v>6259</c:v>
                </c:pt>
                <c:pt idx="6259">
                  <c:v>6260</c:v>
                </c:pt>
                <c:pt idx="6260">
                  <c:v>6261</c:v>
                </c:pt>
                <c:pt idx="6261">
                  <c:v>6262</c:v>
                </c:pt>
                <c:pt idx="6262">
                  <c:v>6263</c:v>
                </c:pt>
                <c:pt idx="6263">
                  <c:v>6264</c:v>
                </c:pt>
                <c:pt idx="6264">
                  <c:v>6265</c:v>
                </c:pt>
                <c:pt idx="6265">
                  <c:v>6266</c:v>
                </c:pt>
                <c:pt idx="6266">
                  <c:v>6267</c:v>
                </c:pt>
                <c:pt idx="6267">
                  <c:v>6268</c:v>
                </c:pt>
                <c:pt idx="6268">
                  <c:v>6269</c:v>
                </c:pt>
                <c:pt idx="6269">
                  <c:v>6270</c:v>
                </c:pt>
                <c:pt idx="6270">
                  <c:v>6271</c:v>
                </c:pt>
                <c:pt idx="6271">
                  <c:v>6272</c:v>
                </c:pt>
                <c:pt idx="6272">
                  <c:v>6273</c:v>
                </c:pt>
                <c:pt idx="6273">
                  <c:v>6274</c:v>
                </c:pt>
                <c:pt idx="6274">
                  <c:v>6275</c:v>
                </c:pt>
                <c:pt idx="6275">
                  <c:v>6276</c:v>
                </c:pt>
                <c:pt idx="6276">
                  <c:v>6277</c:v>
                </c:pt>
                <c:pt idx="6277">
                  <c:v>6278</c:v>
                </c:pt>
                <c:pt idx="6278">
                  <c:v>6279</c:v>
                </c:pt>
                <c:pt idx="6279">
                  <c:v>6280</c:v>
                </c:pt>
                <c:pt idx="6280">
                  <c:v>6281</c:v>
                </c:pt>
                <c:pt idx="6281">
                  <c:v>6282</c:v>
                </c:pt>
                <c:pt idx="6282">
                  <c:v>6283</c:v>
                </c:pt>
                <c:pt idx="6283">
                  <c:v>6284</c:v>
                </c:pt>
                <c:pt idx="6284">
                  <c:v>6285</c:v>
                </c:pt>
                <c:pt idx="6285">
                  <c:v>6286</c:v>
                </c:pt>
                <c:pt idx="6286">
                  <c:v>6287</c:v>
                </c:pt>
                <c:pt idx="6287">
                  <c:v>6288</c:v>
                </c:pt>
                <c:pt idx="6288">
                  <c:v>6289</c:v>
                </c:pt>
                <c:pt idx="6289">
                  <c:v>6290</c:v>
                </c:pt>
                <c:pt idx="6290">
                  <c:v>6291</c:v>
                </c:pt>
                <c:pt idx="6291">
                  <c:v>6292</c:v>
                </c:pt>
                <c:pt idx="6292">
                  <c:v>6293</c:v>
                </c:pt>
                <c:pt idx="6293">
                  <c:v>6294</c:v>
                </c:pt>
                <c:pt idx="6294">
                  <c:v>6295</c:v>
                </c:pt>
                <c:pt idx="6295">
                  <c:v>6296</c:v>
                </c:pt>
                <c:pt idx="6296">
                  <c:v>6297</c:v>
                </c:pt>
                <c:pt idx="6297">
                  <c:v>6298</c:v>
                </c:pt>
                <c:pt idx="6298">
                  <c:v>6299</c:v>
                </c:pt>
                <c:pt idx="6299">
                  <c:v>6300</c:v>
                </c:pt>
                <c:pt idx="6300">
                  <c:v>6301</c:v>
                </c:pt>
                <c:pt idx="6301">
                  <c:v>6302</c:v>
                </c:pt>
                <c:pt idx="6302">
                  <c:v>6303</c:v>
                </c:pt>
                <c:pt idx="6303">
                  <c:v>6304</c:v>
                </c:pt>
                <c:pt idx="6304">
                  <c:v>6305</c:v>
                </c:pt>
                <c:pt idx="6305">
                  <c:v>6306</c:v>
                </c:pt>
                <c:pt idx="6306">
                  <c:v>6307</c:v>
                </c:pt>
                <c:pt idx="6307">
                  <c:v>6308</c:v>
                </c:pt>
                <c:pt idx="6308">
                  <c:v>6309</c:v>
                </c:pt>
                <c:pt idx="6309">
                  <c:v>6310</c:v>
                </c:pt>
                <c:pt idx="6310">
                  <c:v>6311</c:v>
                </c:pt>
                <c:pt idx="6311">
                  <c:v>6312</c:v>
                </c:pt>
                <c:pt idx="6312">
                  <c:v>6313</c:v>
                </c:pt>
                <c:pt idx="6313">
                  <c:v>6314</c:v>
                </c:pt>
                <c:pt idx="6314">
                  <c:v>6315</c:v>
                </c:pt>
                <c:pt idx="6315">
                  <c:v>6316</c:v>
                </c:pt>
                <c:pt idx="6316">
                  <c:v>6317</c:v>
                </c:pt>
                <c:pt idx="6317">
                  <c:v>6318</c:v>
                </c:pt>
                <c:pt idx="6318">
                  <c:v>6319</c:v>
                </c:pt>
                <c:pt idx="6319">
                  <c:v>6320</c:v>
                </c:pt>
                <c:pt idx="6320">
                  <c:v>6321</c:v>
                </c:pt>
                <c:pt idx="6321">
                  <c:v>6322</c:v>
                </c:pt>
                <c:pt idx="6322">
                  <c:v>6323</c:v>
                </c:pt>
                <c:pt idx="6323">
                  <c:v>6324</c:v>
                </c:pt>
                <c:pt idx="6324">
                  <c:v>6325</c:v>
                </c:pt>
                <c:pt idx="6325">
                  <c:v>6326</c:v>
                </c:pt>
                <c:pt idx="6326">
                  <c:v>6327</c:v>
                </c:pt>
                <c:pt idx="6327">
                  <c:v>6328</c:v>
                </c:pt>
                <c:pt idx="6328">
                  <c:v>6329</c:v>
                </c:pt>
                <c:pt idx="6329">
                  <c:v>6330</c:v>
                </c:pt>
                <c:pt idx="6330">
                  <c:v>6331</c:v>
                </c:pt>
                <c:pt idx="6331">
                  <c:v>6332</c:v>
                </c:pt>
                <c:pt idx="6332">
                  <c:v>6333</c:v>
                </c:pt>
                <c:pt idx="6333">
                  <c:v>6334</c:v>
                </c:pt>
                <c:pt idx="6334">
                  <c:v>6335</c:v>
                </c:pt>
                <c:pt idx="6335">
                  <c:v>6336</c:v>
                </c:pt>
                <c:pt idx="6336">
                  <c:v>6337</c:v>
                </c:pt>
                <c:pt idx="6337">
                  <c:v>6338</c:v>
                </c:pt>
                <c:pt idx="6338">
                  <c:v>6339</c:v>
                </c:pt>
                <c:pt idx="6339">
                  <c:v>6340</c:v>
                </c:pt>
                <c:pt idx="6340">
                  <c:v>6341</c:v>
                </c:pt>
                <c:pt idx="6341">
                  <c:v>6342</c:v>
                </c:pt>
                <c:pt idx="6342">
                  <c:v>6343</c:v>
                </c:pt>
                <c:pt idx="6343">
                  <c:v>6344</c:v>
                </c:pt>
                <c:pt idx="6344">
                  <c:v>6345</c:v>
                </c:pt>
                <c:pt idx="6345">
                  <c:v>6346</c:v>
                </c:pt>
                <c:pt idx="6346">
                  <c:v>6347</c:v>
                </c:pt>
                <c:pt idx="6347">
                  <c:v>6348</c:v>
                </c:pt>
                <c:pt idx="6348">
                  <c:v>6349</c:v>
                </c:pt>
                <c:pt idx="6349">
                  <c:v>6350</c:v>
                </c:pt>
                <c:pt idx="6350">
                  <c:v>6351</c:v>
                </c:pt>
                <c:pt idx="6351">
                  <c:v>6352</c:v>
                </c:pt>
                <c:pt idx="6352">
                  <c:v>6353</c:v>
                </c:pt>
                <c:pt idx="6353">
                  <c:v>6354</c:v>
                </c:pt>
                <c:pt idx="6354">
                  <c:v>6355</c:v>
                </c:pt>
                <c:pt idx="6355">
                  <c:v>6356</c:v>
                </c:pt>
                <c:pt idx="6356">
                  <c:v>6357</c:v>
                </c:pt>
                <c:pt idx="6357">
                  <c:v>6358</c:v>
                </c:pt>
                <c:pt idx="6358">
                  <c:v>6359</c:v>
                </c:pt>
                <c:pt idx="6359">
                  <c:v>6360</c:v>
                </c:pt>
                <c:pt idx="6360">
                  <c:v>6361</c:v>
                </c:pt>
                <c:pt idx="6361">
                  <c:v>6362</c:v>
                </c:pt>
                <c:pt idx="6362">
                  <c:v>6363</c:v>
                </c:pt>
                <c:pt idx="6363">
                  <c:v>6364</c:v>
                </c:pt>
                <c:pt idx="6364">
                  <c:v>6365</c:v>
                </c:pt>
                <c:pt idx="6365">
                  <c:v>6366</c:v>
                </c:pt>
                <c:pt idx="6366">
                  <c:v>6367</c:v>
                </c:pt>
                <c:pt idx="6367">
                  <c:v>6368</c:v>
                </c:pt>
                <c:pt idx="6368">
                  <c:v>6369</c:v>
                </c:pt>
                <c:pt idx="6369">
                  <c:v>6370</c:v>
                </c:pt>
                <c:pt idx="6370">
                  <c:v>6371</c:v>
                </c:pt>
                <c:pt idx="6371">
                  <c:v>6372</c:v>
                </c:pt>
                <c:pt idx="6372">
                  <c:v>6373</c:v>
                </c:pt>
                <c:pt idx="6373">
                  <c:v>6374</c:v>
                </c:pt>
                <c:pt idx="6374">
                  <c:v>6375</c:v>
                </c:pt>
                <c:pt idx="6375">
                  <c:v>6376</c:v>
                </c:pt>
                <c:pt idx="6376">
                  <c:v>6377</c:v>
                </c:pt>
                <c:pt idx="6377">
                  <c:v>6378</c:v>
                </c:pt>
                <c:pt idx="6378">
                  <c:v>6379</c:v>
                </c:pt>
                <c:pt idx="6379">
                  <c:v>6380</c:v>
                </c:pt>
                <c:pt idx="6380">
                  <c:v>6381</c:v>
                </c:pt>
                <c:pt idx="6381">
                  <c:v>6382</c:v>
                </c:pt>
                <c:pt idx="6382">
                  <c:v>6383</c:v>
                </c:pt>
                <c:pt idx="6383">
                  <c:v>6384</c:v>
                </c:pt>
                <c:pt idx="6384">
                  <c:v>6385</c:v>
                </c:pt>
                <c:pt idx="6385">
                  <c:v>6386</c:v>
                </c:pt>
                <c:pt idx="6386">
                  <c:v>6387</c:v>
                </c:pt>
                <c:pt idx="6387">
                  <c:v>6388</c:v>
                </c:pt>
                <c:pt idx="6388">
                  <c:v>6389</c:v>
                </c:pt>
                <c:pt idx="6389">
                  <c:v>6390</c:v>
                </c:pt>
                <c:pt idx="6390">
                  <c:v>6391</c:v>
                </c:pt>
                <c:pt idx="6391">
                  <c:v>6392</c:v>
                </c:pt>
                <c:pt idx="6392">
                  <c:v>6393</c:v>
                </c:pt>
                <c:pt idx="6393">
                  <c:v>6394</c:v>
                </c:pt>
                <c:pt idx="6394">
                  <c:v>6395</c:v>
                </c:pt>
                <c:pt idx="6395">
                  <c:v>6396</c:v>
                </c:pt>
                <c:pt idx="6396">
                  <c:v>6397</c:v>
                </c:pt>
                <c:pt idx="6397">
                  <c:v>6398</c:v>
                </c:pt>
                <c:pt idx="6398">
                  <c:v>6399</c:v>
                </c:pt>
                <c:pt idx="6399">
                  <c:v>6400</c:v>
                </c:pt>
                <c:pt idx="6400">
                  <c:v>6401</c:v>
                </c:pt>
                <c:pt idx="6401">
                  <c:v>6402</c:v>
                </c:pt>
                <c:pt idx="6402">
                  <c:v>6403</c:v>
                </c:pt>
                <c:pt idx="6403">
                  <c:v>6404</c:v>
                </c:pt>
                <c:pt idx="6404">
                  <c:v>6405</c:v>
                </c:pt>
                <c:pt idx="6405">
                  <c:v>6406</c:v>
                </c:pt>
                <c:pt idx="6406">
                  <c:v>6407</c:v>
                </c:pt>
                <c:pt idx="6407">
                  <c:v>6408</c:v>
                </c:pt>
                <c:pt idx="6408">
                  <c:v>6409</c:v>
                </c:pt>
                <c:pt idx="6409">
                  <c:v>6410</c:v>
                </c:pt>
                <c:pt idx="6410">
                  <c:v>6411</c:v>
                </c:pt>
                <c:pt idx="6411">
                  <c:v>6412</c:v>
                </c:pt>
                <c:pt idx="6412">
                  <c:v>6413</c:v>
                </c:pt>
                <c:pt idx="6413">
                  <c:v>6414</c:v>
                </c:pt>
                <c:pt idx="6414">
                  <c:v>6415</c:v>
                </c:pt>
                <c:pt idx="6415">
                  <c:v>6416</c:v>
                </c:pt>
                <c:pt idx="6416">
                  <c:v>6417</c:v>
                </c:pt>
                <c:pt idx="6417">
                  <c:v>6418</c:v>
                </c:pt>
                <c:pt idx="6418">
                  <c:v>6419</c:v>
                </c:pt>
                <c:pt idx="6419">
                  <c:v>6420</c:v>
                </c:pt>
                <c:pt idx="6420">
                  <c:v>6421</c:v>
                </c:pt>
                <c:pt idx="6421">
                  <c:v>6422</c:v>
                </c:pt>
                <c:pt idx="6422">
                  <c:v>6423</c:v>
                </c:pt>
                <c:pt idx="6423">
                  <c:v>6424</c:v>
                </c:pt>
                <c:pt idx="6424">
                  <c:v>6425</c:v>
                </c:pt>
                <c:pt idx="6425">
                  <c:v>6426</c:v>
                </c:pt>
                <c:pt idx="6426">
                  <c:v>6427</c:v>
                </c:pt>
                <c:pt idx="6427">
                  <c:v>6428</c:v>
                </c:pt>
                <c:pt idx="6428">
                  <c:v>6429</c:v>
                </c:pt>
                <c:pt idx="6429">
                  <c:v>6430</c:v>
                </c:pt>
                <c:pt idx="6430">
                  <c:v>6431</c:v>
                </c:pt>
                <c:pt idx="6431">
                  <c:v>6432</c:v>
                </c:pt>
                <c:pt idx="6432">
                  <c:v>6433</c:v>
                </c:pt>
                <c:pt idx="6433">
                  <c:v>6434</c:v>
                </c:pt>
                <c:pt idx="6434">
                  <c:v>6435</c:v>
                </c:pt>
                <c:pt idx="6435">
                  <c:v>6436</c:v>
                </c:pt>
                <c:pt idx="6436">
                  <c:v>6437</c:v>
                </c:pt>
                <c:pt idx="6437">
                  <c:v>6438</c:v>
                </c:pt>
                <c:pt idx="6438">
                  <c:v>6439</c:v>
                </c:pt>
                <c:pt idx="6439">
                  <c:v>6440</c:v>
                </c:pt>
                <c:pt idx="6440">
                  <c:v>6441</c:v>
                </c:pt>
                <c:pt idx="6441">
                  <c:v>6442</c:v>
                </c:pt>
                <c:pt idx="6442">
                  <c:v>6443</c:v>
                </c:pt>
                <c:pt idx="6443">
                  <c:v>6444</c:v>
                </c:pt>
                <c:pt idx="6444">
                  <c:v>6445</c:v>
                </c:pt>
                <c:pt idx="6445">
                  <c:v>6446</c:v>
                </c:pt>
                <c:pt idx="6446">
                  <c:v>6447</c:v>
                </c:pt>
                <c:pt idx="6447">
                  <c:v>6448</c:v>
                </c:pt>
                <c:pt idx="6448">
                  <c:v>6449</c:v>
                </c:pt>
                <c:pt idx="6449">
                  <c:v>6450</c:v>
                </c:pt>
                <c:pt idx="6450">
                  <c:v>6451</c:v>
                </c:pt>
                <c:pt idx="6451">
                  <c:v>6452</c:v>
                </c:pt>
                <c:pt idx="6452">
                  <c:v>6453</c:v>
                </c:pt>
                <c:pt idx="6453">
                  <c:v>6454</c:v>
                </c:pt>
                <c:pt idx="6454">
                  <c:v>6455</c:v>
                </c:pt>
                <c:pt idx="6455">
                  <c:v>6456</c:v>
                </c:pt>
                <c:pt idx="6456">
                  <c:v>6457</c:v>
                </c:pt>
                <c:pt idx="6457">
                  <c:v>6458</c:v>
                </c:pt>
                <c:pt idx="6458">
                  <c:v>6459</c:v>
                </c:pt>
                <c:pt idx="6459">
                  <c:v>6460</c:v>
                </c:pt>
                <c:pt idx="6460">
                  <c:v>6461</c:v>
                </c:pt>
                <c:pt idx="6461">
                  <c:v>6462</c:v>
                </c:pt>
                <c:pt idx="6462">
                  <c:v>6463</c:v>
                </c:pt>
                <c:pt idx="6463">
                  <c:v>6464</c:v>
                </c:pt>
                <c:pt idx="6464">
                  <c:v>6465</c:v>
                </c:pt>
                <c:pt idx="6465">
                  <c:v>6466</c:v>
                </c:pt>
                <c:pt idx="6466">
                  <c:v>6467</c:v>
                </c:pt>
                <c:pt idx="6467">
                  <c:v>6468</c:v>
                </c:pt>
                <c:pt idx="6468">
                  <c:v>6469</c:v>
                </c:pt>
                <c:pt idx="6469">
                  <c:v>6470</c:v>
                </c:pt>
                <c:pt idx="6470">
                  <c:v>6471</c:v>
                </c:pt>
                <c:pt idx="6471">
                  <c:v>6472</c:v>
                </c:pt>
                <c:pt idx="6472">
                  <c:v>6473</c:v>
                </c:pt>
                <c:pt idx="6473">
                  <c:v>6474</c:v>
                </c:pt>
                <c:pt idx="6474">
                  <c:v>6475</c:v>
                </c:pt>
                <c:pt idx="6475">
                  <c:v>6476</c:v>
                </c:pt>
                <c:pt idx="6476">
                  <c:v>6477</c:v>
                </c:pt>
                <c:pt idx="6477">
                  <c:v>6478</c:v>
                </c:pt>
                <c:pt idx="6478">
                  <c:v>6479</c:v>
                </c:pt>
                <c:pt idx="6479">
                  <c:v>6480</c:v>
                </c:pt>
                <c:pt idx="6480">
                  <c:v>6481</c:v>
                </c:pt>
                <c:pt idx="6481">
                  <c:v>6482</c:v>
                </c:pt>
                <c:pt idx="6482">
                  <c:v>6483</c:v>
                </c:pt>
                <c:pt idx="6483">
                  <c:v>6484</c:v>
                </c:pt>
                <c:pt idx="6484">
                  <c:v>6485</c:v>
                </c:pt>
                <c:pt idx="6485">
                  <c:v>6486</c:v>
                </c:pt>
                <c:pt idx="6486">
                  <c:v>6487</c:v>
                </c:pt>
                <c:pt idx="6487">
                  <c:v>6488</c:v>
                </c:pt>
                <c:pt idx="6488">
                  <c:v>6489</c:v>
                </c:pt>
                <c:pt idx="6489">
                  <c:v>6490</c:v>
                </c:pt>
                <c:pt idx="6490">
                  <c:v>6491</c:v>
                </c:pt>
                <c:pt idx="6491">
                  <c:v>6492</c:v>
                </c:pt>
                <c:pt idx="6492">
                  <c:v>6493</c:v>
                </c:pt>
                <c:pt idx="6493">
                  <c:v>6494</c:v>
                </c:pt>
                <c:pt idx="6494">
                  <c:v>6495</c:v>
                </c:pt>
                <c:pt idx="6495">
                  <c:v>6496</c:v>
                </c:pt>
                <c:pt idx="6496">
                  <c:v>6497</c:v>
                </c:pt>
                <c:pt idx="6497">
                  <c:v>6498</c:v>
                </c:pt>
                <c:pt idx="6498">
                  <c:v>6499</c:v>
                </c:pt>
                <c:pt idx="6499">
                  <c:v>6500</c:v>
                </c:pt>
                <c:pt idx="6500">
                  <c:v>6501</c:v>
                </c:pt>
                <c:pt idx="6501">
                  <c:v>6502</c:v>
                </c:pt>
                <c:pt idx="6502">
                  <c:v>6503</c:v>
                </c:pt>
                <c:pt idx="6503">
                  <c:v>6504</c:v>
                </c:pt>
                <c:pt idx="6504">
                  <c:v>6505</c:v>
                </c:pt>
                <c:pt idx="6505">
                  <c:v>6506</c:v>
                </c:pt>
                <c:pt idx="6506">
                  <c:v>6507</c:v>
                </c:pt>
                <c:pt idx="6507">
                  <c:v>6508</c:v>
                </c:pt>
                <c:pt idx="6508">
                  <c:v>6509</c:v>
                </c:pt>
                <c:pt idx="6509">
                  <c:v>6510</c:v>
                </c:pt>
                <c:pt idx="6510">
                  <c:v>6511</c:v>
                </c:pt>
                <c:pt idx="6511">
                  <c:v>6512</c:v>
                </c:pt>
                <c:pt idx="6512">
                  <c:v>6513</c:v>
                </c:pt>
                <c:pt idx="6513">
                  <c:v>6514</c:v>
                </c:pt>
                <c:pt idx="6514">
                  <c:v>6515</c:v>
                </c:pt>
                <c:pt idx="6515">
                  <c:v>6516</c:v>
                </c:pt>
                <c:pt idx="6516">
                  <c:v>6517</c:v>
                </c:pt>
                <c:pt idx="6517">
                  <c:v>6518</c:v>
                </c:pt>
                <c:pt idx="6518">
                  <c:v>6519</c:v>
                </c:pt>
                <c:pt idx="6519">
                  <c:v>6520</c:v>
                </c:pt>
                <c:pt idx="6520">
                  <c:v>6521</c:v>
                </c:pt>
                <c:pt idx="6521">
                  <c:v>6522</c:v>
                </c:pt>
                <c:pt idx="6522">
                  <c:v>6523</c:v>
                </c:pt>
                <c:pt idx="6523">
                  <c:v>6524</c:v>
                </c:pt>
                <c:pt idx="6524">
                  <c:v>6525</c:v>
                </c:pt>
                <c:pt idx="6525">
                  <c:v>6526</c:v>
                </c:pt>
                <c:pt idx="6526">
                  <c:v>6527</c:v>
                </c:pt>
                <c:pt idx="6527">
                  <c:v>6528</c:v>
                </c:pt>
                <c:pt idx="6528">
                  <c:v>6529</c:v>
                </c:pt>
                <c:pt idx="6529">
                  <c:v>6530</c:v>
                </c:pt>
                <c:pt idx="6530">
                  <c:v>6531</c:v>
                </c:pt>
                <c:pt idx="6531">
                  <c:v>6532</c:v>
                </c:pt>
                <c:pt idx="6532">
                  <c:v>6533</c:v>
                </c:pt>
                <c:pt idx="6533">
                  <c:v>6534</c:v>
                </c:pt>
                <c:pt idx="6534">
                  <c:v>6535</c:v>
                </c:pt>
                <c:pt idx="6535">
                  <c:v>6536</c:v>
                </c:pt>
                <c:pt idx="6536">
                  <c:v>6537</c:v>
                </c:pt>
                <c:pt idx="6537">
                  <c:v>6538</c:v>
                </c:pt>
                <c:pt idx="6538">
                  <c:v>6539</c:v>
                </c:pt>
                <c:pt idx="6539">
                  <c:v>6540</c:v>
                </c:pt>
                <c:pt idx="6540">
                  <c:v>6541</c:v>
                </c:pt>
                <c:pt idx="6541">
                  <c:v>6542</c:v>
                </c:pt>
                <c:pt idx="6542">
                  <c:v>6543</c:v>
                </c:pt>
                <c:pt idx="6543">
                  <c:v>6544</c:v>
                </c:pt>
                <c:pt idx="6544">
                  <c:v>6545</c:v>
                </c:pt>
                <c:pt idx="6545">
                  <c:v>6546</c:v>
                </c:pt>
                <c:pt idx="6546">
                  <c:v>6547</c:v>
                </c:pt>
                <c:pt idx="6547">
                  <c:v>6548</c:v>
                </c:pt>
                <c:pt idx="6548">
                  <c:v>6549</c:v>
                </c:pt>
                <c:pt idx="6549">
                  <c:v>6550</c:v>
                </c:pt>
                <c:pt idx="6550">
                  <c:v>6551</c:v>
                </c:pt>
                <c:pt idx="6551">
                  <c:v>6552</c:v>
                </c:pt>
                <c:pt idx="6552">
                  <c:v>6553</c:v>
                </c:pt>
                <c:pt idx="6553">
                  <c:v>6554</c:v>
                </c:pt>
                <c:pt idx="6554">
                  <c:v>6555</c:v>
                </c:pt>
                <c:pt idx="6555">
                  <c:v>6556</c:v>
                </c:pt>
                <c:pt idx="6556">
                  <c:v>6557</c:v>
                </c:pt>
                <c:pt idx="6557">
                  <c:v>6558</c:v>
                </c:pt>
                <c:pt idx="6558">
                  <c:v>6559</c:v>
                </c:pt>
                <c:pt idx="6559">
                  <c:v>6560</c:v>
                </c:pt>
                <c:pt idx="6560">
                  <c:v>6561</c:v>
                </c:pt>
                <c:pt idx="6561">
                  <c:v>6562</c:v>
                </c:pt>
                <c:pt idx="6562">
                  <c:v>6563</c:v>
                </c:pt>
                <c:pt idx="6563">
                  <c:v>6564</c:v>
                </c:pt>
                <c:pt idx="6564">
                  <c:v>6565</c:v>
                </c:pt>
                <c:pt idx="6565">
                  <c:v>6566</c:v>
                </c:pt>
                <c:pt idx="6566">
                  <c:v>6567</c:v>
                </c:pt>
                <c:pt idx="6567">
                  <c:v>6568</c:v>
                </c:pt>
                <c:pt idx="6568">
                  <c:v>6569</c:v>
                </c:pt>
                <c:pt idx="6569">
                  <c:v>6570</c:v>
                </c:pt>
                <c:pt idx="6570">
                  <c:v>6571</c:v>
                </c:pt>
                <c:pt idx="6571">
                  <c:v>6572</c:v>
                </c:pt>
                <c:pt idx="6572">
                  <c:v>6573</c:v>
                </c:pt>
                <c:pt idx="6573">
                  <c:v>6574</c:v>
                </c:pt>
                <c:pt idx="6574">
                  <c:v>6575</c:v>
                </c:pt>
                <c:pt idx="6575">
                  <c:v>6576</c:v>
                </c:pt>
                <c:pt idx="6576">
                  <c:v>6577</c:v>
                </c:pt>
                <c:pt idx="6577">
                  <c:v>6578</c:v>
                </c:pt>
                <c:pt idx="6578">
                  <c:v>6579</c:v>
                </c:pt>
                <c:pt idx="6579">
                  <c:v>6580</c:v>
                </c:pt>
                <c:pt idx="6580">
                  <c:v>6581</c:v>
                </c:pt>
                <c:pt idx="6581">
                  <c:v>6582</c:v>
                </c:pt>
                <c:pt idx="6582">
                  <c:v>6583</c:v>
                </c:pt>
                <c:pt idx="6583">
                  <c:v>6584</c:v>
                </c:pt>
                <c:pt idx="6584">
                  <c:v>6585</c:v>
                </c:pt>
                <c:pt idx="6585">
                  <c:v>6586</c:v>
                </c:pt>
                <c:pt idx="6586">
                  <c:v>6587</c:v>
                </c:pt>
                <c:pt idx="6587">
                  <c:v>6588</c:v>
                </c:pt>
                <c:pt idx="6588">
                  <c:v>6589</c:v>
                </c:pt>
                <c:pt idx="6589">
                  <c:v>6590</c:v>
                </c:pt>
                <c:pt idx="6590">
                  <c:v>6591</c:v>
                </c:pt>
                <c:pt idx="6591">
                  <c:v>6592</c:v>
                </c:pt>
                <c:pt idx="6592">
                  <c:v>6593</c:v>
                </c:pt>
                <c:pt idx="6593">
                  <c:v>6594</c:v>
                </c:pt>
                <c:pt idx="6594">
                  <c:v>6595</c:v>
                </c:pt>
                <c:pt idx="6595">
                  <c:v>6596</c:v>
                </c:pt>
                <c:pt idx="6596">
                  <c:v>6597</c:v>
                </c:pt>
                <c:pt idx="6597">
                  <c:v>6598</c:v>
                </c:pt>
                <c:pt idx="6598">
                  <c:v>6599</c:v>
                </c:pt>
                <c:pt idx="6599">
                  <c:v>6600</c:v>
                </c:pt>
                <c:pt idx="6600">
                  <c:v>6601</c:v>
                </c:pt>
                <c:pt idx="6601">
                  <c:v>6602</c:v>
                </c:pt>
                <c:pt idx="6602">
                  <c:v>6603</c:v>
                </c:pt>
                <c:pt idx="6603">
                  <c:v>6604</c:v>
                </c:pt>
                <c:pt idx="6604">
                  <c:v>6605</c:v>
                </c:pt>
                <c:pt idx="6605">
                  <c:v>6606</c:v>
                </c:pt>
                <c:pt idx="6606">
                  <c:v>6607</c:v>
                </c:pt>
                <c:pt idx="6607">
                  <c:v>6608</c:v>
                </c:pt>
                <c:pt idx="6608">
                  <c:v>6609</c:v>
                </c:pt>
                <c:pt idx="6609">
                  <c:v>6610</c:v>
                </c:pt>
                <c:pt idx="6610">
                  <c:v>6611</c:v>
                </c:pt>
                <c:pt idx="6611">
                  <c:v>6612</c:v>
                </c:pt>
                <c:pt idx="6612">
                  <c:v>6613</c:v>
                </c:pt>
                <c:pt idx="6613">
                  <c:v>6614</c:v>
                </c:pt>
                <c:pt idx="6614">
                  <c:v>6615</c:v>
                </c:pt>
                <c:pt idx="6615">
                  <c:v>6616</c:v>
                </c:pt>
                <c:pt idx="6616">
                  <c:v>6617</c:v>
                </c:pt>
                <c:pt idx="6617">
                  <c:v>6618</c:v>
                </c:pt>
                <c:pt idx="6618">
                  <c:v>6619</c:v>
                </c:pt>
                <c:pt idx="6619">
                  <c:v>6620</c:v>
                </c:pt>
                <c:pt idx="6620">
                  <c:v>6621</c:v>
                </c:pt>
                <c:pt idx="6621">
                  <c:v>6622</c:v>
                </c:pt>
                <c:pt idx="6622">
                  <c:v>6623</c:v>
                </c:pt>
                <c:pt idx="6623">
                  <c:v>6624</c:v>
                </c:pt>
                <c:pt idx="6624">
                  <c:v>6625</c:v>
                </c:pt>
                <c:pt idx="6625">
                  <c:v>6626</c:v>
                </c:pt>
                <c:pt idx="6626">
                  <c:v>6627</c:v>
                </c:pt>
                <c:pt idx="6627">
                  <c:v>6628</c:v>
                </c:pt>
                <c:pt idx="6628">
                  <c:v>6629</c:v>
                </c:pt>
                <c:pt idx="6629">
                  <c:v>6630</c:v>
                </c:pt>
                <c:pt idx="6630">
                  <c:v>6631</c:v>
                </c:pt>
                <c:pt idx="6631">
                  <c:v>6632</c:v>
                </c:pt>
                <c:pt idx="6632">
                  <c:v>6633</c:v>
                </c:pt>
                <c:pt idx="6633">
                  <c:v>6634</c:v>
                </c:pt>
                <c:pt idx="6634">
                  <c:v>6635</c:v>
                </c:pt>
                <c:pt idx="6635">
                  <c:v>6636</c:v>
                </c:pt>
                <c:pt idx="6636">
                  <c:v>6637</c:v>
                </c:pt>
                <c:pt idx="6637">
                  <c:v>6638</c:v>
                </c:pt>
                <c:pt idx="6638">
                  <c:v>6639</c:v>
                </c:pt>
                <c:pt idx="6639">
                  <c:v>6640</c:v>
                </c:pt>
                <c:pt idx="6640">
                  <c:v>6641</c:v>
                </c:pt>
                <c:pt idx="6641">
                  <c:v>6642</c:v>
                </c:pt>
                <c:pt idx="6642">
                  <c:v>6643</c:v>
                </c:pt>
                <c:pt idx="6643">
                  <c:v>6644</c:v>
                </c:pt>
                <c:pt idx="6644">
                  <c:v>6645</c:v>
                </c:pt>
                <c:pt idx="6645">
                  <c:v>6646</c:v>
                </c:pt>
                <c:pt idx="6646">
                  <c:v>6647</c:v>
                </c:pt>
                <c:pt idx="6647">
                  <c:v>6648</c:v>
                </c:pt>
                <c:pt idx="6648">
                  <c:v>6649</c:v>
                </c:pt>
                <c:pt idx="6649">
                  <c:v>6650</c:v>
                </c:pt>
                <c:pt idx="6650">
                  <c:v>6651</c:v>
                </c:pt>
                <c:pt idx="6651">
                  <c:v>6652</c:v>
                </c:pt>
                <c:pt idx="6652">
                  <c:v>6653</c:v>
                </c:pt>
                <c:pt idx="6653">
                  <c:v>6654</c:v>
                </c:pt>
                <c:pt idx="6654">
                  <c:v>6655</c:v>
                </c:pt>
                <c:pt idx="6655">
                  <c:v>6656</c:v>
                </c:pt>
                <c:pt idx="6656">
                  <c:v>6657</c:v>
                </c:pt>
                <c:pt idx="6657">
                  <c:v>6658</c:v>
                </c:pt>
                <c:pt idx="6658">
                  <c:v>6659</c:v>
                </c:pt>
                <c:pt idx="6659">
                  <c:v>6660</c:v>
                </c:pt>
                <c:pt idx="6660">
                  <c:v>6661</c:v>
                </c:pt>
                <c:pt idx="6661">
                  <c:v>6662</c:v>
                </c:pt>
                <c:pt idx="6662">
                  <c:v>6663</c:v>
                </c:pt>
                <c:pt idx="6663">
                  <c:v>6664</c:v>
                </c:pt>
                <c:pt idx="6664">
                  <c:v>6665</c:v>
                </c:pt>
                <c:pt idx="6665">
                  <c:v>6666</c:v>
                </c:pt>
                <c:pt idx="6666">
                  <c:v>6667</c:v>
                </c:pt>
                <c:pt idx="6667">
                  <c:v>6668</c:v>
                </c:pt>
                <c:pt idx="6668">
                  <c:v>6669</c:v>
                </c:pt>
                <c:pt idx="6669">
                  <c:v>6670</c:v>
                </c:pt>
                <c:pt idx="6670">
                  <c:v>6671</c:v>
                </c:pt>
                <c:pt idx="6671">
                  <c:v>6672</c:v>
                </c:pt>
                <c:pt idx="6672">
                  <c:v>6673</c:v>
                </c:pt>
                <c:pt idx="6673">
                  <c:v>6674</c:v>
                </c:pt>
                <c:pt idx="6674">
                  <c:v>6675</c:v>
                </c:pt>
                <c:pt idx="6675">
                  <c:v>6676</c:v>
                </c:pt>
                <c:pt idx="6676">
                  <c:v>6677</c:v>
                </c:pt>
                <c:pt idx="6677">
                  <c:v>6678</c:v>
                </c:pt>
                <c:pt idx="6678">
                  <c:v>6679</c:v>
                </c:pt>
                <c:pt idx="6679">
                  <c:v>6680</c:v>
                </c:pt>
                <c:pt idx="6680">
                  <c:v>6681</c:v>
                </c:pt>
                <c:pt idx="6681">
                  <c:v>6682</c:v>
                </c:pt>
                <c:pt idx="6682">
                  <c:v>6683</c:v>
                </c:pt>
                <c:pt idx="6683">
                  <c:v>6684</c:v>
                </c:pt>
                <c:pt idx="6684">
                  <c:v>6685</c:v>
                </c:pt>
                <c:pt idx="6685">
                  <c:v>6686</c:v>
                </c:pt>
                <c:pt idx="6686">
                  <c:v>6687</c:v>
                </c:pt>
                <c:pt idx="6687">
                  <c:v>6688</c:v>
                </c:pt>
                <c:pt idx="6688">
                  <c:v>6689</c:v>
                </c:pt>
                <c:pt idx="6689">
                  <c:v>6690</c:v>
                </c:pt>
                <c:pt idx="6690">
                  <c:v>6691</c:v>
                </c:pt>
                <c:pt idx="6691">
                  <c:v>6692</c:v>
                </c:pt>
                <c:pt idx="6692">
                  <c:v>6693</c:v>
                </c:pt>
                <c:pt idx="6693">
                  <c:v>6694</c:v>
                </c:pt>
                <c:pt idx="6694">
                  <c:v>6695</c:v>
                </c:pt>
                <c:pt idx="6695">
                  <c:v>6696</c:v>
                </c:pt>
                <c:pt idx="6696">
                  <c:v>6697</c:v>
                </c:pt>
                <c:pt idx="6697">
                  <c:v>6698</c:v>
                </c:pt>
                <c:pt idx="6698">
                  <c:v>6699</c:v>
                </c:pt>
                <c:pt idx="6699">
                  <c:v>6700</c:v>
                </c:pt>
                <c:pt idx="6700">
                  <c:v>6701</c:v>
                </c:pt>
                <c:pt idx="6701">
                  <c:v>6702</c:v>
                </c:pt>
                <c:pt idx="6702">
                  <c:v>6703</c:v>
                </c:pt>
                <c:pt idx="6703">
                  <c:v>6704</c:v>
                </c:pt>
                <c:pt idx="6704">
                  <c:v>6705</c:v>
                </c:pt>
                <c:pt idx="6705">
                  <c:v>6706</c:v>
                </c:pt>
                <c:pt idx="6706">
                  <c:v>6707</c:v>
                </c:pt>
                <c:pt idx="6707">
                  <c:v>6708</c:v>
                </c:pt>
                <c:pt idx="6708">
                  <c:v>6709</c:v>
                </c:pt>
                <c:pt idx="6709">
                  <c:v>6710</c:v>
                </c:pt>
                <c:pt idx="6710">
                  <c:v>6711</c:v>
                </c:pt>
                <c:pt idx="6711">
                  <c:v>6712</c:v>
                </c:pt>
                <c:pt idx="6712">
                  <c:v>6713</c:v>
                </c:pt>
                <c:pt idx="6713">
                  <c:v>6714</c:v>
                </c:pt>
                <c:pt idx="6714">
                  <c:v>6715</c:v>
                </c:pt>
                <c:pt idx="6715">
                  <c:v>6716</c:v>
                </c:pt>
                <c:pt idx="6716">
                  <c:v>6717</c:v>
                </c:pt>
                <c:pt idx="6717">
                  <c:v>6718</c:v>
                </c:pt>
                <c:pt idx="6718">
                  <c:v>6719</c:v>
                </c:pt>
                <c:pt idx="6719">
                  <c:v>6720</c:v>
                </c:pt>
                <c:pt idx="6720">
                  <c:v>6721</c:v>
                </c:pt>
                <c:pt idx="6721">
                  <c:v>6722</c:v>
                </c:pt>
                <c:pt idx="6722">
                  <c:v>6723</c:v>
                </c:pt>
                <c:pt idx="6723">
                  <c:v>6724</c:v>
                </c:pt>
                <c:pt idx="6724">
                  <c:v>6725</c:v>
                </c:pt>
                <c:pt idx="6725">
                  <c:v>6726</c:v>
                </c:pt>
                <c:pt idx="6726">
                  <c:v>6727</c:v>
                </c:pt>
                <c:pt idx="6727">
                  <c:v>6728</c:v>
                </c:pt>
                <c:pt idx="6728">
                  <c:v>6729</c:v>
                </c:pt>
                <c:pt idx="6729">
                  <c:v>6730</c:v>
                </c:pt>
                <c:pt idx="6730">
                  <c:v>6731</c:v>
                </c:pt>
                <c:pt idx="6731">
                  <c:v>6732</c:v>
                </c:pt>
                <c:pt idx="6732">
                  <c:v>6733</c:v>
                </c:pt>
                <c:pt idx="6733">
                  <c:v>6734</c:v>
                </c:pt>
                <c:pt idx="6734">
                  <c:v>6735</c:v>
                </c:pt>
                <c:pt idx="6735">
                  <c:v>6736</c:v>
                </c:pt>
                <c:pt idx="6736">
                  <c:v>6737</c:v>
                </c:pt>
                <c:pt idx="6737">
                  <c:v>6738</c:v>
                </c:pt>
                <c:pt idx="6738">
                  <c:v>6739</c:v>
                </c:pt>
                <c:pt idx="6739">
                  <c:v>6740</c:v>
                </c:pt>
                <c:pt idx="6740">
                  <c:v>6741</c:v>
                </c:pt>
                <c:pt idx="6741">
                  <c:v>6742</c:v>
                </c:pt>
                <c:pt idx="6742">
                  <c:v>6743</c:v>
                </c:pt>
                <c:pt idx="6743">
                  <c:v>6744</c:v>
                </c:pt>
                <c:pt idx="6744">
                  <c:v>6745</c:v>
                </c:pt>
                <c:pt idx="6745">
                  <c:v>6746</c:v>
                </c:pt>
                <c:pt idx="6746">
                  <c:v>6747</c:v>
                </c:pt>
                <c:pt idx="6747">
                  <c:v>6748</c:v>
                </c:pt>
                <c:pt idx="6748">
                  <c:v>6749</c:v>
                </c:pt>
                <c:pt idx="6749">
                  <c:v>6750</c:v>
                </c:pt>
                <c:pt idx="6750">
                  <c:v>6751</c:v>
                </c:pt>
                <c:pt idx="6751">
                  <c:v>6752</c:v>
                </c:pt>
                <c:pt idx="6752">
                  <c:v>6753</c:v>
                </c:pt>
                <c:pt idx="6753">
                  <c:v>6754</c:v>
                </c:pt>
                <c:pt idx="6754">
                  <c:v>6755</c:v>
                </c:pt>
                <c:pt idx="6755">
                  <c:v>6756</c:v>
                </c:pt>
                <c:pt idx="6756">
                  <c:v>6757</c:v>
                </c:pt>
                <c:pt idx="6757">
                  <c:v>6758</c:v>
                </c:pt>
                <c:pt idx="6758">
                  <c:v>6759</c:v>
                </c:pt>
                <c:pt idx="6759">
                  <c:v>6760</c:v>
                </c:pt>
                <c:pt idx="6760">
                  <c:v>6761</c:v>
                </c:pt>
                <c:pt idx="6761">
                  <c:v>6762</c:v>
                </c:pt>
                <c:pt idx="6762">
                  <c:v>6763</c:v>
                </c:pt>
                <c:pt idx="6763">
                  <c:v>6764</c:v>
                </c:pt>
                <c:pt idx="6764">
                  <c:v>6765</c:v>
                </c:pt>
                <c:pt idx="6765">
                  <c:v>6766</c:v>
                </c:pt>
                <c:pt idx="6766">
                  <c:v>6767</c:v>
                </c:pt>
                <c:pt idx="6767">
                  <c:v>6768</c:v>
                </c:pt>
                <c:pt idx="6768">
                  <c:v>6769</c:v>
                </c:pt>
                <c:pt idx="6769">
                  <c:v>6770</c:v>
                </c:pt>
                <c:pt idx="6770">
                  <c:v>6771</c:v>
                </c:pt>
                <c:pt idx="6771">
                  <c:v>6772</c:v>
                </c:pt>
                <c:pt idx="6772">
                  <c:v>6773</c:v>
                </c:pt>
                <c:pt idx="6773">
                  <c:v>6774</c:v>
                </c:pt>
                <c:pt idx="6774">
                  <c:v>6775</c:v>
                </c:pt>
                <c:pt idx="6775">
                  <c:v>6776</c:v>
                </c:pt>
                <c:pt idx="6776">
                  <c:v>6777</c:v>
                </c:pt>
                <c:pt idx="6777">
                  <c:v>6778</c:v>
                </c:pt>
                <c:pt idx="6778">
                  <c:v>6779</c:v>
                </c:pt>
                <c:pt idx="6779">
                  <c:v>6780</c:v>
                </c:pt>
                <c:pt idx="6780">
                  <c:v>6781</c:v>
                </c:pt>
                <c:pt idx="6781">
                  <c:v>6782</c:v>
                </c:pt>
                <c:pt idx="6782">
                  <c:v>6783</c:v>
                </c:pt>
                <c:pt idx="6783">
                  <c:v>6784</c:v>
                </c:pt>
                <c:pt idx="6784">
                  <c:v>6785</c:v>
                </c:pt>
                <c:pt idx="6785">
                  <c:v>6786</c:v>
                </c:pt>
                <c:pt idx="6786">
                  <c:v>6787</c:v>
                </c:pt>
                <c:pt idx="6787">
                  <c:v>6788</c:v>
                </c:pt>
                <c:pt idx="6788">
                  <c:v>6789</c:v>
                </c:pt>
                <c:pt idx="6789">
                  <c:v>6790</c:v>
                </c:pt>
                <c:pt idx="6790">
                  <c:v>6791</c:v>
                </c:pt>
                <c:pt idx="6791">
                  <c:v>6792</c:v>
                </c:pt>
                <c:pt idx="6792">
                  <c:v>6793</c:v>
                </c:pt>
                <c:pt idx="6793">
                  <c:v>6794</c:v>
                </c:pt>
                <c:pt idx="6794">
                  <c:v>6795</c:v>
                </c:pt>
                <c:pt idx="6795">
                  <c:v>6796</c:v>
                </c:pt>
                <c:pt idx="6796">
                  <c:v>6797</c:v>
                </c:pt>
                <c:pt idx="6797">
                  <c:v>6798</c:v>
                </c:pt>
                <c:pt idx="6798">
                  <c:v>6799</c:v>
                </c:pt>
                <c:pt idx="6799">
                  <c:v>6800</c:v>
                </c:pt>
                <c:pt idx="6800">
                  <c:v>6801</c:v>
                </c:pt>
                <c:pt idx="6801">
                  <c:v>6802</c:v>
                </c:pt>
                <c:pt idx="6802">
                  <c:v>6803</c:v>
                </c:pt>
                <c:pt idx="6803">
                  <c:v>6804</c:v>
                </c:pt>
                <c:pt idx="6804">
                  <c:v>6805</c:v>
                </c:pt>
                <c:pt idx="6805">
                  <c:v>6806</c:v>
                </c:pt>
                <c:pt idx="6806">
                  <c:v>6807</c:v>
                </c:pt>
                <c:pt idx="6807">
                  <c:v>6808</c:v>
                </c:pt>
                <c:pt idx="6808">
                  <c:v>6809</c:v>
                </c:pt>
                <c:pt idx="6809">
                  <c:v>6810</c:v>
                </c:pt>
                <c:pt idx="6810">
                  <c:v>6811</c:v>
                </c:pt>
                <c:pt idx="6811">
                  <c:v>6812</c:v>
                </c:pt>
                <c:pt idx="6812">
                  <c:v>6813</c:v>
                </c:pt>
                <c:pt idx="6813">
                  <c:v>6814</c:v>
                </c:pt>
                <c:pt idx="6814">
                  <c:v>6815</c:v>
                </c:pt>
                <c:pt idx="6815">
                  <c:v>6816</c:v>
                </c:pt>
                <c:pt idx="6816">
                  <c:v>6817</c:v>
                </c:pt>
                <c:pt idx="6817">
                  <c:v>6818</c:v>
                </c:pt>
                <c:pt idx="6818">
                  <c:v>6819</c:v>
                </c:pt>
                <c:pt idx="6819">
                  <c:v>6820</c:v>
                </c:pt>
                <c:pt idx="6820">
                  <c:v>6821</c:v>
                </c:pt>
                <c:pt idx="6821">
                  <c:v>6822</c:v>
                </c:pt>
                <c:pt idx="6822">
                  <c:v>6823</c:v>
                </c:pt>
                <c:pt idx="6823">
                  <c:v>6824</c:v>
                </c:pt>
                <c:pt idx="6824">
                  <c:v>6825</c:v>
                </c:pt>
                <c:pt idx="6825">
                  <c:v>6826</c:v>
                </c:pt>
                <c:pt idx="6826">
                  <c:v>6827</c:v>
                </c:pt>
                <c:pt idx="6827">
                  <c:v>6828</c:v>
                </c:pt>
                <c:pt idx="6828">
                  <c:v>6829</c:v>
                </c:pt>
                <c:pt idx="6829">
                  <c:v>6830</c:v>
                </c:pt>
                <c:pt idx="6830">
                  <c:v>6831</c:v>
                </c:pt>
                <c:pt idx="6831">
                  <c:v>6832</c:v>
                </c:pt>
                <c:pt idx="6832">
                  <c:v>6833</c:v>
                </c:pt>
                <c:pt idx="6833">
                  <c:v>6834</c:v>
                </c:pt>
                <c:pt idx="6834">
                  <c:v>6835</c:v>
                </c:pt>
                <c:pt idx="6835">
                  <c:v>6836</c:v>
                </c:pt>
                <c:pt idx="6836">
                  <c:v>6837</c:v>
                </c:pt>
                <c:pt idx="6837">
                  <c:v>6838</c:v>
                </c:pt>
                <c:pt idx="6838">
                  <c:v>6839</c:v>
                </c:pt>
                <c:pt idx="6839">
                  <c:v>6840</c:v>
                </c:pt>
                <c:pt idx="6840">
                  <c:v>6841</c:v>
                </c:pt>
                <c:pt idx="6841">
                  <c:v>6842</c:v>
                </c:pt>
                <c:pt idx="6842">
                  <c:v>6843</c:v>
                </c:pt>
                <c:pt idx="6843">
                  <c:v>6844</c:v>
                </c:pt>
                <c:pt idx="6844">
                  <c:v>6845</c:v>
                </c:pt>
                <c:pt idx="6845">
                  <c:v>6846</c:v>
                </c:pt>
                <c:pt idx="6846">
                  <c:v>6847</c:v>
                </c:pt>
                <c:pt idx="6847">
                  <c:v>6848</c:v>
                </c:pt>
                <c:pt idx="6848">
                  <c:v>6849</c:v>
                </c:pt>
                <c:pt idx="6849">
                  <c:v>6850</c:v>
                </c:pt>
                <c:pt idx="6850">
                  <c:v>6851</c:v>
                </c:pt>
                <c:pt idx="6851">
                  <c:v>6852</c:v>
                </c:pt>
                <c:pt idx="6852">
                  <c:v>6853</c:v>
                </c:pt>
                <c:pt idx="6853">
                  <c:v>6854</c:v>
                </c:pt>
                <c:pt idx="6854">
                  <c:v>6855</c:v>
                </c:pt>
                <c:pt idx="6855">
                  <c:v>6856</c:v>
                </c:pt>
                <c:pt idx="6856">
                  <c:v>6857</c:v>
                </c:pt>
                <c:pt idx="6857">
                  <c:v>6858</c:v>
                </c:pt>
                <c:pt idx="6858">
                  <c:v>6859</c:v>
                </c:pt>
                <c:pt idx="6859">
                  <c:v>6860</c:v>
                </c:pt>
                <c:pt idx="6860">
                  <c:v>6861</c:v>
                </c:pt>
                <c:pt idx="6861">
                  <c:v>6862</c:v>
                </c:pt>
                <c:pt idx="6862">
                  <c:v>6863</c:v>
                </c:pt>
                <c:pt idx="6863">
                  <c:v>6864</c:v>
                </c:pt>
                <c:pt idx="6864">
                  <c:v>6865</c:v>
                </c:pt>
                <c:pt idx="6865">
                  <c:v>6866</c:v>
                </c:pt>
                <c:pt idx="6866">
                  <c:v>6867</c:v>
                </c:pt>
                <c:pt idx="6867">
                  <c:v>6868</c:v>
                </c:pt>
                <c:pt idx="6868">
                  <c:v>6869</c:v>
                </c:pt>
                <c:pt idx="6869">
                  <c:v>6870</c:v>
                </c:pt>
                <c:pt idx="6870">
                  <c:v>6871</c:v>
                </c:pt>
                <c:pt idx="6871">
                  <c:v>6872</c:v>
                </c:pt>
                <c:pt idx="6872">
                  <c:v>6873</c:v>
                </c:pt>
                <c:pt idx="6873">
                  <c:v>6874</c:v>
                </c:pt>
                <c:pt idx="6874">
                  <c:v>6875</c:v>
                </c:pt>
                <c:pt idx="6875">
                  <c:v>6876</c:v>
                </c:pt>
                <c:pt idx="6876">
                  <c:v>6877</c:v>
                </c:pt>
                <c:pt idx="6877">
                  <c:v>6878</c:v>
                </c:pt>
                <c:pt idx="6878">
                  <c:v>6879</c:v>
                </c:pt>
                <c:pt idx="6879">
                  <c:v>6880</c:v>
                </c:pt>
                <c:pt idx="6880">
                  <c:v>6881</c:v>
                </c:pt>
                <c:pt idx="6881">
                  <c:v>6882</c:v>
                </c:pt>
                <c:pt idx="6882">
                  <c:v>6883</c:v>
                </c:pt>
                <c:pt idx="6883">
                  <c:v>6884</c:v>
                </c:pt>
                <c:pt idx="6884">
                  <c:v>6885</c:v>
                </c:pt>
                <c:pt idx="6885">
                  <c:v>6886</c:v>
                </c:pt>
                <c:pt idx="6886">
                  <c:v>6887</c:v>
                </c:pt>
                <c:pt idx="6887">
                  <c:v>6888</c:v>
                </c:pt>
                <c:pt idx="6888">
                  <c:v>6889</c:v>
                </c:pt>
                <c:pt idx="6889">
                  <c:v>6890</c:v>
                </c:pt>
                <c:pt idx="6890">
                  <c:v>6891</c:v>
                </c:pt>
                <c:pt idx="6891">
                  <c:v>6892</c:v>
                </c:pt>
                <c:pt idx="6892">
                  <c:v>6893</c:v>
                </c:pt>
                <c:pt idx="6893">
                  <c:v>6894</c:v>
                </c:pt>
                <c:pt idx="6894">
                  <c:v>6895</c:v>
                </c:pt>
                <c:pt idx="6895">
                  <c:v>6896</c:v>
                </c:pt>
                <c:pt idx="6896">
                  <c:v>6897</c:v>
                </c:pt>
                <c:pt idx="6897">
                  <c:v>6898</c:v>
                </c:pt>
                <c:pt idx="6898">
                  <c:v>6899</c:v>
                </c:pt>
                <c:pt idx="6899">
                  <c:v>6900</c:v>
                </c:pt>
                <c:pt idx="6900">
                  <c:v>6901</c:v>
                </c:pt>
                <c:pt idx="6901">
                  <c:v>6902</c:v>
                </c:pt>
                <c:pt idx="6902">
                  <c:v>6903</c:v>
                </c:pt>
                <c:pt idx="6903">
                  <c:v>6904</c:v>
                </c:pt>
                <c:pt idx="6904">
                  <c:v>6905</c:v>
                </c:pt>
                <c:pt idx="6905">
                  <c:v>6906</c:v>
                </c:pt>
                <c:pt idx="6906">
                  <c:v>6907</c:v>
                </c:pt>
                <c:pt idx="6907">
                  <c:v>6908</c:v>
                </c:pt>
                <c:pt idx="6908">
                  <c:v>6909</c:v>
                </c:pt>
                <c:pt idx="6909">
                  <c:v>6910</c:v>
                </c:pt>
                <c:pt idx="6910">
                  <c:v>6911</c:v>
                </c:pt>
                <c:pt idx="6911">
                  <c:v>6912</c:v>
                </c:pt>
                <c:pt idx="6912">
                  <c:v>6913</c:v>
                </c:pt>
                <c:pt idx="6913">
                  <c:v>6914</c:v>
                </c:pt>
                <c:pt idx="6914">
                  <c:v>6915</c:v>
                </c:pt>
                <c:pt idx="6915">
                  <c:v>6916</c:v>
                </c:pt>
                <c:pt idx="6916">
                  <c:v>6917</c:v>
                </c:pt>
                <c:pt idx="6917">
                  <c:v>6918</c:v>
                </c:pt>
                <c:pt idx="6918">
                  <c:v>6919</c:v>
                </c:pt>
                <c:pt idx="6919">
                  <c:v>6920</c:v>
                </c:pt>
                <c:pt idx="6920">
                  <c:v>6921</c:v>
                </c:pt>
                <c:pt idx="6921">
                  <c:v>6922</c:v>
                </c:pt>
                <c:pt idx="6922">
                  <c:v>6923</c:v>
                </c:pt>
                <c:pt idx="6923">
                  <c:v>6924</c:v>
                </c:pt>
                <c:pt idx="6924">
                  <c:v>6925</c:v>
                </c:pt>
                <c:pt idx="6925">
                  <c:v>6926</c:v>
                </c:pt>
                <c:pt idx="6926">
                  <c:v>6927</c:v>
                </c:pt>
                <c:pt idx="6927">
                  <c:v>6928</c:v>
                </c:pt>
                <c:pt idx="6928">
                  <c:v>6929</c:v>
                </c:pt>
                <c:pt idx="6929">
                  <c:v>6930</c:v>
                </c:pt>
                <c:pt idx="6930">
                  <c:v>6931</c:v>
                </c:pt>
                <c:pt idx="6931">
                  <c:v>6932</c:v>
                </c:pt>
                <c:pt idx="6932">
                  <c:v>6933</c:v>
                </c:pt>
                <c:pt idx="6933">
                  <c:v>6934</c:v>
                </c:pt>
                <c:pt idx="6934">
                  <c:v>6935</c:v>
                </c:pt>
                <c:pt idx="6935">
                  <c:v>6936</c:v>
                </c:pt>
                <c:pt idx="6936">
                  <c:v>6937</c:v>
                </c:pt>
                <c:pt idx="6937">
                  <c:v>6938</c:v>
                </c:pt>
                <c:pt idx="6938">
                  <c:v>6939</c:v>
                </c:pt>
                <c:pt idx="6939">
                  <c:v>6940</c:v>
                </c:pt>
                <c:pt idx="6940">
                  <c:v>6941</c:v>
                </c:pt>
                <c:pt idx="6941">
                  <c:v>6942</c:v>
                </c:pt>
                <c:pt idx="6942">
                  <c:v>6943</c:v>
                </c:pt>
                <c:pt idx="6943">
                  <c:v>6944</c:v>
                </c:pt>
                <c:pt idx="6944">
                  <c:v>6945</c:v>
                </c:pt>
                <c:pt idx="6945">
                  <c:v>6946</c:v>
                </c:pt>
                <c:pt idx="6946">
                  <c:v>6947</c:v>
                </c:pt>
                <c:pt idx="6947">
                  <c:v>6948</c:v>
                </c:pt>
                <c:pt idx="6948">
                  <c:v>6949</c:v>
                </c:pt>
                <c:pt idx="6949">
                  <c:v>6950</c:v>
                </c:pt>
                <c:pt idx="6950">
                  <c:v>6951</c:v>
                </c:pt>
                <c:pt idx="6951">
                  <c:v>6952</c:v>
                </c:pt>
                <c:pt idx="6952">
                  <c:v>6953</c:v>
                </c:pt>
                <c:pt idx="6953">
                  <c:v>6954</c:v>
                </c:pt>
                <c:pt idx="6954">
                  <c:v>6955</c:v>
                </c:pt>
                <c:pt idx="6955">
                  <c:v>6956</c:v>
                </c:pt>
                <c:pt idx="6956">
                  <c:v>6957</c:v>
                </c:pt>
                <c:pt idx="6957">
                  <c:v>6958</c:v>
                </c:pt>
                <c:pt idx="6958">
                  <c:v>6959</c:v>
                </c:pt>
                <c:pt idx="6959">
                  <c:v>6960</c:v>
                </c:pt>
                <c:pt idx="6960">
                  <c:v>6961</c:v>
                </c:pt>
                <c:pt idx="6961">
                  <c:v>6962</c:v>
                </c:pt>
                <c:pt idx="6962">
                  <c:v>6963</c:v>
                </c:pt>
                <c:pt idx="6963">
                  <c:v>6964</c:v>
                </c:pt>
                <c:pt idx="6964">
                  <c:v>6965</c:v>
                </c:pt>
                <c:pt idx="6965">
                  <c:v>6966</c:v>
                </c:pt>
                <c:pt idx="6966">
                  <c:v>6967</c:v>
                </c:pt>
                <c:pt idx="6967">
                  <c:v>6968</c:v>
                </c:pt>
                <c:pt idx="6968">
                  <c:v>6969</c:v>
                </c:pt>
                <c:pt idx="6969">
                  <c:v>6970</c:v>
                </c:pt>
                <c:pt idx="6970">
                  <c:v>6971</c:v>
                </c:pt>
                <c:pt idx="6971">
                  <c:v>6972</c:v>
                </c:pt>
                <c:pt idx="6972">
                  <c:v>6973</c:v>
                </c:pt>
                <c:pt idx="6973">
                  <c:v>6974</c:v>
                </c:pt>
                <c:pt idx="6974">
                  <c:v>6975</c:v>
                </c:pt>
                <c:pt idx="6975">
                  <c:v>6976</c:v>
                </c:pt>
                <c:pt idx="6976">
                  <c:v>6977</c:v>
                </c:pt>
                <c:pt idx="6977">
                  <c:v>6978</c:v>
                </c:pt>
                <c:pt idx="6978">
                  <c:v>6979</c:v>
                </c:pt>
                <c:pt idx="6979">
                  <c:v>6980</c:v>
                </c:pt>
                <c:pt idx="6980">
                  <c:v>6981</c:v>
                </c:pt>
                <c:pt idx="6981">
                  <c:v>6982</c:v>
                </c:pt>
                <c:pt idx="6982">
                  <c:v>6983</c:v>
                </c:pt>
                <c:pt idx="6983">
                  <c:v>6984</c:v>
                </c:pt>
                <c:pt idx="6984">
                  <c:v>6985</c:v>
                </c:pt>
                <c:pt idx="6985">
                  <c:v>6986</c:v>
                </c:pt>
                <c:pt idx="6986">
                  <c:v>6987</c:v>
                </c:pt>
                <c:pt idx="6987">
                  <c:v>6988</c:v>
                </c:pt>
                <c:pt idx="6988">
                  <c:v>6989</c:v>
                </c:pt>
                <c:pt idx="6989">
                  <c:v>6990</c:v>
                </c:pt>
                <c:pt idx="6990">
                  <c:v>6991</c:v>
                </c:pt>
                <c:pt idx="6991">
                  <c:v>6992</c:v>
                </c:pt>
                <c:pt idx="6992">
                  <c:v>6993</c:v>
                </c:pt>
                <c:pt idx="6993">
                  <c:v>6994</c:v>
                </c:pt>
                <c:pt idx="6994">
                  <c:v>6995</c:v>
                </c:pt>
                <c:pt idx="6995">
                  <c:v>6996</c:v>
                </c:pt>
                <c:pt idx="6996">
                  <c:v>6997</c:v>
                </c:pt>
                <c:pt idx="6997">
                  <c:v>6998</c:v>
                </c:pt>
                <c:pt idx="6998">
                  <c:v>6999</c:v>
                </c:pt>
                <c:pt idx="6999">
                  <c:v>7000</c:v>
                </c:pt>
                <c:pt idx="7000">
                  <c:v>7001</c:v>
                </c:pt>
                <c:pt idx="7001">
                  <c:v>7002</c:v>
                </c:pt>
                <c:pt idx="7002">
                  <c:v>7003</c:v>
                </c:pt>
                <c:pt idx="7003">
                  <c:v>7004</c:v>
                </c:pt>
                <c:pt idx="7004">
                  <c:v>7005</c:v>
                </c:pt>
                <c:pt idx="7005">
                  <c:v>7006</c:v>
                </c:pt>
                <c:pt idx="7006">
                  <c:v>7007</c:v>
                </c:pt>
                <c:pt idx="7007">
                  <c:v>7008</c:v>
                </c:pt>
                <c:pt idx="7008">
                  <c:v>7009</c:v>
                </c:pt>
                <c:pt idx="7009">
                  <c:v>7010</c:v>
                </c:pt>
                <c:pt idx="7010">
                  <c:v>7011</c:v>
                </c:pt>
                <c:pt idx="7011">
                  <c:v>7012</c:v>
                </c:pt>
                <c:pt idx="7012">
                  <c:v>7013</c:v>
                </c:pt>
                <c:pt idx="7013">
                  <c:v>7014</c:v>
                </c:pt>
                <c:pt idx="7014">
                  <c:v>7015</c:v>
                </c:pt>
                <c:pt idx="7015">
                  <c:v>7016</c:v>
                </c:pt>
                <c:pt idx="7016">
                  <c:v>7017</c:v>
                </c:pt>
                <c:pt idx="7017">
                  <c:v>7018</c:v>
                </c:pt>
                <c:pt idx="7018">
                  <c:v>7019</c:v>
                </c:pt>
                <c:pt idx="7019">
                  <c:v>7020</c:v>
                </c:pt>
                <c:pt idx="7020">
                  <c:v>7021</c:v>
                </c:pt>
                <c:pt idx="7021">
                  <c:v>7022</c:v>
                </c:pt>
                <c:pt idx="7022">
                  <c:v>7023</c:v>
                </c:pt>
                <c:pt idx="7023">
                  <c:v>7024</c:v>
                </c:pt>
                <c:pt idx="7024">
                  <c:v>7025</c:v>
                </c:pt>
                <c:pt idx="7025">
                  <c:v>7026</c:v>
                </c:pt>
                <c:pt idx="7026">
                  <c:v>7027</c:v>
                </c:pt>
                <c:pt idx="7027">
                  <c:v>7028</c:v>
                </c:pt>
                <c:pt idx="7028">
                  <c:v>7029</c:v>
                </c:pt>
                <c:pt idx="7029">
                  <c:v>7030</c:v>
                </c:pt>
                <c:pt idx="7030">
                  <c:v>7031</c:v>
                </c:pt>
                <c:pt idx="7031">
                  <c:v>7032</c:v>
                </c:pt>
                <c:pt idx="7032">
                  <c:v>7033</c:v>
                </c:pt>
                <c:pt idx="7033">
                  <c:v>7034</c:v>
                </c:pt>
                <c:pt idx="7034">
                  <c:v>7035</c:v>
                </c:pt>
                <c:pt idx="7035">
                  <c:v>7036</c:v>
                </c:pt>
                <c:pt idx="7036">
                  <c:v>7037</c:v>
                </c:pt>
                <c:pt idx="7037">
                  <c:v>7038</c:v>
                </c:pt>
                <c:pt idx="7038">
                  <c:v>7039</c:v>
                </c:pt>
                <c:pt idx="7039">
                  <c:v>7040</c:v>
                </c:pt>
                <c:pt idx="7040">
                  <c:v>7041</c:v>
                </c:pt>
                <c:pt idx="7041">
                  <c:v>7042</c:v>
                </c:pt>
                <c:pt idx="7042">
                  <c:v>7043</c:v>
                </c:pt>
                <c:pt idx="7043">
                  <c:v>7044</c:v>
                </c:pt>
                <c:pt idx="7044">
                  <c:v>7045</c:v>
                </c:pt>
                <c:pt idx="7045">
                  <c:v>7046</c:v>
                </c:pt>
                <c:pt idx="7046">
                  <c:v>7047</c:v>
                </c:pt>
                <c:pt idx="7047">
                  <c:v>7048</c:v>
                </c:pt>
                <c:pt idx="7048">
                  <c:v>7049</c:v>
                </c:pt>
                <c:pt idx="7049">
                  <c:v>7050</c:v>
                </c:pt>
                <c:pt idx="7050">
                  <c:v>7051</c:v>
                </c:pt>
                <c:pt idx="7051">
                  <c:v>7052</c:v>
                </c:pt>
                <c:pt idx="7052">
                  <c:v>7053</c:v>
                </c:pt>
                <c:pt idx="7053">
                  <c:v>7054</c:v>
                </c:pt>
                <c:pt idx="7054">
                  <c:v>7055</c:v>
                </c:pt>
                <c:pt idx="7055">
                  <c:v>7056</c:v>
                </c:pt>
                <c:pt idx="7056">
                  <c:v>7057</c:v>
                </c:pt>
                <c:pt idx="7057">
                  <c:v>7058</c:v>
                </c:pt>
                <c:pt idx="7058">
                  <c:v>7059</c:v>
                </c:pt>
                <c:pt idx="7059">
                  <c:v>7060</c:v>
                </c:pt>
                <c:pt idx="7060">
                  <c:v>7061</c:v>
                </c:pt>
                <c:pt idx="7061">
                  <c:v>7062</c:v>
                </c:pt>
                <c:pt idx="7062">
                  <c:v>7063</c:v>
                </c:pt>
                <c:pt idx="7063">
                  <c:v>7064</c:v>
                </c:pt>
                <c:pt idx="7064">
                  <c:v>7065</c:v>
                </c:pt>
                <c:pt idx="7065">
                  <c:v>7066</c:v>
                </c:pt>
                <c:pt idx="7066">
                  <c:v>7067</c:v>
                </c:pt>
                <c:pt idx="7067">
                  <c:v>7068</c:v>
                </c:pt>
                <c:pt idx="7068">
                  <c:v>7069</c:v>
                </c:pt>
                <c:pt idx="7069">
                  <c:v>7070</c:v>
                </c:pt>
                <c:pt idx="7070">
                  <c:v>7071</c:v>
                </c:pt>
                <c:pt idx="7071">
                  <c:v>7072</c:v>
                </c:pt>
                <c:pt idx="7072">
                  <c:v>7073</c:v>
                </c:pt>
                <c:pt idx="7073">
                  <c:v>7074</c:v>
                </c:pt>
                <c:pt idx="7074">
                  <c:v>7075</c:v>
                </c:pt>
                <c:pt idx="7075">
                  <c:v>7076</c:v>
                </c:pt>
                <c:pt idx="7076">
                  <c:v>7077</c:v>
                </c:pt>
                <c:pt idx="7077">
                  <c:v>7078</c:v>
                </c:pt>
                <c:pt idx="7078">
                  <c:v>7079</c:v>
                </c:pt>
                <c:pt idx="7079">
                  <c:v>7080</c:v>
                </c:pt>
                <c:pt idx="7080">
                  <c:v>7081</c:v>
                </c:pt>
                <c:pt idx="7081">
                  <c:v>7082</c:v>
                </c:pt>
                <c:pt idx="7082">
                  <c:v>7083</c:v>
                </c:pt>
                <c:pt idx="7083">
                  <c:v>7084</c:v>
                </c:pt>
                <c:pt idx="7084">
                  <c:v>7085</c:v>
                </c:pt>
                <c:pt idx="7085">
                  <c:v>7086</c:v>
                </c:pt>
                <c:pt idx="7086">
                  <c:v>7087</c:v>
                </c:pt>
                <c:pt idx="7087">
                  <c:v>7088</c:v>
                </c:pt>
                <c:pt idx="7088">
                  <c:v>7089</c:v>
                </c:pt>
                <c:pt idx="7089">
                  <c:v>7090</c:v>
                </c:pt>
                <c:pt idx="7090">
                  <c:v>7091</c:v>
                </c:pt>
                <c:pt idx="7091">
                  <c:v>7092</c:v>
                </c:pt>
                <c:pt idx="7092">
                  <c:v>7093</c:v>
                </c:pt>
                <c:pt idx="7093">
                  <c:v>7094</c:v>
                </c:pt>
                <c:pt idx="7094">
                  <c:v>7095</c:v>
                </c:pt>
                <c:pt idx="7095">
                  <c:v>7096</c:v>
                </c:pt>
                <c:pt idx="7096">
                  <c:v>7097</c:v>
                </c:pt>
                <c:pt idx="7097">
                  <c:v>7098</c:v>
                </c:pt>
                <c:pt idx="7098">
                  <c:v>7099</c:v>
                </c:pt>
                <c:pt idx="7099">
                  <c:v>7100</c:v>
                </c:pt>
                <c:pt idx="7100">
                  <c:v>7101</c:v>
                </c:pt>
                <c:pt idx="7101">
                  <c:v>7102</c:v>
                </c:pt>
                <c:pt idx="7102">
                  <c:v>7103</c:v>
                </c:pt>
                <c:pt idx="7103">
                  <c:v>7104</c:v>
                </c:pt>
                <c:pt idx="7104">
                  <c:v>7105</c:v>
                </c:pt>
                <c:pt idx="7105">
                  <c:v>7106</c:v>
                </c:pt>
                <c:pt idx="7106">
                  <c:v>7107</c:v>
                </c:pt>
                <c:pt idx="7107">
                  <c:v>7108</c:v>
                </c:pt>
                <c:pt idx="7108">
                  <c:v>7109</c:v>
                </c:pt>
                <c:pt idx="7109">
                  <c:v>7110</c:v>
                </c:pt>
                <c:pt idx="7110">
                  <c:v>7111</c:v>
                </c:pt>
                <c:pt idx="7111">
                  <c:v>7112</c:v>
                </c:pt>
                <c:pt idx="7112">
                  <c:v>7113</c:v>
                </c:pt>
                <c:pt idx="7113">
                  <c:v>7114</c:v>
                </c:pt>
                <c:pt idx="7114">
                  <c:v>7115</c:v>
                </c:pt>
                <c:pt idx="7115">
                  <c:v>7116</c:v>
                </c:pt>
                <c:pt idx="7116">
                  <c:v>7117</c:v>
                </c:pt>
                <c:pt idx="7117">
                  <c:v>7118</c:v>
                </c:pt>
                <c:pt idx="7118">
                  <c:v>7119</c:v>
                </c:pt>
                <c:pt idx="7119">
                  <c:v>7120</c:v>
                </c:pt>
                <c:pt idx="7120">
                  <c:v>7121</c:v>
                </c:pt>
                <c:pt idx="7121">
                  <c:v>7122</c:v>
                </c:pt>
                <c:pt idx="7122">
                  <c:v>7123</c:v>
                </c:pt>
                <c:pt idx="7123">
                  <c:v>7124</c:v>
                </c:pt>
                <c:pt idx="7124">
                  <c:v>7125</c:v>
                </c:pt>
                <c:pt idx="7125">
                  <c:v>7126</c:v>
                </c:pt>
                <c:pt idx="7126">
                  <c:v>7127</c:v>
                </c:pt>
                <c:pt idx="7127">
                  <c:v>7128</c:v>
                </c:pt>
                <c:pt idx="7128">
                  <c:v>7129</c:v>
                </c:pt>
                <c:pt idx="7129">
                  <c:v>7130</c:v>
                </c:pt>
                <c:pt idx="7130">
                  <c:v>7131</c:v>
                </c:pt>
                <c:pt idx="7131">
                  <c:v>7132</c:v>
                </c:pt>
                <c:pt idx="7132">
                  <c:v>7133</c:v>
                </c:pt>
                <c:pt idx="7133">
                  <c:v>7134</c:v>
                </c:pt>
                <c:pt idx="7134">
                  <c:v>7135</c:v>
                </c:pt>
                <c:pt idx="7135">
                  <c:v>7136</c:v>
                </c:pt>
                <c:pt idx="7136">
                  <c:v>7137</c:v>
                </c:pt>
                <c:pt idx="7137">
                  <c:v>7138</c:v>
                </c:pt>
                <c:pt idx="7138">
                  <c:v>7139</c:v>
                </c:pt>
                <c:pt idx="7139">
                  <c:v>7140</c:v>
                </c:pt>
                <c:pt idx="7140">
                  <c:v>7141</c:v>
                </c:pt>
                <c:pt idx="7141">
                  <c:v>7142</c:v>
                </c:pt>
                <c:pt idx="7142">
                  <c:v>7143</c:v>
                </c:pt>
                <c:pt idx="7143">
                  <c:v>7144</c:v>
                </c:pt>
                <c:pt idx="7144">
                  <c:v>7145</c:v>
                </c:pt>
                <c:pt idx="7145">
                  <c:v>7146</c:v>
                </c:pt>
                <c:pt idx="7146">
                  <c:v>7147</c:v>
                </c:pt>
                <c:pt idx="7147">
                  <c:v>7148</c:v>
                </c:pt>
                <c:pt idx="7148">
                  <c:v>7149</c:v>
                </c:pt>
                <c:pt idx="7149">
                  <c:v>7150</c:v>
                </c:pt>
                <c:pt idx="7150">
                  <c:v>7151</c:v>
                </c:pt>
                <c:pt idx="7151">
                  <c:v>7152</c:v>
                </c:pt>
                <c:pt idx="7152">
                  <c:v>7153</c:v>
                </c:pt>
                <c:pt idx="7153">
                  <c:v>7154</c:v>
                </c:pt>
                <c:pt idx="7154">
                  <c:v>7155</c:v>
                </c:pt>
                <c:pt idx="7155">
                  <c:v>7156</c:v>
                </c:pt>
                <c:pt idx="7156">
                  <c:v>7157</c:v>
                </c:pt>
                <c:pt idx="7157">
                  <c:v>7158</c:v>
                </c:pt>
                <c:pt idx="7158">
                  <c:v>7159</c:v>
                </c:pt>
                <c:pt idx="7159">
                  <c:v>7160</c:v>
                </c:pt>
                <c:pt idx="7160">
                  <c:v>7161</c:v>
                </c:pt>
                <c:pt idx="7161">
                  <c:v>7162</c:v>
                </c:pt>
                <c:pt idx="7162">
                  <c:v>7163</c:v>
                </c:pt>
                <c:pt idx="7163">
                  <c:v>7164</c:v>
                </c:pt>
                <c:pt idx="7164">
                  <c:v>7165</c:v>
                </c:pt>
                <c:pt idx="7165">
                  <c:v>7166</c:v>
                </c:pt>
                <c:pt idx="7166">
                  <c:v>7167</c:v>
                </c:pt>
                <c:pt idx="7167">
                  <c:v>7168</c:v>
                </c:pt>
                <c:pt idx="7168">
                  <c:v>7169</c:v>
                </c:pt>
                <c:pt idx="7169">
                  <c:v>7170</c:v>
                </c:pt>
                <c:pt idx="7170">
                  <c:v>7171</c:v>
                </c:pt>
                <c:pt idx="7171">
                  <c:v>7172</c:v>
                </c:pt>
                <c:pt idx="7172">
                  <c:v>7173</c:v>
                </c:pt>
                <c:pt idx="7173">
                  <c:v>7174</c:v>
                </c:pt>
                <c:pt idx="7174">
                  <c:v>7175</c:v>
                </c:pt>
                <c:pt idx="7175">
                  <c:v>7176</c:v>
                </c:pt>
                <c:pt idx="7176">
                  <c:v>7177</c:v>
                </c:pt>
                <c:pt idx="7177">
                  <c:v>7178</c:v>
                </c:pt>
                <c:pt idx="7178">
                  <c:v>7179</c:v>
                </c:pt>
                <c:pt idx="7179">
                  <c:v>7180</c:v>
                </c:pt>
                <c:pt idx="7180">
                  <c:v>7181</c:v>
                </c:pt>
                <c:pt idx="7181">
                  <c:v>7182</c:v>
                </c:pt>
                <c:pt idx="7182">
                  <c:v>7183</c:v>
                </c:pt>
                <c:pt idx="7183">
                  <c:v>7184</c:v>
                </c:pt>
                <c:pt idx="7184">
                  <c:v>7185</c:v>
                </c:pt>
                <c:pt idx="7185">
                  <c:v>7186</c:v>
                </c:pt>
                <c:pt idx="7186">
                  <c:v>7187</c:v>
                </c:pt>
                <c:pt idx="7187">
                  <c:v>7188</c:v>
                </c:pt>
                <c:pt idx="7188">
                  <c:v>7189</c:v>
                </c:pt>
                <c:pt idx="7189">
                  <c:v>7190</c:v>
                </c:pt>
                <c:pt idx="7190">
                  <c:v>7191</c:v>
                </c:pt>
                <c:pt idx="7191">
                  <c:v>7192</c:v>
                </c:pt>
                <c:pt idx="7192">
                  <c:v>7193</c:v>
                </c:pt>
                <c:pt idx="7193">
                  <c:v>7194</c:v>
                </c:pt>
                <c:pt idx="7194">
                  <c:v>7195</c:v>
                </c:pt>
                <c:pt idx="7195">
                  <c:v>7196</c:v>
                </c:pt>
                <c:pt idx="7196">
                  <c:v>7197</c:v>
                </c:pt>
                <c:pt idx="7197">
                  <c:v>7198</c:v>
                </c:pt>
                <c:pt idx="7198">
                  <c:v>7199</c:v>
                </c:pt>
                <c:pt idx="7199">
                  <c:v>7200</c:v>
                </c:pt>
                <c:pt idx="7200">
                  <c:v>7201</c:v>
                </c:pt>
                <c:pt idx="7201">
                  <c:v>7202</c:v>
                </c:pt>
                <c:pt idx="7202">
                  <c:v>7203</c:v>
                </c:pt>
                <c:pt idx="7203">
                  <c:v>7204</c:v>
                </c:pt>
                <c:pt idx="7204">
                  <c:v>7205</c:v>
                </c:pt>
                <c:pt idx="7205">
                  <c:v>7206</c:v>
                </c:pt>
                <c:pt idx="7206">
                  <c:v>7207</c:v>
                </c:pt>
                <c:pt idx="7207">
                  <c:v>7208</c:v>
                </c:pt>
                <c:pt idx="7208">
                  <c:v>7209</c:v>
                </c:pt>
                <c:pt idx="7209">
                  <c:v>7210</c:v>
                </c:pt>
                <c:pt idx="7210">
                  <c:v>7211</c:v>
                </c:pt>
                <c:pt idx="7211">
                  <c:v>7212</c:v>
                </c:pt>
                <c:pt idx="7212">
                  <c:v>7213</c:v>
                </c:pt>
                <c:pt idx="7213">
                  <c:v>7214</c:v>
                </c:pt>
                <c:pt idx="7214">
                  <c:v>7215</c:v>
                </c:pt>
                <c:pt idx="7215">
                  <c:v>7216</c:v>
                </c:pt>
                <c:pt idx="7216">
                  <c:v>7217</c:v>
                </c:pt>
                <c:pt idx="7217">
                  <c:v>7218</c:v>
                </c:pt>
                <c:pt idx="7218">
                  <c:v>7219</c:v>
                </c:pt>
                <c:pt idx="7219">
                  <c:v>7220</c:v>
                </c:pt>
                <c:pt idx="7220">
                  <c:v>7221</c:v>
                </c:pt>
                <c:pt idx="7221">
                  <c:v>7222</c:v>
                </c:pt>
                <c:pt idx="7222">
                  <c:v>7223</c:v>
                </c:pt>
                <c:pt idx="7223">
                  <c:v>7224</c:v>
                </c:pt>
                <c:pt idx="7224">
                  <c:v>7225</c:v>
                </c:pt>
                <c:pt idx="7225">
                  <c:v>7226</c:v>
                </c:pt>
                <c:pt idx="7226">
                  <c:v>7227</c:v>
                </c:pt>
                <c:pt idx="7227">
                  <c:v>7228</c:v>
                </c:pt>
                <c:pt idx="7228">
                  <c:v>7229</c:v>
                </c:pt>
                <c:pt idx="7229">
                  <c:v>7230</c:v>
                </c:pt>
                <c:pt idx="7230">
                  <c:v>7231</c:v>
                </c:pt>
                <c:pt idx="7231">
                  <c:v>7232</c:v>
                </c:pt>
                <c:pt idx="7232">
                  <c:v>7233</c:v>
                </c:pt>
                <c:pt idx="7233">
                  <c:v>7234</c:v>
                </c:pt>
                <c:pt idx="7234">
                  <c:v>7235</c:v>
                </c:pt>
                <c:pt idx="7235">
                  <c:v>7236</c:v>
                </c:pt>
                <c:pt idx="7236">
                  <c:v>7237</c:v>
                </c:pt>
                <c:pt idx="7237">
                  <c:v>7238</c:v>
                </c:pt>
                <c:pt idx="7238">
                  <c:v>7239</c:v>
                </c:pt>
                <c:pt idx="7239">
                  <c:v>7240</c:v>
                </c:pt>
                <c:pt idx="7240">
                  <c:v>7241</c:v>
                </c:pt>
                <c:pt idx="7241">
                  <c:v>7242</c:v>
                </c:pt>
                <c:pt idx="7242">
                  <c:v>7243</c:v>
                </c:pt>
                <c:pt idx="7243">
                  <c:v>7244</c:v>
                </c:pt>
                <c:pt idx="7244">
                  <c:v>7245</c:v>
                </c:pt>
                <c:pt idx="7245">
                  <c:v>7246</c:v>
                </c:pt>
                <c:pt idx="7246">
                  <c:v>7247</c:v>
                </c:pt>
                <c:pt idx="7247">
                  <c:v>7248</c:v>
                </c:pt>
                <c:pt idx="7248">
                  <c:v>7249</c:v>
                </c:pt>
                <c:pt idx="7249">
                  <c:v>7250</c:v>
                </c:pt>
                <c:pt idx="7250">
                  <c:v>7251</c:v>
                </c:pt>
                <c:pt idx="7251">
                  <c:v>7252</c:v>
                </c:pt>
                <c:pt idx="7252">
                  <c:v>7253</c:v>
                </c:pt>
                <c:pt idx="7253">
                  <c:v>7254</c:v>
                </c:pt>
                <c:pt idx="7254">
                  <c:v>7255</c:v>
                </c:pt>
                <c:pt idx="7255">
                  <c:v>7256</c:v>
                </c:pt>
                <c:pt idx="7256">
                  <c:v>7257</c:v>
                </c:pt>
                <c:pt idx="7257">
                  <c:v>7258</c:v>
                </c:pt>
                <c:pt idx="7258">
                  <c:v>7259</c:v>
                </c:pt>
                <c:pt idx="7259">
                  <c:v>7260</c:v>
                </c:pt>
                <c:pt idx="7260">
                  <c:v>7261</c:v>
                </c:pt>
                <c:pt idx="7261">
                  <c:v>7262</c:v>
                </c:pt>
                <c:pt idx="7262">
                  <c:v>7263</c:v>
                </c:pt>
                <c:pt idx="7263">
                  <c:v>7264</c:v>
                </c:pt>
                <c:pt idx="7264">
                  <c:v>7265</c:v>
                </c:pt>
                <c:pt idx="7265">
                  <c:v>7266</c:v>
                </c:pt>
                <c:pt idx="7266">
                  <c:v>7267</c:v>
                </c:pt>
                <c:pt idx="7267">
                  <c:v>7268</c:v>
                </c:pt>
                <c:pt idx="7268">
                  <c:v>7269</c:v>
                </c:pt>
                <c:pt idx="7269">
                  <c:v>7270</c:v>
                </c:pt>
                <c:pt idx="7270">
                  <c:v>7271</c:v>
                </c:pt>
                <c:pt idx="7271">
                  <c:v>7272</c:v>
                </c:pt>
                <c:pt idx="7272">
                  <c:v>7273</c:v>
                </c:pt>
                <c:pt idx="7273">
                  <c:v>7274</c:v>
                </c:pt>
                <c:pt idx="7274">
                  <c:v>7275</c:v>
                </c:pt>
                <c:pt idx="7275">
                  <c:v>7276</c:v>
                </c:pt>
                <c:pt idx="7276">
                  <c:v>7277</c:v>
                </c:pt>
                <c:pt idx="7277">
                  <c:v>7278</c:v>
                </c:pt>
                <c:pt idx="7278">
                  <c:v>7279</c:v>
                </c:pt>
                <c:pt idx="7279">
                  <c:v>7280</c:v>
                </c:pt>
                <c:pt idx="7280">
                  <c:v>7281</c:v>
                </c:pt>
                <c:pt idx="7281">
                  <c:v>7282</c:v>
                </c:pt>
                <c:pt idx="7282">
                  <c:v>7283</c:v>
                </c:pt>
                <c:pt idx="7283">
                  <c:v>7284</c:v>
                </c:pt>
                <c:pt idx="7284">
                  <c:v>7285</c:v>
                </c:pt>
                <c:pt idx="7285">
                  <c:v>7286</c:v>
                </c:pt>
                <c:pt idx="7286">
                  <c:v>7287</c:v>
                </c:pt>
                <c:pt idx="7287">
                  <c:v>7288</c:v>
                </c:pt>
                <c:pt idx="7288">
                  <c:v>7289</c:v>
                </c:pt>
                <c:pt idx="7289">
                  <c:v>7290</c:v>
                </c:pt>
                <c:pt idx="7290">
                  <c:v>7291</c:v>
                </c:pt>
                <c:pt idx="7291">
                  <c:v>7292</c:v>
                </c:pt>
                <c:pt idx="7292">
                  <c:v>7293</c:v>
                </c:pt>
                <c:pt idx="7293">
                  <c:v>7294</c:v>
                </c:pt>
                <c:pt idx="7294">
                  <c:v>7295</c:v>
                </c:pt>
                <c:pt idx="7295">
                  <c:v>7296</c:v>
                </c:pt>
                <c:pt idx="7296">
                  <c:v>7297</c:v>
                </c:pt>
                <c:pt idx="7297">
                  <c:v>7298</c:v>
                </c:pt>
                <c:pt idx="7298">
                  <c:v>7299</c:v>
                </c:pt>
                <c:pt idx="7299">
                  <c:v>7300</c:v>
                </c:pt>
                <c:pt idx="7300">
                  <c:v>7301</c:v>
                </c:pt>
                <c:pt idx="7301">
                  <c:v>7302</c:v>
                </c:pt>
                <c:pt idx="7302">
                  <c:v>7303</c:v>
                </c:pt>
                <c:pt idx="7303">
                  <c:v>7304</c:v>
                </c:pt>
                <c:pt idx="7304">
                  <c:v>7305</c:v>
                </c:pt>
                <c:pt idx="7305">
                  <c:v>7306</c:v>
                </c:pt>
                <c:pt idx="7306">
                  <c:v>7307</c:v>
                </c:pt>
                <c:pt idx="7307">
                  <c:v>7308</c:v>
                </c:pt>
                <c:pt idx="7308">
                  <c:v>7309</c:v>
                </c:pt>
                <c:pt idx="7309">
                  <c:v>7310</c:v>
                </c:pt>
                <c:pt idx="7310">
                  <c:v>7311</c:v>
                </c:pt>
                <c:pt idx="7311">
                  <c:v>7312</c:v>
                </c:pt>
                <c:pt idx="7312">
                  <c:v>7313</c:v>
                </c:pt>
                <c:pt idx="7313">
                  <c:v>7314</c:v>
                </c:pt>
                <c:pt idx="7314">
                  <c:v>7315</c:v>
                </c:pt>
                <c:pt idx="7315">
                  <c:v>7316</c:v>
                </c:pt>
                <c:pt idx="7316">
                  <c:v>7317</c:v>
                </c:pt>
                <c:pt idx="7317">
                  <c:v>7318</c:v>
                </c:pt>
                <c:pt idx="7318">
                  <c:v>7319</c:v>
                </c:pt>
                <c:pt idx="7319">
                  <c:v>7320</c:v>
                </c:pt>
                <c:pt idx="7320">
                  <c:v>7321</c:v>
                </c:pt>
                <c:pt idx="7321">
                  <c:v>7322</c:v>
                </c:pt>
                <c:pt idx="7322">
                  <c:v>7323</c:v>
                </c:pt>
                <c:pt idx="7323">
                  <c:v>7324</c:v>
                </c:pt>
                <c:pt idx="7324">
                  <c:v>7325</c:v>
                </c:pt>
                <c:pt idx="7325">
                  <c:v>7326</c:v>
                </c:pt>
                <c:pt idx="7326">
                  <c:v>7327</c:v>
                </c:pt>
                <c:pt idx="7327">
                  <c:v>7328</c:v>
                </c:pt>
                <c:pt idx="7328">
                  <c:v>7329</c:v>
                </c:pt>
                <c:pt idx="7329">
                  <c:v>7330</c:v>
                </c:pt>
                <c:pt idx="7330">
                  <c:v>7331</c:v>
                </c:pt>
                <c:pt idx="7331">
                  <c:v>7332</c:v>
                </c:pt>
                <c:pt idx="7332">
                  <c:v>7333</c:v>
                </c:pt>
                <c:pt idx="7333">
                  <c:v>7334</c:v>
                </c:pt>
                <c:pt idx="7334">
                  <c:v>7335</c:v>
                </c:pt>
                <c:pt idx="7335">
                  <c:v>7336</c:v>
                </c:pt>
                <c:pt idx="7336">
                  <c:v>7337</c:v>
                </c:pt>
                <c:pt idx="7337">
                  <c:v>7338</c:v>
                </c:pt>
                <c:pt idx="7338">
                  <c:v>7339</c:v>
                </c:pt>
                <c:pt idx="7339">
                  <c:v>7340</c:v>
                </c:pt>
                <c:pt idx="7340">
                  <c:v>7341</c:v>
                </c:pt>
                <c:pt idx="7341">
                  <c:v>7342</c:v>
                </c:pt>
                <c:pt idx="7342">
                  <c:v>7343</c:v>
                </c:pt>
                <c:pt idx="7343">
                  <c:v>7344</c:v>
                </c:pt>
                <c:pt idx="7344">
                  <c:v>7345</c:v>
                </c:pt>
                <c:pt idx="7345">
                  <c:v>7346</c:v>
                </c:pt>
                <c:pt idx="7346">
                  <c:v>7347</c:v>
                </c:pt>
                <c:pt idx="7347">
                  <c:v>7348</c:v>
                </c:pt>
                <c:pt idx="7348">
                  <c:v>7349</c:v>
                </c:pt>
                <c:pt idx="7349">
                  <c:v>7350</c:v>
                </c:pt>
                <c:pt idx="7350">
                  <c:v>7351</c:v>
                </c:pt>
                <c:pt idx="7351">
                  <c:v>7352</c:v>
                </c:pt>
                <c:pt idx="7352">
                  <c:v>7353</c:v>
                </c:pt>
                <c:pt idx="7353">
                  <c:v>7354</c:v>
                </c:pt>
                <c:pt idx="7354">
                  <c:v>7355</c:v>
                </c:pt>
                <c:pt idx="7355">
                  <c:v>7356</c:v>
                </c:pt>
                <c:pt idx="7356">
                  <c:v>7357</c:v>
                </c:pt>
                <c:pt idx="7357">
                  <c:v>7358</c:v>
                </c:pt>
                <c:pt idx="7358">
                  <c:v>7359</c:v>
                </c:pt>
                <c:pt idx="7359">
                  <c:v>7360</c:v>
                </c:pt>
                <c:pt idx="7360">
                  <c:v>7361</c:v>
                </c:pt>
                <c:pt idx="7361">
                  <c:v>7362</c:v>
                </c:pt>
                <c:pt idx="7362">
                  <c:v>7363</c:v>
                </c:pt>
                <c:pt idx="7363">
                  <c:v>7364</c:v>
                </c:pt>
                <c:pt idx="7364">
                  <c:v>7365</c:v>
                </c:pt>
                <c:pt idx="7365">
                  <c:v>7366</c:v>
                </c:pt>
                <c:pt idx="7366">
                  <c:v>7367</c:v>
                </c:pt>
                <c:pt idx="7367">
                  <c:v>7368</c:v>
                </c:pt>
                <c:pt idx="7368">
                  <c:v>7369</c:v>
                </c:pt>
                <c:pt idx="7369">
                  <c:v>7370</c:v>
                </c:pt>
                <c:pt idx="7370">
                  <c:v>7371</c:v>
                </c:pt>
                <c:pt idx="7371">
                  <c:v>7372</c:v>
                </c:pt>
                <c:pt idx="7372">
                  <c:v>7373</c:v>
                </c:pt>
                <c:pt idx="7373">
                  <c:v>7374</c:v>
                </c:pt>
                <c:pt idx="7374">
                  <c:v>7375</c:v>
                </c:pt>
                <c:pt idx="7375">
                  <c:v>7376</c:v>
                </c:pt>
                <c:pt idx="7376">
                  <c:v>7377</c:v>
                </c:pt>
                <c:pt idx="7377">
                  <c:v>7378</c:v>
                </c:pt>
                <c:pt idx="7378">
                  <c:v>7379</c:v>
                </c:pt>
                <c:pt idx="7379">
                  <c:v>7380</c:v>
                </c:pt>
                <c:pt idx="7380">
                  <c:v>7381</c:v>
                </c:pt>
                <c:pt idx="7381">
                  <c:v>7382</c:v>
                </c:pt>
                <c:pt idx="7382">
                  <c:v>7383</c:v>
                </c:pt>
                <c:pt idx="7383">
                  <c:v>7384</c:v>
                </c:pt>
                <c:pt idx="7384">
                  <c:v>7385</c:v>
                </c:pt>
                <c:pt idx="7385">
                  <c:v>7386</c:v>
                </c:pt>
                <c:pt idx="7386">
                  <c:v>7387</c:v>
                </c:pt>
                <c:pt idx="7387">
                  <c:v>7388</c:v>
                </c:pt>
                <c:pt idx="7388">
                  <c:v>7389</c:v>
                </c:pt>
                <c:pt idx="7389">
                  <c:v>7390</c:v>
                </c:pt>
                <c:pt idx="7390">
                  <c:v>7391</c:v>
                </c:pt>
                <c:pt idx="7391">
                  <c:v>7392</c:v>
                </c:pt>
                <c:pt idx="7392">
                  <c:v>7393</c:v>
                </c:pt>
                <c:pt idx="7393">
                  <c:v>7394</c:v>
                </c:pt>
                <c:pt idx="7394">
                  <c:v>7395</c:v>
                </c:pt>
                <c:pt idx="7395">
                  <c:v>7396</c:v>
                </c:pt>
                <c:pt idx="7396">
                  <c:v>7397</c:v>
                </c:pt>
                <c:pt idx="7397">
                  <c:v>7398</c:v>
                </c:pt>
                <c:pt idx="7398">
                  <c:v>7399</c:v>
                </c:pt>
                <c:pt idx="7399">
                  <c:v>7400</c:v>
                </c:pt>
                <c:pt idx="7400">
                  <c:v>7401</c:v>
                </c:pt>
                <c:pt idx="7401">
                  <c:v>7402</c:v>
                </c:pt>
                <c:pt idx="7402">
                  <c:v>7403</c:v>
                </c:pt>
                <c:pt idx="7403">
                  <c:v>7404</c:v>
                </c:pt>
                <c:pt idx="7404">
                  <c:v>7405</c:v>
                </c:pt>
                <c:pt idx="7405">
                  <c:v>7406</c:v>
                </c:pt>
                <c:pt idx="7406">
                  <c:v>7407</c:v>
                </c:pt>
                <c:pt idx="7407">
                  <c:v>7408</c:v>
                </c:pt>
                <c:pt idx="7408">
                  <c:v>7409</c:v>
                </c:pt>
                <c:pt idx="7409">
                  <c:v>7410</c:v>
                </c:pt>
                <c:pt idx="7410">
                  <c:v>7411</c:v>
                </c:pt>
                <c:pt idx="7411">
                  <c:v>7412</c:v>
                </c:pt>
                <c:pt idx="7412">
                  <c:v>7413</c:v>
                </c:pt>
                <c:pt idx="7413">
                  <c:v>7414</c:v>
                </c:pt>
                <c:pt idx="7414">
                  <c:v>7415</c:v>
                </c:pt>
                <c:pt idx="7415">
                  <c:v>7416</c:v>
                </c:pt>
                <c:pt idx="7416">
                  <c:v>7417</c:v>
                </c:pt>
                <c:pt idx="7417">
                  <c:v>7418</c:v>
                </c:pt>
                <c:pt idx="7418">
                  <c:v>7419</c:v>
                </c:pt>
                <c:pt idx="7419">
                  <c:v>7420</c:v>
                </c:pt>
                <c:pt idx="7420">
                  <c:v>7421</c:v>
                </c:pt>
                <c:pt idx="7421">
                  <c:v>7422</c:v>
                </c:pt>
                <c:pt idx="7422">
                  <c:v>7423</c:v>
                </c:pt>
                <c:pt idx="7423">
                  <c:v>7424</c:v>
                </c:pt>
                <c:pt idx="7424">
                  <c:v>7425</c:v>
                </c:pt>
                <c:pt idx="7425">
                  <c:v>7426</c:v>
                </c:pt>
                <c:pt idx="7426">
                  <c:v>7427</c:v>
                </c:pt>
                <c:pt idx="7427">
                  <c:v>7428</c:v>
                </c:pt>
                <c:pt idx="7428">
                  <c:v>7429</c:v>
                </c:pt>
                <c:pt idx="7429">
                  <c:v>7430</c:v>
                </c:pt>
                <c:pt idx="7430">
                  <c:v>7431</c:v>
                </c:pt>
                <c:pt idx="7431">
                  <c:v>7432</c:v>
                </c:pt>
                <c:pt idx="7432">
                  <c:v>7433</c:v>
                </c:pt>
                <c:pt idx="7433">
                  <c:v>7434</c:v>
                </c:pt>
                <c:pt idx="7434">
                  <c:v>7435</c:v>
                </c:pt>
                <c:pt idx="7435">
                  <c:v>7436</c:v>
                </c:pt>
                <c:pt idx="7436">
                  <c:v>7437</c:v>
                </c:pt>
                <c:pt idx="7437">
                  <c:v>7438</c:v>
                </c:pt>
                <c:pt idx="7438">
                  <c:v>7439</c:v>
                </c:pt>
                <c:pt idx="7439">
                  <c:v>7440</c:v>
                </c:pt>
                <c:pt idx="7440">
                  <c:v>7441</c:v>
                </c:pt>
                <c:pt idx="7441">
                  <c:v>7442</c:v>
                </c:pt>
                <c:pt idx="7442">
                  <c:v>7443</c:v>
                </c:pt>
                <c:pt idx="7443">
                  <c:v>7444</c:v>
                </c:pt>
                <c:pt idx="7444">
                  <c:v>7445</c:v>
                </c:pt>
                <c:pt idx="7445">
                  <c:v>7446</c:v>
                </c:pt>
                <c:pt idx="7446">
                  <c:v>7447</c:v>
                </c:pt>
                <c:pt idx="7447">
                  <c:v>7448</c:v>
                </c:pt>
                <c:pt idx="7448">
                  <c:v>7449</c:v>
                </c:pt>
                <c:pt idx="7449">
                  <c:v>7450</c:v>
                </c:pt>
                <c:pt idx="7450">
                  <c:v>7451</c:v>
                </c:pt>
                <c:pt idx="7451">
                  <c:v>7452</c:v>
                </c:pt>
                <c:pt idx="7452">
                  <c:v>7453</c:v>
                </c:pt>
                <c:pt idx="7453">
                  <c:v>7454</c:v>
                </c:pt>
                <c:pt idx="7454">
                  <c:v>7455</c:v>
                </c:pt>
                <c:pt idx="7455">
                  <c:v>7456</c:v>
                </c:pt>
                <c:pt idx="7456">
                  <c:v>7457</c:v>
                </c:pt>
                <c:pt idx="7457">
                  <c:v>7458</c:v>
                </c:pt>
                <c:pt idx="7458">
                  <c:v>7459</c:v>
                </c:pt>
                <c:pt idx="7459">
                  <c:v>7460</c:v>
                </c:pt>
                <c:pt idx="7460">
                  <c:v>7461</c:v>
                </c:pt>
                <c:pt idx="7461">
                  <c:v>7462</c:v>
                </c:pt>
                <c:pt idx="7462">
                  <c:v>7463</c:v>
                </c:pt>
                <c:pt idx="7463">
                  <c:v>7464</c:v>
                </c:pt>
                <c:pt idx="7464">
                  <c:v>7465</c:v>
                </c:pt>
                <c:pt idx="7465">
                  <c:v>7466</c:v>
                </c:pt>
                <c:pt idx="7466">
                  <c:v>7467</c:v>
                </c:pt>
                <c:pt idx="7467">
                  <c:v>7468</c:v>
                </c:pt>
                <c:pt idx="7468">
                  <c:v>7469</c:v>
                </c:pt>
                <c:pt idx="7469">
                  <c:v>7470</c:v>
                </c:pt>
                <c:pt idx="7470">
                  <c:v>7471</c:v>
                </c:pt>
                <c:pt idx="7471">
                  <c:v>7472</c:v>
                </c:pt>
                <c:pt idx="7472">
                  <c:v>7473</c:v>
                </c:pt>
                <c:pt idx="7473">
                  <c:v>7474</c:v>
                </c:pt>
                <c:pt idx="7474">
                  <c:v>7475</c:v>
                </c:pt>
                <c:pt idx="7475">
                  <c:v>7476</c:v>
                </c:pt>
                <c:pt idx="7476">
                  <c:v>7477</c:v>
                </c:pt>
                <c:pt idx="7477">
                  <c:v>7478</c:v>
                </c:pt>
                <c:pt idx="7478">
                  <c:v>7479</c:v>
                </c:pt>
                <c:pt idx="7479">
                  <c:v>7480</c:v>
                </c:pt>
                <c:pt idx="7480">
                  <c:v>7481</c:v>
                </c:pt>
                <c:pt idx="7481">
                  <c:v>7482</c:v>
                </c:pt>
                <c:pt idx="7482">
                  <c:v>7483</c:v>
                </c:pt>
                <c:pt idx="7483">
                  <c:v>7484</c:v>
                </c:pt>
                <c:pt idx="7484">
                  <c:v>7485</c:v>
                </c:pt>
                <c:pt idx="7485">
                  <c:v>7486</c:v>
                </c:pt>
                <c:pt idx="7486">
                  <c:v>7487</c:v>
                </c:pt>
                <c:pt idx="7487">
                  <c:v>7488</c:v>
                </c:pt>
                <c:pt idx="7488">
                  <c:v>7489</c:v>
                </c:pt>
                <c:pt idx="7489">
                  <c:v>7490</c:v>
                </c:pt>
                <c:pt idx="7490">
                  <c:v>7491</c:v>
                </c:pt>
                <c:pt idx="7491">
                  <c:v>7492</c:v>
                </c:pt>
                <c:pt idx="7492">
                  <c:v>7493</c:v>
                </c:pt>
                <c:pt idx="7493">
                  <c:v>7494</c:v>
                </c:pt>
                <c:pt idx="7494">
                  <c:v>7495</c:v>
                </c:pt>
                <c:pt idx="7495">
                  <c:v>7496</c:v>
                </c:pt>
                <c:pt idx="7496">
                  <c:v>7497</c:v>
                </c:pt>
                <c:pt idx="7497">
                  <c:v>7498</c:v>
                </c:pt>
                <c:pt idx="7498">
                  <c:v>7499</c:v>
                </c:pt>
                <c:pt idx="7499">
                  <c:v>7500</c:v>
                </c:pt>
                <c:pt idx="7500">
                  <c:v>7501</c:v>
                </c:pt>
                <c:pt idx="7501">
                  <c:v>7502</c:v>
                </c:pt>
                <c:pt idx="7502">
                  <c:v>7503</c:v>
                </c:pt>
                <c:pt idx="7503">
                  <c:v>7504</c:v>
                </c:pt>
                <c:pt idx="7504">
                  <c:v>7505</c:v>
                </c:pt>
                <c:pt idx="7505">
                  <c:v>7506</c:v>
                </c:pt>
                <c:pt idx="7506">
                  <c:v>7507</c:v>
                </c:pt>
                <c:pt idx="7507">
                  <c:v>7508</c:v>
                </c:pt>
                <c:pt idx="7508">
                  <c:v>7509</c:v>
                </c:pt>
                <c:pt idx="7509">
                  <c:v>7510</c:v>
                </c:pt>
                <c:pt idx="7510">
                  <c:v>7511</c:v>
                </c:pt>
                <c:pt idx="7511">
                  <c:v>7512</c:v>
                </c:pt>
                <c:pt idx="7512">
                  <c:v>7513</c:v>
                </c:pt>
                <c:pt idx="7513">
                  <c:v>7514</c:v>
                </c:pt>
                <c:pt idx="7514">
                  <c:v>7515</c:v>
                </c:pt>
                <c:pt idx="7515">
                  <c:v>7516</c:v>
                </c:pt>
                <c:pt idx="7516">
                  <c:v>7517</c:v>
                </c:pt>
                <c:pt idx="7517">
                  <c:v>7518</c:v>
                </c:pt>
                <c:pt idx="7518">
                  <c:v>7519</c:v>
                </c:pt>
                <c:pt idx="7519">
                  <c:v>7520</c:v>
                </c:pt>
                <c:pt idx="7520">
                  <c:v>7521</c:v>
                </c:pt>
                <c:pt idx="7521">
                  <c:v>7522</c:v>
                </c:pt>
                <c:pt idx="7522">
                  <c:v>7523</c:v>
                </c:pt>
                <c:pt idx="7523">
                  <c:v>7524</c:v>
                </c:pt>
                <c:pt idx="7524">
                  <c:v>7525</c:v>
                </c:pt>
                <c:pt idx="7525">
                  <c:v>7526</c:v>
                </c:pt>
                <c:pt idx="7526">
                  <c:v>7527</c:v>
                </c:pt>
                <c:pt idx="7527">
                  <c:v>7528</c:v>
                </c:pt>
                <c:pt idx="7528">
                  <c:v>7529</c:v>
                </c:pt>
                <c:pt idx="7529">
                  <c:v>7530</c:v>
                </c:pt>
                <c:pt idx="7530">
                  <c:v>7531</c:v>
                </c:pt>
                <c:pt idx="7531">
                  <c:v>7532</c:v>
                </c:pt>
                <c:pt idx="7532">
                  <c:v>7533</c:v>
                </c:pt>
                <c:pt idx="7533">
                  <c:v>7534</c:v>
                </c:pt>
                <c:pt idx="7534">
                  <c:v>7535</c:v>
                </c:pt>
                <c:pt idx="7535">
                  <c:v>7536</c:v>
                </c:pt>
                <c:pt idx="7536">
                  <c:v>7537</c:v>
                </c:pt>
                <c:pt idx="7537">
                  <c:v>7538</c:v>
                </c:pt>
                <c:pt idx="7538">
                  <c:v>7539</c:v>
                </c:pt>
                <c:pt idx="7539">
                  <c:v>7540</c:v>
                </c:pt>
                <c:pt idx="7540">
                  <c:v>7541</c:v>
                </c:pt>
                <c:pt idx="7541">
                  <c:v>7542</c:v>
                </c:pt>
                <c:pt idx="7542">
                  <c:v>7543</c:v>
                </c:pt>
                <c:pt idx="7543">
                  <c:v>7544</c:v>
                </c:pt>
                <c:pt idx="7544">
                  <c:v>7545</c:v>
                </c:pt>
                <c:pt idx="7545">
                  <c:v>7546</c:v>
                </c:pt>
                <c:pt idx="7546">
                  <c:v>7547</c:v>
                </c:pt>
                <c:pt idx="7547">
                  <c:v>7548</c:v>
                </c:pt>
                <c:pt idx="7548">
                  <c:v>7549</c:v>
                </c:pt>
                <c:pt idx="7549">
                  <c:v>7550</c:v>
                </c:pt>
                <c:pt idx="7550">
                  <c:v>7551</c:v>
                </c:pt>
                <c:pt idx="7551">
                  <c:v>7552</c:v>
                </c:pt>
                <c:pt idx="7552">
                  <c:v>7553</c:v>
                </c:pt>
                <c:pt idx="7553">
                  <c:v>7554</c:v>
                </c:pt>
                <c:pt idx="7554">
                  <c:v>7555</c:v>
                </c:pt>
                <c:pt idx="7555">
                  <c:v>7556</c:v>
                </c:pt>
                <c:pt idx="7556">
                  <c:v>7557</c:v>
                </c:pt>
                <c:pt idx="7557">
                  <c:v>7558</c:v>
                </c:pt>
                <c:pt idx="7558">
                  <c:v>7559</c:v>
                </c:pt>
                <c:pt idx="7559">
                  <c:v>7560</c:v>
                </c:pt>
                <c:pt idx="7560">
                  <c:v>7561</c:v>
                </c:pt>
                <c:pt idx="7561">
                  <c:v>7562</c:v>
                </c:pt>
                <c:pt idx="7562">
                  <c:v>7563</c:v>
                </c:pt>
                <c:pt idx="7563">
                  <c:v>7564</c:v>
                </c:pt>
                <c:pt idx="7564">
                  <c:v>7565</c:v>
                </c:pt>
                <c:pt idx="7565">
                  <c:v>7566</c:v>
                </c:pt>
                <c:pt idx="7566">
                  <c:v>7567</c:v>
                </c:pt>
                <c:pt idx="7567">
                  <c:v>7568</c:v>
                </c:pt>
                <c:pt idx="7568">
                  <c:v>7569</c:v>
                </c:pt>
                <c:pt idx="7569">
                  <c:v>7570</c:v>
                </c:pt>
                <c:pt idx="7570">
                  <c:v>7571</c:v>
                </c:pt>
                <c:pt idx="7571">
                  <c:v>7572</c:v>
                </c:pt>
                <c:pt idx="7572">
                  <c:v>7573</c:v>
                </c:pt>
                <c:pt idx="7573">
                  <c:v>7574</c:v>
                </c:pt>
                <c:pt idx="7574">
                  <c:v>7575</c:v>
                </c:pt>
                <c:pt idx="7575">
                  <c:v>7576</c:v>
                </c:pt>
                <c:pt idx="7576">
                  <c:v>7577</c:v>
                </c:pt>
                <c:pt idx="7577">
                  <c:v>7578</c:v>
                </c:pt>
                <c:pt idx="7578">
                  <c:v>7579</c:v>
                </c:pt>
                <c:pt idx="7579">
                  <c:v>7580</c:v>
                </c:pt>
                <c:pt idx="7580">
                  <c:v>7581</c:v>
                </c:pt>
                <c:pt idx="7581">
                  <c:v>7582</c:v>
                </c:pt>
                <c:pt idx="7582">
                  <c:v>7583</c:v>
                </c:pt>
                <c:pt idx="7583">
                  <c:v>7584</c:v>
                </c:pt>
                <c:pt idx="7584">
                  <c:v>7585</c:v>
                </c:pt>
                <c:pt idx="7585">
                  <c:v>7586</c:v>
                </c:pt>
                <c:pt idx="7586">
                  <c:v>7587</c:v>
                </c:pt>
                <c:pt idx="7587">
                  <c:v>7588</c:v>
                </c:pt>
                <c:pt idx="7588">
                  <c:v>7589</c:v>
                </c:pt>
                <c:pt idx="7589">
                  <c:v>7590</c:v>
                </c:pt>
                <c:pt idx="7590">
                  <c:v>7591</c:v>
                </c:pt>
                <c:pt idx="7591">
                  <c:v>7592</c:v>
                </c:pt>
                <c:pt idx="7592">
                  <c:v>7593</c:v>
                </c:pt>
                <c:pt idx="7593">
                  <c:v>7594</c:v>
                </c:pt>
                <c:pt idx="7594">
                  <c:v>7595</c:v>
                </c:pt>
                <c:pt idx="7595">
                  <c:v>7596</c:v>
                </c:pt>
                <c:pt idx="7596">
                  <c:v>7597</c:v>
                </c:pt>
                <c:pt idx="7597">
                  <c:v>7598</c:v>
                </c:pt>
                <c:pt idx="7598">
                  <c:v>7599</c:v>
                </c:pt>
                <c:pt idx="7599">
                  <c:v>7600</c:v>
                </c:pt>
                <c:pt idx="7600">
                  <c:v>7601</c:v>
                </c:pt>
                <c:pt idx="7601">
                  <c:v>7602</c:v>
                </c:pt>
                <c:pt idx="7602">
                  <c:v>7603</c:v>
                </c:pt>
                <c:pt idx="7603">
                  <c:v>7604</c:v>
                </c:pt>
                <c:pt idx="7604">
                  <c:v>7605</c:v>
                </c:pt>
                <c:pt idx="7605">
                  <c:v>7606</c:v>
                </c:pt>
                <c:pt idx="7606">
                  <c:v>7607</c:v>
                </c:pt>
                <c:pt idx="7607">
                  <c:v>7608</c:v>
                </c:pt>
                <c:pt idx="7608">
                  <c:v>7609</c:v>
                </c:pt>
                <c:pt idx="7609">
                  <c:v>7610</c:v>
                </c:pt>
                <c:pt idx="7610">
                  <c:v>7611</c:v>
                </c:pt>
                <c:pt idx="7611">
                  <c:v>7612</c:v>
                </c:pt>
                <c:pt idx="7612">
                  <c:v>7613</c:v>
                </c:pt>
                <c:pt idx="7613">
                  <c:v>7614</c:v>
                </c:pt>
                <c:pt idx="7614">
                  <c:v>7615</c:v>
                </c:pt>
                <c:pt idx="7615">
                  <c:v>7616</c:v>
                </c:pt>
                <c:pt idx="7616">
                  <c:v>7617</c:v>
                </c:pt>
                <c:pt idx="7617">
                  <c:v>7618</c:v>
                </c:pt>
                <c:pt idx="7618">
                  <c:v>7619</c:v>
                </c:pt>
                <c:pt idx="7619">
                  <c:v>7620</c:v>
                </c:pt>
                <c:pt idx="7620">
                  <c:v>7621</c:v>
                </c:pt>
                <c:pt idx="7621">
                  <c:v>7622</c:v>
                </c:pt>
                <c:pt idx="7622">
                  <c:v>7623</c:v>
                </c:pt>
                <c:pt idx="7623">
                  <c:v>7624</c:v>
                </c:pt>
                <c:pt idx="7624">
                  <c:v>7625</c:v>
                </c:pt>
                <c:pt idx="7625">
                  <c:v>7626</c:v>
                </c:pt>
                <c:pt idx="7626">
                  <c:v>7627</c:v>
                </c:pt>
                <c:pt idx="7627">
                  <c:v>7628</c:v>
                </c:pt>
                <c:pt idx="7628">
                  <c:v>7629</c:v>
                </c:pt>
                <c:pt idx="7629">
                  <c:v>7630</c:v>
                </c:pt>
                <c:pt idx="7630">
                  <c:v>7631</c:v>
                </c:pt>
                <c:pt idx="7631">
                  <c:v>7632</c:v>
                </c:pt>
                <c:pt idx="7632">
                  <c:v>7633</c:v>
                </c:pt>
                <c:pt idx="7633">
                  <c:v>7634</c:v>
                </c:pt>
                <c:pt idx="7634">
                  <c:v>7635</c:v>
                </c:pt>
                <c:pt idx="7635">
                  <c:v>7636</c:v>
                </c:pt>
                <c:pt idx="7636">
                  <c:v>7637</c:v>
                </c:pt>
                <c:pt idx="7637">
                  <c:v>7638</c:v>
                </c:pt>
                <c:pt idx="7638">
                  <c:v>7639</c:v>
                </c:pt>
                <c:pt idx="7639">
                  <c:v>7640</c:v>
                </c:pt>
                <c:pt idx="7640">
                  <c:v>7641</c:v>
                </c:pt>
                <c:pt idx="7641">
                  <c:v>7642</c:v>
                </c:pt>
                <c:pt idx="7642">
                  <c:v>7643</c:v>
                </c:pt>
                <c:pt idx="7643">
                  <c:v>7644</c:v>
                </c:pt>
                <c:pt idx="7644">
                  <c:v>7645</c:v>
                </c:pt>
                <c:pt idx="7645">
                  <c:v>7646</c:v>
                </c:pt>
                <c:pt idx="7646">
                  <c:v>7647</c:v>
                </c:pt>
                <c:pt idx="7647">
                  <c:v>7648</c:v>
                </c:pt>
                <c:pt idx="7648">
                  <c:v>7649</c:v>
                </c:pt>
                <c:pt idx="7649">
                  <c:v>7650</c:v>
                </c:pt>
                <c:pt idx="7650">
                  <c:v>7651</c:v>
                </c:pt>
                <c:pt idx="7651">
                  <c:v>7652</c:v>
                </c:pt>
                <c:pt idx="7652">
                  <c:v>7653</c:v>
                </c:pt>
                <c:pt idx="7653">
                  <c:v>7654</c:v>
                </c:pt>
                <c:pt idx="7654">
                  <c:v>7655</c:v>
                </c:pt>
                <c:pt idx="7655">
                  <c:v>7656</c:v>
                </c:pt>
                <c:pt idx="7656">
                  <c:v>7657</c:v>
                </c:pt>
                <c:pt idx="7657">
                  <c:v>7658</c:v>
                </c:pt>
                <c:pt idx="7658">
                  <c:v>7659</c:v>
                </c:pt>
                <c:pt idx="7659">
                  <c:v>7660</c:v>
                </c:pt>
                <c:pt idx="7660">
                  <c:v>7661</c:v>
                </c:pt>
                <c:pt idx="7661">
                  <c:v>7662</c:v>
                </c:pt>
                <c:pt idx="7662">
                  <c:v>7663</c:v>
                </c:pt>
                <c:pt idx="7663">
                  <c:v>7664</c:v>
                </c:pt>
                <c:pt idx="7664">
                  <c:v>7665</c:v>
                </c:pt>
                <c:pt idx="7665">
                  <c:v>7666</c:v>
                </c:pt>
                <c:pt idx="7666">
                  <c:v>7667</c:v>
                </c:pt>
                <c:pt idx="7667">
                  <c:v>7668</c:v>
                </c:pt>
                <c:pt idx="7668">
                  <c:v>7669</c:v>
                </c:pt>
                <c:pt idx="7669">
                  <c:v>7670</c:v>
                </c:pt>
                <c:pt idx="7670">
                  <c:v>7671</c:v>
                </c:pt>
                <c:pt idx="7671">
                  <c:v>7672</c:v>
                </c:pt>
                <c:pt idx="7672">
                  <c:v>7673</c:v>
                </c:pt>
                <c:pt idx="7673">
                  <c:v>7674</c:v>
                </c:pt>
                <c:pt idx="7674">
                  <c:v>7675</c:v>
                </c:pt>
                <c:pt idx="7675">
                  <c:v>7676</c:v>
                </c:pt>
                <c:pt idx="7676">
                  <c:v>7677</c:v>
                </c:pt>
                <c:pt idx="7677">
                  <c:v>7678</c:v>
                </c:pt>
                <c:pt idx="7678">
                  <c:v>7679</c:v>
                </c:pt>
                <c:pt idx="7679">
                  <c:v>7680</c:v>
                </c:pt>
                <c:pt idx="7680">
                  <c:v>7681</c:v>
                </c:pt>
                <c:pt idx="7681">
                  <c:v>7682</c:v>
                </c:pt>
                <c:pt idx="7682">
                  <c:v>7683</c:v>
                </c:pt>
                <c:pt idx="7683">
                  <c:v>7684</c:v>
                </c:pt>
                <c:pt idx="7684">
                  <c:v>7685</c:v>
                </c:pt>
                <c:pt idx="7685">
                  <c:v>7686</c:v>
                </c:pt>
                <c:pt idx="7686">
                  <c:v>7687</c:v>
                </c:pt>
                <c:pt idx="7687">
                  <c:v>7688</c:v>
                </c:pt>
                <c:pt idx="7688">
                  <c:v>7689</c:v>
                </c:pt>
                <c:pt idx="7689">
                  <c:v>7690</c:v>
                </c:pt>
                <c:pt idx="7690">
                  <c:v>7691</c:v>
                </c:pt>
                <c:pt idx="7691">
                  <c:v>7692</c:v>
                </c:pt>
                <c:pt idx="7692">
                  <c:v>7693</c:v>
                </c:pt>
                <c:pt idx="7693">
                  <c:v>7694</c:v>
                </c:pt>
                <c:pt idx="7694">
                  <c:v>7695</c:v>
                </c:pt>
                <c:pt idx="7695">
                  <c:v>7696</c:v>
                </c:pt>
                <c:pt idx="7696">
                  <c:v>7697</c:v>
                </c:pt>
                <c:pt idx="7697">
                  <c:v>7698</c:v>
                </c:pt>
                <c:pt idx="7698">
                  <c:v>7699</c:v>
                </c:pt>
                <c:pt idx="7699">
                  <c:v>7700</c:v>
                </c:pt>
                <c:pt idx="7700">
                  <c:v>7701</c:v>
                </c:pt>
                <c:pt idx="7701">
                  <c:v>7702</c:v>
                </c:pt>
                <c:pt idx="7702">
                  <c:v>7703</c:v>
                </c:pt>
                <c:pt idx="7703">
                  <c:v>7704</c:v>
                </c:pt>
                <c:pt idx="7704">
                  <c:v>7705</c:v>
                </c:pt>
                <c:pt idx="7705">
                  <c:v>7706</c:v>
                </c:pt>
                <c:pt idx="7706">
                  <c:v>7707</c:v>
                </c:pt>
                <c:pt idx="7707">
                  <c:v>7708</c:v>
                </c:pt>
                <c:pt idx="7708">
                  <c:v>7709</c:v>
                </c:pt>
                <c:pt idx="7709">
                  <c:v>7710</c:v>
                </c:pt>
                <c:pt idx="7710">
                  <c:v>7711</c:v>
                </c:pt>
                <c:pt idx="7711">
                  <c:v>7712</c:v>
                </c:pt>
                <c:pt idx="7712">
                  <c:v>7713</c:v>
                </c:pt>
                <c:pt idx="7713">
                  <c:v>7714</c:v>
                </c:pt>
                <c:pt idx="7714">
                  <c:v>7715</c:v>
                </c:pt>
                <c:pt idx="7715">
                  <c:v>7716</c:v>
                </c:pt>
                <c:pt idx="7716">
                  <c:v>7717</c:v>
                </c:pt>
                <c:pt idx="7717">
                  <c:v>7718</c:v>
                </c:pt>
                <c:pt idx="7718">
                  <c:v>7719</c:v>
                </c:pt>
                <c:pt idx="7719">
                  <c:v>7720</c:v>
                </c:pt>
                <c:pt idx="7720">
                  <c:v>7721</c:v>
                </c:pt>
                <c:pt idx="7721">
                  <c:v>7722</c:v>
                </c:pt>
                <c:pt idx="7722">
                  <c:v>7723</c:v>
                </c:pt>
                <c:pt idx="7723">
                  <c:v>7724</c:v>
                </c:pt>
                <c:pt idx="7724">
                  <c:v>7725</c:v>
                </c:pt>
                <c:pt idx="7725">
                  <c:v>7726</c:v>
                </c:pt>
                <c:pt idx="7726">
                  <c:v>7727</c:v>
                </c:pt>
                <c:pt idx="7727">
                  <c:v>7728</c:v>
                </c:pt>
                <c:pt idx="7728">
                  <c:v>7729</c:v>
                </c:pt>
                <c:pt idx="7729">
                  <c:v>7730</c:v>
                </c:pt>
                <c:pt idx="7730">
                  <c:v>7731</c:v>
                </c:pt>
                <c:pt idx="7731">
                  <c:v>7732</c:v>
                </c:pt>
                <c:pt idx="7732">
                  <c:v>7733</c:v>
                </c:pt>
                <c:pt idx="7733">
                  <c:v>7734</c:v>
                </c:pt>
                <c:pt idx="7734">
                  <c:v>7735</c:v>
                </c:pt>
                <c:pt idx="7735">
                  <c:v>7736</c:v>
                </c:pt>
                <c:pt idx="7736">
                  <c:v>7737</c:v>
                </c:pt>
                <c:pt idx="7737">
                  <c:v>7738</c:v>
                </c:pt>
                <c:pt idx="7738">
                  <c:v>7739</c:v>
                </c:pt>
                <c:pt idx="7739">
                  <c:v>7740</c:v>
                </c:pt>
                <c:pt idx="7740">
                  <c:v>7741</c:v>
                </c:pt>
                <c:pt idx="7741">
                  <c:v>7742</c:v>
                </c:pt>
                <c:pt idx="7742">
                  <c:v>7743</c:v>
                </c:pt>
                <c:pt idx="7743">
                  <c:v>7744</c:v>
                </c:pt>
                <c:pt idx="7744">
                  <c:v>7745</c:v>
                </c:pt>
                <c:pt idx="7745">
                  <c:v>7746</c:v>
                </c:pt>
                <c:pt idx="7746">
                  <c:v>7747</c:v>
                </c:pt>
                <c:pt idx="7747">
                  <c:v>7748</c:v>
                </c:pt>
                <c:pt idx="7748">
                  <c:v>7749</c:v>
                </c:pt>
                <c:pt idx="7749">
                  <c:v>7750</c:v>
                </c:pt>
                <c:pt idx="7750">
                  <c:v>7751</c:v>
                </c:pt>
                <c:pt idx="7751">
                  <c:v>7752</c:v>
                </c:pt>
                <c:pt idx="7752">
                  <c:v>7753</c:v>
                </c:pt>
                <c:pt idx="7753">
                  <c:v>7754</c:v>
                </c:pt>
                <c:pt idx="7754">
                  <c:v>7755</c:v>
                </c:pt>
                <c:pt idx="7755">
                  <c:v>7756</c:v>
                </c:pt>
                <c:pt idx="7756">
                  <c:v>7757</c:v>
                </c:pt>
                <c:pt idx="7757">
                  <c:v>7758</c:v>
                </c:pt>
                <c:pt idx="7758">
                  <c:v>7759</c:v>
                </c:pt>
                <c:pt idx="7759">
                  <c:v>7760</c:v>
                </c:pt>
                <c:pt idx="7760">
                  <c:v>7761</c:v>
                </c:pt>
                <c:pt idx="7761">
                  <c:v>7762</c:v>
                </c:pt>
                <c:pt idx="7762">
                  <c:v>7763</c:v>
                </c:pt>
                <c:pt idx="7763">
                  <c:v>7764</c:v>
                </c:pt>
                <c:pt idx="7764">
                  <c:v>7765</c:v>
                </c:pt>
                <c:pt idx="7765">
                  <c:v>7766</c:v>
                </c:pt>
                <c:pt idx="7766">
                  <c:v>7767</c:v>
                </c:pt>
                <c:pt idx="7767">
                  <c:v>7768</c:v>
                </c:pt>
                <c:pt idx="7768">
                  <c:v>7769</c:v>
                </c:pt>
                <c:pt idx="7769">
                  <c:v>7770</c:v>
                </c:pt>
                <c:pt idx="7770">
                  <c:v>7771</c:v>
                </c:pt>
                <c:pt idx="7771">
                  <c:v>7772</c:v>
                </c:pt>
                <c:pt idx="7772">
                  <c:v>7773</c:v>
                </c:pt>
                <c:pt idx="7773">
                  <c:v>7774</c:v>
                </c:pt>
                <c:pt idx="7774">
                  <c:v>7775</c:v>
                </c:pt>
                <c:pt idx="7775">
                  <c:v>7776</c:v>
                </c:pt>
                <c:pt idx="7776">
                  <c:v>7777</c:v>
                </c:pt>
                <c:pt idx="7777">
                  <c:v>7778</c:v>
                </c:pt>
                <c:pt idx="7778">
                  <c:v>7779</c:v>
                </c:pt>
                <c:pt idx="7779">
                  <c:v>7780</c:v>
                </c:pt>
                <c:pt idx="7780">
                  <c:v>7781</c:v>
                </c:pt>
                <c:pt idx="7781">
                  <c:v>7782</c:v>
                </c:pt>
                <c:pt idx="7782">
                  <c:v>7783</c:v>
                </c:pt>
                <c:pt idx="7783">
                  <c:v>7784</c:v>
                </c:pt>
                <c:pt idx="7784">
                  <c:v>7785</c:v>
                </c:pt>
                <c:pt idx="7785">
                  <c:v>7786</c:v>
                </c:pt>
                <c:pt idx="7786">
                  <c:v>7787</c:v>
                </c:pt>
                <c:pt idx="7787">
                  <c:v>7788</c:v>
                </c:pt>
                <c:pt idx="7788">
                  <c:v>7789</c:v>
                </c:pt>
                <c:pt idx="7789">
                  <c:v>7790</c:v>
                </c:pt>
                <c:pt idx="7790">
                  <c:v>7791</c:v>
                </c:pt>
                <c:pt idx="7791">
                  <c:v>7792</c:v>
                </c:pt>
                <c:pt idx="7792">
                  <c:v>7793</c:v>
                </c:pt>
                <c:pt idx="7793">
                  <c:v>7794</c:v>
                </c:pt>
                <c:pt idx="7794">
                  <c:v>7795</c:v>
                </c:pt>
                <c:pt idx="7795">
                  <c:v>7796</c:v>
                </c:pt>
                <c:pt idx="7796">
                  <c:v>7797</c:v>
                </c:pt>
                <c:pt idx="7797">
                  <c:v>7798</c:v>
                </c:pt>
                <c:pt idx="7798">
                  <c:v>7799</c:v>
                </c:pt>
                <c:pt idx="7799">
                  <c:v>7800</c:v>
                </c:pt>
                <c:pt idx="7800">
                  <c:v>7801</c:v>
                </c:pt>
                <c:pt idx="7801">
                  <c:v>7802</c:v>
                </c:pt>
                <c:pt idx="7802">
                  <c:v>7803</c:v>
                </c:pt>
                <c:pt idx="7803">
                  <c:v>7804</c:v>
                </c:pt>
                <c:pt idx="7804">
                  <c:v>7805</c:v>
                </c:pt>
                <c:pt idx="7805">
                  <c:v>7806</c:v>
                </c:pt>
                <c:pt idx="7806">
                  <c:v>7807</c:v>
                </c:pt>
                <c:pt idx="7807">
                  <c:v>7808</c:v>
                </c:pt>
                <c:pt idx="7808">
                  <c:v>7809</c:v>
                </c:pt>
                <c:pt idx="7809">
                  <c:v>7810</c:v>
                </c:pt>
                <c:pt idx="7810">
                  <c:v>7811</c:v>
                </c:pt>
                <c:pt idx="7811">
                  <c:v>7812</c:v>
                </c:pt>
                <c:pt idx="7812">
                  <c:v>7813</c:v>
                </c:pt>
                <c:pt idx="7813">
                  <c:v>7814</c:v>
                </c:pt>
                <c:pt idx="7814">
                  <c:v>7815</c:v>
                </c:pt>
                <c:pt idx="7815">
                  <c:v>7816</c:v>
                </c:pt>
                <c:pt idx="7816">
                  <c:v>7817</c:v>
                </c:pt>
                <c:pt idx="7817">
                  <c:v>7818</c:v>
                </c:pt>
                <c:pt idx="7818">
                  <c:v>7819</c:v>
                </c:pt>
                <c:pt idx="7819">
                  <c:v>7820</c:v>
                </c:pt>
                <c:pt idx="7820">
                  <c:v>7821</c:v>
                </c:pt>
                <c:pt idx="7821">
                  <c:v>7822</c:v>
                </c:pt>
                <c:pt idx="7822">
                  <c:v>7823</c:v>
                </c:pt>
                <c:pt idx="7823">
                  <c:v>7824</c:v>
                </c:pt>
                <c:pt idx="7824">
                  <c:v>7825</c:v>
                </c:pt>
                <c:pt idx="7825">
                  <c:v>7826</c:v>
                </c:pt>
                <c:pt idx="7826">
                  <c:v>7827</c:v>
                </c:pt>
                <c:pt idx="7827">
                  <c:v>7828</c:v>
                </c:pt>
                <c:pt idx="7828">
                  <c:v>7829</c:v>
                </c:pt>
                <c:pt idx="7829">
                  <c:v>7830</c:v>
                </c:pt>
                <c:pt idx="7830">
                  <c:v>7831</c:v>
                </c:pt>
                <c:pt idx="7831">
                  <c:v>7832</c:v>
                </c:pt>
                <c:pt idx="7832">
                  <c:v>7833</c:v>
                </c:pt>
                <c:pt idx="7833">
                  <c:v>7834</c:v>
                </c:pt>
                <c:pt idx="7834">
                  <c:v>7835</c:v>
                </c:pt>
                <c:pt idx="7835">
                  <c:v>7836</c:v>
                </c:pt>
                <c:pt idx="7836">
                  <c:v>7837</c:v>
                </c:pt>
                <c:pt idx="7837">
                  <c:v>7838</c:v>
                </c:pt>
                <c:pt idx="7838">
                  <c:v>7839</c:v>
                </c:pt>
                <c:pt idx="7839">
                  <c:v>7840</c:v>
                </c:pt>
                <c:pt idx="7840">
                  <c:v>7841</c:v>
                </c:pt>
                <c:pt idx="7841">
                  <c:v>7842</c:v>
                </c:pt>
                <c:pt idx="7842">
                  <c:v>7843</c:v>
                </c:pt>
                <c:pt idx="7843">
                  <c:v>7844</c:v>
                </c:pt>
                <c:pt idx="7844">
                  <c:v>7845</c:v>
                </c:pt>
                <c:pt idx="7845">
                  <c:v>7846</c:v>
                </c:pt>
                <c:pt idx="7846">
                  <c:v>7847</c:v>
                </c:pt>
                <c:pt idx="7847">
                  <c:v>7848</c:v>
                </c:pt>
                <c:pt idx="7848">
                  <c:v>7849</c:v>
                </c:pt>
                <c:pt idx="7849">
                  <c:v>7850</c:v>
                </c:pt>
                <c:pt idx="7850">
                  <c:v>7851</c:v>
                </c:pt>
                <c:pt idx="7851">
                  <c:v>7852</c:v>
                </c:pt>
                <c:pt idx="7852">
                  <c:v>7853</c:v>
                </c:pt>
                <c:pt idx="7853">
                  <c:v>7854</c:v>
                </c:pt>
                <c:pt idx="7854">
                  <c:v>7855</c:v>
                </c:pt>
                <c:pt idx="7855">
                  <c:v>7856</c:v>
                </c:pt>
                <c:pt idx="7856">
                  <c:v>7857</c:v>
                </c:pt>
                <c:pt idx="7857">
                  <c:v>7858</c:v>
                </c:pt>
                <c:pt idx="7858">
                  <c:v>7859</c:v>
                </c:pt>
                <c:pt idx="7859">
                  <c:v>7860</c:v>
                </c:pt>
                <c:pt idx="7860">
                  <c:v>7861</c:v>
                </c:pt>
                <c:pt idx="7861">
                  <c:v>7862</c:v>
                </c:pt>
                <c:pt idx="7862">
                  <c:v>7863</c:v>
                </c:pt>
                <c:pt idx="7863">
                  <c:v>7864</c:v>
                </c:pt>
                <c:pt idx="7864">
                  <c:v>7865</c:v>
                </c:pt>
                <c:pt idx="7865">
                  <c:v>7866</c:v>
                </c:pt>
                <c:pt idx="7866">
                  <c:v>7867</c:v>
                </c:pt>
                <c:pt idx="7867">
                  <c:v>7868</c:v>
                </c:pt>
                <c:pt idx="7868">
                  <c:v>7869</c:v>
                </c:pt>
                <c:pt idx="7869">
                  <c:v>7870</c:v>
                </c:pt>
                <c:pt idx="7870">
                  <c:v>7871</c:v>
                </c:pt>
                <c:pt idx="7871">
                  <c:v>7872</c:v>
                </c:pt>
                <c:pt idx="7872">
                  <c:v>7873</c:v>
                </c:pt>
                <c:pt idx="7873">
                  <c:v>7874</c:v>
                </c:pt>
                <c:pt idx="7874">
                  <c:v>7875</c:v>
                </c:pt>
                <c:pt idx="7875">
                  <c:v>7876</c:v>
                </c:pt>
                <c:pt idx="7876">
                  <c:v>7877</c:v>
                </c:pt>
                <c:pt idx="7877">
                  <c:v>7878</c:v>
                </c:pt>
                <c:pt idx="7878">
                  <c:v>7879</c:v>
                </c:pt>
                <c:pt idx="7879">
                  <c:v>7880</c:v>
                </c:pt>
                <c:pt idx="7880">
                  <c:v>7881</c:v>
                </c:pt>
                <c:pt idx="7881">
                  <c:v>7882</c:v>
                </c:pt>
                <c:pt idx="7882">
                  <c:v>7883</c:v>
                </c:pt>
                <c:pt idx="7883">
                  <c:v>7884</c:v>
                </c:pt>
                <c:pt idx="7884">
                  <c:v>7885</c:v>
                </c:pt>
                <c:pt idx="7885">
                  <c:v>7886</c:v>
                </c:pt>
                <c:pt idx="7886">
                  <c:v>7887</c:v>
                </c:pt>
                <c:pt idx="7887">
                  <c:v>7888</c:v>
                </c:pt>
                <c:pt idx="7888">
                  <c:v>7889</c:v>
                </c:pt>
                <c:pt idx="7889">
                  <c:v>7890</c:v>
                </c:pt>
                <c:pt idx="7890">
                  <c:v>7891</c:v>
                </c:pt>
                <c:pt idx="7891">
                  <c:v>7892</c:v>
                </c:pt>
                <c:pt idx="7892">
                  <c:v>7893</c:v>
                </c:pt>
                <c:pt idx="7893">
                  <c:v>7894</c:v>
                </c:pt>
                <c:pt idx="7894">
                  <c:v>7895</c:v>
                </c:pt>
                <c:pt idx="7895">
                  <c:v>7896</c:v>
                </c:pt>
                <c:pt idx="7896">
                  <c:v>7897</c:v>
                </c:pt>
                <c:pt idx="7897">
                  <c:v>7898</c:v>
                </c:pt>
                <c:pt idx="7898">
                  <c:v>7899</c:v>
                </c:pt>
                <c:pt idx="7899">
                  <c:v>7900</c:v>
                </c:pt>
                <c:pt idx="7900">
                  <c:v>7901</c:v>
                </c:pt>
                <c:pt idx="7901">
                  <c:v>7902</c:v>
                </c:pt>
                <c:pt idx="7902">
                  <c:v>7903</c:v>
                </c:pt>
                <c:pt idx="7903">
                  <c:v>7904</c:v>
                </c:pt>
                <c:pt idx="7904">
                  <c:v>7905</c:v>
                </c:pt>
                <c:pt idx="7905">
                  <c:v>7906</c:v>
                </c:pt>
                <c:pt idx="7906">
                  <c:v>7907</c:v>
                </c:pt>
                <c:pt idx="7907">
                  <c:v>7908</c:v>
                </c:pt>
                <c:pt idx="7908">
                  <c:v>7909</c:v>
                </c:pt>
                <c:pt idx="7909">
                  <c:v>7910</c:v>
                </c:pt>
                <c:pt idx="7910">
                  <c:v>7911</c:v>
                </c:pt>
                <c:pt idx="7911">
                  <c:v>7912</c:v>
                </c:pt>
                <c:pt idx="7912">
                  <c:v>7913</c:v>
                </c:pt>
                <c:pt idx="7913">
                  <c:v>7914</c:v>
                </c:pt>
                <c:pt idx="7914">
                  <c:v>7915</c:v>
                </c:pt>
                <c:pt idx="7915">
                  <c:v>7916</c:v>
                </c:pt>
                <c:pt idx="7916">
                  <c:v>7917</c:v>
                </c:pt>
                <c:pt idx="7917">
                  <c:v>7918</c:v>
                </c:pt>
                <c:pt idx="7918">
                  <c:v>7919</c:v>
                </c:pt>
                <c:pt idx="7919">
                  <c:v>7920</c:v>
                </c:pt>
                <c:pt idx="7920">
                  <c:v>7921</c:v>
                </c:pt>
                <c:pt idx="7921">
                  <c:v>7922</c:v>
                </c:pt>
                <c:pt idx="7922">
                  <c:v>7923</c:v>
                </c:pt>
                <c:pt idx="7923">
                  <c:v>7924</c:v>
                </c:pt>
                <c:pt idx="7924">
                  <c:v>7925</c:v>
                </c:pt>
                <c:pt idx="7925">
                  <c:v>7926</c:v>
                </c:pt>
                <c:pt idx="7926">
                  <c:v>7927</c:v>
                </c:pt>
                <c:pt idx="7927">
                  <c:v>7928</c:v>
                </c:pt>
                <c:pt idx="7928">
                  <c:v>7929</c:v>
                </c:pt>
                <c:pt idx="7929">
                  <c:v>7930</c:v>
                </c:pt>
                <c:pt idx="7930">
                  <c:v>7931</c:v>
                </c:pt>
                <c:pt idx="7931">
                  <c:v>7932</c:v>
                </c:pt>
                <c:pt idx="7932">
                  <c:v>7933</c:v>
                </c:pt>
                <c:pt idx="7933">
                  <c:v>7934</c:v>
                </c:pt>
                <c:pt idx="7934">
                  <c:v>7935</c:v>
                </c:pt>
                <c:pt idx="7935">
                  <c:v>7936</c:v>
                </c:pt>
                <c:pt idx="7936">
                  <c:v>7937</c:v>
                </c:pt>
                <c:pt idx="7937">
                  <c:v>7938</c:v>
                </c:pt>
                <c:pt idx="7938">
                  <c:v>7939</c:v>
                </c:pt>
                <c:pt idx="7939">
                  <c:v>7940</c:v>
                </c:pt>
                <c:pt idx="7940">
                  <c:v>7941</c:v>
                </c:pt>
                <c:pt idx="7941">
                  <c:v>7942</c:v>
                </c:pt>
                <c:pt idx="7942">
                  <c:v>7943</c:v>
                </c:pt>
                <c:pt idx="7943">
                  <c:v>7944</c:v>
                </c:pt>
                <c:pt idx="7944">
                  <c:v>7945</c:v>
                </c:pt>
                <c:pt idx="7945">
                  <c:v>7946</c:v>
                </c:pt>
                <c:pt idx="7946">
                  <c:v>7947</c:v>
                </c:pt>
                <c:pt idx="7947">
                  <c:v>7948</c:v>
                </c:pt>
                <c:pt idx="7948">
                  <c:v>7949</c:v>
                </c:pt>
                <c:pt idx="7949">
                  <c:v>7950</c:v>
                </c:pt>
                <c:pt idx="7950">
                  <c:v>7951</c:v>
                </c:pt>
                <c:pt idx="7951">
                  <c:v>7952</c:v>
                </c:pt>
                <c:pt idx="7952">
                  <c:v>7953</c:v>
                </c:pt>
                <c:pt idx="7953">
                  <c:v>7954</c:v>
                </c:pt>
                <c:pt idx="7954">
                  <c:v>7955</c:v>
                </c:pt>
                <c:pt idx="7955">
                  <c:v>7956</c:v>
                </c:pt>
                <c:pt idx="7956">
                  <c:v>7957</c:v>
                </c:pt>
                <c:pt idx="7957">
                  <c:v>7958</c:v>
                </c:pt>
                <c:pt idx="7958">
                  <c:v>7959</c:v>
                </c:pt>
                <c:pt idx="7959">
                  <c:v>7960</c:v>
                </c:pt>
                <c:pt idx="7960">
                  <c:v>7961</c:v>
                </c:pt>
                <c:pt idx="7961">
                  <c:v>7962</c:v>
                </c:pt>
                <c:pt idx="7962">
                  <c:v>7963</c:v>
                </c:pt>
                <c:pt idx="7963">
                  <c:v>7964</c:v>
                </c:pt>
                <c:pt idx="7964">
                  <c:v>7965</c:v>
                </c:pt>
                <c:pt idx="7965">
                  <c:v>7966</c:v>
                </c:pt>
                <c:pt idx="7966">
                  <c:v>7967</c:v>
                </c:pt>
                <c:pt idx="7967">
                  <c:v>7968</c:v>
                </c:pt>
                <c:pt idx="7968">
                  <c:v>7969</c:v>
                </c:pt>
                <c:pt idx="7969">
                  <c:v>7970</c:v>
                </c:pt>
                <c:pt idx="7970">
                  <c:v>7971</c:v>
                </c:pt>
                <c:pt idx="7971">
                  <c:v>7972</c:v>
                </c:pt>
                <c:pt idx="7972">
                  <c:v>7973</c:v>
                </c:pt>
                <c:pt idx="7973">
                  <c:v>7974</c:v>
                </c:pt>
                <c:pt idx="7974">
                  <c:v>7975</c:v>
                </c:pt>
                <c:pt idx="7975">
                  <c:v>7976</c:v>
                </c:pt>
                <c:pt idx="7976">
                  <c:v>7977</c:v>
                </c:pt>
                <c:pt idx="7977">
                  <c:v>7978</c:v>
                </c:pt>
                <c:pt idx="7978">
                  <c:v>7979</c:v>
                </c:pt>
                <c:pt idx="7979">
                  <c:v>7980</c:v>
                </c:pt>
                <c:pt idx="7980">
                  <c:v>7981</c:v>
                </c:pt>
                <c:pt idx="7981">
                  <c:v>7982</c:v>
                </c:pt>
                <c:pt idx="7982">
                  <c:v>7983</c:v>
                </c:pt>
                <c:pt idx="7983">
                  <c:v>7984</c:v>
                </c:pt>
                <c:pt idx="7984">
                  <c:v>7985</c:v>
                </c:pt>
                <c:pt idx="7985">
                  <c:v>7986</c:v>
                </c:pt>
                <c:pt idx="7986">
                  <c:v>7987</c:v>
                </c:pt>
                <c:pt idx="7987">
                  <c:v>7988</c:v>
                </c:pt>
                <c:pt idx="7988">
                  <c:v>7989</c:v>
                </c:pt>
                <c:pt idx="7989">
                  <c:v>7990</c:v>
                </c:pt>
                <c:pt idx="7990">
                  <c:v>7991</c:v>
                </c:pt>
                <c:pt idx="7991">
                  <c:v>7992</c:v>
                </c:pt>
                <c:pt idx="7992">
                  <c:v>7993</c:v>
                </c:pt>
                <c:pt idx="7993">
                  <c:v>7994</c:v>
                </c:pt>
                <c:pt idx="7994">
                  <c:v>7995</c:v>
                </c:pt>
                <c:pt idx="7995">
                  <c:v>7996</c:v>
                </c:pt>
                <c:pt idx="7996">
                  <c:v>7997</c:v>
                </c:pt>
                <c:pt idx="7997">
                  <c:v>7998</c:v>
                </c:pt>
                <c:pt idx="7998">
                  <c:v>7999</c:v>
                </c:pt>
                <c:pt idx="7999">
                  <c:v>8000</c:v>
                </c:pt>
                <c:pt idx="8000">
                  <c:v>8001</c:v>
                </c:pt>
                <c:pt idx="8001">
                  <c:v>8002</c:v>
                </c:pt>
                <c:pt idx="8002">
                  <c:v>8003</c:v>
                </c:pt>
                <c:pt idx="8003">
                  <c:v>8004</c:v>
                </c:pt>
                <c:pt idx="8004">
                  <c:v>8005</c:v>
                </c:pt>
                <c:pt idx="8005">
                  <c:v>8006</c:v>
                </c:pt>
                <c:pt idx="8006">
                  <c:v>8007</c:v>
                </c:pt>
                <c:pt idx="8007">
                  <c:v>8008</c:v>
                </c:pt>
                <c:pt idx="8008">
                  <c:v>8009</c:v>
                </c:pt>
                <c:pt idx="8009">
                  <c:v>8010</c:v>
                </c:pt>
                <c:pt idx="8010">
                  <c:v>8011</c:v>
                </c:pt>
                <c:pt idx="8011">
                  <c:v>8012</c:v>
                </c:pt>
                <c:pt idx="8012">
                  <c:v>8013</c:v>
                </c:pt>
                <c:pt idx="8013">
                  <c:v>8014</c:v>
                </c:pt>
                <c:pt idx="8014">
                  <c:v>8015</c:v>
                </c:pt>
                <c:pt idx="8015">
                  <c:v>8016</c:v>
                </c:pt>
                <c:pt idx="8016">
                  <c:v>8017</c:v>
                </c:pt>
                <c:pt idx="8017">
                  <c:v>8018</c:v>
                </c:pt>
                <c:pt idx="8018">
                  <c:v>8019</c:v>
                </c:pt>
                <c:pt idx="8019">
                  <c:v>8020</c:v>
                </c:pt>
                <c:pt idx="8020">
                  <c:v>8021</c:v>
                </c:pt>
                <c:pt idx="8021">
                  <c:v>8022</c:v>
                </c:pt>
                <c:pt idx="8022">
                  <c:v>8023</c:v>
                </c:pt>
                <c:pt idx="8023">
                  <c:v>8024</c:v>
                </c:pt>
                <c:pt idx="8024">
                  <c:v>8025</c:v>
                </c:pt>
                <c:pt idx="8025">
                  <c:v>8026</c:v>
                </c:pt>
                <c:pt idx="8026">
                  <c:v>8027</c:v>
                </c:pt>
                <c:pt idx="8027">
                  <c:v>8028</c:v>
                </c:pt>
                <c:pt idx="8028">
                  <c:v>8029</c:v>
                </c:pt>
                <c:pt idx="8029">
                  <c:v>8030</c:v>
                </c:pt>
                <c:pt idx="8030">
                  <c:v>8031</c:v>
                </c:pt>
                <c:pt idx="8031">
                  <c:v>8032</c:v>
                </c:pt>
                <c:pt idx="8032">
                  <c:v>8033</c:v>
                </c:pt>
                <c:pt idx="8033">
                  <c:v>8034</c:v>
                </c:pt>
                <c:pt idx="8034">
                  <c:v>8035</c:v>
                </c:pt>
                <c:pt idx="8035">
                  <c:v>8036</c:v>
                </c:pt>
                <c:pt idx="8036">
                  <c:v>8037</c:v>
                </c:pt>
                <c:pt idx="8037">
                  <c:v>8038</c:v>
                </c:pt>
                <c:pt idx="8038">
                  <c:v>8039</c:v>
                </c:pt>
                <c:pt idx="8039">
                  <c:v>8040</c:v>
                </c:pt>
                <c:pt idx="8040">
                  <c:v>8041</c:v>
                </c:pt>
                <c:pt idx="8041">
                  <c:v>8042</c:v>
                </c:pt>
                <c:pt idx="8042">
                  <c:v>8043</c:v>
                </c:pt>
                <c:pt idx="8043">
                  <c:v>8044</c:v>
                </c:pt>
                <c:pt idx="8044">
                  <c:v>8045</c:v>
                </c:pt>
                <c:pt idx="8045">
                  <c:v>8046</c:v>
                </c:pt>
                <c:pt idx="8046">
                  <c:v>8047</c:v>
                </c:pt>
                <c:pt idx="8047">
                  <c:v>8048</c:v>
                </c:pt>
                <c:pt idx="8048">
                  <c:v>8049</c:v>
                </c:pt>
                <c:pt idx="8049">
                  <c:v>8050</c:v>
                </c:pt>
                <c:pt idx="8050">
                  <c:v>8051</c:v>
                </c:pt>
                <c:pt idx="8051">
                  <c:v>8052</c:v>
                </c:pt>
                <c:pt idx="8052">
                  <c:v>8053</c:v>
                </c:pt>
                <c:pt idx="8053">
                  <c:v>8054</c:v>
                </c:pt>
                <c:pt idx="8054">
                  <c:v>8055</c:v>
                </c:pt>
                <c:pt idx="8055">
                  <c:v>8056</c:v>
                </c:pt>
                <c:pt idx="8056">
                  <c:v>8057</c:v>
                </c:pt>
                <c:pt idx="8057">
                  <c:v>8058</c:v>
                </c:pt>
                <c:pt idx="8058">
                  <c:v>8059</c:v>
                </c:pt>
                <c:pt idx="8059">
                  <c:v>8060</c:v>
                </c:pt>
                <c:pt idx="8060">
                  <c:v>8061</c:v>
                </c:pt>
                <c:pt idx="8061">
                  <c:v>8062</c:v>
                </c:pt>
                <c:pt idx="8062">
                  <c:v>8063</c:v>
                </c:pt>
                <c:pt idx="8063">
                  <c:v>8064</c:v>
                </c:pt>
                <c:pt idx="8064">
                  <c:v>8065</c:v>
                </c:pt>
                <c:pt idx="8065">
                  <c:v>8066</c:v>
                </c:pt>
                <c:pt idx="8066">
                  <c:v>8067</c:v>
                </c:pt>
                <c:pt idx="8067">
                  <c:v>8068</c:v>
                </c:pt>
                <c:pt idx="8068">
                  <c:v>8069</c:v>
                </c:pt>
                <c:pt idx="8069">
                  <c:v>8070</c:v>
                </c:pt>
                <c:pt idx="8070">
                  <c:v>8071</c:v>
                </c:pt>
                <c:pt idx="8071">
                  <c:v>8072</c:v>
                </c:pt>
                <c:pt idx="8072">
                  <c:v>8073</c:v>
                </c:pt>
                <c:pt idx="8073">
                  <c:v>8074</c:v>
                </c:pt>
                <c:pt idx="8074">
                  <c:v>8075</c:v>
                </c:pt>
                <c:pt idx="8075">
                  <c:v>8076</c:v>
                </c:pt>
                <c:pt idx="8076">
                  <c:v>8077</c:v>
                </c:pt>
                <c:pt idx="8077">
                  <c:v>8078</c:v>
                </c:pt>
                <c:pt idx="8078">
                  <c:v>8079</c:v>
                </c:pt>
                <c:pt idx="8079">
                  <c:v>8080</c:v>
                </c:pt>
                <c:pt idx="8080">
                  <c:v>8081</c:v>
                </c:pt>
                <c:pt idx="8081">
                  <c:v>8082</c:v>
                </c:pt>
                <c:pt idx="8082">
                  <c:v>8083</c:v>
                </c:pt>
                <c:pt idx="8083">
                  <c:v>8084</c:v>
                </c:pt>
                <c:pt idx="8084">
                  <c:v>8085</c:v>
                </c:pt>
                <c:pt idx="8085">
                  <c:v>8086</c:v>
                </c:pt>
                <c:pt idx="8086">
                  <c:v>8087</c:v>
                </c:pt>
                <c:pt idx="8087">
                  <c:v>8088</c:v>
                </c:pt>
                <c:pt idx="8088">
                  <c:v>8089</c:v>
                </c:pt>
                <c:pt idx="8089">
                  <c:v>8090</c:v>
                </c:pt>
                <c:pt idx="8090">
                  <c:v>8091</c:v>
                </c:pt>
                <c:pt idx="8091">
                  <c:v>8092</c:v>
                </c:pt>
                <c:pt idx="8092">
                  <c:v>8093</c:v>
                </c:pt>
                <c:pt idx="8093">
                  <c:v>8094</c:v>
                </c:pt>
                <c:pt idx="8094">
                  <c:v>8095</c:v>
                </c:pt>
                <c:pt idx="8095">
                  <c:v>8096</c:v>
                </c:pt>
                <c:pt idx="8096">
                  <c:v>8097</c:v>
                </c:pt>
                <c:pt idx="8097">
                  <c:v>8098</c:v>
                </c:pt>
                <c:pt idx="8098">
                  <c:v>8099</c:v>
                </c:pt>
                <c:pt idx="8099">
                  <c:v>8100</c:v>
                </c:pt>
                <c:pt idx="8100">
                  <c:v>8101</c:v>
                </c:pt>
                <c:pt idx="8101">
                  <c:v>8102</c:v>
                </c:pt>
                <c:pt idx="8102">
                  <c:v>8103</c:v>
                </c:pt>
                <c:pt idx="8103">
                  <c:v>8104</c:v>
                </c:pt>
                <c:pt idx="8104">
                  <c:v>8105</c:v>
                </c:pt>
                <c:pt idx="8105">
                  <c:v>8106</c:v>
                </c:pt>
                <c:pt idx="8106">
                  <c:v>8107</c:v>
                </c:pt>
                <c:pt idx="8107">
                  <c:v>8108</c:v>
                </c:pt>
                <c:pt idx="8108">
                  <c:v>8109</c:v>
                </c:pt>
                <c:pt idx="8109">
                  <c:v>8110</c:v>
                </c:pt>
                <c:pt idx="8110">
                  <c:v>8111</c:v>
                </c:pt>
                <c:pt idx="8111">
                  <c:v>8112</c:v>
                </c:pt>
                <c:pt idx="8112">
                  <c:v>8113</c:v>
                </c:pt>
                <c:pt idx="8113">
                  <c:v>8114</c:v>
                </c:pt>
                <c:pt idx="8114">
                  <c:v>8115</c:v>
                </c:pt>
                <c:pt idx="8115">
                  <c:v>8116</c:v>
                </c:pt>
                <c:pt idx="8116">
                  <c:v>8117</c:v>
                </c:pt>
                <c:pt idx="8117">
                  <c:v>8118</c:v>
                </c:pt>
                <c:pt idx="8118">
                  <c:v>8119</c:v>
                </c:pt>
                <c:pt idx="8119">
                  <c:v>8120</c:v>
                </c:pt>
                <c:pt idx="8120">
                  <c:v>8121</c:v>
                </c:pt>
                <c:pt idx="8121">
                  <c:v>8122</c:v>
                </c:pt>
                <c:pt idx="8122">
                  <c:v>8123</c:v>
                </c:pt>
                <c:pt idx="8123">
                  <c:v>8124</c:v>
                </c:pt>
                <c:pt idx="8124">
                  <c:v>8125</c:v>
                </c:pt>
                <c:pt idx="8125">
                  <c:v>8126</c:v>
                </c:pt>
                <c:pt idx="8126">
                  <c:v>8127</c:v>
                </c:pt>
                <c:pt idx="8127">
                  <c:v>8128</c:v>
                </c:pt>
                <c:pt idx="8128">
                  <c:v>8129</c:v>
                </c:pt>
                <c:pt idx="8129">
                  <c:v>8130</c:v>
                </c:pt>
                <c:pt idx="8130">
                  <c:v>8131</c:v>
                </c:pt>
                <c:pt idx="8131">
                  <c:v>8132</c:v>
                </c:pt>
                <c:pt idx="8132">
                  <c:v>8133</c:v>
                </c:pt>
                <c:pt idx="8133">
                  <c:v>8134</c:v>
                </c:pt>
                <c:pt idx="8134">
                  <c:v>8135</c:v>
                </c:pt>
                <c:pt idx="8135">
                  <c:v>8136</c:v>
                </c:pt>
                <c:pt idx="8136">
                  <c:v>8137</c:v>
                </c:pt>
                <c:pt idx="8137">
                  <c:v>8138</c:v>
                </c:pt>
                <c:pt idx="8138">
                  <c:v>8139</c:v>
                </c:pt>
                <c:pt idx="8139">
                  <c:v>8140</c:v>
                </c:pt>
                <c:pt idx="8140">
                  <c:v>8141</c:v>
                </c:pt>
                <c:pt idx="8141">
                  <c:v>8142</c:v>
                </c:pt>
                <c:pt idx="8142">
                  <c:v>8143</c:v>
                </c:pt>
                <c:pt idx="8143">
                  <c:v>8144</c:v>
                </c:pt>
                <c:pt idx="8144">
                  <c:v>8145</c:v>
                </c:pt>
                <c:pt idx="8145">
                  <c:v>8146</c:v>
                </c:pt>
                <c:pt idx="8146">
                  <c:v>8147</c:v>
                </c:pt>
                <c:pt idx="8147">
                  <c:v>8148</c:v>
                </c:pt>
                <c:pt idx="8148">
                  <c:v>8149</c:v>
                </c:pt>
                <c:pt idx="8149">
                  <c:v>8150</c:v>
                </c:pt>
                <c:pt idx="8150">
                  <c:v>8151</c:v>
                </c:pt>
                <c:pt idx="8151">
                  <c:v>8152</c:v>
                </c:pt>
                <c:pt idx="8152">
                  <c:v>8153</c:v>
                </c:pt>
                <c:pt idx="8153">
                  <c:v>8154</c:v>
                </c:pt>
                <c:pt idx="8154">
                  <c:v>8155</c:v>
                </c:pt>
                <c:pt idx="8155">
                  <c:v>8156</c:v>
                </c:pt>
                <c:pt idx="8156">
                  <c:v>8157</c:v>
                </c:pt>
                <c:pt idx="8157">
                  <c:v>8158</c:v>
                </c:pt>
                <c:pt idx="8158">
                  <c:v>8159</c:v>
                </c:pt>
                <c:pt idx="8159">
                  <c:v>8160</c:v>
                </c:pt>
                <c:pt idx="8160">
                  <c:v>8161</c:v>
                </c:pt>
                <c:pt idx="8161">
                  <c:v>8162</c:v>
                </c:pt>
                <c:pt idx="8162">
                  <c:v>8163</c:v>
                </c:pt>
                <c:pt idx="8163">
                  <c:v>8164</c:v>
                </c:pt>
                <c:pt idx="8164">
                  <c:v>8165</c:v>
                </c:pt>
                <c:pt idx="8165">
                  <c:v>8166</c:v>
                </c:pt>
                <c:pt idx="8166">
                  <c:v>8167</c:v>
                </c:pt>
                <c:pt idx="8167">
                  <c:v>8168</c:v>
                </c:pt>
                <c:pt idx="8168">
                  <c:v>8169</c:v>
                </c:pt>
                <c:pt idx="8169">
                  <c:v>8170</c:v>
                </c:pt>
                <c:pt idx="8170">
                  <c:v>8171</c:v>
                </c:pt>
                <c:pt idx="8171">
                  <c:v>8172</c:v>
                </c:pt>
                <c:pt idx="8172">
                  <c:v>8173</c:v>
                </c:pt>
                <c:pt idx="8173">
                  <c:v>8174</c:v>
                </c:pt>
                <c:pt idx="8174">
                  <c:v>8175</c:v>
                </c:pt>
                <c:pt idx="8175">
                  <c:v>8176</c:v>
                </c:pt>
                <c:pt idx="8176">
                  <c:v>8177</c:v>
                </c:pt>
                <c:pt idx="8177">
                  <c:v>8178</c:v>
                </c:pt>
                <c:pt idx="8178">
                  <c:v>8179</c:v>
                </c:pt>
                <c:pt idx="8179">
                  <c:v>8180</c:v>
                </c:pt>
                <c:pt idx="8180">
                  <c:v>8181</c:v>
                </c:pt>
                <c:pt idx="8181">
                  <c:v>8182</c:v>
                </c:pt>
                <c:pt idx="8182">
                  <c:v>8183</c:v>
                </c:pt>
                <c:pt idx="8183">
                  <c:v>8184</c:v>
                </c:pt>
                <c:pt idx="8184">
                  <c:v>8185</c:v>
                </c:pt>
                <c:pt idx="8185">
                  <c:v>8186</c:v>
                </c:pt>
                <c:pt idx="8186">
                  <c:v>8187</c:v>
                </c:pt>
                <c:pt idx="8187">
                  <c:v>8188</c:v>
                </c:pt>
                <c:pt idx="8188">
                  <c:v>8189</c:v>
                </c:pt>
                <c:pt idx="8189">
                  <c:v>8190</c:v>
                </c:pt>
                <c:pt idx="8190">
                  <c:v>8191</c:v>
                </c:pt>
                <c:pt idx="8191">
                  <c:v>8192</c:v>
                </c:pt>
                <c:pt idx="8192">
                  <c:v>8193</c:v>
                </c:pt>
                <c:pt idx="8193">
                  <c:v>8194</c:v>
                </c:pt>
                <c:pt idx="8194">
                  <c:v>8195</c:v>
                </c:pt>
                <c:pt idx="8195">
                  <c:v>8196</c:v>
                </c:pt>
                <c:pt idx="8196">
                  <c:v>8197</c:v>
                </c:pt>
                <c:pt idx="8197">
                  <c:v>8198</c:v>
                </c:pt>
                <c:pt idx="8198">
                  <c:v>8199</c:v>
                </c:pt>
                <c:pt idx="8199">
                  <c:v>8200</c:v>
                </c:pt>
                <c:pt idx="8200">
                  <c:v>8201</c:v>
                </c:pt>
                <c:pt idx="8201">
                  <c:v>8202</c:v>
                </c:pt>
                <c:pt idx="8202">
                  <c:v>8203</c:v>
                </c:pt>
                <c:pt idx="8203">
                  <c:v>8204</c:v>
                </c:pt>
                <c:pt idx="8204">
                  <c:v>8205</c:v>
                </c:pt>
                <c:pt idx="8205">
                  <c:v>8206</c:v>
                </c:pt>
                <c:pt idx="8206">
                  <c:v>8207</c:v>
                </c:pt>
                <c:pt idx="8207">
                  <c:v>8208</c:v>
                </c:pt>
                <c:pt idx="8208">
                  <c:v>8209</c:v>
                </c:pt>
                <c:pt idx="8209">
                  <c:v>8210</c:v>
                </c:pt>
                <c:pt idx="8210">
                  <c:v>8211</c:v>
                </c:pt>
                <c:pt idx="8211">
                  <c:v>8212</c:v>
                </c:pt>
                <c:pt idx="8212">
                  <c:v>8213</c:v>
                </c:pt>
                <c:pt idx="8213">
                  <c:v>8214</c:v>
                </c:pt>
                <c:pt idx="8214">
                  <c:v>8215</c:v>
                </c:pt>
                <c:pt idx="8215">
                  <c:v>8216</c:v>
                </c:pt>
                <c:pt idx="8216">
                  <c:v>8217</c:v>
                </c:pt>
                <c:pt idx="8217">
                  <c:v>8218</c:v>
                </c:pt>
                <c:pt idx="8218">
                  <c:v>8219</c:v>
                </c:pt>
                <c:pt idx="8219">
                  <c:v>8220</c:v>
                </c:pt>
                <c:pt idx="8220">
                  <c:v>8221</c:v>
                </c:pt>
                <c:pt idx="8221">
                  <c:v>8222</c:v>
                </c:pt>
                <c:pt idx="8222">
                  <c:v>8223</c:v>
                </c:pt>
                <c:pt idx="8223">
                  <c:v>8224</c:v>
                </c:pt>
                <c:pt idx="8224">
                  <c:v>8225</c:v>
                </c:pt>
                <c:pt idx="8225">
                  <c:v>8226</c:v>
                </c:pt>
                <c:pt idx="8226">
                  <c:v>8227</c:v>
                </c:pt>
                <c:pt idx="8227">
                  <c:v>8228</c:v>
                </c:pt>
                <c:pt idx="8228">
                  <c:v>8229</c:v>
                </c:pt>
                <c:pt idx="8229">
                  <c:v>8230</c:v>
                </c:pt>
                <c:pt idx="8230">
                  <c:v>8231</c:v>
                </c:pt>
                <c:pt idx="8231">
                  <c:v>8232</c:v>
                </c:pt>
                <c:pt idx="8232">
                  <c:v>8233</c:v>
                </c:pt>
                <c:pt idx="8233">
                  <c:v>8234</c:v>
                </c:pt>
                <c:pt idx="8234">
                  <c:v>8235</c:v>
                </c:pt>
                <c:pt idx="8235">
                  <c:v>8236</c:v>
                </c:pt>
                <c:pt idx="8236">
                  <c:v>8237</c:v>
                </c:pt>
                <c:pt idx="8237">
                  <c:v>8238</c:v>
                </c:pt>
                <c:pt idx="8238">
                  <c:v>8239</c:v>
                </c:pt>
                <c:pt idx="8239">
                  <c:v>8240</c:v>
                </c:pt>
                <c:pt idx="8240">
                  <c:v>8241</c:v>
                </c:pt>
                <c:pt idx="8241">
                  <c:v>8242</c:v>
                </c:pt>
                <c:pt idx="8242">
                  <c:v>8243</c:v>
                </c:pt>
                <c:pt idx="8243">
                  <c:v>8244</c:v>
                </c:pt>
                <c:pt idx="8244">
                  <c:v>8245</c:v>
                </c:pt>
                <c:pt idx="8245">
                  <c:v>8246</c:v>
                </c:pt>
                <c:pt idx="8246">
                  <c:v>8247</c:v>
                </c:pt>
                <c:pt idx="8247">
                  <c:v>8248</c:v>
                </c:pt>
                <c:pt idx="8248">
                  <c:v>8249</c:v>
                </c:pt>
                <c:pt idx="8249">
                  <c:v>8250</c:v>
                </c:pt>
                <c:pt idx="8250">
                  <c:v>8251</c:v>
                </c:pt>
                <c:pt idx="8251">
                  <c:v>8252</c:v>
                </c:pt>
                <c:pt idx="8252">
                  <c:v>8253</c:v>
                </c:pt>
                <c:pt idx="8253">
                  <c:v>8254</c:v>
                </c:pt>
                <c:pt idx="8254">
                  <c:v>8255</c:v>
                </c:pt>
                <c:pt idx="8255">
                  <c:v>8256</c:v>
                </c:pt>
                <c:pt idx="8256">
                  <c:v>8257</c:v>
                </c:pt>
                <c:pt idx="8257">
                  <c:v>8258</c:v>
                </c:pt>
                <c:pt idx="8258">
                  <c:v>8259</c:v>
                </c:pt>
                <c:pt idx="8259">
                  <c:v>8260</c:v>
                </c:pt>
                <c:pt idx="8260">
                  <c:v>8261</c:v>
                </c:pt>
                <c:pt idx="8261">
                  <c:v>8262</c:v>
                </c:pt>
                <c:pt idx="8262">
                  <c:v>8263</c:v>
                </c:pt>
                <c:pt idx="8263">
                  <c:v>8264</c:v>
                </c:pt>
                <c:pt idx="8264">
                  <c:v>8265</c:v>
                </c:pt>
                <c:pt idx="8265">
                  <c:v>8266</c:v>
                </c:pt>
                <c:pt idx="8266">
                  <c:v>8267</c:v>
                </c:pt>
                <c:pt idx="8267">
                  <c:v>8268</c:v>
                </c:pt>
                <c:pt idx="8268">
                  <c:v>8269</c:v>
                </c:pt>
                <c:pt idx="8269">
                  <c:v>8270</c:v>
                </c:pt>
                <c:pt idx="8270">
                  <c:v>8271</c:v>
                </c:pt>
                <c:pt idx="8271">
                  <c:v>8272</c:v>
                </c:pt>
                <c:pt idx="8272">
                  <c:v>8273</c:v>
                </c:pt>
                <c:pt idx="8273">
                  <c:v>8274</c:v>
                </c:pt>
                <c:pt idx="8274">
                  <c:v>8275</c:v>
                </c:pt>
                <c:pt idx="8275">
                  <c:v>8276</c:v>
                </c:pt>
                <c:pt idx="8276">
                  <c:v>8277</c:v>
                </c:pt>
                <c:pt idx="8277">
                  <c:v>8278</c:v>
                </c:pt>
                <c:pt idx="8278">
                  <c:v>8279</c:v>
                </c:pt>
                <c:pt idx="8279">
                  <c:v>8280</c:v>
                </c:pt>
                <c:pt idx="8280">
                  <c:v>8281</c:v>
                </c:pt>
                <c:pt idx="8281">
                  <c:v>8282</c:v>
                </c:pt>
                <c:pt idx="8282">
                  <c:v>8283</c:v>
                </c:pt>
                <c:pt idx="8283">
                  <c:v>8284</c:v>
                </c:pt>
                <c:pt idx="8284">
                  <c:v>8285</c:v>
                </c:pt>
                <c:pt idx="8285">
                  <c:v>8286</c:v>
                </c:pt>
                <c:pt idx="8286">
                  <c:v>8287</c:v>
                </c:pt>
                <c:pt idx="8287">
                  <c:v>8288</c:v>
                </c:pt>
                <c:pt idx="8288">
                  <c:v>8289</c:v>
                </c:pt>
                <c:pt idx="8289">
                  <c:v>8290</c:v>
                </c:pt>
                <c:pt idx="8290">
                  <c:v>8291</c:v>
                </c:pt>
                <c:pt idx="8291">
                  <c:v>8292</c:v>
                </c:pt>
                <c:pt idx="8292">
                  <c:v>8293</c:v>
                </c:pt>
                <c:pt idx="8293">
                  <c:v>8294</c:v>
                </c:pt>
                <c:pt idx="8294">
                  <c:v>8295</c:v>
                </c:pt>
                <c:pt idx="8295">
                  <c:v>8296</c:v>
                </c:pt>
                <c:pt idx="8296">
                  <c:v>8297</c:v>
                </c:pt>
                <c:pt idx="8297">
                  <c:v>8298</c:v>
                </c:pt>
                <c:pt idx="8298">
                  <c:v>8299</c:v>
                </c:pt>
                <c:pt idx="8299">
                  <c:v>8300</c:v>
                </c:pt>
                <c:pt idx="8300">
                  <c:v>8301</c:v>
                </c:pt>
                <c:pt idx="8301">
                  <c:v>8302</c:v>
                </c:pt>
                <c:pt idx="8302">
                  <c:v>8303</c:v>
                </c:pt>
                <c:pt idx="8303">
                  <c:v>8304</c:v>
                </c:pt>
                <c:pt idx="8304">
                  <c:v>8305</c:v>
                </c:pt>
                <c:pt idx="8305">
                  <c:v>8306</c:v>
                </c:pt>
                <c:pt idx="8306">
                  <c:v>8307</c:v>
                </c:pt>
                <c:pt idx="8307">
                  <c:v>8308</c:v>
                </c:pt>
                <c:pt idx="8308">
                  <c:v>8309</c:v>
                </c:pt>
                <c:pt idx="8309">
                  <c:v>8310</c:v>
                </c:pt>
                <c:pt idx="8310">
                  <c:v>8311</c:v>
                </c:pt>
                <c:pt idx="8311">
                  <c:v>8312</c:v>
                </c:pt>
                <c:pt idx="8312">
                  <c:v>8313</c:v>
                </c:pt>
                <c:pt idx="8313">
                  <c:v>8314</c:v>
                </c:pt>
                <c:pt idx="8314">
                  <c:v>8315</c:v>
                </c:pt>
                <c:pt idx="8315">
                  <c:v>8316</c:v>
                </c:pt>
                <c:pt idx="8316">
                  <c:v>8317</c:v>
                </c:pt>
                <c:pt idx="8317">
                  <c:v>8318</c:v>
                </c:pt>
                <c:pt idx="8318">
                  <c:v>8319</c:v>
                </c:pt>
                <c:pt idx="8319">
                  <c:v>8320</c:v>
                </c:pt>
                <c:pt idx="8320">
                  <c:v>8321</c:v>
                </c:pt>
                <c:pt idx="8321">
                  <c:v>8322</c:v>
                </c:pt>
                <c:pt idx="8322">
                  <c:v>8323</c:v>
                </c:pt>
                <c:pt idx="8323">
                  <c:v>8324</c:v>
                </c:pt>
                <c:pt idx="8324">
                  <c:v>8325</c:v>
                </c:pt>
                <c:pt idx="8325">
                  <c:v>8326</c:v>
                </c:pt>
                <c:pt idx="8326">
                  <c:v>8327</c:v>
                </c:pt>
                <c:pt idx="8327">
                  <c:v>8328</c:v>
                </c:pt>
                <c:pt idx="8328">
                  <c:v>8329</c:v>
                </c:pt>
                <c:pt idx="8329">
                  <c:v>8330</c:v>
                </c:pt>
                <c:pt idx="8330">
                  <c:v>8331</c:v>
                </c:pt>
                <c:pt idx="8331">
                  <c:v>8332</c:v>
                </c:pt>
                <c:pt idx="8332">
                  <c:v>8333</c:v>
                </c:pt>
                <c:pt idx="8333">
                  <c:v>8334</c:v>
                </c:pt>
                <c:pt idx="8334">
                  <c:v>8335</c:v>
                </c:pt>
                <c:pt idx="8335">
                  <c:v>8336</c:v>
                </c:pt>
                <c:pt idx="8336">
                  <c:v>8337</c:v>
                </c:pt>
                <c:pt idx="8337">
                  <c:v>8338</c:v>
                </c:pt>
                <c:pt idx="8338">
                  <c:v>8339</c:v>
                </c:pt>
                <c:pt idx="8339">
                  <c:v>8340</c:v>
                </c:pt>
                <c:pt idx="8340">
                  <c:v>8341</c:v>
                </c:pt>
                <c:pt idx="8341">
                  <c:v>8342</c:v>
                </c:pt>
                <c:pt idx="8342">
                  <c:v>8343</c:v>
                </c:pt>
                <c:pt idx="8343">
                  <c:v>8344</c:v>
                </c:pt>
                <c:pt idx="8344">
                  <c:v>8345</c:v>
                </c:pt>
                <c:pt idx="8345">
                  <c:v>8346</c:v>
                </c:pt>
                <c:pt idx="8346">
                  <c:v>8347</c:v>
                </c:pt>
                <c:pt idx="8347">
                  <c:v>8348</c:v>
                </c:pt>
                <c:pt idx="8348">
                  <c:v>8349</c:v>
                </c:pt>
                <c:pt idx="8349">
                  <c:v>8350</c:v>
                </c:pt>
                <c:pt idx="8350">
                  <c:v>8351</c:v>
                </c:pt>
                <c:pt idx="8351">
                  <c:v>8352</c:v>
                </c:pt>
                <c:pt idx="8352">
                  <c:v>8353</c:v>
                </c:pt>
                <c:pt idx="8353">
                  <c:v>8354</c:v>
                </c:pt>
                <c:pt idx="8354">
                  <c:v>8355</c:v>
                </c:pt>
                <c:pt idx="8355">
                  <c:v>8356</c:v>
                </c:pt>
                <c:pt idx="8356">
                  <c:v>8357</c:v>
                </c:pt>
                <c:pt idx="8357">
                  <c:v>8358</c:v>
                </c:pt>
                <c:pt idx="8358">
                  <c:v>8359</c:v>
                </c:pt>
                <c:pt idx="8359">
                  <c:v>8360</c:v>
                </c:pt>
                <c:pt idx="8360">
                  <c:v>8361</c:v>
                </c:pt>
                <c:pt idx="8361">
                  <c:v>8362</c:v>
                </c:pt>
                <c:pt idx="8362">
                  <c:v>8363</c:v>
                </c:pt>
                <c:pt idx="8363">
                  <c:v>8364</c:v>
                </c:pt>
                <c:pt idx="8364">
                  <c:v>8365</c:v>
                </c:pt>
                <c:pt idx="8365">
                  <c:v>8366</c:v>
                </c:pt>
                <c:pt idx="8366">
                  <c:v>8367</c:v>
                </c:pt>
                <c:pt idx="8367">
                  <c:v>8368</c:v>
                </c:pt>
                <c:pt idx="8368">
                  <c:v>8369</c:v>
                </c:pt>
                <c:pt idx="8369">
                  <c:v>8370</c:v>
                </c:pt>
                <c:pt idx="8370">
                  <c:v>8371</c:v>
                </c:pt>
                <c:pt idx="8371">
                  <c:v>8372</c:v>
                </c:pt>
                <c:pt idx="8372">
                  <c:v>8373</c:v>
                </c:pt>
                <c:pt idx="8373">
                  <c:v>8374</c:v>
                </c:pt>
                <c:pt idx="8374">
                  <c:v>8375</c:v>
                </c:pt>
                <c:pt idx="8375">
                  <c:v>8376</c:v>
                </c:pt>
                <c:pt idx="8376">
                  <c:v>8377</c:v>
                </c:pt>
                <c:pt idx="8377">
                  <c:v>8378</c:v>
                </c:pt>
                <c:pt idx="8378">
                  <c:v>8379</c:v>
                </c:pt>
                <c:pt idx="8379">
                  <c:v>8380</c:v>
                </c:pt>
                <c:pt idx="8380">
                  <c:v>8381</c:v>
                </c:pt>
                <c:pt idx="8381">
                  <c:v>8382</c:v>
                </c:pt>
                <c:pt idx="8382">
                  <c:v>8383</c:v>
                </c:pt>
                <c:pt idx="8383">
                  <c:v>8384</c:v>
                </c:pt>
                <c:pt idx="8384">
                  <c:v>8385</c:v>
                </c:pt>
                <c:pt idx="8385">
                  <c:v>8386</c:v>
                </c:pt>
                <c:pt idx="8386">
                  <c:v>8387</c:v>
                </c:pt>
                <c:pt idx="8387">
                  <c:v>8388</c:v>
                </c:pt>
                <c:pt idx="8388">
                  <c:v>8389</c:v>
                </c:pt>
                <c:pt idx="8389">
                  <c:v>8390</c:v>
                </c:pt>
                <c:pt idx="8390">
                  <c:v>8391</c:v>
                </c:pt>
                <c:pt idx="8391">
                  <c:v>8392</c:v>
                </c:pt>
                <c:pt idx="8392">
                  <c:v>8393</c:v>
                </c:pt>
                <c:pt idx="8393">
                  <c:v>8394</c:v>
                </c:pt>
                <c:pt idx="8394">
                  <c:v>8395</c:v>
                </c:pt>
                <c:pt idx="8395">
                  <c:v>8396</c:v>
                </c:pt>
                <c:pt idx="8396">
                  <c:v>8397</c:v>
                </c:pt>
                <c:pt idx="8397">
                  <c:v>8398</c:v>
                </c:pt>
                <c:pt idx="8398">
                  <c:v>8399</c:v>
                </c:pt>
                <c:pt idx="8399">
                  <c:v>8400</c:v>
                </c:pt>
                <c:pt idx="8400">
                  <c:v>8401</c:v>
                </c:pt>
                <c:pt idx="8401">
                  <c:v>8402</c:v>
                </c:pt>
                <c:pt idx="8402">
                  <c:v>8403</c:v>
                </c:pt>
                <c:pt idx="8403">
                  <c:v>8404</c:v>
                </c:pt>
                <c:pt idx="8404">
                  <c:v>8405</c:v>
                </c:pt>
                <c:pt idx="8405">
                  <c:v>8406</c:v>
                </c:pt>
                <c:pt idx="8406">
                  <c:v>8407</c:v>
                </c:pt>
                <c:pt idx="8407">
                  <c:v>8408</c:v>
                </c:pt>
                <c:pt idx="8408">
                  <c:v>8409</c:v>
                </c:pt>
                <c:pt idx="8409">
                  <c:v>8410</c:v>
                </c:pt>
                <c:pt idx="8410">
                  <c:v>8411</c:v>
                </c:pt>
                <c:pt idx="8411">
                  <c:v>8412</c:v>
                </c:pt>
                <c:pt idx="8412">
                  <c:v>8413</c:v>
                </c:pt>
                <c:pt idx="8413">
                  <c:v>8414</c:v>
                </c:pt>
                <c:pt idx="8414">
                  <c:v>8415</c:v>
                </c:pt>
                <c:pt idx="8415">
                  <c:v>8416</c:v>
                </c:pt>
                <c:pt idx="8416">
                  <c:v>8417</c:v>
                </c:pt>
                <c:pt idx="8417">
                  <c:v>8418</c:v>
                </c:pt>
                <c:pt idx="8418">
                  <c:v>8419</c:v>
                </c:pt>
                <c:pt idx="8419">
                  <c:v>8420</c:v>
                </c:pt>
                <c:pt idx="8420">
                  <c:v>8421</c:v>
                </c:pt>
                <c:pt idx="8421">
                  <c:v>8422</c:v>
                </c:pt>
                <c:pt idx="8422">
                  <c:v>8423</c:v>
                </c:pt>
                <c:pt idx="8423">
                  <c:v>8424</c:v>
                </c:pt>
                <c:pt idx="8424">
                  <c:v>8425</c:v>
                </c:pt>
                <c:pt idx="8425">
                  <c:v>8426</c:v>
                </c:pt>
                <c:pt idx="8426">
                  <c:v>8427</c:v>
                </c:pt>
                <c:pt idx="8427">
                  <c:v>8428</c:v>
                </c:pt>
                <c:pt idx="8428">
                  <c:v>8429</c:v>
                </c:pt>
                <c:pt idx="8429">
                  <c:v>8430</c:v>
                </c:pt>
                <c:pt idx="8430">
                  <c:v>8431</c:v>
                </c:pt>
                <c:pt idx="8431">
                  <c:v>8432</c:v>
                </c:pt>
                <c:pt idx="8432">
                  <c:v>8433</c:v>
                </c:pt>
                <c:pt idx="8433">
                  <c:v>8434</c:v>
                </c:pt>
                <c:pt idx="8434">
                  <c:v>8435</c:v>
                </c:pt>
                <c:pt idx="8435">
                  <c:v>8436</c:v>
                </c:pt>
                <c:pt idx="8436">
                  <c:v>8437</c:v>
                </c:pt>
                <c:pt idx="8437">
                  <c:v>8438</c:v>
                </c:pt>
                <c:pt idx="8438">
                  <c:v>8439</c:v>
                </c:pt>
                <c:pt idx="8439">
                  <c:v>8440</c:v>
                </c:pt>
                <c:pt idx="8440">
                  <c:v>8441</c:v>
                </c:pt>
                <c:pt idx="8441">
                  <c:v>8442</c:v>
                </c:pt>
                <c:pt idx="8442">
                  <c:v>8443</c:v>
                </c:pt>
                <c:pt idx="8443">
                  <c:v>8444</c:v>
                </c:pt>
                <c:pt idx="8444">
                  <c:v>8445</c:v>
                </c:pt>
                <c:pt idx="8445">
                  <c:v>8446</c:v>
                </c:pt>
                <c:pt idx="8446">
                  <c:v>8447</c:v>
                </c:pt>
                <c:pt idx="8447">
                  <c:v>8448</c:v>
                </c:pt>
                <c:pt idx="8448">
                  <c:v>8449</c:v>
                </c:pt>
                <c:pt idx="8449">
                  <c:v>8450</c:v>
                </c:pt>
                <c:pt idx="8450">
                  <c:v>8451</c:v>
                </c:pt>
                <c:pt idx="8451">
                  <c:v>8452</c:v>
                </c:pt>
                <c:pt idx="8452">
                  <c:v>8453</c:v>
                </c:pt>
                <c:pt idx="8453">
                  <c:v>8454</c:v>
                </c:pt>
                <c:pt idx="8454">
                  <c:v>8455</c:v>
                </c:pt>
                <c:pt idx="8455">
                  <c:v>8456</c:v>
                </c:pt>
                <c:pt idx="8456">
                  <c:v>8457</c:v>
                </c:pt>
                <c:pt idx="8457">
                  <c:v>8458</c:v>
                </c:pt>
                <c:pt idx="8458">
                  <c:v>8459</c:v>
                </c:pt>
                <c:pt idx="8459">
                  <c:v>8460</c:v>
                </c:pt>
                <c:pt idx="8460">
                  <c:v>8461</c:v>
                </c:pt>
                <c:pt idx="8461">
                  <c:v>8462</c:v>
                </c:pt>
                <c:pt idx="8462">
                  <c:v>8463</c:v>
                </c:pt>
                <c:pt idx="8463">
                  <c:v>8464</c:v>
                </c:pt>
                <c:pt idx="8464">
                  <c:v>8465</c:v>
                </c:pt>
                <c:pt idx="8465">
                  <c:v>8466</c:v>
                </c:pt>
                <c:pt idx="8466">
                  <c:v>8467</c:v>
                </c:pt>
                <c:pt idx="8467">
                  <c:v>8468</c:v>
                </c:pt>
                <c:pt idx="8468">
                  <c:v>8469</c:v>
                </c:pt>
                <c:pt idx="8469">
                  <c:v>8470</c:v>
                </c:pt>
                <c:pt idx="8470">
                  <c:v>8471</c:v>
                </c:pt>
                <c:pt idx="8471">
                  <c:v>8472</c:v>
                </c:pt>
                <c:pt idx="8472">
                  <c:v>8473</c:v>
                </c:pt>
                <c:pt idx="8473">
                  <c:v>8474</c:v>
                </c:pt>
                <c:pt idx="8474">
                  <c:v>8475</c:v>
                </c:pt>
                <c:pt idx="8475">
                  <c:v>8476</c:v>
                </c:pt>
                <c:pt idx="8476">
                  <c:v>8477</c:v>
                </c:pt>
                <c:pt idx="8477">
                  <c:v>8478</c:v>
                </c:pt>
                <c:pt idx="8478">
                  <c:v>8479</c:v>
                </c:pt>
                <c:pt idx="8479">
                  <c:v>8480</c:v>
                </c:pt>
                <c:pt idx="8480">
                  <c:v>8481</c:v>
                </c:pt>
                <c:pt idx="8481">
                  <c:v>8482</c:v>
                </c:pt>
                <c:pt idx="8482">
                  <c:v>8483</c:v>
                </c:pt>
                <c:pt idx="8483">
                  <c:v>8484</c:v>
                </c:pt>
                <c:pt idx="8484">
                  <c:v>8485</c:v>
                </c:pt>
                <c:pt idx="8485">
                  <c:v>8486</c:v>
                </c:pt>
                <c:pt idx="8486">
                  <c:v>8487</c:v>
                </c:pt>
                <c:pt idx="8487">
                  <c:v>8488</c:v>
                </c:pt>
                <c:pt idx="8488">
                  <c:v>8489</c:v>
                </c:pt>
                <c:pt idx="8489">
                  <c:v>8490</c:v>
                </c:pt>
                <c:pt idx="8490">
                  <c:v>8491</c:v>
                </c:pt>
                <c:pt idx="8491">
                  <c:v>8492</c:v>
                </c:pt>
                <c:pt idx="8492">
                  <c:v>8493</c:v>
                </c:pt>
                <c:pt idx="8493">
                  <c:v>8494</c:v>
                </c:pt>
                <c:pt idx="8494">
                  <c:v>8495</c:v>
                </c:pt>
                <c:pt idx="8495">
                  <c:v>8496</c:v>
                </c:pt>
                <c:pt idx="8496">
                  <c:v>8497</c:v>
                </c:pt>
                <c:pt idx="8497">
                  <c:v>8498</c:v>
                </c:pt>
                <c:pt idx="8498">
                  <c:v>8499</c:v>
                </c:pt>
                <c:pt idx="8499">
                  <c:v>8500</c:v>
                </c:pt>
                <c:pt idx="8500">
                  <c:v>8501</c:v>
                </c:pt>
                <c:pt idx="8501">
                  <c:v>8502</c:v>
                </c:pt>
                <c:pt idx="8502">
                  <c:v>8503</c:v>
                </c:pt>
                <c:pt idx="8503">
                  <c:v>8504</c:v>
                </c:pt>
                <c:pt idx="8504">
                  <c:v>8505</c:v>
                </c:pt>
                <c:pt idx="8505">
                  <c:v>8506</c:v>
                </c:pt>
                <c:pt idx="8506">
                  <c:v>8507</c:v>
                </c:pt>
                <c:pt idx="8507">
                  <c:v>8508</c:v>
                </c:pt>
                <c:pt idx="8508">
                  <c:v>8509</c:v>
                </c:pt>
                <c:pt idx="8509">
                  <c:v>8510</c:v>
                </c:pt>
                <c:pt idx="8510">
                  <c:v>8511</c:v>
                </c:pt>
                <c:pt idx="8511">
                  <c:v>8512</c:v>
                </c:pt>
                <c:pt idx="8512">
                  <c:v>8513</c:v>
                </c:pt>
                <c:pt idx="8513">
                  <c:v>8514</c:v>
                </c:pt>
                <c:pt idx="8514">
                  <c:v>8515</c:v>
                </c:pt>
                <c:pt idx="8515">
                  <c:v>8516</c:v>
                </c:pt>
                <c:pt idx="8516">
                  <c:v>8517</c:v>
                </c:pt>
                <c:pt idx="8517">
                  <c:v>8518</c:v>
                </c:pt>
                <c:pt idx="8518">
                  <c:v>8519</c:v>
                </c:pt>
                <c:pt idx="8519">
                  <c:v>8520</c:v>
                </c:pt>
                <c:pt idx="8520">
                  <c:v>8521</c:v>
                </c:pt>
                <c:pt idx="8521">
                  <c:v>8522</c:v>
                </c:pt>
                <c:pt idx="8522">
                  <c:v>8523</c:v>
                </c:pt>
                <c:pt idx="8523">
                  <c:v>8524</c:v>
                </c:pt>
                <c:pt idx="8524">
                  <c:v>8525</c:v>
                </c:pt>
                <c:pt idx="8525">
                  <c:v>8526</c:v>
                </c:pt>
                <c:pt idx="8526">
                  <c:v>8527</c:v>
                </c:pt>
                <c:pt idx="8527">
                  <c:v>8528</c:v>
                </c:pt>
                <c:pt idx="8528">
                  <c:v>8529</c:v>
                </c:pt>
                <c:pt idx="8529">
                  <c:v>8530</c:v>
                </c:pt>
                <c:pt idx="8530">
                  <c:v>8531</c:v>
                </c:pt>
                <c:pt idx="8531">
                  <c:v>8532</c:v>
                </c:pt>
                <c:pt idx="8532">
                  <c:v>8533</c:v>
                </c:pt>
                <c:pt idx="8533">
                  <c:v>8534</c:v>
                </c:pt>
                <c:pt idx="8534">
                  <c:v>8535</c:v>
                </c:pt>
                <c:pt idx="8535">
                  <c:v>8536</c:v>
                </c:pt>
                <c:pt idx="8536">
                  <c:v>8537</c:v>
                </c:pt>
                <c:pt idx="8537">
                  <c:v>8538</c:v>
                </c:pt>
                <c:pt idx="8538">
                  <c:v>8539</c:v>
                </c:pt>
                <c:pt idx="8539">
                  <c:v>8540</c:v>
                </c:pt>
                <c:pt idx="8540">
                  <c:v>8541</c:v>
                </c:pt>
                <c:pt idx="8541">
                  <c:v>8542</c:v>
                </c:pt>
                <c:pt idx="8542">
                  <c:v>8543</c:v>
                </c:pt>
                <c:pt idx="8543">
                  <c:v>8544</c:v>
                </c:pt>
                <c:pt idx="8544">
                  <c:v>8545</c:v>
                </c:pt>
                <c:pt idx="8545">
                  <c:v>8546</c:v>
                </c:pt>
                <c:pt idx="8546">
                  <c:v>8547</c:v>
                </c:pt>
                <c:pt idx="8547">
                  <c:v>8548</c:v>
                </c:pt>
                <c:pt idx="8548">
                  <c:v>8549</c:v>
                </c:pt>
                <c:pt idx="8549">
                  <c:v>8550</c:v>
                </c:pt>
                <c:pt idx="8550">
                  <c:v>8551</c:v>
                </c:pt>
                <c:pt idx="8551">
                  <c:v>8552</c:v>
                </c:pt>
                <c:pt idx="8552">
                  <c:v>8553</c:v>
                </c:pt>
                <c:pt idx="8553">
                  <c:v>8554</c:v>
                </c:pt>
                <c:pt idx="8554">
                  <c:v>8555</c:v>
                </c:pt>
                <c:pt idx="8555">
                  <c:v>8556</c:v>
                </c:pt>
                <c:pt idx="8556">
                  <c:v>8557</c:v>
                </c:pt>
                <c:pt idx="8557">
                  <c:v>8558</c:v>
                </c:pt>
                <c:pt idx="8558">
                  <c:v>8559</c:v>
                </c:pt>
                <c:pt idx="8559">
                  <c:v>8560</c:v>
                </c:pt>
                <c:pt idx="8560">
                  <c:v>8561</c:v>
                </c:pt>
                <c:pt idx="8561">
                  <c:v>8562</c:v>
                </c:pt>
                <c:pt idx="8562">
                  <c:v>8563</c:v>
                </c:pt>
                <c:pt idx="8563">
                  <c:v>8564</c:v>
                </c:pt>
                <c:pt idx="8564">
                  <c:v>8565</c:v>
                </c:pt>
                <c:pt idx="8565">
                  <c:v>8566</c:v>
                </c:pt>
                <c:pt idx="8566">
                  <c:v>8567</c:v>
                </c:pt>
                <c:pt idx="8567">
                  <c:v>8568</c:v>
                </c:pt>
                <c:pt idx="8568">
                  <c:v>8569</c:v>
                </c:pt>
                <c:pt idx="8569">
                  <c:v>8570</c:v>
                </c:pt>
                <c:pt idx="8570">
                  <c:v>8571</c:v>
                </c:pt>
                <c:pt idx="8571">
                  <c:v>8572</c:v>
                </c:pt>
                <c:pt idx="8572">
                  <c:v>8573</c:v>
                </c:pt>
                <c:pt idx="8573">
                  <c:v>8574</c:v>
                </c:pt>
                <c:pt idx="8574">
                  <c:v>8575</c:v>
                </c:pt>
                <c:pt idx="8575">
                  <c:v>8576</c:v>
                </c:pt>
                <c:pt idx="8576">
                  <c:v>8577</c:v>
                </c:pt>
                <c:pt idx="8577">
                  <c:v>8578</c:v>
                </c:pt>
                <c:pt idx="8578">
                  <c:v>8579</c:v>
                </c:pt>
                <c:pt idx="8579">
                  <c:v>8580</c:v>
                </c:pt>
                <c:pt idx="8580">
                  <c:v>8581</c:v>
                </c:pt>
                <c:pt idx="8581">
                  <c:v>8582</c:v>
                </c:pt>
                <c:pt idx="8582">
                  <c:v>8583</c:v>
                </c:pt>
                <c:pt idx="8583">
                  <c:v>8584</c:v>
                </c:pt>
                <c:pt idx="8584">
                  <c:v>8585</c:v>
                </c:pt>
                <c:pt idx="8585">
                  <c:v>8586</c:v>
                </c:pt>
                <c:pt idx="8586">
                  <c:v>8587</c:v>
                </c:pt>
                <c:pt idx="8587">
                  <c:v>8588</c:v>
                </c:pt>
                <c:pt idx="8588">
                  <c:v>8589</c:v>
                </c:pt>
                <c:pt idx="8589">
                  <c:v>8590</c:v>
                </c:pt>
                <c:pt idx="8590">
                  <c:v>8591</c:v>
                </c:pt>
                <c:pt idx="8591">
                  <c:v>8592</c:v>
                </c:pt>
                <c:pt idx="8592">
                  <c:v>8593</c:v>
                </c:pt>
                <c:pt idx="8593">
                  <c:v>8594</c:v>
                </c:pt>
                <c:pt idx="8594">
                  <c:v>8595</c:v>
                </c:pt>
                <c:pt idx="8595">
                  <c:v>8596</c:v>
                </c:pt>
                <c:pt idx="8596">
                  <c:v>8597</c:v>
                </c:pt>
                <c:pt idx="8597">
                  <c:v>8598</c:v>
                </c:pt>
                <c:pt idx="8598">
                  <c:v>8599</c:v>
                </c:pt>
                <c:pt idx="8599">
                  <c:v>8600</c:v>
                </c:pt>
                <c:pt idx="8600">
                  <c:v>8601</c:v>
                </c:pt>
                <c:pt idx="8601">
                  <c:v>8602</c:v>
                </c:pt>
                <c:pt idx="8602">
                  <c:v>8603</c:v>
                </c:pt>
                <c:pt idx="8603">
                  <c:v>8604</c:v>
                </c:pt>
                <c:pt idx="8604">
                  <c:v>8605</c:v>
                </c:pt>
                <c:pt idx="8605">
                  <c:v>8606</c:v>
                </c:pt>
                <c:pt idx="8606">
                  <c:v>8607</c:v>
                </c:pt>
                <c:pt idx="8607">
                  <c:v>8608</c:v>
                </c:pt>
                <c:pt idx="8608">
                  <c:v>8609</c:v>
                </c:pt>
                <c:pt idx="8609">
                  <c:v>8610</c:v>
                </c:pt>
                <c:pt idx="8610">
                  <c:v>8611</c:v>
                </c:pt>
                <c:pt idx="8611">
                  <c:v>8612</c:v>
                </c:pt>
                <c:pt idx="8612">
                  <c:v>8613</c:v>
                </c:pt>
                <c:pt idx="8613">
                  <c:v>8614</c:v>
                </c:pt>
                <c:pt idx="8614">
                  <c:v>8615</c:v>
                </c:pt>
                <c:pt idx="8615">
                  <c:v>8616</c:v>
                </c:pt>
                <c:pt idx="8616">
                  <c:v>8617</c:v>
                </c:pt>
                <c:pt idx="8617">
                  <c:v>8618</c:v>
                </c:pt>
                <c:pt idx="8618">
                  <c:v>8619</c:v>
                </c:pt>
                <c:pt idx="8619">
                  <c:v>8620</c:v>
                </c:pt>
                <c:pt idx="8620">
                  <c:v>8621</c:v>
                </c:pt>
                <c:pt idx="8621">
                  <c:v>8622</c:v>
                </c:pt>
                <c:pt idx="8622">
                  <c:v>8623</c:v>
                </c:pt>
                <c:pt idx="8623">
                  <c:v>8624</c:v>
                </c:pt>
                <c:pt idx="8624">
                  <c:v>8625</c:v>
                </c:pt>
                <c:pt idx="8625">
                  <c:v>8626</c:v>
                </c:pt>
                <c:pt idx="8626">
                  <c:v>8627</c:v>
                </c:pt>
                <c:pt idx="8627">
                  <c:v>8628</c:v>
                </c:pt>
                <c:pt idx="8628">
                  <c:v>8629</c:v>
                </c:pt>
                <c:pt idx="8629">
                  <c:v>8630</c:v>
                </c:pt>
                <c:pt idx="8630">
                  <c:v>8631</c:v>
                </c:pt>
                <c:pt idx="8631">
                  <c:v>8632</c:v>
                </c:pt>
                <c:pt idx="8632">
                  <c:v>8633</c:v>
                </c:pt>
                <c:pt idx="8633">
                  <c:v>8634</c:v>
                </c:pt>
                <c:pt idx="8634">
                  <c:v>8635</c:v>
                </c:pt>
                <c:pt idx="8635">
                  <c:v>8636</c:v>
                </c:pt>
                <c:pt idx="8636">
                  <c:v>8637</c:v>
                </c:pt>
                <c:pt idx="8637">
                  <c:v>8638</c:v>
                </c:pt>
                <c:pt idx="8638">
                  <c:v>8639</c:v>
                </c:pt>
                <c:pt idx="8639">
                  <c:v>8640</c:v>
                </c:pt>
                <c:pt idx="8640">
                  <c:v>8641</c:v>
                </c:pt>
                <c:pt idx="8641">
                  <c:v>8642</c:v>
                </c:pt>
                <c:pt idx="8642">
                  <c:v>8643</c:v>
                </c:pt>
                <c:pt idx="8643">
                  <c:v>8644</c:v>
                </c:pt>
                <c:pt idx="8644">
                  <c:v>8645</c:v>
                </c:pt>
                <c:pt idx="8645">
                  <c:v>8646</c:v>
                </c:pt>
                <c:pt idx="8646">
                  <c:v>8647</c:v>
                </c:pt>
                <c:pt idx="8647">
                  <c:v>8648</c:v>
                </c:pt>
                <c:pt idx="8648">
                  <c:v>8649</c:v>
                </c:pt>
                <c:pt idx="8649">
                  <c:v>8650</c:v>
                </c:pt>
                <c:pt idx="8650">
                  <c:v>8651</c:v>
                </c:pt>
                <c:pt idx="8651">
                  <c:v>8652</c:v>
                </c:pt>
                <c:pt idx="8652">
                  <c:v>8653</c:v>
                </c:pt>
                <c:pt idx="8653">
                  <c:v>8654</c:v>
                </c:pt>
                <c:pt idx="8654">
                  <c:v>8655</c:v>
                </c:pt>
                <c:pt idx="8655">
                  <c:v>8656</c:v>
                </c:pt>
                <c:pt idx="8656">
                  <c:v>8657</c:v>
                </c:pt>
                <c:pt idx="8657">
                  <c:v>8658</c:v>
                </c:pt>
                <c:pt idx="8658">
                  <c:v>8659</c:v>
                </c:pt>
                <c:pt idx="8659">
                  <c:v>8660</c:v>
                </c:pt>
                <c:pt idx="8660">
                  <c:v>8661</c:v>
                </c:pt>
                <c:pt idx="8661">
                  <c:v>8662</c:v>
                </c:pt>
                <c:pt idx="8662">
                  <c:v>8663</c:v>
                </c:pt>
                <c:pt idx="8663">
                  <c:v>8664</c:v>
                </c:pt>
                <c:pt idx="8664">
                  <c:v>8665</c:v>
                </c:pt>
                <c:pt idx="8665">
                  <c:v>8666</c:v>
                </c:pt>
                <c:pt idx="8666">
                  <c:v>8667</c:v>
                </c:pt>
                <c:pt idx="8667">
                  <c:v>8668</c:v>
                </c:pt>
                <c:pt idx="8668">
                  <c:v>8669</c:v>
                </c:pt>
                <c:pt idx="8669">
                  <c:v>8670</c:v>
                </c:pt>
                <c:pt idx="8670">
                  <c:v>8671</c:v>
                </c:pt>
                <c:pt idx="8671">
                  <c:v>8672</c:v>
                </c:pt>
                <c:pt idx="8672">
                  <c:v>8673</c:v>
                </c:pt>
                <c:pt idx="8673">
                  <c:v>8674</c:v>
                </c:pt>
                <c:pt idx="8674">
                  <c:v>8675</c:v>
                </c:pt>
                <c:pt idx="8675">
                  <c:v>8676</c:v>
                </c:pt>
                <c:pt idx="8676">
                  <c:v>8677</c:v>
                </c:pt>
                <c:pt idx="8677">
                  <c:v>8678</c:v>
                </c:pt>
                <c:pt idx="8678">
                  <c:v>8679</c:v>
                </c:pt>
                <c:pt idx="8679">
                  <c:v>8680</c:v>
                </c:pt>
                <c:pt idx="8680">
                  <c:v>8681</c:v>
                </c:pt>
                <c:pt idx="8681">
                  <c:v>8682</c:v>
                </c:pt>
                <c:pt idx="8682">
                  <c:v>8683</c:v>
                </c:pt>
                <c:pt idx="8683">
                  <c:v>8684</c:v>
                </c:pt>
                <c:pt idx="8684">
                  <c:v>8685</c:v>
                </c:pt>
                <c:pt idx="8685">
                  <c:v>8686</c:v>
                </c:pt>
                <c:pt idx="8686">
                  <c:v>8687</c:v>
                </c:pt>
                <c:pt idx="8687">
                  <c:v>8688</c:v>
                </c:pt>
                <c:pt idx="8688">
                  <c:v>8689</c:v>
                </c:pt>
                <c:pt idx="8689">
                  <c:v>8690</c:v>
                </c:pt>
                <c:pt idx="8690">
                  <c:v>8691</c:v>
                </c:pt>
                <c:pt idx="8691">
                  <c:v>8692</c:v>
                </c:pt>
                <c:pt idx="8692">
                  <c:v>8693</c:v>
                </c:pt>
                <c:pt idx="8693">
                  <c:v>8694</c:v>
                </c:pt>
                <c:pt idx="8694">
                  <c:v>8695</c:v>
                </c:pt>
                <c:pt idx="8695">
                  <c:v>8696</c:v>
                </c:pt>
                <c:pt idx="8696">
                  <c:v>8697</c:v>
                </c:pt>
                <c:pt idx="8697">
                  <c:v>8698</c:v>
                </c:pt>
                <c:pt idx="8698">
                  <c:v>8699</c:v>
                </c:pt>
                <c:pt idx="8699">
                  <c:v>8700</c:v>
                </c:pt>
                <c:pt idx="8700">
                  <c:v>8701</c:v>
                </c:pt>
                <c:pt idx="8701">
                  <c:v>8702</c:v>
                </c:pt>
                <c:pt idx="8702">
                  <c:v>8703</c:v>
                </c:pt>
                <c:pt idx="8703">
                  <c:v>8704</c:v>
                </c:pt>
                <c:pt idx="8704">
                  <c:v>8705</c:v>
                </c:pt>
                <c:pt idx="8705">
                  <c:v>8706</c:v>
                </c:pt>
                <c:pt idx="8706">
                  <c:v>8707</c:v>
                </c:pt>
                <c:pt idx="8707">
                  <c:v>8708</c:v>
                </c:pt>
                <c:pt idx="8708">
                  <c:v>8709</c:v>
                </c:pt>
                <c:pt idx="8709">
                  <c:v>8710</c:v>
                </c:pt>
                <c:pt idx="8710">
                  <c:v>8711</c:v>
                </c:pt>
                <c:pt idx="8711">
                  <c:v>8712</c:v>
                </c:pt>
                <c:pt idx="8712">
                  <c:v>8713</c:v>
                </c:pt>
                <c:pt idx="8713">
                  <c:v>8714</c:v>
                </c:pt>
                <c:pt idx="8714">
                  <c:v>8715</c:v>
                </c:pt>
                <c:pt idx="8715">
                  <c:v>8716</c:v>
                </c:pt>
                <c:pt idx="8716">
                  <c:v>8717</c:v>
                </c:pt>
                <c:pt idx="8717">
                  <c:v>8718</c:v>
                </c:pt>
                <c:pt idx="8718">
                  <c:v>8719</c:v>
                </c:pt>
                <c:pt idx="8719">
                  <c:v>8720</c:v>
                </c:pt>
                <c:pt idx="8720">
                  <c:v>8721</c:v>
                </c:pt>
                <c:pt idx="8721">
                  <c:v>8722</c:v>
                </c:pt>
                <c:pt idx="8722">
                  <c:v>8723</c:v>
                </c:pt>
                <c:pt idx="8723">
                  <c:v>8724</c:v>
                </c:pt>
                <c:pt idx="8724">
                  <c:v>8725</c:v>
                </c:pt>
                <c:pt idx="8725">
                  <c:v>8726</c:v>
                </c:pt>
                <c:pt idx="8726">
                  <c:v>8727</c:v>
                </c:pt>
                <c:pt idx="8727">
                  <c:v>8728</c:v>
                </c:pt>
                <c:pt idx="8728">
                  <c:v>8729</c:v>
                </c:pt>
                <c:pt idx="8729">
                  <c:v>8730</c:v>
                </c:pt>
                <c:pt idx="8730">
                  <c:v>8731</c:v>
                </c:pt>
                <c:pt idx="8731">
                  <c:v>8732</c:v>
                </c:pt>
                <c:pt idx="8732">
                  <c:v>8733</c:v>
                </c:pt>
                <c:pt idx="8733">
                  <c:v>8734</c:v>
                </c:pt>
                <c:pt idx="8734">
                  <c:v>8735</c:v>
                </c:pt>
                <c:pt idx="8735">
                  <c:v>8736</c:v>
                </c:pt>
                <c:pt idx="8736">
                  <c:v>8737</c:v>
                </c:pt>
                <c:pt idx="8737">
                  <c:v>8738</c:v>
                </c:pt>
                <c:pt idx="8738">
                  <c:v>8739</c:v>
                </c:pt>
                <c:pt idx="8739">
                  <c:v>8740</c:v>
                </c:pt>
                <c:pt idx="8740">
                  <c:v>8741</c:v>
                </c:pt>
                <c:pt idx="8741">
                  <c:v>8742</c:v>
                </c:pt>
                <c:pt idx="8742">
                  <c:v>8743</c:v>
                </c:pt>
                <c:pt idx="8743">
                  <c:v>8744</c:v>
                </c:pt>
                <c:pt idx="8744">
                  <c:v>8745</c:v>
                </c:pt>
                <c:pt idx="8745">
                  <c:v>8746</c:v>
                </c:pt>
                <c:pt idx="8746">
                  <c:v>8747</c:v>
                </c:pt>
                <c:pt idx="8747">
                  <c:v>8748</c:v>
                </c:pt>
                <c:pt idx="8748">
                  <c:v>8749</c:v>
                </c:pt>
                <c:pt idx="8749">
                  <c:v>8750</c:v>
                </c:pt>
                <c:pt idx="8750">
                  <c:v>8751</c:v>
                </c:pt>
                <c:pt idx="8751">
                  <c:v>8752</c:v>
                </c:pt>
                <c:pt idx="8752">
                  <c:v>8753</c:v>
                </c:pt>
                <c:pt idx="8753">
                  <c:v>8754</c:v>
                </c:pt>
                <c:pt idx="8754">
                  <c:v>8755</c:v>
                </c:pt>
                <c:pt idx="8755">
                  <c:v>8756</c:v>
                </c:pt>
                <c:pt idx="8756">
                  <c:v>8757</c:v>
                </c:pt>
                <c:pt idx="8757">
                  <c:v>8758</c:v>
                </c:pt>
                <c:pt idx="8758">
                  <c:v>8759</c:v>
                </c:pt>
                <c:pt idx="8759">
                  <c:v>8760</c:v>
                </c:pt>
                <c:pt idx="8760">
                  <c:v>8761</c:v>
                </c:pt>
                <c:pt idx="8761">
                  <c:v>8762</c:v>
                </c:pt>
                <c:pt idx="8762">
                  <c:v>8763</c:v>
                </c:pt>
                <c:pt idx="8763">
                  <c:v>8764</c:v>
                </c:pt>
                <c:pt idx="8764">
                  <c:v>8765</c:v>
                </c:pt>
                <c:pt idx="8765">
                  <c:v>8766</c:v>
                </c:pt>
                <c:pt idx="8766">
                  <c:v>8767</c:v>
                </c:pt>
                <c:pt idx="8767">
                  <c:v>8768</c:v>
                </c:pt>
                <c:pt idx="8768">
                  <c:v>8769</c:v>
                </c:pt>
                <c:pt idx="8769">
                  <c:v>8770</c:v>
                </c:pt>
                <c:pt idx="8770">
                  <c:v>8771</c:v>
                </c:pt>
                <c:pt idx="8771">
                  <c:v>8772</c:v>
                </c:pt>
                <c:pt idx="8772">
                  <c:v>8773</c:v>
                </c:pt>
                <c:pt idx="8773">
                  <c:v>8774</c:v>
                </c:pt>
                <c:pt idx="8774">
                  <c:v>8775</c:v>
                </c:pt>
                <c:pt idx="8775">
                  <c:v>8776</c:v>
                </c:pt>
                <c:pt idx="8776">
                  <c:v>8777</c:v>
                </c:pt>
                <c:pt idx="8777">
                  <c:v>8778</c:v>
                </c:pt>
                <c:pt idx="8778">
                  <c:v>8779</c:v>
                </c:pt>
                <c:pt idx="8779">
                  <c:v>8780</c:v>
                </c:pt>
                <c:pt idx="8780">
                  <c:v>8781</c:v>
                </c:pt>
                <c:pt idx="8781">
                  <c:v>8782</c:v>
                </c:pt>
                <c:pt idx="8782">
                  <c:v>8783</c:v>
                </c:pt>
                <c:pt idx="8783">
                  <c:v>8784</c:v>
                </c:pt>
                <c:pt idx="8784">
                  <c:v>8785</c:v>
                </c:pt>
                <c:pt idx="8785">
                  <c:v>8786</c:v>
                </c:pt>
                <c:pt idx="8786">
                  <c:v>8787</c:v>
                </c:pt>
                <c:pt idx="8787">
                  <c:v>8788</c:v>
                </c:pt>
                <c:pt idx="8788">
                  <c:v>8789</c:v>
                </c:pt>
                <c:pt idx="8789">
                  <c:v>8790</c:v>
                </c:pt>
                <c:pt idx="8790">
                  <c:v>8791</c:v>
                </c:pt>
                <c:pt idx="8791">
                  <c:v>8792</c:v>
                </c:pt>
                <c:pt idx="8792">
                  <c:v>8793</c:v>
                </c:pt>
                <c:pt idx="8793">
                  <c:v>8794</c:v>
                </c:pt>
                <c:pt idx="8794">
                  <c:v>8795</c:v>
                </c:pt>
                <c:pt idx="8795">
                  <c:v>8796</c:v>
                </c:pt>
                <c:pt idx="8796">
                  <c:v>8797</c:v>
                </c:pt>
                <c:pt idx="8797">
                  <c:v>8798</c:v>
                </c:pt>
                <c:pt idx="8798">
                  <c:v>8799</c:v>
                </c:pt>
                <c:pt idx="8799">
                  <c:v>8800</c:v>
                </c:pt>
                <c:pt idx="8800">
                  <c:v>8801</c:v>
                </c:pt>
                <c:pt idx="8801">
                  <c:v>8802</c:v>
                </c:pt>
                <c:pt idx="8802">
                  <c:v>8803</c:v>
                </c:pt>
                <c:pt idx="8803">
                  <c:v>8804</c:v>
                </c:pt>
                <c:pt idx="8804">
                  <c:v>8805</c:v>
                </c:pt>
                <c:pt idx="8805">
                  <c:v>8806</c:v>
                </c:pt>
                <c:pt idx="8806">
                  <c:v>8807</c:v>
                </c:pt>
                <c:pt idx="8807">
                  <c:v>8808</c:v>
                </c:pt>
                <c:pt idx="8808">
                  <c:v>8809</c:v>
                </c:pt>
                <c:pt idx="8809">
                  <c:v>8810</c:v>
                </c:pt>
                <c:pt idx="8810">
                  <c:v>8811</c:v>
                </c:pt>
                <c:pt idx="8811">
                  <c:v>8812</c:v>
                </c:pt>
                <c:pt idx="8812">
                  <c:v>8813</c:v>
                </c:pt>
                <c:pt idx="8813">
                  <c:v>8814</c:v>
                </c:pt>
                <c:pt idx="8814">
                  <c:v>8815</c:v>
                </c:pt>
                <c:pt idx="8815">
                  <c:v>8816</c:v>
                </c:pt>
                <c:pt idx="8816">
                  <c:v>8817</c:v>
                </c:pt>
                <c:pt idx="8817">
                  <c:v>8818</c:v>
                </c:pt>
                <c:pt idx="8818">
                  <c:v>8819</c:v>
                </c:pt>
                <c:pt idx="8819">
                  <c:v>8820</c:v>
                </c:pt>
                <c:pt idx="8820">
                  <c:v>8821</c:v>
                </c:pt>
                <c:pt idx="8821">
                  <c:v>8822</c:v>
                </c:pt>
                <c:pt idx="8822">
                  <c:v>8823</c:v>
                </c:pt>
                <c:pt idx="8823">
                  <c:v>8824</c:v>
                </c:pt>
                <c:pt idx="8824">
                  <c:v>8825</c:v>
                </c:pt>
                <c:pt idx="8825">
                  <c:v>8826</c:v>
                </c:pt>
                <c:pt idx="8826">
                  <c:v>8827</c:v>
                </c:pt>
                <c:pt idx="8827">
                  <c:v>8828</c:v>
                </c:pt>
                <c:pt idx="8828">
                  <c:v>8829</c:v>
                </c:pt>
                <c:pt idx="8829">
                  <c:v>8830</c:v>
                </c:pt>
                <c:pt idx="8830">
                  <c:v>8831</c:v>
                </c:pt>
                <c:pt idx="8831">
                  <c:v>8832</c:v>
                </c:pt>
                <c:pt idx="8832">
                  <c:v>8833</c:v>
                </c:pt>
                <c:pt idx="8833">
                  <c:v>8834</c:v>
                </c:pt>
                <c:pt idx="8834">
                  <c:v>8835</c:v>
                </c:pt>
                <c:pt idx="8835">
                  <c:v>8836</c:v>
                </c:pt>
                <c:pt idx="8836">
                  <c:v>8837</c:v>
                </c:pt>
                <c:pt idx="8837">
                  <c:v>8838</c:v>
                </c:pt>
                <c:pt idx="8838">
                  <c:v>8839</c:v>
                </c:pt>
                <c:pt idx="8839">
                  <c:v>8840</c:v>
                </c:pt>
                <c:pt idx="8840">
                  <c:v>8841</c:v>
                </c:pt>
                <c:pt idx="8841">
                  <c:v>8842</c:v>
                </c:pt>
                <c:pt idx="8842">
                  <c:v>8843</c:v>
                </c:pt>
                <c:pt idx="8843">
                  <c:v>8844</c:v>
                </c:pt>
                <c:pt idx="8844">
                  <c:v>8845</c:v>
                </c:pt>
                <c:pt idx="8845">
                  <c:v>8846</c:v>
                </c:pt>
                <c:pt idx="8846">
                  <c:v>8847</c:v>
                </c:pt>
                <c:pt idx="8847">
                  <c:v>8848</c:v>
                </c:pt>
                <c:pt idx="8848">
                  <c:v>8849</c:v>
                </c:pt>
                <c:pt idx="8849">
                  <c:v>8850</c:v>
                </c:pt>
                <c:pt idx="8850">
                  <c:v>8851</c:v>
                </c:pt>
                <c:pt idx="8851">
                  <c:v>8852</c:v>
                </c:pt>
                <c:pt idx="8852">
                  <c:v>8853</c:v>
                </c:pt>
                <c:pt idx="8853">
                  <c:v>8854</c:v>
                </c:pt>
                <c:pt idx="8854">
                  <c:v>8855</c:v>
                </c:pt>
                <c:pt idx="8855">
                  <c:v>8856</c:v>
                </c:pt>
                <c:pt idx="8856">
                  <c:v>8857</c:v>
                </c:pt>
                <c:pt idx="8857">
                  <c:v>8858</c:v>
                </c:pt>
                <c:pt idx="8858">
                  <c:v>8859</c:v>
                </c:pt>
                <c:pt idx="8859">
                  <c:v>8860</c:v>
                </c:pt>
                <c:pt idx="8860">
                  <c:v>8861</c:v>
                </c:pt>
                <c:pt idx="8861">
                  <c:v>8862</c:v>
                </c:pt>
                <c:pt idx="8862">
                  <c:v>8863</c:v>
                </c:pt>
                <c:pt idx="8863">
                  <c:v>8864</c:v>
                </c:pt>
                <c:pt idx="8864">
                  <c:v>8865</c:v>
                </c:pt>
                <c:pt idx="8865">
                  <c:v>8866</c:v>
                </c:pt>
                <c:pt idx="8866">
                  <c:v>8867</c:v>
                </c:pt>
                <c:pt idx="8867">
                  <c:v>8868</c:v>
                </c:pt>
                <c:pt idx="8868">
                  <c:v>8869</c:v>
                </c:pt>
                <c:pt idx="8869">
                  <c:v>8870</c:v>
                </c:pt>
                <c:pt idx="8870">
                  <c:v>8871</c:v>
                </c:pt>
                <c:pt idx="8871">
                  <c:v>8872</c:v>
                </c:pt>
                <c:pt idx="8872">
                  <c:v>8873</c:v>
                </c:pt>
                <c:pt idx="8873">
                  <c:v>8874</c:v>
                </c:pt>
                <c:pt idx="8874">
                  <c:v>8875</c:v>
                </c:pt>
                <c:pt idx="8875">
                  <c:v>8876</c:v>
                </c:pt>
                <c:pt idx="8876">
                  <c:v>8877</c:v>
                </c:pt>
                <c:pt idx="8877">
                  <c:v>8878</c:v>
                </c:pt>
                <c:pt idx="8878">
                  <c:v>8879</c:v>
                </c:pt>
                <c:pt idx="8879">
                  <c:v>8880</c:v>
                </c:pt>
                <c:pt idx="8880">
                  <c:v>8881</c:v>
                </c:pt>
                <c:pt idx="8881">
                  <c:v>8882</c:v>
                </c:pt>
                <c:pt idx="8882">
                  <c:v>8883</c:v>
                </c:pt>
                <c:pt idx="8883">
                  <c:v>8884</c:v>
                </c:pt>
                <c:pt idx="8884">
                  <c:v>8885</c:v>
                </c:pt>
                <c:pt idx="8885">
                  <c:v>8886</c:v>
                </c:pt>
                <c:pt idx="8886">
                  <c:v>8887</c:v>
                </c:pt>
                <c:pt idx="8887">
                  <c:v>8888</c:v>
                </c:pt>
                <c:pt idx="8888">
                  <c:v>8889</c:v>
                </c:pt>
                <c:pt idx="8889">
                  <c:v>8890</c:v>
                </c:pt>
                <c:pt idx="8890">
                  <c:v>8891</c:v>
                </c:pt>
                <c:pt idx="8891">
                  <c:v>8892</c:v>
                </c:pt>
                <c:pt idx="8892">
                  <c:v>8893</c:v>
                </c:pt>
                <c:pt idx="8893">
                  <c:v>8894</c:v>
                </c:pt>
                <c:pt idx="8894">
                  <c:v>8895</c:v>
                </c:pt>
                <c:pt idx="8895">
                  <c:v>8896</c:v>
                </c:pt>
                <c:pt idx="8896">
                  <c:v>8897</c:v>
                </c:pt>
                <c:pt idx="8897">
                  <c:v>8898</c:v>
                </c:pt>
                <c:pt idx="8898">
                  <c:v>8899</c:v>
                </c:pt>
                <c:pt idx="8899">
                  <c:v>8900</c:v>
                </c:pt>
                <c:pt idx="8900">
                  <c:v>8901</c:v>
                </c:pt>
                <c:pt idx="8901">
                  <c:v>8902</c:v>
                </c:pt>
                <c:pt idx="8902">
                  <c:v>8903</c:v>
                </c:pt>
                <c:pt idx="8903">
                  <c:v>8904</c:v>
                </c:pt>
                <c:pt idx="8904">
                  <c:v>8905</c:v>
                </c:pt>
                <c:pt idx="8905">
                  <c:v>8906</c:v>
                </c:pt>
                <c:pt idx="8906">
                  <c:v>8907</c:v>
                </c:pt>
                <c:pt idx="8907">
                  <c:v>8908</c:v>
                </c:pt>
                <c:pt idx="8908">
                  <c:v>8909</c:v>
                </c:pt>
                <c:pt idx="8909">
                  <c:v>8910</c:v>
                </c:pt>
                <c:pt idx="8910">
                  <c:v>8911</c:v>
                </c:pt>
                <c:pt idx="8911">
                  <c:v>8912</c:v>
                </c:pt>
                <c:pt idx="8912">
                  <c:v>8913</c:v>
                </c:pt>
                <c:pt idx="8913">
                  <c:v>8914</c:v>
                </c:pt>
                <c:pt idx="8914">
                  <c:v>8915</c:v>
                </c:pt>
                <c:pt idx="8915">
                  <c:v>8916</c:v>
                </c:pt>
                <c:pt idx="8916">
                  <c:v>8917</c:v>
                </c:pt>
                <c:pt idx="8917">
                  <c:v>8918</c:v>
                </c:pt>
                <c:pt idx="8918">
                  <c:v>8919</c:v>
                </c:pt>
                <c:pt idx="8919">
                  <c:v>8920</c:v>
                </c:pt>
                <c:pt idx="8920">
                  <c:v>8921</c:v>
                </c:pt>
                <c:pt idx="8921">
                  <c:v>8922</c:v>
                </c:pt>
                <c:pt idx="8922">
                  <c:v>8923</c:v>
                </c:pt>
                <c:pt idx="8923">
                  <c:v>8924</c:v>
                </c:pt>
                <c:pt idx="8924">
                  <c:v>8925</c:v>
                </c:pt>
                <c:pt idx="8925">
                  <c:v>8926</c:v>
                </c:pt>
                <c:pt idx="8926">
                  <c:v>8927</c:v>
                </c:pt>
                <c:pt idx="8927">
                  <c:v>8928</c:v>
                </c:pt>
                <c:pt idx="8928">
                  <c:v>8929</c:v>
                </c:pt>
                <c:pt idx="8929">
                  <c:v>8930</c:v>
                </c:pt>
                <c:pt idx="8930">
                  <c:v>8931</c:v>
                </c:pt>
                <c:pt idx="8931">
                  <c:v>8932</c:v>
                </c:pt>
                <c:pt idx="8932">
                  <c:v>8933</c:v>
                </c:pt>
                <c:pt idx="8933">
                  <c:v>8934</c:v>
                </c:pt>
                <c:pt idx="8934">
                  <c:v>8935</c:v>
                </c:pt>
                <c:pt idx="8935">
                  <c:v>8936</c:v>
                </c:pt>
                <c:pt idx="8936">
                  <c:v>8937</c:v>
                </c:pt>
                <c:pt idx="8937">
                  <c:v>8938</c:v>
                </c:pt>
                <c:pt idx="8938">
                  <c:v>8939</c:v>
                </c:pt>
                <c:pt idx="8939">
                  <c:v>8940</c:v>
                </c:pt>
                <c:pt idx="8940">
                  <c:v>8941</c:v>
                </c:pt>
                <c:pt idx="8941">
                  <c:v>8942</c:v>
                </c:pt>
                <c:pt idx="8942">
                  <c:v>8943</c:v>
                </c:pt>
                <c:pt idx="8943">
                  <c:v>8944</c:v>
                </c:pt>
                <c:pt idx="8944">
                  <c:v>8945</c:v>
                </c:pt>
                <c:pt idx="8945">
                  <c:v>8946</c:v>
                </c:pt>
                <c:pt idx="8946">
                  <c:v>8947</c:v>
                </c:pt>
                <c:pt idx="8947">
                  <c:v>8948</c:v>
                </c:pt>
                <c:pt idx="8948">
                  <c:v>8949</c:v>
                </c:pt>
                <c:pt idx="8949">
                  <c:v>8950</c:v>
                </c:pt>
                <c:pt idx="8950">
                  <c:v>8951</c:v>
                </c:pt>
                <c:pt idx="8951">
                  <c:v>8952</c:v>
                </c:pt>
                <c:pt idx="8952">
                  <c:v>8953</c:v>
                </c:pt>
                <c:pt idx="8953">
                  <c:v>8954</c:v>
                </c:pt>
                <c:pt idx="8954">
                  <c:v>8955</c:v>
                </c:pt>
                <c:pt idx="8955">
                  <c:v>8956</c:v>
                </c:pt>
                <c:pt idx="8956">
                  <c:v>8957</c:v>
                </c:pt>
                <c:pt idx="8957">
                  <c:v>8958</c:v>
                </c:pt>
                <c:pt idx="8958">
                  <c:v>8959</c:v>
                </c:pt>
                <c:pt idx="8959">
                  <c:v>8960</c:v>
                </c:pt>
                <c:pt idx="8960">
                  <c:v>8961</c:v>
                </c:pt>
                <c:pt idx="8961">
                  <c:v>8962</c:v>
                </c:pt>
                <c:pt idx="8962">
                  <c:v>8963</c:v>
                </c:pt>
                <c:pt idx="8963">
                  <c:v>8964</c:v>
                </c:pt>
                <c:pt idx="8964">
                  <c:v>8965</c:v>
                </c:pt>
                <c:pt idx="8965">
                  <c:v>8966</c:v>
                </c:pt>
                <c:pt idx="8966">
                  <c:v>8967</c:v>
                </c:pt>
                <c:pt idx="8967">
                  <c:v>8968</c:v>
                </c:pt>
                <c:pt idx="8968">
                  <c:v>8969</c:v>
                </c:pt>
                <c:pt idx="8969">
                  <c:v>8970</c:v>
                </c:pt>
                <c:pt idx="8970">
                  <c:v>8971</c:v>
                </c:pt>
                <c:pt idx="8971">
                  <c:v>8972</c:v>
                </c:pt>
                <c:pt idx="8972">
                  <c:v>8973</c:v>
                </c:pt>
                <c:pt idx="8973">
                  <c:v>8974</c:v>
                </c:pt>
                <c:pt idx="8974">
                  <c:v>8975</c:v>
                </c:pt>
                <c:pt idx="8975">
                  <c:v>8976</c:v>
                </c:pt>
                <c:pt idx="8976">
                  <c:v>8977</c:v>
                </c:pt>
                <c:pt idx="8977">
                  <c:v>8978</c:v>
                </c:pt>
                <c:pt idx="8978">
                  <c:v>8979</c:v>
                </c:pt>
                <c:pt idx="8979">
                  <c:v>8980</c:v>
                </c:pt>
                <c:pt idx="8980">
                  <c:v>8981</c:v>
                </c:pt>
                <c:pt idx="8981">
                  <c:v>8982</c:v>
                </c:pt>
                <c:pt idx="8982">
                  <c:v>8983</c:v>
                </c:pt>
                <c:pt idx="8983">
                  <c:v>8984</c:v>
                </c:pt>
                <c:pt idx="8984">
                  <c:v>8985</c:v>
                </c:pt>
                <c:pt idx="8985">
                  <c:v>8986</c:v>
                </c:pt>
                <c:pt idx="8986">
                  <c:v>8987</c:v>
                </c:pt>
                <c:pt idx="8987">
                  <c:v>8988</c:v>
                </c:pt>
                <c:pt idx="8988">
                  <c:v>8989</c:v>
                </c:pt>
                <c:pt idx="8989">
                  <c:v>8990</c:v>
                </c:pt>
                <c:pt idx="8990">
                  <c:v>8991</c:v>
                </c:pt>
                <c:pt idx="8991">
                  <c:v>8992</c:v>
                </c:pt>
                <c:pt idx="8992">
                  <c:v>8993</c:v>
                </c:pt>
                <c:pt idx="8993">
                  <c:v>8994</c:v>
                </c:pt>
                <c:pt idx="8994">
                  <c:v>8995</c:v>
                </c:pt>
                <c:pt idx="8995">
                  <c:v>8996</c:v>
                </c:pt>
                <c:pt idx="8996">
                  <c:v>8997</c:v>
                </c:pt>
                <c:pt idx="8997">
                  <c:v>8998</c:v>
                </c:pt>
                <c:pt idx="8998">
                  <c:v>8999</c:v>
                </c:pt>
                <c:pt idx="8999">
                  <c:v>9000</c:v>
                </c:pt>
                <c:pt idx="9000">
                  <c:v>9001</c:v>
                </c:pt>
                <c:pt idx="9001">
                  <c:v>9002</c:v>
                </c:pt>
                <c:pt idx="9002">
                  <c:v>9003</c:v>
                </c:pt>
                <c:pt idx="9003">
                  <c:v>9004</c:v>
                </c:pt>
                <c:pt idx="9004">
                  <c:v>9005</c:v>
                </c:pt>
                <c:pt idx="9005">
                  <c:v>9006</c:v>
                </c:pt>
                <c:pt idx="9006">
                  <c:v>9007</c:v>
                </c:pt>
                <c:pt idx="9007">
                  <c:v>9008</c:v>
                </c:pt>
                <c:pt idx="9008">
                  <c:v>9009</c:v>
                </c:pt>
                <c:pt idx="9009">
                  <c:v>9010</c:v>
                </c:pt>
                <c:pt idx="9010">
                  <c:v>9011</c:v>
                </c:pt>
                <c:pt idx="9011">
                  <c:v>9012</c:v>
                </c:pt>
                <c:pt idx="9012">
                  <c:v>9013</c:v>
                </c:pt>
                <c:pt idx="9013">
                  <c:v>9014</c:v>
                </c:pt>
                <c:pt idx="9014">
                  <c:v>9015</c:v>
                </c:pt>
                <c:pt idx="9015">
                  <c:v>9016</c:v>
                </c:pt>
                <c:pt idx="9016">
                  <c:v>9017</c:v>
                </c:pt>
                <c:pt idx="9017">
                  <c:v>9018</c:v>
                </c:pt>
                <c:pt idx="9018">
                  <c:v>9019</c:v>
                </c:pt>
                <c:pt idx="9019">
                  <c:v>9020</c:v>
                </c:pt>
                <c:pt idx="9020">
                  <c:v>9021</c:v>
                </c:pt>
                <c:pt idx="9021">
                  <c:v>9022</c:v>
                </c:pt>
                <c:pt idx="9022">
                  <c:v>9023</c:v>
                </c:pt>
                <c:pt idx="9023">
                  <c:v>9024</c:v>
                </c:pt>
                <c:pt idx="9024">
                  <c:v>9025</c:v>
                </c:pt>
                <c:pt idx="9025">
                  <c:v>9026</c:v>
                </c:pt>
                <c:pt idx="9026">
                  <c:v>9027</c:v>
                </c:pt>
                <c:pt idx="9027">
                  <c:v>9028</c:v>
                </c:pt>
                <c:pt idx="9028">
                  <c:v>9029</c:v>
                </c:pt>
                <c:pt idx="9029">
                  <c:v>9030</c:v>
                </c:pt>
                <c:pt idx="9030">
                  <c:v>9031</c:v>
                </c:pt>
                <c:pt idx="9031">
                  <c:v>9032</c:v>
                </c:pt>
                <c:pt idx="9032">
                  <c:v>9033</c:v>
                </c:pt>
                <c:pt idx="9033">
                  <c:v>9034</c:v>
                </c:pt>
                <c:pt idx="9034">
                  <c:v>9035</c:v>
                </c:pt>
                <c:pt idx="9035">
                  <c:v>9036</c:v>
                </c:pt>
                <c:pt idx="9036">
                  <c:v>9037</c:v>
                </c:pt>
                <c:pt idx="9037">
                  <c:v>9038</c:v>
                </c:pt>
                <c:pt idx="9038">
                  <c:v>9039</c:v>
                </c:pt>
                <c:pt idx="9039">
                  <c:v>9040</c:v>
                </c:pt>
                <c:pt idx="9040">
                  <c:v>9041</c:v>
                </c:pt>
                <c:pt idx="9041">
                  <c:v>9042</c:v>
                </c:pt>
                <c:pt idx="9042">
                  <c:v>9043</c:v>
                </c:pt>
                <c:pt idx="9043">
                  <c:v>9044</c:v>
                </c:pt>
                <c:pt idx="9044">
                  <c:v>9045</c:v>
                </c:pt>
                <c:pt idx="9045">
                  <c:v>9046</c:v>
                </c:pt>
                <c:pt idx="9046">
                  <c:v>9047</c:v>
                </c:pt>
                <c:pt idx="9047">
                  <c:v>9048</c:v>
                </c:pt>
                <c:pt idx="9048">
                  <c:v>9049</c:v>
                </c:pt>
                <c:pt idx="9049">
                  <c:v>9050</c:v>
                </c:pt>
                <c:pt idx="9050">
                  <c:v>9051</c:v>
                </c:pt>
                <c:pt idx="9051">
                  <c:v>9052</c:v>
                </c:pt>
                <c:pt idx="9052">
                  <c:v>9053</c:v>
                </c:pt>
                <c:pt idx="9053">
                  <c:v>9054</c:v>
                </c:pt>
                <c:pt idx="9054">
                  <c:v>9055</c:v>
                </c:pt>
                <c:pt idx="9055">
                  <c:v>9056</c:v>
                </c:pt>
                <c:pt idx="9056">
                  <c:v>9057</c:v>
                </c:pt>
                <c:pt idx="9057">
                  <c:v>9058</c:v>
                </c:pt>
                <c:pt idx="9058">
                  <c:v>9059</c:v>
                </c:pt>
                <c:pt idx="9059">
                  <c:v>9060</c:v>
                </c:pt>
                <c:pt idx="9060">
                  <c:v>9061</c:v>
                </c:pt>
                <c:pt idx="9061">
                  <c:v>9062</c:v>
                </c:pt>
                <c:pt idx="9062">
                  <c:v>9063</c:v>
                </c:pt>
                <c:pt idx="9063">
                  <c:v>9064</c:v>
                </c:pt>
                <c:pt idx="9064">
                  <c:v>9065</c:v>
                </c:pt>
                <c:pt idx="9065">
                  <c:v>9066</c:v>
                </c:pt>
                <c:pt idx="9066">
                  <c:v>9067</c:v>
                </c:pt>
                <c:pt idx="9067">
                  <c:v>9068</c:v>
                </c:pt>
                <c:pt idx="9068">
                  <c:v>9069</c:v>
                </c:pt>
                <c:pt idx="9069">
                  <c:v>9070</c:v>
                </c:pt>
                <c:pt idx="9070">
                  <c:v>9071</c:v>
                </c:pt>
                <c:pt idx="9071">
                  <c:v>9072</c:v>
                </c:pt>
                <c:pt idx="9072">
                  <c:v>9073</c:v>
                </c:pt>
                <c:pt idx="9073">
                  <c:v>9074</c:v>
                </c:pt>
                <c:pt idx="9074">
                  <c:v>9075</c:v>
                </c:pt>
                <c:pt idx="9075">
                  <c:v>9076</c:v>
                </c:pt>
                <c:pt idx="9076">
                  <c:v>9077</c:v>
                </c:pt>
                <c:pt idx="9077">
                  <c:v>9078</c:v>
                </c:pt>
                <c:pt idx="9078">
                  <c:v>9079</c:v>
                </c:pt>
                <c:pt idx="9079">
                  <c:v>9080</c:v>
                </c:pt>
                <c:pt idx="9080">
                  <c:v>9081</c:v>
                </c:pt>
                <c:pt idx="9081">
                  <c:v>9082</c:v>
                </c:pt>
                <c:pt idx="9082">
                  <c:v>9083</c:v>
                </c:pt>
                <c:pt idx="9083">
                  <c:v>9084</c:v>
                </c:pt>
                <c:pt idx="9084">
                  <c:v>9085</c:v>
                </c:pt>
                <c:pt idx="9085">
                  <c:v>9086</c:v>
                </c:pt>
                <c:pt idx="9086">
                  <c:v>9087</c:v>
                </c:pt>
                <c:pt idx="9087">
                  <c:v>9088</c:v>
                </c:pt>
                <c:pt idx="9088">
                  <c:v>9089</c:v>
                </c:pt>
                <c:pt idx="9089">
                  <c:v>9090</c:v>
                </c:pt>
                <c:pt idx="9090">
                  <c:v>9091</c:v>
                </c:pt>
                <c:pt idx="9091">
                  <c:v>9092</c:v>
                </c:pt>
                <c:pt idx="9092">
                  <c:v>9093</c:v>
                </c:pt>
                <c:pt idx="9093">
                  <c:v>9094</c:v>
                </c:pt>
                <c:pt idx="9094">
                  <c:v>9095</c:v>
                </c:pt>
                <c:pt idx="9095">
                  <c:v>9096</c:v>
                </c:pt>
                <c:pt idx="9096">
                  <c:v>9097</c:v>
                </c:pt>
                <c:pt idx="9097">
                  <c:v>9098</c:v>
                </c:pt>
                <c:pt idx="9098">
                  <c:v>9099</c:v>
                </c:pt>
                <c:pt idx="9099">
                  <c:v>9100</c:v>
                </c:pt>
                <c:pt idx="9100">
                  <c:v>9101</c:v>
                </c:pt>
                <c:pt idx="9101">
                  <c:v>9102</c:v>
                </c:pt>
                <c:pt idx="9102">
                  <c:v>9103</c:v>
                </c:pt>
                <c:pt idx="9103">
                  <c:v>9104</c:v>
                </c:pt>
                <c:pt idx="9104">
                  <c:v>9105</c:v>
                </c:pt>
                <c:pt idx="9105">
                  <c:v>9106</c:v>
                </c:pt>
                <c:pt idx="9106">
                  <c:v>9107</c:v>
                </c:pt>
                <c:pt idx="9107">
                  <c:v>9108</c:v>
                </c:pt>
                <c:pt idx="9108">
                  <c:v>9109</c:v>
                </c:pt>
                <c:pt idx="9109">
                  <c:v>9110</c:v>
                </c:pt>
                <c:pt idx="9110">
                  <c:v>9111</c:v>
                </c:pt>
                <c:pt idx="9111">
                  <c:v>9112</c:v>
                </c:pt>
                <c:pt idx="9112">
                  <c:v>9113</c:v>
                </c:pt>
                <c:pt idx="9113">
                  <c:v>9114</c:v>
                </c:pt>
                <c:pt idx="9114">
                  <c:v>9115</c:v>
                </c:pt>
                <c:pt idx="9115">
                  <c:v>9116</c:v>
                </c:pt>
                <c:pt idx="9116">
                  <c:v>9117</c:v>
                </c:pt>
                <c:pt idx="9117">
                  <c:v>9118</c:v>
                </c:pt>
                <c:pt idx="9118">
                  <c:v>9119</c:v>
                </c:pt>
                <c:pt idx="9119">
                  <c:v>9120</c:v>
                </c:pt>
                <c:pt idx="9120">
                  <c:v>9121</c:v>
                </c:pt>
                <c:pt idx="9121">
                  <c:v>9122</c:v>
                </c:pt>
                <c:pt idx="9122">
                  <c:v>9123</c:v>
                </c:pt>
                <c:pt idx="9123">
                  <c:v>9124</c:v>
                </c:pt>
                <c:pt idx="9124">
                  <c:v>9125</c:v>
                </c:pt>
                <c:pt idx="9125">
                  <c:v>9126</c:v>
                </c:pt>
                <c:pt idx="9126">
                  <c:v>9127</c:v>
                </c:pt>
                <c:pt idx="9127">
                  <c:v>9128</c:v>
                </c:pt>
                <c:pt idx="9128">
                  <c:v>9129</c:v>
                </c:pt>
                <c:pt idx="9129">
                  <c:v>9130</c:v>
                </c:pt>
                <c:pt idx="9130">
                  <c:v>9131</c:v>
                </c:pt>
                <c:pt idx="9131">
                  <c:v>9132</c:v>
                </c:pt>
                <c:pt idx="9132">
                  <c:v>9133</c:v>
                </c:pt>
                <c:pt idx="9133">
                  <c:v>9134</c:v>
                </c:pt>
                <c:pt idx="9134">
                  <c:v>9135</c:v>
                </c:pt>
                <c:pt idx="9135">
                  <c:v>9136</c:v>
                </c:pt>
                <c:pt idx="9136">
                  <c:v>9137</c:v>
                </c:pt>
                <c:pt idx="9137">
                  <c:v>9138</c:v>
                </c:pt>
                <c:pt idx="9138">
                  <c:v>9139</c:v>
                </c:pt>
                <c:pt idx="9139">
                  <c:v>9140</c:v>
                </c:pt>
                <c:pt idx="9140">
                  <c:v>9141</c:v>
                </c:pt>
                <c:pt idx="9141">
                  <c:v>9142</c:v>
                </c:pt>
                <c:pt idx="9142">
                  <c:v>9143</c:v>
                </c:pt>
                <c:pt idx="9143">
                  <c:v>9144</c:v>
                </c:pt>
                <c:pt idx="9144">
                  <c:v>9145</c:v>
                </c:pt>
                <c:pt idx="9145">
                  <c:v>9146</c:v>
                </c:pt>
                <c:pt idx="9146">
                  <c:v>9147</c:v>
                </c:pt>
                <c:pt idx="9147">
                  <c:v>9148</c:v>
                </c:pt>
                <c:pt idx="9148">
                  <c:v>9149</c:v>
                </c:pt>
                <c:pt idx="9149">
                  <c:v>9150</c:v>
                </c:pt>
                <c:pt idx="9150">
                  <c:v>9151</c:v>
                </c:pt>
                <c:pt idx="9151">
                  <c:v>9152</c:v>
                </c:pt>
                <c:pt idx="9152">
                  <c:v>9153</c:v>
                </c:pt>
                <c:pt idx="9153">
                  <c:v>9154</c:v>
                </c:pt>
                <c:pt idx="9154">
                  <c:v>9155</c:v>
                </c:pt>
                <c:pt idx="9155">
                  <c:v>9156</c:v>
                </c:pt>
                <c:pt idx="9156">
                  <c:v>9157</c:v>
                </c:pt>
                <c:pt idx="9157">
                  <c:v>9158</c:v>
                </c:pt>
                <c:pt idx="9158">
                  <c:v>9159</c:v>
                </c:pt>
                <c:pt idx="9159">
                  <c:v>9160</c:v>
                </c:pt>
                <c:pt idx="9160">
                  <c:v>9161</c:v>
                </c:pt>
                <c:pt idx="9161">
                  <c:v>9162</c:v>
                </c:pt>
                <c:pt idx="9162">
                  <c:v>9163</c:v>
                </c:pt>
                <c:pt idx="9163">
                  <c:v>9164</c:v>
                </c:pt>
                <c:pt idx="9164">
                  <c:v>9165</c:v>
                </c:pt>
                <c:pt idx="9165">
                  <c:v>9166</c:v>
                </c:pt>
                <c:pt idx="9166">
                  <c:v>9167</c:v>
                </c:pt>
                <c:pt idx="9167">
                  <c:v>9168</c:v>
                </c:pt>
                <c:pt idx="9168">
                  <c:v>9169</c:v>
                </c:pt>
                <c:pt idx="9169">
                  <c:v>9170</c:v>
                </c:pt>
                <c:pt idx="9170">
                  <c:v>9171</c:v>
                </c:pt>
                <c:pt idx="9171">
                  <c:v>9172</c:v>
                </c:pt>
                <c:pt idx="9172">
                  <c:v>9173</c:v>
                </c:pt>
                <c:pt idx="9173">
                  <c:v>9174</c:v>
                </c:pt>
                <c:pt idx="9174">
                  <c:v>9175</c:v>
                </c:pt>
                <c:pt idx="9175">
                  <c:v>9176</c:v>
                </c:pt>
                <c:pt idx="9176">
                  <c:v>9177</c:v>
                </c:pt>
                <c:pt idx="9177">
                  <c:v>9178</c:v>
                </c:pt>
                <c:pt idx="9178">
                  <c:v>9179</c:v>
                </c:pt>
                <c:pt idx="9179">
                  <c:v>9180</c:v>
                </c:pt>
                <c:pt idx="9180">
                  <c:v>9181</c:v>
                </c:pt>
                <c:pt idx="9181">
                  <c:v>9182</c:v>
                </c:pt>
                <c:pt idx="9182">
                  <c:v>9183</c:v>
                </c:pt>
                <c:pt idx="9183">
                  <c:v>9184</c:v>
                </c:pt>
                <c:pt idx="9184">
                  <c:v>9185</c:v>
                </c:pt>
                <c:pt idx="9185">
                  <c:v>9186</c:v>
                </c:pt>
                <c:pt idx="9186">
                  <c:v>9187</c:v>
                </c:pt>
                <c:pt idx="9187">
                  <c:v>9188</c:v>
                </c:pt>
                <c:pt idx="9188">
                  <c:v>9189</c:v>
                </c:pt>
                <c:pt idx="9189">
                  <c:v>9190</c:v>
                </c:pt>
                <c:pt idx="9190">
                  <c:v>9191</c:v>
                </c:pt>
                <c:pt idx="9191">
                  <c:v>9192</c:v>
                </c:pt>
                <c:pt idx="9192">
                  <c:v>9193</c:v>
                </c:pt>
                <c:pt idx="9193">
                  <c:v>9194</c:v>
                </c:pt>
                <c:pt idx="9194">
                  <c:v>9195</c:v>
                </c:pt>
                <c:pt idx="9195">
                  <c:v>9196</c:v>
                </c:pt>
                <c:pt idx="9196">
                  <c:v>9197</c:v>
                </c:pt>
                <c:pt idx="9197">
                  <c:v>9198</c:v>
                </c:pt>
                <c:pt idx="9198">
                  <c:v>9199</c:v>
                </c:pt>
                <c:pt idx="9199">
                  <c:v>9200</c:v>
                </c:pt>
                <c:pt idx="9200">
                  <c:v>9201</c:v>
                </c:pt>
                <c:pt idx="9201">
                  <c:v>9202</c:v>
                </c:pt>
                <c:pt idx="9202">
                  <c:v>9203</c:v>
                </c:pt>
                <c:pt idx="9203">
                  <c:v>9204</c:v>
                </c:pt>
                <c:pt idx="9204">
                  <c:v>9205</c:v>
                </c:pt>
                <c:pt idx="9205">
                  <c:v>9206</c:v>
                </c:pt>
                <c:pt idx="9206">
                  <c:v>9207</c:v>
                </c:pt>
                <c:pt idx="9207">
                  <c:v>9208</c:v>
                </c:pt>
                <c:pt idx="9208">
                  <c:v>9209</c:v>
                </c:pt>
                <c:pt idx="9209">
                  <c:v>9210</c:v>
                </c:pt>
                <c:pt idx="9210">
                  <c:v>9211</c:v>
                </c:pt>
                <c:pt idx="9211">
                  <c:v>9212</c:v>
                </c:pt>
                <c:pt idx="9212">
                  <c:v>9213</c:v>
                </c:pt>
                <c:pt idx="9213">
                  <c:v>9214</c:v>
                </c:pt>
                <c:pt idx="9214">
                  <c:v>9215</c:v>
                </c:pt>
                <c:pt idx="9215">
                  <c:v>9216</c:v>
                </c:pt>
                <c:pt idx="9216">
                  <c:v>9217</c:v>
                </c:pt>
                <c:pt idx="9217">
                  <c:v>9218</c:v>
                </c:pt>
                <c:pt idx="9218">
                  <c:v>9219</c:v>
                </c:pt>
                <c:pt idx="9219">
                  <c:v>9220</c:v>
                </c:pt>
                <c:pt idx="9220">
                  <c:v>9221</c:v>
                </c:pt>
                <c:pt idx="9221">
                  <c:v>9222</c:v>
                </c:pt>
                <c:pt idx="9222">
                  <c:v>9223</c:v>
                </c:pt>
                <c:pt idx="9223">
                  <c:v>9224</c:v>
                </c:pt>
                <c:pt idx="9224">
                  <c:v>9225</c:v>
                </c:pt>
                <c:pt idx="9225">
                  <c:v>9226</c:v>
                </c:pt>
                <c:pt idx="9226">
                  <c:v>9227</c:v>
                </c:pt>
                <c:pt idx="9227">
                  <c:v>9228</c:v>
                </c:pt>
                <c:pt idx="9228">
                  <c:v>9229</c:v>
                </c:pt>
                <c:pt idx="9229">
                  <c:v>9230</c:v>
                </c:pt>
                <c:pt idx="9230">
                  <c:v>9231</c:v>
                </c:pt>
                <c:pt idx="9231">
                  <c:v>9232</c:v>
                </c:pt>
                <c:pt idx="9232">
                  <c:v>9233</c:v>
                </c:pt>
                <c:pt idx="9233">
                  <c:v>9234</c:v>
                </c:pt>
                <c:pt idx="9234">
                  <c:v>9235</c:v>
                </c:pt>
                <c:pt idx="9235">
                  <c:v>9236</c:v>
                </c:pt>
                <c:pt idx="9236">
                  <c:v>9237</c:v>
                </c:pt>
                <c:pt idx="9237">
                  <c:v>9238</c:v>
                </c:pt>
                <c:pt idx="9238">
                  <c:v>9239</c:v>
                </c:pt>
                <c:pt idx="9239">
                  <c:v>9240</c:v>
                </c:pt>
                <c:pt idx="9240">
                  <c:v>9241</c:v>
                </c:pt>
                <c:pt idx="9241">
                  <c:v>9242</c:v>
                </c:pt>
                <c:pt idx="9242">
                  <c:v>9243</c:v>
                </c:pt>
                <c:pt idx="9243">
                  <c:v>9244</c:v>
                </c:pt>
                <c:pt idx="9244">
                  <c:v>9245</c:v>
                </c:pt>
                <c:pt idx="9245">
                  <c:v>9246</c:v>
                </c:pt>
                <c:pt idx="9246">
                  <c:v>9247</c:v>
                </c:pt>
                <c:pt idx="9247">
                  <c:v>9248</c:v>
                </c:pt>
                <c:pt idx="9248">
                  <c:v>9249</c:v>
                </c:pt>
                <c:pt idx="9249">
                  <c:v>9250</c:v>
                </c:pt>
                <c:pt idx="9250">
                  <c:v>9251</c:v>
                </c:pt>
                <c:pt idx="9251">
                  <c:v>9252</c:v>
                </c:pt>
                <c:pt idx="9252">
                  <c:v>9253</c:v>
                </c:pt>
                <c:pt idx="9253">
                  <c:v>9254</c:v>
                </c:pt>
                <c:pt idx="9254">
                  <c:v>9255</c:v>
                </c:pt>
                <c:pt idx="9255">
                  <c:v>9256</c:v>
                </c:pt>
                <c:pt idx="9256">
                  <c:v>9257</c:v>
                </c:pt>
                <c:pt idx="9257">
                  <c:v>9258</c:v>
                </c:pt>
                <c:pt idx="9258">
                  <c:v>9259</c:v>
                </c:pt>
                <c:pt idx="9259">
                  <c:v>9260</c:v>
                </c:pt>
                <c:pt idx="9260">
                  <c:v>9261</c:v>
                </c:pt>
                <c:pt idx="9261">
                  <c:v>9262</c:v>
                </c:pt>
                <c:pt idx="9262">
                  <c:v>9263</c:v>
                </c:pt>
                <c:pt idx="9263">
                  <c:v>9264</c:v>
                </c:pt>
                <c:pt idx="9264">
                  <c:v>9265</c:v>
                </c:pt>
                <c:pt idx="9265">
                  <c:v>9266</c:v>
                </c:pt>
                <c:pt idx="9266">
                  <c:v>9267</c:v>
                </c:pt>
                <c:pt idx="9267">
                  <c:v>9268</c:v>
                </c:pt>
                <c:pt idx="9268">
                  <c:v>9269</c:v>
                </c:pt>
                <c:pt idx="9269">
                  <c:v>9270</c:v>
                </c:pt>
                <c:pt idx="9270">
                  <c:v>9271</c:v>
                </c:pt>
                <c:pt idx="9271">
                  <c:v>9272</c:v>
                </c:pt>
                <c:pt idx="9272">
                  <c:v>9273</c:v>
                </c:pt>
                <c:pt idx="9273">
                  <c:v>9274</c:v>
                </c:pt>
                <c:pt idx="9274">
                  <c:v>9275</c:v>
                </c:pt>
                <c:pt idx="9275">
                  <c:v>9276</c:v>
                </c:pt>
                <c:pt idx="9276">
                  <c:v>9277</c:v>
                </c:pt>
                <c:pt idx="9277">
                  <c:v>9278</c:v>
                </c:pt>
                <c:pt idx="9278">
                  <c:v>9279</c:v>
                </c:pt>
                <c:pt idx="9279">
                  <c:v>9280</c:v>
                </c:pt>
                <c:pt idx="9280">
                  <c:v>9281</c:v>
                </c:pt>
                <c:pt idx="9281">
                  <c:v>9282</c:v>
                </c:pt>
                <c:pt idx="9282">
                  <c:v>9283</c:v>
                </c:pt>
                <c:pt idx="9283">
                  <c:v>9284</c:v>
                </c:pt>
                <c:pt idx="9284">
                  <c:v>9285</c:v>
                </c:pt>
                <c:pt idx="9285">
                  <c:v>9286</c:v>
                </c:pt>
                <c:pt idx="9286">
                  <c:v>9287</c:v>
                </c:pt>
                <c:pt idx="9287">
                  <c:v>9288</c:v>
                </c:pt>
                <c:pt idx="9288">
                  <c:v>9289</c:v>
                </c:pt>
                <c:pt idx="9289">
                  <c:v>9290</c:v>
                </c:pt>
                <c:pt idx="9290">
                  <c:v>9291</c:v>
                </c:pt>
                <c:pt idx="9291">
                  <c:v>9292</c:v>
                </c:pt>
                <c:pt idx="9292">
                  <c:v>9293</c:v>
                </c:pt>
                <c:pt idx="9293">
                  <c:v>9294</c:v>
                </c:pt>
                <c:pt idx="9294">
                  <c:v>9295</c:v>
                </c:pt>
                <c:pt idx="9295">
                  <c:v>9296</c:v>
                </c:pt>
                <c:pt idx="9296">
                  <c:v>9297</c:v>
                </c:pt>
                <c:pt idx="9297">
                  <c:v>9298</c:v>
                </c:pt>
                <c:pt idx="9298">
                  <c:v>9299</c:v>
                </c:pt>
                <c:pt idx="9299">
                  <c:v>9300</c:v>
                </c:pt>
                <c:pt idx="9300">
                  <c:v>9301</c:v>
                </c:pt>
                <c:pt idx="9301">
                  <c:v>9302</c:v>
                </c:pt>
                <c:pt idx="9302">
                  <c:v>9303</c:v>
                </c:pt>
                <c:pt idx="9303">
                  <c:v>9304</c:v>
                </c:pt>
                <c:pt idx="9304">
                  <c:v>9305</c:v>
                </c:pt>
                <c:pt idx="9305">
                  <c:v>9306</c:v>
                </c:pt>
                <c:pt idx="9306">
                  <c:v>9307</c:v>
                </c:pt>
                <c:pt idx="9307">
                  <c:v>9308</c:v>
                </c:pt>
                <c:pt idx="9308">
                  <c:v>9309</c:v>
                </c:pt>
                <c:pt idx="9309">
                  <c:v>9310</c:v>
                </c:pt>
                <c:pt idx="9310">
                  <c:v>9311</c:v>
                </c:pt>
                <c:pt idx="9311">
                  <c:v>9312</c:v>
                </c:pt>
                <c:pt idx="9312">
                  <c:v>9313</c:v>
                </c:pt>
                <c:pt idx="9313">
                  <c:v>9314</c:v>
                </c:pt>
                <c:pt idx="9314">
                  <c:v>9315</c:v>
                </c:pt>
                <c:pt idx="9315">
                  <c:v>9316</c:v>
                </c:pt>
                <c:pt idx="9316">
                  <c:v>9317</c:v>
                </c:pt>
                <c:pt idx="9317">
                  <c:v>9318</c:v>
                </c:pt>
                <c:pt idx="9318">
                  <c:v>9319</c:v>
                </c:pt>
                <c:pt idx="9319">
                  <c:v>9320</c:v>
                </c:pt>
                <c:pt idx="9320">
                  <c:v>9321</c:v>
                </c:pt>
                <c:pt idx="9321">
                  <c:v>9322</c:v>
                </c:pt>
                <c:pt idx="9322">
                  <c:v>9323</c:v>
                </c:pt>
                <c:pt idx="9323">
                  <c:v>9324</c:v>
                </c:pt>
                <c:pt idx="9324">
                  <c:v>9325</c:v>
                </c:pt>
                <c:pt idx="9325">
                  <c:v>9326</c:v>
                </c:pt>
                <c:pt idx="9326">
                  <c:v>9327</c:v>
                </c:pt>
                <c:pt idx="9327">
                  <c:v>9328</c:v>
                </c:pt>
                <c:pt idx="9328">
                  <c:v>9329</c:v>
                </c:pt>
                <c:pt idx="9329">
                  <c:v>9330</c:v>
                </c:pt>
                <c:pt idx="9330">
                  <c:v>9331</c:v>
                </c:pt>
                <c:pt idx="9331">
                  <c:v>9332</c:v>
                </c:pt>
                <c:pt idx="9332">
                  <c:v>9333</c:v>
                </c:pt>
                <c:pt idx="9333">
                  <c:v>9334</c:v>
                </c:pt>
                <c:pt idx="9334">
                  <c:v>9335</c:v>
                </c:pt>
                <c:pt idx="9335">
                  <c:v>9336</c:v>
                </c:pt>
                <c:pt idx="9336">
                  <c:v>9337</c:v>
                </c:pt>
                <c:pt idx="9337">
                  <c:v>9338</c:v>
                </c:pt>
                <c:pt idx="9338">
                  <c:v>9339</c:v>
                </c:pt>
                <c:pt idx="9339">
                  <c:v>9340</c:v>
                </c:pt>
                <c:pt idx="9340">
                  <c:v>9341</c:v>
                </c:pt>
                <c:pt idx="9341">
                  <c:v>9342</c:v>
                </c:pt>
                <c:pt idx="9342">
                  <c:v>9343</c:v>
                </c:pt>
                <c:pt idx="9343">
                  <c:v>9344</c:v>
                </c:pt>
                <c:pt idx="9344">
                  <c:v>9345</c:v>
                </c:pt>
                <c:pt idx="9345">
                  <c:v>9346</c:v>
                </c:pt>
                <c:pt idx="9346">
                  <c:v>9347</c:v>
                </c:pt>
                <c:pt idx="9347">
                  <c:v>9348</c:v>
                </c:pt>
                <c:pt idx="9348">
                  <c:v>9349</c:v>
                </c:pt>
                <c:pt idx="9349">
                  <c:v>9350</c:v>
                </c:pt>
                <c:pt idx="9350">
                  <c:v>9351</c:v>
                </c:pt>
                <c:pt idx="9351">
                  <c:v>9352</c:v>
                </c:pt>
                <c:pt idx="9352">
                  <c:v>9353</c:v>
                </c:pt>
                <c:pt idx="9353">
                  <c:v>9354</c:v>
                </c:pt>
                <c:pt idx="9354">
                  <c:v>9355</c:v>
                </c:pt>
                <c:pt idx="9355">
                  <c:v>9356</c:v>
                </c:pt>
                <c:pt idx="9356">
                  <c:v>9357</c:v>
                </c:pt>
                <c:pt idx="9357">
                  <c:v>9358</c:v>
                </c:pt>
                <c:pt idx="9358">
                  <c:v>9359</c:v>
                </c:pt>
                <c:pt idx="9359">
                  <c:v>9360</c:v>
                </c:pt>
                <c:pt idx="9360">
                  <c:v>9361</c:v>
                </c:pt>
                <c:pt idx="9361">
                  <c:v>9362</c:v>
                </c:pt>
                <c:pt idx="9362">
                  <c:v>9363</c:v>
                </c:pt>
                <c:pt idx="9363">
                  <c:v>9364</c:v>
                </c:pt>
                <c:pt idx="9364">
                  <c:v>9365</c:v>
                </c:pt>
                <c:pt idx="9365">
                  <c:v>9366</c:v>
                </c:pt>
                <c:pt idx="9366">
                  <c:v>9367</c:v>
                </c:pt>
                <c:pt idx="9367">
                  <c:v>9368</c:v>
                </c:pt>
                <c:pt idx="9368">
                  <c:v>9369</c:v>
                </c:pt>
                <c:pt idx="9369">
                  <c:v>9370</c:v>
                </c:pt>
                <c:pt idx="9370">
                  <c:v>9371</c:v>
                </c:pt>
                <c:pt idx="9371">
                  <c:v>9372</c:v>
                </c:pt>
                <c:pt idx="9372">
                  <c:v>9373</c:v>
                </c:pt>
                <c:pt idx="9373">
                  <c:v>9374</c:v>
                </c:pt>
                <c:pt idx="9374">
                  <c:v>9375</c:v>
                </c:pt>
                <c:pt idx="9375">
                  <c:v>9376</c:v>
                </c:pt>
                <c:pt idx="9376">
                  <c:v>9377</c:v>
                </c:pt>
                <c:pt idx="9377">
                  <c:v>9378</c:v>
                </c:pt>
                <c:pt idx="9378">
                  <c:v>9379</c:v>
                </c:pt>
                <c:pt idx="9379">
                  <c:v>9380</c:v>
                </c:pt>
                <c:pt idx="9380">
                  <c:v>9381</c:v>
                </c:pt>
                <c:pt idx="9381">
                  <c:v>9382</c:v>
                </c:pt>
                <c:pt idx="9382">
                  <c:v>9383</c:v>
                </c:pt>
                <c:pt idx="9383">
                  <c:v>9384</c:v>
                </c:pt>
                <c:pt idx="9384">
                  <c:v>9385</c:v>
                </c:pt>
                <c:pt idx="9385">
                  <c:v>9386</c:v>
                </c:pt>
                <c:pt idx="9386">
                  <c:v>9387</c:v>
                </c:pt>
                <c:pt idx="9387">
                  <c:v>9388</c:v>
                </c:pt>
                <c:pt idx="9388">
                  <c:v>9389</c:v>
                </c:pt>
                <c:pt idx="9389">
                  <c:v>9390</c:v>
                </c:pt>
                <c:pt idx="9390">
                  <c:v>9391</c:v>
                </c:pt>
                <c:pt idx="9391">
                  <c:v>9392</c:v>
                </c:pt>
                <c:pt idx="9392">
                  <c:v>9393</c:v>
                </c:pt>
                <c:pt idx="9393">
                  <c:v>9394</c:v>
                </c:pt>
                <c:pt idx="9394">
                  <c:v>9395</c:v>
                </c:pt>
                <c:pt idx="9395">
                  <c:v>9396</c:v>
                </c:pt>
                <c:pt idx="9396">
                  <c:v>9397</c:v>
                </c:pt>
                <c:pt idx="9397">
                  <c:v>9398</c:v>
                </c:pt>
                <c:pt idx="9398">
                  <c:v>9399</c:v>
                </c:pt>
                <c:pt idx="9399">
                  <c:v>9400</c:v>
                </c:pt>
                <c:pt idx="9400">
                  <c:v>9401</c:v>
                </c:pt>
                <c:pt idx="9401">
                  <c:v>9402</c:v>
                </c:pt>
                <c:pt idx="9402">
                  <c:v>9403</c:v>
                </c:pt>
                <c:pt idx="9403">
                  <c:v>9404</c:v>
                </c:pt>
                <c:pt idx="9404">
                  <c:v>9405</c:v>
                </c:pt>
                <c:pt idx="9405">
                  <c:v>9406</c:v>
                </c:pt>
                <c:pt idx="9406">
                  <c:v>9407</c:v>
                </c:pt>
                <c:pt idx="9407">
                  <c:v>9408</c:v>
                </c:pt>
                <c:pt idx="9408">
                  <c:v>9409</c:v>
                </c:pt>
                <c:pt idx="9409">
                  <c:v>9410</c:v>
                </c:pt>
                <c:pt idx="9410">
                  <c:v>9411</c:v>
                </c:pt>
                <c:pt idx="9411">
                  <c:v>9412</c:v>
                </c:pt>
                <c:pt idx="9412">
                  <c:v>9413</c:v>
                </c:pt>
                <c:pt idx="9413">
                  <c:v>9414</c:v>
                </c:pt>
                <c:pt idx="9414">
                  <c:v>9415</c:v>
                </c:pt>
                <c:pt idx="9415">
                  <c:v>9416</c:v>
                </c:pt>
                <c:pt idx="9416">
                  <c:v>9417</c:v>
                </c:pt>
                <c:pt idx="9417">
                  <c:v>9418</c:v>
                </c:pt>
                <c:pt idx="9418">
                  <c:v>9419</c:v>
                </c:pt>
                <c:pt idx="9419">
                  <c:v>9420</c:v>
                </c:pt>
                <c:pt idx="9420">
                  <c:v>9421</c:v>
                </c:pt>
                <c:pt idx="9421">
                  <c:v>9422</c:v>
                </c:pt>
                <c:pt idx="9422">
                  <c:v>9423</c:v>
                </c:pt>
                <c:pt idx="9423">
                  <c:v>9424</c:v>
                </c:pt>
                <c:pt idx="9424">
                  <c:v>9425</c:v>
                </c:pt>
                <c:pt idx="9425">
                  <c:v>9426</c:v>
                </c:pt>
                <c:pt idx="9426">
                  <c:v>9427</c:v>
                </c:pt>
                <c:pt idx="9427">
                  <c:v>9428</c:v>
                </c:pt>
                <c:pt idx="9428">
                  <c:v>9429</c:v>
                </c:pt>
                <c:pt idx="9429">
                  <c:v>9430</c:v>
                </c:pt>
                <c:pt idx="9430">
                  <c:v>9431</c:v>
                </c:pt>
                <c:pt idx="9431">
                  <c:v>9432</c:v>
                </c:pt>
                <c:pt idx="9432">
                  <c:v>9433</c:v>
                </c:pt>
                <c:pt idx="9433">
                  <c:v>9434</c:v>
                </c:pt>
                <c:pt idx="9434">
                  <c:v>9435</c:v>
                </c:pt>
                <c:pt idx="9435">
                  <c:v>9436</c:v>
                </c:pt>
                <c:pt idx="9436">
                  <c:v>9437</c:v>
                </c:pt>
                <c:pt idx="9437">
                  <c:v>9438</c:v>
                </c:pt>
                <c:pt idx="9438">
                  <c:v>9439</c:v>
                </c:pt>
                <c:pt idx="9439">
                  <c:v>9440</c:v>
                </c:pt>
                <c:pt idx="9440">
                  <c:v>9441</c:v>
                </c:pt>
                <c:pt idx="9441">
                  <c:v>9442</c:v>
                </c:pt>
                <c:pt idx="9442">
                  <c:v>9443</c:v>
                </c:pt>
                <c:pt idx="9443">
                  <c:v>9444</c:v>
                </c:pt>
                <c:pt idx="9444">
                  <c:v>9445</c:v>
                </c:pt>
                <c:pt idx="9445">
                  <c:v>9446</c:v>
                </c:pt>
                <c:pt idx="9446">
                  <c:v>9447</c:v>
                </c:pt>
                <c:pt idx="9447">
                  <c:v>9448</c:v>
                </c:pt>
                <c:pt idx="9448">
                  <c:v>9449</c:v>
                </c:pt>
                <c:pt idx="9449">
                  <c:v>9450</c:v>
                </c:pt>
                <c:pt idx="9450">
                  <c:v>9451</c:v>
                </c:pt>
                <c:pt idx="9451">
                  <c:v>9452</c:v>
                </c:pt>
                <c:pt idx="9452">
                  <c:v>9453</c:v>
                </c:pt>
                <c:pt idx="9453">
                  <c:v>9454</c:v>
                </c:pt>
                <c:pt idx="9454">
                  <c:v>9455</c:v>
                </c:pt>
                <c:pt idx="9455">
                  <c:v>9456</c:v>
                </c:pt>
                <c:pt idx="9456">
                  <c:v>9457</c:v>
                </c:pt>
                <c:pt idx="9457">
                  <c:v>9458</c:v>
                </c:pt>
                <c:pt idx="9458">
                  <c:v>9459</c:v>
                </c:pt>
                <c:pt idx="9459">
                  <c:v>9460</c:v>
                </c:pt>
                <c:pt idx="9460">
                  <c:v>9461</c:v>
                </c:pt>
                <c:pt idx="9461">
                  <c:v>9462</c:v>
                </c:pt>
                <c:pt idx="9462">
                  <c:v>9463</c:v>
                </c:pt>
                <c:pt idx="9463">
                  <c:v>9464</c:v>
                </c:pt>
                <c:pt idx="9464">
                  <c:v>9465</c:v>
                </c:pt>
                <c:pt idx="9465">
                  <c:v>9466</c:v>
                </c:pt>
                <c:pt idx="9466">
                  <c:v>9467</c:v>
                </c:pt>
                <c:pt idx="9467">
                  <c:v>9468</c:v>
                </c:pt>
                <c:pt idx="9468">
                  <c:v>9469</c:v>
                </c:pt>
                <c:pt idx="9469">
                  <c:v>9470</c:v>
                </c:pt>
                <c:pt idx="9470">
                  <c:v>9471</c:v>
                </c:pt>
                <c:pt idx="9471">
                  <c:v>9472</c:v>
                </c:pt>
                <c:pt idx="9472">
                  <c:v>9473</c:v>
                </c:pt>
                <c:pt idx="9473">
                  <c:v>9474</c:v>
                </c:pt>
                <c:pt idx="9474">
                  <c:v>9475</c:v>
                </c:pt>
                <c:pt idx="9475">
                  <c:v>9476</c:v>
                </c:pt>
                <c:pt idx="9476">
                  <c:v>9477</c:v>
                </c:pt>
                <c:pt idx="9477">
                  <c:v>9478</c:v>
                </c:pt>
                <c:pt idx="9478">
                  <c:v>9479</c:v>
                </c:pt>
                <c:pt idx="9479">
                  <c:v>9480</c:v>
                </c:pt>
                <c:pt idx="9480">
                  <c:v>9481</c:v>
                </c:pt>
                <c:pt idx="9481">
                  <c:v>9482</c:v>
                </c:pt>
                <c:pt idx="9482">
                  <c:v>9483</c:v>
                </c:pt>
                <c:pt idx="9483">
                  <c:v>9484</c:v>
                </c:pt>
                <c:pt idx="9484">
                  <c:v>9485</c:v>
                </c:pt>
                <c:pt idx="9485">
                  <c:v>9486</c:v>
                </c:pt>
                <c:pt idx="9486">
                  <c:v>9487</c:v>
                </c:pt>
                <c:pt idx="9487">
                  <c:v>9488</c:v>
                </c:pt>
                <c:pt idx="9488">
                  <c:v>9489</c:v>
                </c:pt>
                <c:pt idx="9489">
                  <c:v>9490</c:v>
                </c:pt>
                <c:pt idx="9490">
                  <c:v>9491</c:v>
                </c:pt>
                <c:pt idx="9491">
                  <c:v>9492</c:v>
                </c:pt>
                <c:pt idx="9492">
                  <c:v>9493</c:v>
                </c:pt>
                <c:pt idx="9493">
                  <c:v>9494</c:v>
                </c:pt>
                <c:pt idx="9494">
                  <c:v>9495</c:v>
                </c:pt>
                <c:pt idx="9495">
                  <c:v>9496</c:v>
                </c:pt>
                <c:pt idx="9496">
                  <c:v>9497</c:v>
                </c:pt>
                <c:pt idx="9497">
                  <c:v>9498</c:v>
                </c:pt>
                <c:pt idx="9498">
                  <c:v>9499</c:v>
                </c:pt>
                <c:pt idx="9499">
                  <c:v>9500</c:v>
                </c:pt>
                <c:pt idx="9500">
                  <c:v>9501</c:v>
                </c:pt>
                <c:pt idx="9501">
                  <c:v>9502</c:v>
                </c:pt>
                <c:pt idx="9502">
                  <c:v>9503</c:v>
                </c:pt>
                <c:pt idx="9503">
                  <c:v>9504</c:v>
                </c:pt>
                <c:pt idx="9504">
                  <c:v>9505</c:v>
                </c:pt>
                <c:pt idx="9505">
                  <c:v>9506</c:v>
                </c:pt>
                <c:pt idx="9506">
                  <c:v>9507</c:v>
                </c:pt>
                <c:pt idx="9507">
                  <c:v>9508</c:v>
                </c:pt>
                <c:pt idx="9508">
                  <c:v>9509</c:v>
                </c:pt>
                <c:pt idx="9509">
                  <c:v>9510</c:v>
                </c:pt>
                <c:pt idx="9510">
                  <c:v>9511</c:v>
                </c:pt>
                <c:pt idx="9511">
                  <c:v>9512</c:v>
                </c:pt>
                <c:pt idx="9512">
                  <c:v>9513</c:v>
                </c:pt>
                <c:pt idx="9513">
                  <c:v>9514</c:v>
                </c:pt>
                <c:pt idx="9514">
                  <c:v>9515</c:v>
                </c:pt>
                <c:pt idx="9515">
                  <c:v>9516</c:v>
                </c:pt>
                <c:pt idx="9516">
                  <c:v>9517</c:v>
                </c:pt>
                <c:pt idx="9517">
                  <c:v>9518</c:v>
                </c:pt>
                <c:pt idx="9518">
                  <c:v>9519</c:v>
                </c:pt>
                <c:pt idx="9519">
                  <c:v>9520</c:v>
                </c:pt>
                <c:pt idx="9520">
                  <c:v>9521</c:v>
                </c:pt>
                <c:pt idx="9521">
                  <c:v>9522</c:v>
                </c:pt>
                <c:pt idx="9522">
                  <c:v>9523</c:v>
                </c:pt>
                <c:pt idx="9523">
                  <c:v>9524</c:v>
                </c:pt>
                <c:pt idx="9524">
                  <c:v>9525</c:v>
                </c:pt>
                <c:pt idx="9525">
                  <c:v>9526</c:v>
                </c:pt>
                <c:pt idx="9526">
                  <c:v>9527</c:v>
                </c:pt>
                <c:pt idx="9527">
                  <c:v>9528</c:v>
                </c:pt>
                <c:pt idx="9528">
                  <c:v>9529</c:v>
                </c:pt>
                <c:pt idx="9529">
                  <c:v>9530</c:v>
                </c:pt>
                <c:pt idx="9530">
                  <c:v>9531</c:v>
                </c:pt>
                <c:pt idx="9531">
                  <c:v>9532</c:v>
                </c:pt>
                <c:pt idx="9532">
                  <c:v>9533</c:v>
                </c:pt>
                <c:pt idx="9533">
                  <c:v>9534</c:v>
                </c:pt>
                <c:pt idx="9534">
                  <c:v>9535</c:v>
                </c:pt>
                <c:pt idx="9535">
                  <c:v>9536</c:v>
                </c:pt>
                <c:pt idx="9536">
                  <c:v>9537</c:v>
                </c:pt>
                <c:pt idx="9537">
                  <c:v>9538</c:v>
                </c:pt>
                <c:pt idx="9538">
                  <c:v>9539</c:v>
                </c:pt>
                <c:pt idx="9539">
                  <c:v>9540</c:v>
                </c:pt>
                <c:pt idx="9540">
                  <c:v>9541</c:v>
                </c:pt>
                <c:pt idx="9541">
                  <c:v>9542</c:v>
                </c:pt>
                <c:pt idx="9542">
                  <c:v>9543</c:v>
                </c:pt>
                <c:pt idx="9543">
                  <c:v>9544</c:v>
                </c:pt>
                <c:pt idx="9544">
                  <c:v>9545</c:v>
                </c:pt>
                <c:pt idx="9545">
                  <c:v>9546</c:v>
                </c:pt>
                <c:pt idx="9546">
                  <c:v>9547</c:v>
                </c:pt>
                <c:pt idx="9547">
                  <c:v>9548</c:v>
                </c:pt>
                <c:pt idx="9548">
                  <c:v>9549</c:v>
                </c:pt>
                <c:pt idx="9549">
                  <c:v>9550</c:v>
                </c:pt>
                <c:pt idx="9550">
                  <c:v>9551</c:v>
                </c:pt>
                <c:pt idx="9551">
                  <c:v>9552</c:v>
                </c:pt>
                <c:pt idx="9552">
                  <c:v>9553</c:v>
                </c:pt>
                <c:pt idx="9553">
                  <c:v>9554</c:v>
                </c:pt>
                <c:pt idx="9554">
                  <c:v>9555</c:v>
                </c:pt>
                <c:pt idx="9555">
                  <c:v>9556</c:v>
                </c:pt>
                <c:pt idx="9556">
                  <c:v>9557</c:v>
                </c:pt>
                <c:pt idx="9557">
                  <c:v>9558</c:v>
                </c:pt>
                <c:pt idx="9558">
                  <c:v>9559</c:v>
                </c:pt>
                <c:pt idx="9559">
                  <c:v>9560</c:v>
                </c:pt>
                <c:pt idx="9560">
                  <c:v>9561</c:v>
                </c:pt>
                <c:pt idx="9561">
                  <c:v>9562</c:v>
                </c:pt>
                <c:pt idx="9562">
                  <c:v>9563</c:v>
                </c:pt>
                <c:pt idx="9563">
                  <c:v>9564</c:v>
                </c:pt>
                <c:pt idx="9564">
                  <c:v>9565</c:v>
                </c:pt>
                <c:pt idx="9565">
                  <c:v>9566</c:v>
                </c:pt>
                <c:pt idx="9566">
                  <c:v>9567</c:v>
                </c:pt>
                <c:pt idx="9567">
                  <c:v>9568</c:v>
                </c:pt>
                <c:pt idx="9568">
                  <c:v>9569</c:v>
                </c:pt>
                <c:pt idx="9569">
                  <c:v>9570</c:v>
                </c:pt>
                <c:pt idx="9570">
                  <c:v>9571</c:v>
                </c:pt>
                <c:pt idx="9571">
                  <c:v>9572</c:v>
                </c:pt>
                <c:pt idx="9572">
                  <c:v>9573</c:v>
                </c:pt>
                <c:pt idx="9573">
                  <c:v>9574</c:v>
                </c:pt>
                <c:pt idx="9574">
                  <c:v>9575</c:v>
                </c:pt>
                <c:pt idx="9575">
                  <c:v>9576</c:v>
                </c:pt>
                <c:pt idx="9576">
                  <c:v>9577</c:v>
                </c:pt>
                <c:pt idx="9577">
                  <c:v>9578</c:v>
                </c:pt>
                <c:pt idx="9578">
                  <c:v>9579</c:v>
                </c:pt>
                <c:pt idx="9579">
                  <c:v>9580</c:v>
                </c:pt>
                <c:pt idx="9580">
                  <c:v>9581</c:v>
                </c:pt>
                <c:pt idx="9581">
                  <c:v>9582</c:v>
                </c:pt>
                <c:pt idx="9582">
                  <c:v>9583</c:v>
                </c:pt>
                <c:pt idx="9583">
                  <c:v>9584</c:v>
                </c:pt>
                <c:pt idx="9584">
                  <c:v>9585</c:v>
                </c:pt>
                <c:pt idx="9585">
                  <c:v>9586</c:v>
                </c:pt>
                <c:pt idx="9586">
                  <c:v>9587</c:v>
                </c:pt>
                <c:pt idx="9587">
                  <c:v>9588</c:v>
                </c:pt>
                <c:pt idx="9588">
                  <c:v>9589</c:v>
                </c:pt>
                <c:pt idx="9589">
                  <c:v>9590</c:v>
                </c:pt>
                <c:pt idx="9590">
                  <c:v>9591</c:v>
                </c:pt>
                <c:pt idx="9591">
                  <c:v>9592</c:v>
                </c:pt>
                <c:pt idx="9592">
                  <c:v>9593</c:v>
                </c:pt>
                <c:pt idx="9593">
                  <c:v>9594</c:v>
                </c:pt>
                <c:pt idx="9594">
                  <c:v>9595</c:v>
                </c:pt>
                <c:pt idx="9595">
                  <c:v>9596</c:v>
                </c:pt>
                <c:pt idx="9596">
                  <c:v>9597</c:v>
                </c:pt>
                <c:pt idx="9597">
                  <c:v>9598</c:v>
                </c:pt>
                <c:pt idx="9598">
                  <c:v>9599</c:v>
                </c:pt>
                <c:pt idx="9599">
                  <c:v>9600</c:v>
                </c:pt>
                <c:pt idx="9600">
                  <c:v>9601</c:v>
                </c:pt>
                <c:pt idx="9601">
                  <c:v>9602</c:v>
                </c:pt>
                <c:pt idx="9602">
                  <c:v>9603</c:v>
                </c:pt>
                <c:pt idx="9603">
                  <c:v>9604</c:v>
                </c:pt>
                <c:pt idx="9604">
                  <c:v>9605</c:v>
                </c:pt>
                <c:pt idx="9605">
                  <c:v>9606</c:v>
                </c:pt>
                <c:pt idx="9606">
                  <c:v>9607</c:v>
                </c:pt>
                <c:pt idx="9607">
                  <c:v>9608</c:v>
                </c:pt>
                <c:pt idx="9608">
                  <c:v>9609</c:v>
                </c:pt>
                <c:pt idx="9609">
                  <c:v>9610</c:v>
                </c:pt>
                <c:pt idx="9610">
                  <c:v>9611</c:v>
                </c:pt>
                <c:pt idx="9611">
                  <c:v>9612</c:v>
                </c:pt>
                <c:pt idx="9612">
                  <c:v>9613</c:v>
                </c:pt>
                <c:pt idx="9613">
                  <c:v>9614</c:v>
                </c:pt>
                <c:pt idx="9614">
                  <c:v>9615</c:v>
                </c:pt>
                <c:pt idx="9615">
                  <c:v>9616</c:v>
                </c:pt>
                <c:pt idx="9616">
                  <c:v>9617</c:v>
                </c:pt>
                <c:pt idx="9617">
                  <c:v>9618</c:v>
                </c:pt>
                <c:pt idx="9618">
                  <c:v>9619</c:v>
                </c:pt>
                <c:pt idx="9619">
                  <c:v>9620</c:v>
                </c:pt>
                <c:pt idx="9620">
                  <c:v>9621</c:v>
                </c:pt>
                <c:pt idx="9621">
                  <c:v>9622</c:v>
                </c:pt>
                <c:pt idx="9622">
                  <c:v>9623</c:v>
                </c:pt>
                <c:pt idx="9623">
                  <c:v>9624</c:v>
                </c:pt>
                <c:pt idx="9624">
                  <c:v>9625</c:v>
                </c:pt>
                <c:pt idx="9625">
                  <c:v>9626</c:v>
                </c:pt>
                <c:pt idx="9626">
                  <c:v>9627</c:v>
                </c:pt>
                <c:pt idx="9627">
                  <c:v>9628</c:v>
                </c:pt>
                <c:pt idx="9628">
                  <c:v>9629</c:v>
                </c:pt>
                <c:pt idx="9629">
                  <c:v>9630</c:v>
                </c:pt>
                <c:pt idx="9630">
                  <c:v>9631</c:v>
                </c:pt>
                <c:pt idx="9631">
                  <c:v>9632</c:v>
                </c:pt>
                <c:pt idx="9632">
                  <c:v>9633</c:v>
                </c:pt>
                <c:pt idx="9633">
                  <c:v>9634</c:v>
                </c:pt>
                <c:pt idx="9634">
                  <c:v>9635</c:v>
                </c:pt>
                <c:pt idx="9635">
                  <c:v>9636</c:v>
                </c:pt>
                <c:pt idx="9636">
                  <c:v>9637</c:v>
                </c:pt>
                <c:pt idx="9637">
                  <c:v>9638</c:v>
                </c:pt>
                <c:pt idx="9638">
                  <c:v>9639</c:v>
                </c:pt>
                <c:pt idx="9639">
                  <c:v>9640</c:v>
                </c:pt>
                <c:pt idx="9640">
                  <c:v>9641</c:v>
                </c:pt>
                <c:pt idx="9641">
                  <c:v>9642</c:v>
                </c:pt>
                <c:pt idx="9642">
                  <c:v>9643</c:v>
                </c:pt>
                <c:pt idx="9643">
                  <c:v>9644</c:v>
                </c:pt>
                <c:pt idx="9644">
                  <c:v>9645</c:v>
                </c:pt>
                <c:pt idx="9645">
                  <c:v>9646</c:v>
                </c:pt>
                <c:pt idx="9646">
                  <c:v>9647</c:v>
                </c:pt>
                <c:pt idx="9647">
                  <c:v>9648</c:v>
                </c:pt>
                <c:pt idx="9648">
                  <c:v>9649</c:v>
                </c:pt>
                <c:pt idx="9649">
                  <c:v>9650</c:v>
                </c:pt>
                <c:pt idx="9650">
                  <c:v>9651</c:v>
                </c:pt>
                <c:pt idx="9651">
                  <c:v>9652</c:v>
                </c:pt>
                <c:pt idx="9652">
                  <c:v>9653</c:v>
                </c:pt>
                <c:pt idx="9653">
                  <c:v>9654</c:v>
                </c:pt>
                <c:pt idx="9654">
                  <c:v>9655</c:v>
                </c:pt>
                <c:pt idx="9655">
                  <c:v>9656</c:v>
                </c:pt>
                <c:pt idx="9656">
                  <c:v>9657</c:v>
                </c:pt>
                <c:pt idx="9657">
                  <c:v>9658</c:v>
                </c:pt>
                <c:pt idx="9658">
                  <c:v>9659</c:v>
                </c:pt>
                <c:pt idx="9659">
                  <c:v>9660</c:v>
                </c:pt>
                <c:pt idx="9660">
                  <c:v>9661</c:v>
                </c:pt>
                <c:pt idx="9661">
                  <c:v>9662</c:v>
                </c:pt>
                <c:pt idx="9662">
                  <c:v>9663</c:v>
                </c:pt>
                <c:pt idx="9663">
                  <c:v>9664</c:v>
                </c:pt>
                <c:pt idx="9664">
                  <c:v>9665</c:v>
                </c:pt>
                <c:pt idx="9665">
                  <c:v>9666</c:v>
                </c:pt>
                <c:pt idx="9666">
                  <c:v>9667</c:v>
                </c:pt>
                <c:pt idx="9667">
                  <c:v>9668</c:v>
                </c:pt>
                <c:pt idx="9668">
                  <c:v>9669</c:v>
                </c:pt>
                <c:pt idx="9669">
                  <c:v>9670</c:v>
                </c:pt>
                <c:pt idx="9670">
                  <c:v>9671</c:v>
                </c:pt>
                <c:pt idx="9671">
                  <c:v>9672</c:v>
                </c:pt>
                <c:pt idx="9672">
                  <c:v>9673</c:v>
                </c:pt>
                <c:pt idx="9673">
                  <c:v>9674</c:v>
                </c:pt>
                <c:pt idx="9674">
                  <c:v>9675</c:v>
                </c:pt>
                <c:pt idx="9675">
                  <c:v>9676</c:v>
                </c:pt>
                <c:pt idx="9676">
                  <c:v>9677</c:v>
                </c:pt>
                <c:pt idx="9677">
                  <c:v>9678</c:v>
                </c:pt>
                <c:pt idx="9678">
                  <c:v>9679</c:v>
                </c:pt>
                <c:pt idx="9679">
                  <c:v>9680</c:v>
                </c:pt>
                <c:pt idx="9680">
                  <c:v>9681</c:v>
                </c:pt>
                <c:pt idx="9681">
                  <c:v>9682</c:v>
                </c:pt>
                <c:pt idx="9682">
                  <c:v>9683</c:v>
                </c:pt>
                <c:pt idx="9683">
                  <c:v>9684</c:v>
                </c:pt>
                <c:pt idx="9684">
                  <c:v>9685</c:v>
                </c:pt>
                <c:pt idx="9685">
                  <c:v>9686</c:v>
                </c:pt>
                <c:pt idx="9686">
                  <c:v>9687</c:v>
                </c:pt>
                <c:pt idx="9687">
                  <c:v>9688</c:v>
                </c:pt>
                <c:pt idx="9688">
                  <c:v>9689</c:v>
                </c:pt>
                <c:pt idx="9689">
                  <c:v>9690</c:v>
                </c:pt>
                <c:pt idx="9690">
                  <c:v>9691</c:v>
                </c:pt>
                <c:pt idx="9691">
                  <c:v>9692</c:v>
                </c:pt>
                <c:pt idx="9692">
                  <c:v>9693</c:v>
                </c:pt>
                <c:pt idx="9693">
                  <c:v>9694</c:v>
                </c:pt>
                <c:pt idx="9694">
                  <c:v>9695</c:v>
                </c:pt>
                <c:pt idx="9695">
                  <c:v>9696</c:v>
                </c:pt>
                <c:pt idx="9696">
                  <c:v>9697</c:v>
                </c:pt>
                <c:pt idx="9697">
                  <c:v>9698</c:v>
                </c:pt>
                <c:pt idx="9698">
                  <c:v>9699</c:v>
                </c:pt>
                <c:pt idx="9699">
                  <c:v>9700</c:v>
                </c:pt>
                <c:pt idx="9700">
                  <c:v>9701</c:v>
                </c:pt>
                <c:pt idx="9701">
                  <c:v>9702</c:v>
                </c:pt>
                <c:pt idx="9702">
                  <c:v>9703</c:v>
                </c:pt>
                <c:pt idx="9703">
                  <c:v>9704</c:v>
                </c:pt>
                <c:pt idx="9704">
                  <c:v>9705</c:v>
                </c:pt>
                <c:pt idx="9705">
                  <c:v>9706</c:v>
                </c:pt>
                <c:pt idx="9706">
                  <c:v>9707</c:v>
                </c:pt>
                <c:pt idx="9707">
                  <c:v>9708</c:v>
                </c:pt>
                <c:pt idx="9708">
                  <c:v>9709</c:v>
                </c:pt>
                <c:pt idx="9709">
                  <c:v>9710</c:v>
                </c:pt>
                <c:pt idx="9710">
                  <c:v>9711</c:v>
                </c:pt>
                <c:pt idx="9711">
                  <c:v>9712</c:v>
                </c:pt>
                <c:pt idx="9712">
                  <c:v>9713</c:v>
                </c:pt>
                <c:pt idx="9713">
                  <c:v>9714</c:v>
                </c:pt>
                <c:pt idx="9714">
                  <c:v>9715</c:v>
                </c:pt>
                <c:pt idx="9715">
                  <c:v>9716</c:v>
                </c:pt>
                <c:pt idx="9716">
                  <c:v>9717</c:v>
                </c:pt>
                <c:pt idx="9717">
                  <c:v>9718</c:v>
                </c:pt>
                <c:pt idx="9718">
                  <c:v>9719</c:v>
                </c:pt>
                <c:pt idx="9719">
                  <c:v>9720</c:v>
                </c:pt>
                <c:pt idx="9720">
                  <c:v>9721</c:v>
                </c:pt>
                <c:pt idx="9721">
                  <c:v>9722</c:v>
                </c:pt>
                <c:pt idx="9722">
                  <c:v>9723</c:v>
                </c:pt>
                <c:pt idx="9723">
                  <c:v>9724</c:v>
                </c:pt>
                <c:pt idx="9724">
                  <c:v>9725</c:v>
                </c:pt>
                <c:pt idx="9725">
                  <c:v>9726</c:v>
                </c:pt>
                <c:pt idx="9726">
                  <c:v>9727</c:v>
                </c:pt>
                <c:pt idx="9727">
                  <c:v>9728</c:v>
                </c:pt>
                <c:pt idx="9728">
                  <c:v>9729</c:v>
                </c:pt>
                <c:pt idx="9729">
                  <c:v>9730</c:v>
                </c:pt>
                <c:pt idx="9730">
                  <c:v>9731</c:v>
                </c:pt>
                <c:pt idx="9731">
                  <c:v>9732</c:v>
                </c:pt>
                <c:pt idx="9732">
                  <c:v>9733</c:v>
                </c:pt>
                <c:pt idx="9733">
                  <c:v>9734</c:v>
                </c:pt>
                <c:pt idx="9734">
                  <c:v>9735</c:v>
                </c:pt>
                <c:pt idx="9735">
                  <c:v>9736</c:v>
                </c:pt>
                <c:pt idx="9736">
                  <c:v>9737</c:v>
                </c:pt>
                <c:pt idx="9737">
                  <c:v>9738</c:v>
                </c:pt>
                <c:pt idx="9738">
                  <c:v>9739</c:v>
                </c:pt>
                <c:pt idx="9739">
                  <c:v>9740</c:v>
                </c:pt>
                <c:pt idx="9740">
                  <c:v>9741</c:v>
                </c:pt>
                <c:pt idx="9741">
                  <c:v>9742</c:v>
                </c:pt>
                <c:pt idx="9742">
                  <c:v>9743</c:v>
                </c:pt>
                <c:pt idx="9743">
                  <c:v>9744</c:v>
                </c:pt>
                <c:pt idx="9744">
                  <c:v>9745</c:v>
                </c:pt>
                <c:pt idx="9745">
                  <c:v>9746</c:v>
                </c:pt>
                <c:pt idx="9746">
                  <c:v>9747</c:v>
                </c:pt>
                <c:pt idx="9747">
                  <c:v>9748</c:v>
                </c:pt>
                <c:pt idx="9748">
                  <c:v>9749</c:v>
                </c:pt>
                <c:pt idx="9749">
                  <c:v>9750</c:v>
                </c:pt>
                <c:pt idx="9750">
                  <c:v>9751</c:v>
                </c:pt>
                <c:pt idx="9751">
                  <c:v>9752</c:v>
                </c:pt>
                <c:pt idx="9752">
                  <c:v>9753</c:v>
                </c:pt>
                <c:pt idx="9753">
                  <c:v>9754</c:v>
                </c:pt>
                <c:pt idx="9754">
                  <c:v>9755</c:v>
                </c:pt>
                <c:pt idx="9755">
                  <c:v>9756</c:v>
                </c:pt>
                <c:pt idx="9756">
                  <c:v>9757</c:v>
                </c:pt>
                <c:pt idx="9757">
                  <c:v>9758</c:v>
                </c:pt>
                <c:pt idx="9758">
                  <c:v>9759</c:v>
                </c:pt>
                <c:pt idx="9759">
                  <c:v>9760</c:v>
                </c:pt>
                <c:pt idx="9760">
                  <c:v>9761</c:v>
                </c:pt>
                <c:pt idx="9761">
                  <c:v>9762</c:v>
                </c:pt>
                <c:pt idx="9762">
                  <c:v>9763</c:v>
                </c:pt>
                <c:pt idx="9763">
                  <c:v>9764</c:v>
                </c:pt>
                <c:pt idx="9764">
                  <c:v>9765</c:v>
                </c:pt>
                <c:pt idx="9765">
                  <c:v>9766</c:v>
                </c:pt>
                <c:pt idx="9766">
                  <c:v>9767</c:v>
                </c:pt>
                <c:pt idx="9767">
                  <c:v>9768</c:v>
                </c:pt>
                <c:pt idx="9768">
                  <c:v>9769</c:v>
                </c:pt>
                <c:pt idx="9769">
                  <c:v>9770</c:v>
                </c:pt>
                <c:pt idx="9770">
                  <c:v>9771</c:v>
                </c:pt>
                <c:pt idx="9771">
                  <c:v>9772</c:v>
                </c:pt>
                <c:pt idx="9772">
                  <c:v>9773</c:v>
                </c:pt>
                <c:pt idx="9773">
                  <c:v>9774</c:v>
                </c:pt>
                <c:pt idx="9774">
                  <c:v>9775</c:v>
                </c:pt>
                <c:pt idx="9775">
                  <c:v>9776</c:v>
                </c:pt>
                <c:pt idx="9776">
                  <c:v>9777</c:v>
                </c:pt>
                <c:pt idx="9777">
                  <c:v>9778</c:v>
                </c:pt>
                <c:pt idx="9778">
                  <c:v>9779</c:v>
                </c:pt>
                <c:pt idx="9779">
                  <c:v>9780</c:v>
                </c:pt>
                <c:pt idx="9780">
                  <c:v>9781</c:v>
                </c:pt>
                <c:pt idx="9781">
                  <c:v>9782</c:v>
                </c:pt>
                <c:pt idx="9782">
                  <c:v>9783</c:v>
                </c:pt>
                <c:pt idx="9783">
                  <c:v>9784</c:v>
                </c:pt>
                <c:pt idx="9784">
                  <c:v>9785</c:v>
                </c:pt>
                <c:pt idx="9785">
                  <c:v>9786</c:v>
                </c:pt>
                <c:pt idx="9786">
                  <c:v>9787</c:v>
                </c:pt>
                <c:pt idx="9787">
                  <c:v>9788</c:v>
                </c:pt>
                <c:pt idx="9788">
                  <c:v>9789</c:v>
                </c:pt>
                <c:pt idx="9789">
                  <c:v>9790</c:v>
                </c:pt>
                <c:pt idx="9790">
                  <c:v>9791</c:v>
                </c:pt>
                <c:pt idx="9791">
                  <c:v>9792</c:v>
                </c:pt>
                <c:pt idx="9792">
                  <c:v>9793</c:v>
                </c:pt>
                <c:pt idx="9793">
                  <c:v>9794</c:v>
                </c:pt>
                <c:pt idx="9794">
                  <c:v>9795</c:v>
                </c:pt>
                <c:pt idx="9795">
                  <c:v>9796</c:v>
                </c:pt>
                <c:pt idx="9796">
                  <c:v>9797</c:v>
                </c:pt>
                <c:pt idx="9797">
                  <c:v>9798</c:v>
                </c:pt>
                <c:pt idx="9798">
                  <c:v>9799</c:v>
                </c:pt>
                <c:pt idx="9799">
                  <c:v>9800</c:v>
                </c:pt>
                <c:pt idx="9800">
                  <c:v>9801</c:v>
                </c:pt>
                <c:pt idx="9801">
                  <c:v>9802</c:v>
                </c:pt>
                <c:pt idx="9802">
                  <c:v>9803</c:v>
                </c:pt>
                <c:pt idx="9803">
                  <c:v>9804</c:v>
                </c:pt>
                <c:pt idx="9804">
                  <c:v>9805</c:v>
                </c:pt>
                <c:pt idx="9805">
                  <c:v>9806</c:v>
                </c:pt>
                <c:pt idx="9806">
                  <c:v>9807</c:v>
                </c:pt>
                <c:pt idx="9807">
                  <c:v>9808</c:v>
                </c:pt>
                <c:pt idx="9808">
                  <c:v>9809</c:v>
                </c:pt>
                <c:pt idx="9809">
                  <c:v>9810</c:v>
                </c:pt>
                <c:pt idx="9810">
                  <c:v>9811</c:v>
                </c:pt>
                <c:pt idx="9811">
                  <c:v>9812</c:v>
                </c:pt>
                <c:pt idx="9812">
                  <c:v>9813</c:v>
                </c:pt>
                <c:pt idx="9813">
                  <c:v>9814</c:v>
                </c:pt>
                <c:pt idx="9814">
                  <c:v>9815</c:v>
                </c:pt>
                <c:pt idx="9815">
                  <c:v>9816</c:v>
                </c:pt>
                <c:pt idx="9816">
                  <c:v>9817</c:v>
                </c:pt>
                <c:pt idx="9817">
                  <c:v>9818</c:v>
                </c:pt>
                <c:pt idx="9818">
                  <c:v>9819</c:v>
                </c:pt>
                <c:pt idx="9819">
                  <c:v>9820</c:v>
                </c:pt>
                <c:pt idx="9820">
                  <c:v>9821</c:v>
                </c:pt>
                <c:pt idx="9821">
                  <c:v>9822</c:v>
                </c:pt>
                <c:pt idx="9822">
                  <c:v>9823</c:v>
                </c:pt>
                <c:pt idx="9823">
                  <c:v>9824</c:v>
                </c:pt>
                <c:pt idx="9824">
                  <c:v>9825</c:v>
                </c:pt>
                <c:pt idx="9825">
                  <c:v>9826</c:v>
                </c:pt>
                <c:pt idx="9826">
                  <c:v>9827</c:v>
                </c:pt>
                <c:pt idx="9827">
                  <c:v>9828</c:v>
                </c:pt>
                <c:pt idx="9828">
                  <c:v>9829</c:v>
                </c:pt>
                <c:pt idx="9829">
                  <c:v>9830</c:v>
                </c:pt>
                <c:pt idx="9830">
                  <c:v>9831</c:v>
                </c:pt>
                <c:pt idx="9831">
                  <c:v>9832</c:v>
                </c:pt>
                <c:pt idx="9832">
                  <c:v>9833</c:v>
                </c:pt>
                <c:pt idx="9833">
                  <c:v>9834</c:v>
                </c:pt>
                <c:pt idx="9834">
                  <c:v>9835</c:v>
                </c:pt>
                <c:pt idx="9835">
                  <c:v>9836</c:v>
                </c:pt>
                <c:pt idx="9836">
                  <c:v>9837</c:v>
                </c:pt>
                <c:pt idx="9837">
                  <c:v>9838</c:v>
                </c:pt>
                <c:pt idx="9838">
                  <c:v>9839</c:v>
                </c:pt>
                <c:pt idx="9839">
                  <c:v>9840</c:v>
                </c:pt>
                <c:pt idx="9840">
                  <c:v>9841</c:v>
                </c:pt>
                <c:pt idx="9841">
                  <c:v>9842</c:v>
                </c:pt>
                <c:pt idx="9842">
                  <c:v>9843</c:v>
                </c:pt>
                <c:pt idx="9843">
                  <c:v>9844</c:v>
                </c:pt>
                <c:pt idx="9844">
                  <c:v>9845</c:v>
                </c:pt>
                <c:pt idx="9845">
                  <c:v>9846</c:v>
                </c:pt>
                <c:pt idx="9846">
                  <c:v>9847</c:v>
                </c:pt>
                <c:pt idx="9847">
                  <c:v>9848</c:v>
                </c:pt>
                <c:pt idx="9848">
                  <c:v>9849</c:v>
                </c:pt>
                <c:pt idx="9849">
                  <c:v>9850</c:v>
                </c:pt>
                <c:pt idx="9850">
                  <c:v>9851</c:v>
                </c:pt>
                <c:pt idx="9851">
                  <c:v>9852</c:v>
                </c:pt>
                <c:pt idx="9852">
                  <c:v>9853</c:v>
                </c:pt>
                <c:pt idx="9853">
                  <c:v>9854</c:v>
                </c:pt>
                <c:pt idx="9854">
                  <c:v>9855</c:v>
                </c:pt>
                <c:pt idx="9855">
                  <c:v>9856</c:v>
                </c:pt>
                <c:pt idx="9856">
                  <c:v>9857</c:v>
                </c:pt>
                <c:pt idx="9857">
                  <c:v>9858</c:v>
                </c:pt>
                <c:pt idx="9858">
                  <c:v>9859</c:v>
                </c:pt>
                <c:pt idx="9859">
                  <c:v>9860</c:v>
                </c:pt>
                <c:pt idx="9860">
                  <c:v>9861</c:v>
                </c:pt>
                <c:pt idx="9861">
                  <c:v>9862</c:v>
                </c:pt>
                <c:pt idx="9862">
                  <c:v>9863</c:v>
                </c:pt>
                <c:pt idx="9863">
                  <c:v>9864</c:v>
                </c:pt>
                <c:pt idx="9864">
                  <c:v>9865</c:v>
                </c:pt>
                <c:pt idx="9865">
                  <c:v>9866</c:v>
                </c:pt>
                <c:pt idx="9866">
                  <c:v>9867</c:v>
                </c:pt>
                <c:pt idx="9867">
                  <c:v>9868</c:v>
                </c:pt>
                <c:pt idx="9868">
                  <c:v>9869</c:v>
                </c:pt>
                <c:pt idx="9869">
                  <c:v>9870</c:v>
                </c:pt>
                <c:pt idx="9870">
                  <c:v>9871</c:v>
                </c:pt>
                <c:pt idx="9871">
                  <c:v>9872</c:v>
                </c:pt>
                <c:pt idx="9872">
                  <c:v>9873</c:v>
                </c:pt>
                <c:pt idx="9873">
                  <c:v>9874</c:v>
                </c:pt>
                <c:pt idx="9874">
                  <c:v>9875</c:v>
                </c:pt>
                <c:pt idx="9875">
                  <c:v>9876</c:v>
                </c:pt>
                <c:pt idx="9876">
                  <c:v>9877</c:v>
                </c:pt>
                <c:pt idx="9877">
                  <c:v>9878</c:v>
                </c:pt>
                <c:pt idx="9878">
                  <c:v>9879</c:v>
                </c:pt>
                <c:pt idx="9879">
                  <c:v>9880</c:v>
                </c:pt>
                <c:pt idx="9880">
                  <c:v>9881</c:v>
                </c:pt>
                <c:pt idx="9881">
                  <c:v>9882</c:v>
                </c:pt>
                <c:pt idx="9882">
                  <c:v>9883</c:v>
                </c:pt>
                <c:pt idx="9883">
                  <c:v>9884</c:v>
                </c:pt>
                <c:pt idx="9884">
                  <c:v>9885</c:v>
                </c:pt>
                <c:pt idx="9885">
                  <c:v>9886</c:v>
                </c:pt>
                <c:pt idx="9886">
                  <c:v>9887</c:v>
                </c:pt>
                <c:pt idx="9887">
                  <c:v>9888</c:v>
                </c:pt>
                <c:pt idx="9888">
                  <c:v>9889</c:v>
                </c:pt>
                <c:pt idx="9889">
                  <c:v>9890</c:v>
                </c:pt>
                <c:pt idx="9890">
                  <c:v>9891</c:v>
                </c:pt>
                <c:pt idx="9891">
                  <c:v>9892</c:v>
                </c:pt>
                <c:pt idx="9892">
                  <c:v>9893</c:v>
                </c:pt>
                <c:pt idx="9893">
                  <c:v>9894</c:v>
                </c:pt>
                <c:pt idx="9894">
                  <c:v>9895</c:v>
                </c:pt>
                <c:pt idx="9895">
                  <c:v>9896</c:v>
                </c:pt>
                <c:pt idx="9896">
                  <c:v>9897</c:v>
                </c:pt>
                <c:pt idx="9897">
                  <c:v>9898</c:v>
                </c:pt>
                <c:pt idx="9898">
                  <c:v>9899</c:v>
                </c:pt>
                <c:pt idx="9899">
                  <c:v>9900</c:v>
                </c:pt>
                <c:pt idx="9900">
                  <c:v>9901</c:v>
                </c:pt>
                <c:pt idx="9901">
                  <c:v>9902</c:v>
                </c:pt>
                <c:pt idx="9902">
                  <c:v>9903</c:v>
                </c:pt>
                <c:pt idx="9903">
                  <c:v>9904</c:v>
                </c:pt>
                <c:pt idx="9904">
                  <c:v>9905</c:v>
                </c:pt>
                <c:pt idx="9905">
                  <c:v>9906</c:v>
                </c:pt>
                <c:pt idx="9906">
                  <c:v>9907</c:v>
                </c:pt>
                <c:pt idx="9907">
                  <c:v>9908</c:v>
                </c:pt>
                <c:pt idx="9908">
                  <c:v>9909</c:v>
                </c:pt>
                <c:pt idx="9909">
                  <c:v>9910</c:v>
                </c:pt>
                <c:pt idx="9910">
                  <c:v>9911</c:v>
                </c:pt>
                <c:pt idx="9911">
                  <c:v>9912</c:v>
                </c:pt>
                <c:pt idx="9912">
                  <c:v>9913</c:v>
                </c:pt>
                <c:pt idx="9913">
                  <c:v>9914</c:v>
                </c:pt>
                <c:pt idx="9914">
                  <c:v>9915</c:v>
                </c:pt>
                <c:pt idx="9915">
                  <c:v>9916</c:v>
                </c:pt>
                <c:pt idx="9916">
                  <c:v>9917</c:v>
                </c:pt>
                <c:pt idx="9917">
                  <c:v>9918</c:v>
                </c:pt>
                <c:pt idx="9918">
                  <c:v>9919</c:v>
                </c:pt>
                <c:pt idx="9919">
                  <c:v>9920</c:v>
                </c:pt>
                <c:pt idx="9920">
                  <c:v>9921</c:v>
                </c:pt>
                <c:pt idx="9921">
                  <c:v>9922</c:v>
                </c:pt>
                <c:pt idx="9922">
                  <c:v>9923</c:v>
                </c:pt>
                <c:pt idx="9923">
                  <c:v>9924</c:v>
                </c:pt>
                <c:pt idx="9924">
                  <c:v>9925</c:v>
                </c:pt>
                <c:pt idx="9925">
                  <c:v>9926</c:v>
                </c:pt>
                <c:pt idx="9926">
                  <c:v>9927</c:v>
                </c:pt>
                <c:pt idx="9927">
                  <c:v>9928</c:v>
                </c:pt>
                <c:pt idx="9928">
                  <c:v>9929</c:v>
                </c:pt>
                <c:pt idx="9929">
                  <c:v>9930</c:v>
                </c:pt>
                <c:pt idx="9930">
                  <c:v>9931</c:v>
                </c:pt>
                <c:pt idx="9931">
                  <c:v>9932</c:v>
                </c:pt>
                <c:pt idx="9932">
                  <c:v>9933</c:v>
                </c:pt>
                <c:pt idx="9933">
                  <c:v>9934</c:v>
                </c:pt>
                <c:pt idx="9934">
                  <c:v>9935</c:v>
                </c:pt>
                <c:pt idx="9935">
                  <c:v>9936</c:v>
                </c:pt>
                <c:pt idx="9936">
                  <c:v>9937</c:v>
                </c:pt>
                <c:pt idx="9937">
                  <c:v>9938</c:v>
                </c:pt>
                <c:pt idx="9938">
                  <c:v>9939</c:v>
                </c:pt>
                <c:pt idx="9939">
                  <c:v>9940</c:v>
                </c:pt>
                <c:pt idx="9940">
                  <c:v>9941</c:v>
                </c:pt>
                <c:pt idx="9941">
                  <c:v>9942</c:v>
                </c:pt>
                <c:pt idx="9942">
                  <c:v>9943</c:v>
                </c:pt>
                <c:pt idx="9943">
                  <c:v>9944</c:v>
                </c:pt>
                <c:pt idx="9944">
                  <c:v>9945</c:v>
                </c:pt>
                <c:pt idx="9945">
                  <c:v>9946</c:v>
                </c:pt>
                <c:pt idx="9946">
                  <c:v>9947</c:v>
                </c:pt>
                <c:pt idx="9947">
                  <c:v>9948</c:v>
                </c:pt>
                <c:pt idx="9948">
                  <c:v>9949</c:v>
                </c:pt>
                <c:pt idx="9949">
                  <c:v>9950</c:v>
                </c:pt>
                <c:pt idx="9950">
                  <c:v>9951</c:v>
                </c:pt>
                <c:pt idx="9951">
                  <c:v>9952</c:v>
                </c:pt>
                <c:pt idx="9952">
                  <c:v>9953</c:v>
                </c:pt>
                <c:pt idx="9953">
                  <c:v>9954</c:v>
                </c:pt>
                <c:pt idx="9954">
                  <c:v>9955</c:v>
                </c:pt>
                <c:pt idx="9955">
                  <c:v>9956</c:v>
                </c:pt>
                <c:pt idx="9956">
                  <c:v>9957</c:v>
                </c:pt>
                <c:pt idx="9957">
                  <c:v>9958</c:v>
                </c:pt>
                <c:pt idx="9958">
                  <c:v>9959</c:v>
                </c:pt>
                <c:pt idx="9959">
                  <c:v>9960</c:v>
                </c:pt>
                <c:pt idx="9960">
                  <c:v>9961</c:v>
                </c:pt>
                <c:pt idx="9961">
                  <c:v>9962</c:v>
                </c:pt>
                <c:pt idx="9962">
                  <c:v>9963</c:v>
                </c:pt>
                <c:pt idx="9963">
                  <c:v>9964</c:v>
                </c:pt>
                <c:pt idx="9964">
                  <c:v>9965</c:v>
                </c:pt>
                <c:pt idx="9965">
                  <c:v>9966</c:v>
                </c:pt>
                <c:pt idx="9966">
                  <c:v>9967</c:v>
                </c:pt>
                <c:pt idx="9967">
                  <c:v>9968</c:v>
                </c:pt>
                <c:pt idx="9968">
                  <c:v>9969</c:v>
                </c:pt>
                <c:pt idx="9969">
                  <c:v>9970</c:v>
                </c:pt>
                <c:pt idx="9970">
                  <c:v>9971</c:v>
                </c:pt>
                <c:pt idx="9971">
                  <c:v>9972</c:v>
                </c:pt>
                <c:pt idx="9972">
                  <c:v>9973</c:v>
                </c:pt>
                <c:pt idx="9973">
                  <c:v>9974</c:v>
                </c:pt>
                <c:pt idx="9974">
                  <c:v>9975</c:v>
                </c:pt>
                <c:pt idx="9975">
                  <c:v>9976</c:v>
                </c:pt>
                <c:pt idx="9976">
                  <c:v>9977</c:v>
                </c:pt>
                <c:pt idx="9977">
                  <c:v>9978</c:v>
                </c:pt>
                <c:pt idx="9978">
                  <c:v>9979</c:v>
                </c:pt>
                <c:pt idx="9979">
                  <c:v>9980</c:v>
                </c:pt>
                <c:pt idx="9980">
                  <c:v>9981</c:v>
                </c:pt>
                <c:pt idx="9981">
                  <c:v>9982</c:v>
                </c:pt>
                <c:pt idx="9982">
                  <c:v>9983</c:v>
                </c:pt>
                <c:pt idx="9983">
                  <c:v>9984</c:v>
                </c:pt>
                <c:pt idx="9984">
                  <c:v>9985</c:v>
                </c:pt>
                <c:pt idx="9985">
                  <c:v>9986</c:v>
                </c:pt>
                <c:pt idx="9986">
                  <c:v>9987</c:v>
                </c:pt>
                <c:pt idx="9987">
                  <c:v>9988</c:v>
                </c:pt>
                <c:pt idx="9988">
                  <c:v>9989</c:v>
                </c:pt>
                <c:pt idx="9989">
                  <c:v>9990</c:v>
                </c:pt>
                <c:pt idx="9990">
                  <c:v>9991</c:v>
                </c:pt>
                <c:pt idx="9991">
                  <c:v>9992</c:v>
                </c:pt>
                <c:pt idx="9992">
                  <c:v>9993</c:v>
                </c:pt>
                <c:pt idx="9993">
                  <c:v>9994</c:v>
                </c:pt>
                <c:pt idx="9994">
                  <c:v>9995</c:v>
                </c:pt>
                <c:pt idx="9995">
                  <c:v>9996</c:v>
                </c:pt>
                <c:pt idx="9996">
                  <c:v>9997</c:v>
                </c:pt>
                <c:pt idx="9997">
                  <c:v>9998</c:v>
                </c:pt>
                <c:pt idx="9998">
                  <c:v>9999</c:v>
                </c:pt>
                <c:pt idx="9999">
                  <c:v>10000</c:v>
                </c:pt>
              </c:numCache>
            </c:numRef>
          </c:cat>
          <c:val>
            <c:numRef>
              <c:f>Sheet1!$B$2:$B$10001</c:f>
              <c:numCache>
                <c:formatCode>General</c:formatCode>
                <c:ptCount val="10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pt idx="3000">
                  <c:v>5.33146608353103E-2</c:v>
                </c:pt>
                <c:pt idx="3001">
                  <c:v>5.33215311184689E-2</c:v>
                </c:pt>
                <c:pt idx="3002">
                  <c:v>5.3328416101818703E-2</c:v>
                </c:pt>
                <c:pt idx="3003">
                  <c:v>5.3335315817283999E-2</c:v>
                </c:pt>
                <c:pt idx="3004">
                  <c:v>5.3342230296858202E-2</c:v>
                </c:pt>
                <c:pt idx="3005">
                  <c:v>5.3349159572602299E-2</c:v>
                </c:pt>
                <c:pt idx="3006">
                  <c:v>5.3356103676646997E-2</c:v>
                </c:pt>
                <c:pt idx="3007">
                  <c:v>5.3363062641190902E-2</c:v>
                </c:pt>
                <c:pt idx="3008">
                  <c:v>5.33700364985022E-2</c:v>
                </c:pt>
                <c:pt idx="3009">
                  <c:v>5.33770252809182E-2</c:v>
                </c:pt>
                <c:pt idx="3010">
                  <c:v>5.33840290208452E-2</c:v>
                </c:pt>
                <c:pt idx="3011">
                  <c:v>5.3391047750759098E-2</c:v>
                </c:pt>
                <c:pt idx="3012">
                  <c:v>5.3398081503205602E-2</c:v>
                </c:pt>
                <c:pt idx="3013">
                  <c:v>5.3405130310799902E-2</c:v>
                </c:pt>
                <c:pt idx="3014">
                  <c:v>5.3412194206227101E-2</c:v>
                </c:pt>
                <c:pt idx="3015">
                  <c:v>5.34192732222427E-2</c:v>
                </c:pt>
                <c:pt idx="3016">
                  <c:v>5.3426367391672003E-2</c:v>
                </c:pt>
                <c:pt idx="3017">
                  <c:v>5.3433476747410898E-2</c:v>
                </c:pt>
                <c:pt idx="3018">
                  <c:v>5.3440601322425799E-2</c:v>
                </c:pt>
                <c:pt idx="3019">
                  <c:v>5.3447741149753897E-2</c:v>
                </c:pt>
                <c:pt idx="3020">
                  <c:v>5.3454896262503097E-2</c:v>
                </c:pt>
                <c:pt idx="3021">
                  <c:v>5.3462066693852298E-2</c:v>
                </c:pt>
                <c:pt idx="3022">
                  <c:v>5.3469252477051601E-2</c:v>
                </c:pt>
                <c:pt idx="3023">
                  <c:v>5.34764536454225E-2</c:v>
                </c:pt>
                <c:pt idx="3024">
                  <c:v>5.3483670232357797E-2</c:v>
                </c:pt>
                <c:pt idx="3025">
                  <c:v>5.3490902271322298E-2</c:v>
                </c:pt>
                <c:pt idx="3026">
                  <c:v>5.3498149795852198E-2</c:v>
                </c:pt>
                <c:pt idx="3027">
                  <c:v>5.3505412839555802E-2</c:v>
                </c:pt>
                <c:pt idx="3028">
                  <c:v>5.3512691436113598E-2</c:v>
                </c:pt>
                <c:pt idx="3029">
                  <c:v>5.3519985619278301E-2</c:v>
                </c:pt>
                <c:pt idx="3030">
                  <c:v>5.3527295422875001E-2</c:v>
                </c:pt>
                <c:pt idx="3031">
                  <c:v>5.35346208808017E-2</c:v>
                </c:pt>
                <c:pt idx="3032">
                  <c:v>5.3541962027028697E-2</c:v>
                </c:pt>
                <c:pt idx="3033">
                  <c:v>5.35493188955996E-2</c:v>
                </c:pt>
                <c:pt idx="3034">
                  <c:v>5.3556691520630903E-2</c:v>
                </c:pt>
                <c:pt idx="3035">
                  <c:v>5.3564079936312702E-2</c:v>
                </c:pt>
                <c:pt idx="3036">
                  <c:v>5.3571484176907803E-2</c:v>
                </c:pt>
                <c:pt idx="3037">
                  <c:v>5.3578904276753402E-2</c:v>
                </c:pt>
                <c:pt idx="3038">
                  <c:v>5.3586340270260199E-2</c:v>
                </c:pt>
                <c:pt idx="3039">
                  <c:v>5.3593792191912397E-2</c:v>
                </c:pt>
                <c:pt idx="3040">
                  <c:v>5.3601260076268899E-2</c:v>
                </c:pt>
                <c:pt idx="3041">
                  <c:v>5.3608743957962397E-2</c:v>
                </c:pt>
                <c:pt idx="3042">
                  <c:v>5.36162438717004E-2</c:v>
                </c:pt>
                <c:pt idx="3043">
                  <c:v>5.3623759852264703E-2</c:v>
                </c:pt>
                <c:pt idx="3044">
                  <c:v>5.3631291934511903E-2</c:v>
                </c:pt>
                <c:pt idx="3045">
                  <c:v>5.36388401533738E-2</c:v>
                </c:pt>
                <c:pt idx="3046">
                  <c:v>5.3646404543857003E-2</c:v>
                </c:pt>
                <c:pt idx="3047">
                  <c:v>5.36539851410434E-2</c:v>
                </c:pt>
                <c:pt idx="3048">
                  <c:v>5.3661581980090599E-2</c:v>
                </c:pt>
                <c:pt idx="3049">
                  <c:v>5.3669195096231498E-2</c:v>
                </c:pt>
                <c:pt idx="3050">
                  <c:v>5.3676824524775103E-2</c:v>
                </c:pt>
                <c:pt idx="3051">
                  <c:v>5.3684470301106103E-2</c:v>
                </c:pt>
                <c:pt idx="3052">
                  <c:v>5.3692132460685299E-2</c:v>
                </c:pt>
                <c:pt idx="3053">
                  <c:v>5.3699811039050097E-2</c:v>
                </c:pt>
                <c:pt idx="3054">
                  <c:v>5.3707506071814202E-2</c:v>
                </c:pt>
                <c:pt idx="3055">
                  <c:v>5.3715217594667901E-2</c:v>
                </c:pt>
                <c:pt idx="3056">
                  <c:v>5.3722945643378497E-2</c:v>
                </c:pt>
                <c:pt idx="3057">
                  <c:v>5.3730690253790202E-2</c:v>
                </c:pt>
                <c:pt idx="3058">
                  <c:v>5.3738451461824502E-2</c:v>
                </c:pt>
                <c:pt idx="3059">
                  <c:v>5.37462293034799E-2</c:v>
                </c:pt>
                <c:pt idx="3060">
                  <c:v>5.3754023814832901E-2</c:v>
                </c:pt>
                <c:pt idx="3061">
                  <c:v>5.3761835032037603E-2</c:v>
                </c:pt>
                <c:pt idx="3062">
                  <c:v>5.3769662991325802E-2</c:v>
                </c:pt>
                <c:pt idx="3063">
                  <c:v>5.3777507729007502E-2</c:v>
                </c:pt>
                <c:pt idx="3064">
                  <c:v>5.3785369281471103E-2</c:v>
                </c:pt>
                <c:pt idx="3065">
                  <c:v>5.3793247685183197E-2</c:v>
                </c:pt>
                <c:pt idx="3066">
                  <c:v>5.3801142976689101E-2</c:v>
                </c:pt>
                <c:pt idx="3067">
                  <c:v>5.3809055192612899E-2</c:v>
                </c:pt>
                <c:pt idx="3068">
                  <c:v>5.3816984369657803E-2</c:v>
                </c:pt>
                <c:pt idx="3069">
                  <c:v>5.38249305446062E-2</c:v>
                </c:pt>
                <c:pt idx="3070">
                  <c:v>5.3832893754319502E-2</c:v>
                </c:pt>
                <c:pt idx="3071">
                  <c:v>5.3840874035738999E-2</c:v>
                </c:pt>
                <c:pt idx="3072">
                  <c:v>5.38488714258855E-2</c:v>
                </c:pt>
                <c:pt idx="3073">
                  <c:v>5.38568859618598E-2</c:v>
                </c:pt>
                <c:pt idx="3074">
                  <c:v>5.3864917680842797E-2</c:v>
                </c:pt>
                <c:pt idx="3075">
                  <c:v>5.3872966620095802E-2</c:v>
                </c:pt>
                <c:pt idx="3076">
                  <c:v>5.3881032816960099E-2</c:v>
                </c:pt>
                <c:pt idx="3077">
                  <c:v>5.3889116308858301E-2</c:v>
                </c:pt>
                <c:pt idx="3078">
                  <c:v>5.3897217133293401E-2</c:v>
                </c:pt>
                <c:pt idx="3079">
                  <c:v>5.3905335327849503E-2</c:v>
                </c:pt>
                <c:pt idx="3080">
                  <c:v>5.3913470930191998E-2</c:v>
                </c:pt>
                <c:pt idx="3081">
                  <c:v>5.3921623978067802E-2</c:v>
                </c:pt>
                <c:pt idx="3082">
                  <c:v>5.3929794509305101E-2</c:v>
                </c:pt>
                <c:pt idx="3083">
                  <c:v>5.3937982561814299E-2</c:v>
                </c:pt>
                <c:pt idx="3084">
                  <c:v>5.39461881735874E-2</c:v>
                </c:pt>
                <c:pt idx="3085">
                  <c:v>5.3954411382698797E-2</c:v>
                </c:pt>
                <c:pt idx="3086">
                  <c:v>5.3962652227305299E-2</c:v>
                </c:pt>
                <c:pt idx="3087">
                  <c:v>5.3970910745646097E-2</c:v>
                </c:pt>
                <c:pt idx="3088">
                  <c:v>5.3979186976043203E-2</c:v>
                </c:pt>
                <c:pt idx="3089">
                  <c:v>5.3987480956901798E-2</c:v>
                </c:pt>
                <c:pt idx="3090">
                  <c:v>5.3995792726709901E-2</c:v>
                </c:pt>
                <c:pt idx="3091">
                  <c:v>5.4004122324039297E-2</c:v>
                </c:pt>
                <c:pt idx="3092">
                  <c:v>5.4012469787544697E-2</c:v>
                </c:pt>
                <c:pt idx="3093">
                  <c:v>5.4020835155965202E-2</c:v>
                </c:pt>
                <c:pt idx="3094">
                  <c:v>5.4029218468123502E-2</c:v>
                </c:pt>
                <c:pt idx="3095">
                  <c:v>5.4037619762926502E-2</c:v>
                </c:pt>
                <c:pt idx="3096">
                  <c:v>5.4046039079365303E-2</c:v>
                </c:pt>
                <c:pt idx="3097">
                  <c:v>5.4054476456516003E-2</c:v>
                </c:pt>
                <c:pt idx="3098">
                  <c:v>5.4062931933539199E-2</c:v>
                </c:pt>
                <c:pt idx="3099">
                  <c:v>5.4071405549680103E-2</c:v>
                </c:pt>
                <c:pt idx="3100">
                  <c:v>5.4079897344269698E-2</c:v>
                </c:pt>
                <c:pt idx="3101">
                  <c:v>5.4088407356723898E-2</c:v>
                </c:pt>
                <c:pt idx="3102">
                  <c:v>5.4096935626544197E-2</c:v>
                </c:pt>
                <c:pt idx="3103">
                  <c:v>5.4105482193318198E-2</c:v>
                </c:pt>
                <c:pt idx="3104">
                  <c:v>5.4114047096719103E-2</c:v>
                </c:pt>
                <c:pt idx="3105">
                  <c:v>5.4122630376506498E-2</c:v>
                </c:pt>
                <c:pt idx="3106">
                  <c:v>5.4131232072526299E-2</c:v>
                </c:pt>
                <c:pt idx="3107">
                  <c:v>5.4139852224711099E-2</c:v>
                </c:pt>
                <c:pt idx="3108">
                  <c:v>5.4148490873080102E-2</c:v>
                </c:pt>
                <c:pt idx="3109">
                  <c:v>5.4157148057739801E-2</c:v>
                </c:pt>
                <c:pt idx="3110">
                  <c:v>5.4165823818883803E-2</c:v>
                </c:pt>
                <c:pt idx="3111">
                  <c:v>5.4174518196792899E-2</c:v>
                </c:pt>
                <c:pt idx="3112">
                  <c:v>5.4183231231836E-2</c:v>
                </c:pt>
                <c:pt idx="3113">
                  <c:v>5.4191962964469799E-2</c:v>
                </c:pt>
                <c:pt idx="3114">
                  <c:v>5.4200713435238503E-2</c:v>
                </c:pt>
                <c:pt idx="3115">
                  <c:v>5.4209482684775302E-2</c:v>
                </c:pt>
                <c:pt idx="3116">
                  <c:v>5.4218270753801499E-2</c:v>
                </c:pt>
                <c:pt idx="3117">
                  <c:v>5.42270776831274E-2</c:v>
                </c:pt>
                <c:pt idx="3118">
                  <c:v>5.4235903513651901E-2</c:v>
                </c:pt>
                <c:pt idx="3119">
                  <c:v>5.4244748286363401E-2</c:v>
                </c:pt>
                <c:pt idx="3120">
                  <c:v>5.42536120423395E-2</c:v>
                </c:pt>
                <c:pt idx="3121">
                  <c:v>5.4262494822747302E-2</c:v>
                </c:pt>
                <c:pt idx="3122">
                  <c:v>5.4271396668844098E-2</c:v>
                </c:pt>
                <c:pt idx="3123">
                  <c:v>5.4280317621976798E-2</c:v>
                </c:pt>
                <c:pt idx="3124">
                  <c:v>5.42892577235825E-2</c:v>
                </c:pt>
                <c:pt idx="3125">
                  <c:v>5.4298217015189401E-2</c:v>
                </c:pt>
                <c:pt idx="3126">
                  <c:v>5.4307195538415898E-2</c:v>
                </c:pt>
                <c:pt idx="3127">
                  <c:v>5.4316193334971397E-2</c:v>
                </c:pt>
                <c:pt idx="3128">
                  <c:v>5.4325210446656502E-2</c:v>
                </c:pt>
                <c:pt idx="3129">
                  <c:v>5.4334246915363003E-2</c:v>
                </c:pt>
                <c:pt idx="3130">
                  <c:v>5.4343302783074601E-2</c:v>
                </c:pt>
                <c:pt idx="3131">
                  <c:v>5.4352378091866799E-2</c:v>
                </c:pt>
                <c:pt idx="3132">
                  <c:v>5.4361472883906803E-2</c:v>
                </c:pt>
                <c:pt idx="3133">
                  <c:v>5.4370587201454802E-2</c:v>
                </c:pt>
                <c:pt idx="3134">
                  <c:v>5.4379721086862398E-2</c:v>
                </c:pt>
                <c:pt idx="3135">
                  <c:v>5.4388874582575103E-2</c:v>
                </c:pt>
                <c:pt idx="3136">
                  <c:v>5.43980477311308E-2</c:v>
                </c:pt>
                <c:pt idx="3137">
                  <c:v>5.4407240575160401E-2</c:v>
                </c:pt>
                <c:pt idx="3138">
                  <c:v>5.44164531573888E-2</c:v>
                </c:pt>
                <c:pt idx="3139">
                  <c:v>5.4425685520634301E-2</c:v>
                </c:pt>
                <c:pt idx="3140">
                  <c:v>5.4434937707809002E-2</c:v>
                </c:pt>
                <c:pt idx="3141">
                  <c:v>5.4444209761919299E-2</c:v>
                </c:pt>
                <c:pt idx="3142">
                  <c:v>5.4453501726066098E-2</c:v>
                </c:pt>
                <c:pt idx="3143">
                  <c:v>5.4462813643444498E-2</c:v>
                </c:pt>
                <c:pt idx="3144">
                  <c:v>5.4472145557344899E-2</c:v>
                </c:pt>
                <c:pt idx="3145">
                  <c:v>5.4481497511152603E-2</c:v>
                </c:pt>
                <c:pt idx="3146">
                  <c:v>5.4490869548348302E-2</c:v>
                </c:pt>
                <c:pt idx="3147">
                  <c:v>5.4500260257838697E-2</c:v>
                </c:pt>
                <c:pt idx="3148">
                  <c:v>5.4509666184800298E-2</c:v>
                </c:pt>
                <c:pt idx="3149">
                  <c:v>5.4519087362136197E-2</c:v>
                </c:pt>
                <c:pt idx="3150">
                  <c:v>5.4528523822847903E-2</c:v>
                </c:pt>
                <c:pt idx="3151">
                  <c:v>5.4537975600035198E-2</c:v>
                </c:pt>
                <c:pt idx="3152">
                  <c:v>5.4547442726896801E-2</c:v>
                </c:pt>
                <c:pt idx="3153">
                  <c:v>5.4556925236731002E-2</c:v>
                </c:pt>
                <c:pt idx="3154">
                  <c:v>5.4566423162935397E-2</c:v>
                </c:pt>
                <c:pt idx="3155">
                  <c:v>5.4575936539007698E-2</c:v>
                </c:pt>
                <c:pt idx="3156">
                  <c:v>5.4585465398546099E-2</c:v>
                </c:pt>
                <c:pt idx="3157">
                  <c:v>5.4595009775249399E-2</c:v>
                </c:pt>
                <c:pt idx="3158">
                  <c:v>5.4604569702917702E-2</c:v>
                </c:pt>
                <c:pt idx="3159">
                  <c:v>5.4614145215452201E-2</c:v>
                </c:pt>
                <c:pt idx="3160">
                  <c:v>5.46237363468563E-2</c:v>
                </c:pt>
                <c:pt idx="3161">
                  <c:v>5.4633343131235398E-2</c:v>
                </c:pt>
                <c:pt idx="3162">
                  <c:v>5.4642965602797598E-2</c:v>
                </c:pt>
                <c:pt idx="3163">
                  <c:v>5.4652603795854099E-2</c:v>
                </c:pt>
                <c:pt idx="3164">
                  <c:v>5.4662257744819101E-2</c:v>
                </c:pt>
                <c:pt idx="3165">
                  <c:v>5.4671927484210903E-2</c:v>
                </c:pt>
                <c:pt idx="3166">
                  <c:v>5.4681613048651698E-2</c:v>
                </c:pt>
                <c:pt idx="3167">
                  <c:v>5.4691314472868402E-2</c:v>
                </c:pt>
                <c:pt idx="3168">
                  <c:v>5.4701031791692403E-2</c:v>
                </c:pt>
                <c:pt idx="3169">
                  <c:v>5.4710765040060901E-2</c:v>
                </c:pt>
                <c:pt idx="3170">
                  <c:v>5.4720514253016203E-2</c:v>
                </c:pt>
                <c:pt idx="3171">
                  <c:v>5.4730279465707202E-2</c:v>
                </c:pt>
                <c:pt idx="3172">
                  <c:v>5.47400607133888E-2</c:v>
                </c:pt>
                <c:pt idx="3173">
                  <c:v>5.4749858031423099E-2</c:v>
                </c:pt>
                <c:pt idx="3174">
                  <c:v>5.4759671455279102E-2</c:v>
                </c:pt>
                <c:pt idx="3175">
                  <c:v>5.4769501020533601E-2</c:v>
                </c:pt>
                <c:pt idx="3176">
                  <c:v>5.4779346762871599E-2</c:v>
                </c:pt>
                <c:pt idx="3177">
                  <c:v>5.4789208718086201E-2</c:v>
                </c:pt>
                <c:pt idx="3178">
                  <c:v>5.4799086922079597E-2</c:v>
                </c:pt>
                <c:pt idx="3179">
                  <c:v>5.4808981410863003E-2</c:v>
                </c:pt>
                <c:pt idx="3180">
                  <c:v>5.4818892220557601E-2</c:v>
                </c:pt>
                <c:pt idx="3181">
                  <c:v>5.4828819387394402E-2</c:v>
                </c:pt>
                <c:pt idx="3182">
                  <c:v>5.4838762947714899E-2</c:v>
                </c:pt>
                <c:pt idx="3183">
                  <c:v>5.4848722937971502E-2</c:v>
                </c:pt>
                <c:pt idx="3184">
                  <c:v>5.4858699394727997E-2</c:v>
                </c:pt>
                <c:pt idx="3185">
                  <c:v>5.4868692354659701E-2</c:v>
                </c:pt>
                <c:pt idx="3186">
                  <c:v>5.4878701854554297E-2</c:v>
                </c:pt>
                <c:pt idx="3187">
                  <c:v>5.4888727931311901E-2</c:v>
                </c:pt>
                <c:pt idx="3188">
                  <c:v>5.4898770621945703E-2</c:v>
                </c:pt>
                <c:pt idx="3189">
                  <c:v>5.4908829963581998E-2</c:v>
                </c:pt>
                <c:pt idx="3190">
                  <c:v>5.4918905993461102E-2</c:v>
                </c:pt>
                <c:pt idx="3191">
                  <c:v>5.49289987489378E-2</c:v>
                </c:pt>
                <c:pt idx="3192">
                  <c:v>5.4939108267481197E-2</c:v>
                </c:pt>
                <c:pt idx="3193">
                  <c:v>5.4949234586675798E-2</c:v>
                </c:pt>
                <c:pt idx="3194">
                  <c:v>5.4959377744221501E-2</c:v>
                </c:pt>
                <c:pt idx="3195">
                  <c:v>5.4969537777934098E-2</c:v>
                </c:pt>
                <c:pt idx="3196">
                  <c:v>5.4979714725746101E-2</c:v>
                </c:pt>
                <c:pt idx="3197">
                  <c:v>5.4989908625706602E-2</c:v>
                </c:pt>
                <c:pt idx="3198">
                  <c:v>5.5000119515982097E-2</c:v>
                </c:pt>
                <c:pt idx="3199">
                  <c:v>5.5010347434857103E-2</c:v>
                </c:pt>
                <c:pt idx="3200">
                  <c:v>5.5020592420733698E-2</c:v>
                </c:pt>
                <c:pt idx="3201">
                  <c:v>5.5030854512133097E-2</c:v>
                </c:pt>
                <c:pt idx="3202">
                  <c:v>5.50411337476958E-2</c:v>
                </c:pt>
                <c:pt idx="3203">
                  <c:v>5.5051430166181102E-2</c:v>
                </c:pt>
                <c:pt idx="3204">
                  <c:v>5.5061743806468999E-2</c:v>
                </c:pt>
                <c:pt idx="3205">
                  <c:v>5.5072074707559697E-2</c:v>
                </c:pt>
                <c:pt idx="3206">
                  <c:v>5.5082422908574298E-2</c:v>
                </c:pt>
                <c:pt idx="3207">
                  <c:v>5.5092788448755099E-2</c:v>
                </c:pt>
                <c:pt idx="3208">
                  <c:v>5.5103171367466598E-2</c:v>
                </c:pt>
                <c:pt idx="3209">
                  <c:v>5.5113571704195501E-2</c:v>
                </c:pt>
                <c:pt idx="3210">
                  <c:v>5.5123989498551101E-2</c:v>
                </c:pt>
                <c:pt idx="3211">
                  <c:v>5.5134424790266E-2</c:v>
                </c:pt>
                <c:pt idx="3212">
                  <c:v>5.5144877619196703E-2</c:v>
                </c:pt>
                <c:pt idx="3213">
                  <c:v>5.51553480253235E-2</c:v>
                </c:pt>
                <c:pt idx="3214">
                  <c:v>5.5165836048751901E-2</c:v>
                </c:pt>
                <c:pt idx="3215">
                  <c:v>5.5176341729712003E-2</c:v>
                </c:pt>
                <c:pt idx="3216">
                  <c:v>5.5186865108559899E-2</c:v>
                </c:pt>
                <c:pt idx="3217">
                  <c:v>5.5197406225777602E-2</c:v>
                </c:pt>
                <c:pt idx="3218">
                  <c:v>5.52079651219737E-2</c:v>
                </c:pt>
                <c:pt idx="3219">
                  <c:v>5.5218541837884001E-2</c:v>
                </c:pt>
                <c:pt idx="3220">
                  <c:v>5.5229136414371799E-2</c:v>
                </c:pt>
                <c:pt idx="3221">
                  <c:v>5.5239748892428303E-2</c:v>
                </c:pt>
                <c:pt idx="3222">
                  <c:v>5.5250379313173503E-2</c:v>
                </c:pt>
                <c:pt idx="3223">
                  <c:v>5.5261027717856299E-2</c:v>
                </c:pt>
                <c:pt idx="3224">
                  <c:v>5.5271694147855099E-2</c:v>
                </c:pt>
                <c:pt idx="3225">
                  <c:v>5.5282378644678602E-2</c:v>
                </c:pt>
                <c:pt idx="3226">
                  <c:v>5.5293081249965702E-2</c:v>
                </c:pt>
                <c:pt idx="3227">
                  <c:v>5.5303802005486499E-2</c:v>
                </c:pt>
                <c:pt idx="3228">
                  <c:v>5.53145409531429E-2</c:v>
                </c:pt>
                <c:pt idx="3229">
                  <c:v>5.5325298134968198E-2</c:v>
                </c:pt>
                <c:pt idx="3230">
                  <c:v>5.5336073593129198E-2</c:v>
                </c:pt>
                <c:pt idx="3231">
                  <c:v>5.5346867369925098E-2</c:v>
                </c:pt>
                <c:pt idx="3232">
                  <c:v>5.5357679507788998E-2</c:v>
                </c:pt>
                <c:pt idx="3233">
                  <c:v>5.5368510049288E-2</c:v>
                </c:pt>
                <c:pt idx="3234">
                  <c:v>5.5379359037124001E-2</c:v>
                </c:pt>
                <c:pt idx="3235">
                  <c:v>5.5390226514134097E-2</c:v>
                </c:pt>
                <c:pt idx="3236">
                  <c:v>5.5401112523290899E-2</c:v>
                </c:pt>
                <c:pt idx="3237">
                  <c:v>5.5412017107703403E-2</c:v>
                </c:pt>
                <c:pt idx="3238">
                  <c:v>5.5422940310617397E-2</c:v>
                </c:pt>
                <c:pt idx="3239">
                  <c:v>5.5433882175415998E-2</c:v>
                </c:pt>
                <c:pt idx="3240">
                  <c:v>5.5444842745619997E-2</c:v>
                </c:pt>
                <c:pt idx="3241">
                  <c:v>5.5455822064888798E-2</c:v>
                </c:pt>
                <c:pt idx="3242">
                  <c:v>5.5466820177020697E-2</c:v>
                </c:pt>
                <c:pt idx="3243">
                  <c:v>5.5477837125953201E-2</c:v>
                </c:pt>
                <c:pt idx="3244">
                  <c:v>5.5488872955763997E-2</c:v>
                </c:pt>
                <c:pt idx="3245">
                  <c:v>5.54999277106717E-2</c:v>
                </c:pt>
                <c:pt idx="3246">
                  <c:v>5.5511001435035401E-2</c:v>
                </c:pt>
                <c:pt idx="3247">
                  <c:v>5.55220941733564E-2</c:v>
                </c:pt>
                <c:pt idx="3248">
                  <c:v>5.5533205970277999E-2</c:v>
                </c:pt>
                <c:pt idx="3249">
                  <c:v>5.5544336870586297E-2</c:v>
                </c:pt>
                <c:pt idx="3250">
                  <c:v>5.5555486919210903E-2</c:v>
                </c:pt>
                <c:pt idx="3251">
                  <c:v>5.5566656161225303E-2</c:v>
                </c:pt>
                <c:pt idx="3252">
                  <c:v>5.5577844641847202E-2</c:v>
                </c:pt>
                <c:pt idx="3253">
                  <c:v>5.5589052406439902E-2</c:v>
                </c:pt>
                <c:pt idx="3254">
                  <c:v>5.5600279500512002E-2</c:v>
                </c:pt>
                <c:pt idx="3255">
                  <c:v>5.5611525969718398E-2</c:v>
                </c:pt>
                <c:pt idx="3256">
                  <c:v>5.5622791859860701E-2</c:v>
                </c:pt>
                <c:pt idx="3257">
                  <c:v>5.5634077216888199E-2</c:v>
                </c:pt>
                <c:pt idx="3258">
                  <c:v>5.5645382086897899E-2</c:v>
                </c:pt>
                <c:pt idx="3259">
                  <c:v>5.5656706516135301E-2</c:v>
                </c:pt>
                <c:pt idx="3260">
                  <c:v>5.5668050550995302E-2</c:v>
                </c:pt>
                <c:pt idx="3261">
                  <c:v>5.5679414238022598E-2</c:v>
                </c:pt>
                <c:pt idx="3262">
                  <c:v>5.5690797623911902E-2</c:v>
                </c:pt>
                <c:pt idx="3263">
                  <c:v>5.5702200755509197E-2</c:v>
                </c:pt>
                <c:pt idx="3264">
                  <c:v>5.5713623679811697E-2</c:v>
                </c:pt>
                <c:pt idx="3265">
                  <c:v>5.5725066443969101E-2</c:v>
                </c:pt>
                <c:pt idx="3266">
                  <c:v>5.5736529095283698E-2</c:v>
                </c:pt>
                <c:pt idx="3267">
                  <c:v>5.5748011681211303E-2</c:v>
                </c:pt>
                <c:pt idx="3268">
                  <c:v>5.5759514249361403E-2</c:v>
                </c:pt>
                <c:pt idx="3269">
                  <c:v>5.5771036847498401E-2</c:v>
                </c:pt>
                <c:pt idx="3270">
                  <c:v>5.5782579523542E-2</c:v>
                </c:pt>
                <c:pt idx="3271">
                  <c:v>5.57941423255673E-2</c:v>
                </c:pt>
                <c:pt idx="3272">
                  <c:v>5.5805725301806497E-2</c:v>
                </c:pt>
                <c:pt idx="3273">
                  <c:v>5.5817328500648203E-2</c:v>
                </c:pt>
                <c:pt idx="3274">
                  <c:v>5.5828951970639598E-2</c:v>
                </c:pt>
                <c:pt idx="3275">
                  <c:v>5.5840595760485598E-2</c:v>
                </c:pt>
                <c:pt idx="3276">
                  <c:v>5.5852259919050302E-2</c:v>
                </c:pt>
                <c:pt idx="3277">
                  <c:v>5.5863944495357601E-2</c:v>
                </c:pt>
                <c:pt idx="3278">
                  <c:v>5.5875649538591698E-2</c:v>
                </c:pt>
                <c:pt idx="3279">
                  <c:v>5.5887375098097603E-2</c:v>
                </c:pt>
                <c:pt idx="3280">
                  <c:v>5.5899121223382198E-2</c:v>
                </c:pt>
                <c:pt idx="3281">
                  <c:v>5.59108879641141E-2</c:v>
                </c:pt>
                <c:pt idx="3282">
                  <c:v>5.5922675370125602E-2</c:v>
                </c:pt>
                <c:pt idx="3283">
                  <c:v>5.5934483491411897E-2</c:v>
                </c:pt>
                <c:pt idx="3284">
                  <c:v>5.5946312378132898E-2</c:v>
                </c:pt>
                <c:pt idx="3285">
                  <c:v>5.5958162080613397E-2</c:v>
                </c:pt>
                <c:pt idx="3286">
                  <c:v>5.5970032649343297E-2</c:v>
                </c:pt>
                <c:pt idx="3287">
                  <c:v>5.5981924134979502E-2</c:v>
                </c:pt>
                <c:pt idx="3288">
                  <c:v>5.5993836588345398E-2</c:v>
                </c:pt>
                <c:pt idx="3289">
                  <c:v>5.6005770060431899E-2</c:v>
                </c:pt>
                <c:pt idx="3290">
                  <c:v>5.6017724602398601E-2</c:v>
                </c:pt>
                <c:pt idx="3291">
                  <c:v>5.6029700265574002E-2</c:v>
                </c:pt>
                <c:pt idx="3292">
                  <c:v>5.6041697101456102E-2</c:v>
                </c:pt>
                <c:pt idx="3293">
                  <c:v>5.6053715161713397E-2</c:v>
                </c:pt>
                <c:pt idx="3294">
                  <c:v>5.6065754498185703E-2</c:v>
                </c:pt>
                <c:pt idx="3295">
                  <c:v>5.6077815162884202E-2</c:v>
                </c:pt>
                <c:pt idx="3296">
                  <c:v>5.6089897207992803E-2</c:v>
                </c:pt>
                <c:pt idx="3297">
                  <c:v>5.6102000685868798E-2</c:v>
                </c:pt>
                <c:pt idx="3298">
                  <c:v>5.6114125649043001E-2</c:v>
                </c:pt>
                <c:pt idx="3299">
                  <c:v>5.6126272150221201E-2</c:v>
                </c:pt>
                <c:pt idx="3300">
                  <c:v>5.6138440242284399E-2</c:v>
                </c:pt>
                <c:pt idx="3301">
                  <c:v>5.6150629978289603E-2</c:v>
                </c:pt>
                <c:pt idx="3302">
                  <c:v>5.6162841411471001E-2</c:v>
                </c:pt>
                <c:pt idx="3303">
                  <c:v>5.6175074595239599E-2</c:v>
                </c:pt>
                <c:pt idx="3304">
                  <c:v>5.6187329583185501E-2</c:v>
                </c:pt>
                <c:pt idx="3305">
                  <c:v>5.6199606429077197E-2</c:v>
                </c:pt>
                <c:pt idx="3306">
                  <c:v>5.6211905186863302E-2</c:v>
                </c:pt>
                <c:pt idx="3307">
                  <c:v>5.6224225910672797E-2</c:v>
                </c:pt>
                <c:pt idx="3308">
                  <c:v>5.6236568654815897E-2</c:v>
                </c:pt>
                <c:pt idx="3309">
                  <c:v>5.6248933473784901E-2</c:v>
                </c:pt>
                <c:pt idx="3310">
                  <c:v>5.6261320422254603E-2</c:v>
                </c:pt>
                <c:pt idx="3311">
                  <c:v>5.6273729555083703E-2</c:v>
                </c:pt>
                <c:pt idx="3312">
                  <c:v>5.6286160927314997E-2</c:v>
                </c:pt>
                <c:pt idx="3313">
                  <c:v>5.6298614594176198E-2</c:v>
                </c:pt>
                <c:pt idx="3314">
                  <c:v>5.6311090611081201E-2</c:v>
                </c:pt>
                <c:pt idx="3315">
                  <c:v>5.6323589033630203E-2</c:v>
                </c:pt>
                <c:pt idx="3316">
                  <c:v>5.6336109917610899E-2</c:v>
                </c:pt>
                <c:pt idx="3317">
                  <c:v>5.6348653318999103E-2</c:v>
                </c:pt>
                <c:pt idx="3318">
                  <c:v>5.63612192939595E-2</c:v>
                </c:pt>
                <c:pt idx="3319">
                  <c:v>5.6373807898846898E-2</c:v>
                </c:pt>
                <c:pt idx="3320">
                  <c:v>5.6386419190206198E-2</c:v>
                </c:pt>
                <c:pt idx="3321">
                  <c:v>5.6399053224773898E-2</c:v>
                </c:pt>
                <c:pt idx="3322">
                  <c:v>5.6411710059478599E-2</c:v>
                </c:pt>
                <c:pt idx="3323">
                  <c:v>5.64243897514419E-2</c:v>
                </c:pt>
                <c:pt idx="3324">
                  <c:v>5.6437092357979099E-2</c:v>
                </c:pt>
                <c:pt idx="3325">
                  <c:v>5.6449817936599998E-2</c:v>
                </c:pt>
                <c:pt idx="3326">
                  <c:v>5.6462566545010098E-2</c:v>
                </c:pt>
                <c:pt idx="3327">
                  <c:v>5.6475338241110902E-2</c:v>
                </c:pt>
                <c:pt idx="3328">
                  <c:v>5.6488133083001102E-2</c:v>
                </c:pt>
                <c:pt idx="3329">
                  <c:v>5.65009511289771E-2</c:v>
                </c:pt>
                <c:pt idx="3330">
                  <c:v>5.6513792437534301E-2</c:v>
                </c:pt>
                <c:pt idx="3331">
                  <c:v>5.6526657067367397E-2</c:v>
                </c:pt>
                <c:pt idx="3332">
                  <c:v>5.6539545077372001E-2</c:v>
                </c:pt>
                <c:pt idx="3333">
                  <c:v>5.6552456526644299E-2</c:v>
                </c:pt>
                <c:pt idx="3334">
                  <c:v>5.6565391474483299E-2</c:v>
                </c:pt>
                <c:pt idx="3335">
                  <c:v>5.6578349980390401E-2</c:v>
                </c:pt>
                <c:pt idx="3336">
                  <c:v>5.6591332104071398E-2</c:v>
                </c:pt>
                <c:pt idx="3337">
                  <c:v>5.6604337905436501E-2</c:v>
                </c:pt>
                <c:pt idx="3338">
                  <c:v>5.66173674446016E-2</c:v>
                </c:pt>
                <c:pt idx="3339">
                  <c:v>5.6630420781889103E-2</c:v>
                </c:pt>
                <c:pt idx="3340">
                  <c:v>5.6643497977828597E-2</c:v>
                </c:pt>
                <c:pt idx="3341">
                  <c:v>5.6656599093158302E-2</c:v>
                </c:pt>
                <c:pt idx="3342">
                  <c:v>5.6669724188825203E-2</c:v>
                </c:pt>
                <c:pt idx="3343">
                  <c:v>5.6682873325986399E-2</c:v>
                </c:pt>
                <c:pt idx="3344">
                  <c:v>5.6696046566010301E-2</c:v>
                </c:pt>
                <c:pt idx="3345">
                  <c:v>5.6709243970476601E-2</c:v>
                </c:pt>
                <c:pt idx="3346">
                  <c:v>5.67224656011781E-2</c:v>
                </c:pt>
                <c:pt idx="3347">
                  <c:v>5.67357115201211E-2</c:v>
                </c:pt>
                <c:pt idx="3348">
                  <c:v>5.6748981789526698E-2</c:v>
                </c:pt>
                <c:pt idx="3349">
                  <c:v>5.6762276471831401E-2</c:v>
                </c:pt>
                <c:pt idx="3350">
                  <c:v>5.6775595629688098E-2</c:v>
                </c:pt>
                <c:pt idx="3351">
                  <c:v>5.6788939325967097E-2</c:v>
                </c:pt>
                <c:pt idx="3352">
                  <c:v>5.6802307623757202E-2</c:v>
                </c:pt>
                <c:pt idx="3353">
                  <c:v>5.6815700586366202E-2</c:v>
                </c:pt>
                <c:pt idx="3354">
                  <c:v>5.6829118277322198E-2</c:v>
                </c:pt>
                <c:pt idx="3355">
                  <c:v>5.6842560760374597E-2</c:v>
                </c:pt>
                <c:pt idx="3356">
                  <c:v>5.6856028099494797E-2</c:v>
                </c:pt>
                <c:pt idx="3357">
                  <c:v>5.6869520358877303E-2</c:v>
                </c:pt>
                <c:pt idx="3358">
                  <c:v>5.6883037602941E-2</c:v>
                </c:pt>
                <c:pt idx="3359">
                  <c:v>5.6896579896329E-2</c:v>
                </c:pt>
                <c:pt idx="3360">
                  <c:v>5.6910147303911397E-2</c:v>
                </c:pt>
                <c:pt idx="3361">
                  <c:v>5.6923739890784697E-2</c:v>
                </c:pt>
                <c:pt idx="3362">
                  <c:v>5.6937357722273603E-2</c:v>
                </c:pt>
                <c:pt idx="3363">
                  <c:v>5.6951000863931699E-2</c:v>
                </c:pt>
                <c:pt idx="3364">
                  <c:v>5.69646693815428E-2</c:v>
                </c:pt>
                <c:pt idx="3365">
                  <c:v>5.6978363341121302E-2</c:v>
                </c:pt>
                <c:pt idx="3366">
                  <c:v>5.6992082808914102E-2</c:v>
                </c:pt>
                <c:pt idx="3367">
                  <c:v>5.7005827851400799E-2</c:v>
                </c:pt>
                <c:pt idx="3368">
                  <c:v>5.7019598535295098E-2</c:v>
                </c:pt>
                <c:pt idx="3369">
                  <c:v>5.7033394927545701E-2</c:v>
                </c:pt>
                <c:pt idx="3370">
                  <c:v>5.7047217095337797E-2</c:v>
                </c:pt>
                <c:pt idx="3371">
                  <c:v>5.7061065106093302E-2</c:v>
                </c:pt>
                <c:pt idx="3372">
                  <c:v>5.7074939027472502E-2</c:v>
                </c:pt>
                <c:pt idx="3373">
                  <c:v>5.7088838927374999E-2</c:v>
                </c:pt>
                <c:pt idx="3374">
                  <c:v>5.71027648739404E-2</c:v>
                </c:pt>
                <c:pt idx="3375">
                  <c:v>5.7116716935550198E-2</c:v>
                </c:pt>
                <c:pt idx="3376">
                  <c:v>5.7130695180827702E-2</c:v>
                </c:pt>
                <c:pt idx="3377">
                  <c:v>5.71446996786402E-2</c:v>
                </c:pt>
                <c:pt idx="3378">
                  <c:v>5.7158730498099303E-2</c:v>
                </c:pt>
                <c:pt idx="3379">
                  <c:v>5.7172787708562503E-2</c:v>
                </c:pt>
                <c:pt idx="3380">
                  <c:v>5.71868713796337E-2</c:v>
                </c:pt>
                <c:pt idx="3381">
                  <c:v>5.7200981581165003E-2</c:v>
                </c:pt>
                <c:pt idx="3382">
                  <c:v>5.72151183832574E-2</c:v>
                </c:pt>
                <c:pt idx="3383">
                  <c:v>5.7229281856261797E-2</c:v>
                </c:pt>
                <c:pt idx="3384">
                  <c:v>5.7243472070780302E-2</c:v>
                </c:pt>
                <c:pt idx="3385">
                  <c:v>5.7257689097667402E-2</c:v>
                </c:pt>
                <c:pt idx="3386">
                  <c:v>5.7271933008031101E-2</c:v>
                </c:pt>
                <c:pt idx="3387">
                  <c:v>5.7286203873233597E-2</c:v>
                </c:pt>
                <c:pt idx="3388">
                  <c:v>5.7300501764893298E-2</c:v>
                </c:pt>
                <c:pt idx="3389">
                  <c:v>5.7314826754885001E-2</c:v>
                </c:pt>
                <c:pt idx="3390">
                  <c:v>5.73291789153417E-2</c:v>
                </c:pt>
                <c:pt idx="3391">
                  <c:v>5.7343558318655501E-2</c:v>
                </c:pt>
                <c:pt idx="3392">
                  <c:v>5.7357965037478899E-2</c:v>
                </c:pt>
                <c:pt idx="3393">
                  <c:v>5.7372399144725701E-2</c:v>
                </c:pt>
                <c:pt idx="3394">
                  <c:v>5.7386860713572498E-2</c:v>
                </c:pt>
                <c:pt idx="3395">
                  <c:v>5.7401349817459701E-2</c:v>
                </c:pt>
                <c:pt idx="3396">
                  <c:v>5.7415866530092598E-2</c:v>
                </c:pt>
                <c:pt idx="3397">
                  <c:v>5.7430410925442897E-2</c:v>
                </c:pt>
                <c:pt idx="3398">
                  <c:v>5.7444983077749902E-2</c:v>
                </c:pt>
                <c:pt idx="3399">
                  <c:v>5.7459583061521102E-2</c:v>
                </c:pt>
                <c:pt idx="3400">
                  <c:v>5.7474210951534002E-2</c:v>
                </c:pt>
                <c:pt idx="3401">
                  <c:v>5.7488866822837298E-2</c:v>
                </c:pt>
                <c:pt idx="3402">
                  <c:v>5.75035507507521E-2</c:v>
                </c:pt>
                <c:pt idx="3403">
                  <c:v>5.7518262810872502E-2</c:v>
                </c:pt>
                <c:pt idx="3404">
                  <c:v>5.7533003079068099E-2</c:v>
                </c:pt>
                <c:pt idx="3405">
                  <c:v>5.7547771631484099E-2</c:v>
                </c:pt>
                <c:pt idx="3406">
                  <c:v>5.7562568544543002E-2</c:v>
                </c:pt>
                <c:pt idx="3407">
                  <c:v>5.75773938949459E-2</c:v>
                </c:pt>
                <c:pt idx="3408">
                  <c:v>5.7592247759673899E-2</c:v>
                </c:pt>
                <c:pt idx="3409">
                  <c:v>5.7607130215988803E-2</c:v>
                </c:pt>
                <c:pt idx="3410">
                  <c:v>5.7622041341435302E-2</c:v>
                </c:pt>
                <c:pt idx="3411">
                  <c:v>5.7636981213841303E-2</c:v>
                </c:pt>
                <c:pt idx="3412">
                  <c:v>5.7651949911319798E-2</c:v>
                </c:pt>
                <c:pt idx="3413">
                  <c:v>5.7666947512270403E-2</c:v>
                </c:pt>
                <c:pt idx="3414">
                  <c:v>5.7681974095379701E-2</c:v>
                </c:pt>
                <c:pt idx="3415">
                  <c:v>5.7697029739623998E-2</c:v>
                </c:pt>
                <c:pt idx="3416">
                  <c:v>5.7712114524268901E-2</c:v>
                </c:pt>
                <c:pt idx="3417">
                  <c:v>5.7727228528872403E-2</c:v>
                </c:pt>
                <c:pt idx="3418">
                  <c:v>5.77423718332849E-2</c:v>
                </c:pt>
                <c:pt idx="3419">
                  <c:v>5.7757544517651402E-2</c:v>
                </c:pt>
                <c:pt idx="3420">
                  <c:v>5.7772746662412298E-2</c:v>
                </c:pt>
                <c:pt idx="3421">
                  <c:v>5.7787978348305E-2</c:v>
                </c:pt>
                <c:pt idx="3422">
                  <c:v>5.7803239656365503E-2</c:v>
                </c:pt>
                <c:pt idx="3423">
                  <c:v>5.7818530667929399E-2</c:v>
                </c:pt>
                <c:pt idx="3424">
                  <c:v>5.7833851464633303E-2</c:v>
                </c:pt>
                <c:pt idx="3425">
                  <c:v>5.7849202128416599E-2</c:v>
                </c:pt>
                <c:pt idx="3426">
                  <c:v>5.78645827415223E-2</c:v>
                </c:pt>
                <c:pt idx="3427">
                  <c:v>5.7879993386499302E-2</c:v>
                </c:pt>
                <c:pt idx="3428">
                  <c:v>5.7895434146202497E-2</c:v>
                </c:pt>
                <c:pt idx="3429">
                  <c:v>5.79109051037957E-2</c:v>
                </c:pt>
                <c:pt idx="3430">
                  <c:v>5.7926406342752097E-2</c:v>
                </c:pt>
                <c:pt idx="3431">
                  <c:v>5.7941937946855801E-2</c:v>
                </c:pt>
                <c:pt idx="3432">
                  <c:v>5.7957500000203603E-2</c:v>
                </c:pt>
                <c:pt idx="3433">
                  <c:v>5.7973092587206398E-2</c:v>
                </c:pt>
                <c:pt idx="3434">
                  <c:v>5.7988715792590302E-2</c:v>
                </c:pt>
                <c:pt idx="3435">
                  <c:v>5.8004369701398599E-2</c:v>
                </c:pt>
                <c:pt idx="3436">
                  <c:v>5.8020054398992903E-2</c:v>
                </c:pt>
                <c:pt idx="3437">
                  <c:v>5.80357699710548E-2</c:v>
                </c:pt>
                <c:pt idx="3438">
                  <c:v>5.80515165035871E-2</c:v>
                </c:pt>
                <c:pt idx="3439">
                  <c:v>5.8067294082915999E-2</c:v>
                </c:pt>
                <c:pt idx="3440">
                  <c:v>5.80831027956916E-2</c:v>
                </c:pt>
                <c:pt idx="3441">
                  <c:v>5.80989427288904E-2</c:v>
                </c:pt>
                <c:pt idx="3442">
                  <c:v>5.8114813969816402E-2</c:v>
                </c:pt>
                <c:pt idx="3443">
                  <c:v>5.81307166061025E-2</c:v>
                </c:pt>
                <c:pt idx="3444">
                  <c:v>5.8146650725712297E-2</c:v>
                </c:pt>
                <c:pt idx="3445">
                  <c:v>5.8162616416941697E-2</c:v>
                </c:pt>
                <c:pt idx="3446">
                  <c:v>5.8178613768420297E-2</c:v>
                </c:pt>
                <c:pt idx="3447">
                  <c:v>5.8194642869113002E-2</c:v>
                </c:pt>
                <c:pt idx="3448">
                  <c:v>5.8210703808321697E-2</c:v>
                </c:pt>
                <c:pt idx="3449">
                  <c:v>5.82267966756869E-2</c:v>
                </c:pt>
                <c:pt idx="3450">
                  <c:v>5.8242921561189202E-2</c:v>
                </c:pt>
                <c:pt idx="3451">
                  <c:v>5.8259078555150903E-2</c:v>
                </c:pt>
                <c:pt idx="3452">
                  <c:v>5.8275267748237998E-2</c:v>
                </c:pt>
                <c:pt idx="3453">
                  <c:v>5.8291489231461199E-2</c:v>
                </c:pt>
                <c:pt idx="3454">
                  <c:v>5.8307743096178102E-2</c:v>
                </c:pt>
                <c:pt idx="3455">
                  <c:v>5.8324029434094697E-2</c:v>
                </c:pt>
                <c:pt idx="3456">
                  <c:v>5.8340348337266902E-2</c:v>
                </c:pt>
                <c:pt idx="3457">
                  <c:v>5.8356699898102403E-2</c:v>
                </c:pt>
                <c:pt idx="3458">
                  <c:v>5.8373084209362103E-2</c:v>
                </c:pt>
                <c:pt idx="3459">
                  <c:v>5.83895013641621E-2</c:v>
                </c:pt>
                <c:pt idx="3460">
                  <c:v>5.8405951455975498E-2</c:v>
                </c:pt>
                <c:pt idx="3461">
                  <c:v>5.8422434578633699E-2</c:v>
                </c:pt>
                <c:pt idx="3462">
                  <c:v>5.8438950826328197E-2</c:v>
                </c:pt>
                <c:pt idx="3463">
                  <c:v>5.8455500293612898E-2</c:v>
                </c:pt>
                <c:pt idx="3464">
                  <c:v>5.8472083075404899E-2</c:v>
                </c:pt>
                <c:pt idx="3465">
                  <c:v>5.8488699266987298E-2</c:v>
                </c:pt>
                <c:pt idx="3466">
                  <c:v>5.8505348964010002E-2</c:v>
                </c:pt>
                <c:pt idx="3467">
                  <c:v>5.85220322624923E-2</c:v>
                </c:pt>
                <c:pt idx="3468">
                  <c:v>5.8538749258823998E-2</c:v>
                </c:pt>
                <c:pt idx="3469">
                  <c:v>5.85555000497677E-2</c:v>
                </c:pt>
                <c:pt idx="3470">
                  <c:v>5.8572284732460497E-2</c:v>
                </c:pt>
                <c:pt idx="3471">
                  <c:v>5.8589103404415498E-2</c:v>
                </c:pt>
                <c:pt idx="3472">
                  <c:v>5.8605956163524202E-2</c:v>
                </c:pt>
                <c:pt idx="3473">
                  <c:v>5.8622843108057703E-2</c:v>
                </c:pt>
                <c:pt idx="3474">
                  <c:v>5.8639764336669099E-2</c:v>
                </c:pt>
                <c:pt idx="3475">
                  <c:v>5.8656719948395102E-2</c:v>
                </c:pt>
                <c:pt idx="3476">
                  <c:v>5.8673710042657902E-2</c:v>
                </c:pt>
                <c:pt idx="3477">
                  <c:v>5.8690734719267001E-2</c:v>
                </c:pt>
                <c:pt idx="3478">
                  <c:v>5.8707794078421298E-2</c:v>
                </c:pt>
                <c:pt idx="3479">
                  <c:v>5.8724888220711001E-2</c:v>
                </c:pt>
                <c:pt idx="3480">
                  <c:v>5.8742017247119298E-2</c:v>
                </c:pt>
                <c:pt idx="3481">
                  <c:v>5.8759181259024601E-2</c:v>
                </c:pt>
                <c:pt idx="3482">
                  <c:v>5.87763803582022E-2</c:v>
                </c:pt>
                <c:pt idx="3483">
                  <c:v>5.8793614646826198E-2</c:v>
                </c:pt>
                <c:pt idx="3484">
                  <c:v>5.8810884227472097E-2</c:v>
                </c:pt>
                <c:pt idx="3485">
                  <c:v>5.88281892031179E-2</c:v>
                </c:pt>
                <c:pt idx="3486">
                  <c:v>5.8845529677146798E-2</c:v>
                </c:pt>
                <c:pt idx="3487">
                  <c:v>5.8862905753348502E-2</c:v>
                </c:pt>
                <c:pt idx="3488">
                  <c:v>5.8880317535922197E-2</c:v>
                </c:pt>
                <c:pt idx="3489">
                  <c:v>5.8897765129477503E-2</c:v>
                </c:pt>
                <c:pt idx="3490">
                  <c:v>5.8915248639037299E-2</c:v>
                </c:pt>
                <c:pt idx="3491">
                  <c:v>5.89327681700395E-2</c:v>
                </c:pt>
                <c:pt idx="3492">
                  <c:v>5.8950323828339098E-2</c:v>
                </c:pt>
                <c:pt idx="3493">
                  <c:v>5.89679157202102E-2</c:v>
                </c:pt>
                <c:pt idx="3494">
                  <c:v>5.8985543952348403E-2</c:v>
                </c:pt>
                <c:pt idx="3495">
                  <c:v>5.9003208631872299E-2</c:v>
                </c:pt>
                <c:pt idx="3496">
                  <c:v>5.9020909866326403E-2</c:v>
                </c:pt>
                <c:pt idx="3497">
                  <c:v>5.9038647763682603E-2</c:v>
                </c:pt>
                <c:pt idx="3498">
                  <c:v>5.9056422432342499E-2</c:v>
                </c:pt>
                <c:pt idx="3499">
                  <c:v>5.9074233981139999E-2</c:v>
                </c:pt>
                <c:pt idx="3500">
                  <c:v>5.9092082519342497E-2</c:v>
                </c:pt>
                <c:pt idx="3501">
                  <c:v>5.9109968156654202E-2</c:v>
                </c:pt>
                <c:pt idx="3502">
                  <c:v>5.91278910032174E-2</c:v>
                </c:pt>
                <c:pt idx="3503">
                  <c:v>5.9145851169615203E-2</c:v>
                </c:pt>
                <c:pt idx="3504">
                  <c:v>5.9163848766873799E-2</c:v>
                </c:pt>
                <c:pt idx="3505">
                  <c:v>5.9181883906463999E-2</c:v>
                </c:pt>
                <c:pt idx="3506">
                  <c:v>5.91999567003045E-2</c:v>
                </c:pt>
                <c:pt idx="3507">
                  <c:v>5.92180672607635E-2</c:v>
                </c:pt>
                <c:pt idx="3508">
                  <c:v>5.9236215700660899E-2</c:v>
                </c:pt>
                <c:pt idx="3509">
                  <c:v>5.9254402133270802E-2</c:v>
                </c:pt>
                <c:pt idx="3510">
                  <c:v>5.9272626672324302E-2</c:v>
                </c:pt>
                <c:pt idx="3511">
                  <c:v>5.9290889432010802E-2</c:v>
                </c:pt>
                <c:pt idx="3512">
                  <c:v>5.9309190526980797E-2</c:v>
                </c:pt>
                <c:pt idx="3513">
                  <c:v>5.9327530072348998E-2</c:v>
                </c:pt>
                <c:pt idx="3514">
                  <c:v>5.9345908183695097E-2</c:v>
                </c:pt>
                <c:pt idx="3515">
                  <c:v>5.9364324977067701E-2</c:v>
                </c:pt>
                <c:pt idx="3516">
                  <c:v>5.9382780568985598E-2</c:v>
                </c:pt>
                <c:pt idx="3517">
                  <c:v>5.9401275076441003E-2</c:v>
                </c:pt>
                <c:pt idx="3518">
                  <c:v>5.9419808616901298E-2</c:v>
                </c:pt>
                <c:pt idx="3519">
                  <c:v>5.9438381308311902E-2</c:v>
                </c:pt>
                <c:pt idx="3520">
                  <c:v>5.9456993269098701E-2</c:v>
                </c:pt>
                <c:pt idx="3521">
                  <c:v>5.9475644618170002E-2</c:v>
                </c:pt>
                <c:pt idx="3522">
                  <c:v>5.9494335474920002E-2</c:v>
                </c:pt>
                <c:pt idx="3523">
                  <c:v>5.9513065959230303E-2</c:v>
                </c:pt>
                <c:pt idx="3524">
                  <c:v>5.9531836191472801E-2</c:v>
                </c:pt>
                <c:pt idx="3525">
                  <c:v>5.9550646292512402E-2</c:v>
                </c:pt>
                <c:pt idx="3526">
                  <c:v>5.95694963837093E-2</c:v>
                </c:pt>
                <c:pt idx="3527">
                  <c:v>5.95883865869219E-2</c:v>
                </c:pt>
                <c:pt idx="3528">
                  <c:v>5.9607317024508798E-2</c:v>
                </c:pt>
                <c:pt idx="3529">
                  <c:v>5.9626287819331901E-2</c:v>
                </c:pt>
                <c:pt idx="3530">
                  <c:v>5.9645299094758797E-2</c:v>
                </c:pt>
                <c:pt idx="3531">
                  <c:v>5.9664350974665603E-2</c:v>
                </c:pt>
                <c:pt idx="3532">
                  <c:v>5.9683443583439202E-2</c:v>
                </c:pt>
                <c:pt idx="3533">
                  <c:v>5.9702577045980199E-2</c:v>
                </c:pt>
                <c:pt idx="3534">
                  <c:v>5.9721751487705803E-2</c:v>
                </c:pt>
                <c:pt idx="3535">
                  <c:v>5.9740967034551902E-2</c:v>
                </c:pt>
                <c:pt idx="3536">
                  <c:v>5.9760223812976597E-2</c:v>
                </c:pt>
                <c:pt idx="3537">
                  <c:v>5.9779521949961903E-2</c:v>
                </c:pt>
                <c:pt idx="3538">
                  <c:v>5.9798861573017503E-2</c:v>
                </c:pt>
                <c:pt idx="3539">
                  <c:v>5.9818242810183102E-2</c:v>
                </c:pt>
                <c:pt idx="3540">
                  <c:v>5.9837665790030699E-2</c:v>
                </c:pt>
                <c:pt idx="3541">
                  <c:v>5.9857130641668602E-2</c:v>
                </c:pt>
                <c:pt idx="3542">
                  <c:v>5.9876637494742903E-2</c:v>
                </c:pt>
                <c:pt idx="3543">
                  <c:v>5.9896186479441303E-2</c:v>
                </c:pt>
                <c:pt idx="3544">
                  <c:v>5.9915777726495201E-2</c:v>
                </c:pt>
                <c:pt idx="3545">
                  <c:v>5.9935411367183701E-2</c:v>
                </c:pt>
                <c:pt idx="3546">
                  <c:v>5.99550875333347E-2</c:v>
                </c:pt>
                <c:pt idx="3547">
                  <c:v>5.9974806357329699E-2</c:v>
                </c:pt>
                <c:pt idx="3548">
                  <c:v>5.9994567972105797E-2</c:v>
                </c:pt>
                <c:pt idx="3549">
                  <c:v>6.00143725111583E-2</c:v>
                </c:pt>
                <c:pt idx="3550">
                  <c:v>6.0034220108544499E-2</c:v>
                </c:pt>
                <c:pt idx="3551">
                  <c:v>6.00541108988863E-2</c:v>
                </c:pt>
                <c:pt idx="3552">
                  <c:v>6.0074045017372901E-2</c:v>
                </c:pt>
                <c:pt idx="3553">
                  <c:v>6.0094022599764402E-2</c:v>
                </c:pt>
                <c:pt idx="3554">
                  <c:v>6.0114043782394398E-2</c:v>
                </c:pt>
                <c:pt idx="3555">
                  <c:v>6.0134108702173401E-2</c:v>
                </c:pt>
                <c:pt idx="3556">
                  <c:v>6.0154217496591798E-2</c:v>
                </c:pt>
                <c:pt idx="3557">
                  <c:v>6.0174370303722503E-2</c:v>
                </c:pt>
                <c:pt idx="3558">
                  <c:v>6.0194567262224802E-2</c:v>
                </c:pt>
                <c:pt idx="3559">
                  <c:v>6.0214808511347098E-2</c:v>
                </c:pt>
                <c:pt idx="3560">
                  <c:v>6.0235094190930302E-2</c:v>
                </c:pt>
                <c:pt idx="3561">
                  <c:v>6.0255424441410597E-2</c:v>
                </c:pt>
                <c:pt idx="3562">
                  <c:v>6.0275799403823098E-2</c:v>
                </c:pt>
                <c:pt idx="3563">
                  <c:v>6.0296219219804797E-2</c:v>
                </c:pt>
                <c:pt idx="3564">
                  <c:v>6.0316684031598303E-2</c:v>
                </c:pt>
                <c:pt idx="3565">
                  <c:v>6.0337193982054199E-2</c:v>
                </c:pt>
                <c:pt idx="3566">
                  <c:v>6.0357749214635201E-2</c:v>
                </c:pt>
                <c:pt idx="3567">
                  <c:v>6.0378349873418898E-2</c:v>
                </c:pt>
                <c:pt idx="3568">
                  <c:v>6.0398996103101697E-2</c:v>
                </c:pt>
                <c:pt idx="3569">
                  <c:v>6.0419688049001503E-2</c:v>
                </c:pt>
                <c:pt idx="3570">
                  <c:v>6.0440425857061601E-2</c:v>
                </c:pt>
                <c:pt idx="3571">
                  <c:v>6.0461209673853697E-2</c:v>
                </c:pt>
                <c:pt idx="3572">
                  <c:v>6.04820396465819E-2</c:v>
                </c:pt>
                <c:pt idx="3573">
                  <c:v>6.0502915923085203E-2</c:v>
                </c:pt>
                <c:pt idx="3574">
                  <c:v>6.0523838651842202E-2</c:v>
                </c:pt>
                <c:pt idx="3575">
                  <c:v>6.0544807981973398E-2</c:v>
                </c:pt>
                <c:pt idx="3576">
                  <c:v>6.05658240632456E-2</c:v>
                </c:pt>
                <c:pt idx="3577">
                  <c:v>6.0586887046074997E-2</c:v>
                </c:pt>
                <c:pt idx="3578">
                  <c:v>6.06079970815308E-2</c:v>
                </c:pt>
                <c:pt idx="3579">
                  <c:v>6.0629154321339099E-2</c:v>
                </c:pt>
                <c:pt idx="3580">
                  <c:v>6.0650358917886199E-2</c:v>
                </c:pt>
                <c:pt idx="3581">
                  <c:v>6.0671611024222097E-2</c:v>
                </c:pt>
                <c:pt idx="3582">
                  <c:v>6.0692910794064497E-2</c:v>
                </c:pt>
                <c:pt idx="3583">
                  <c:v>6.0714258381802701E-2</c:v>
                </c:pt>
                <c:pt idx="3584">
                  <c:v>6.0735653942500599E-2</c:v>
                </c:pt>
                <c:pt idx="3585">
                  <c:v>6.0757097631900799E-2</c:v>
                </c:pt>
                <c:pt idx="3586">
                  <c:v>6.07785896064287E-2</c:v>
                </c:pt>
                <c:pt idx="3587">
                  <c:v>6.08001300231958E-2</c:v>
                </c:pt>
                <c:pt idx="3588">
                  <c:v>6.0821719040003802E-2</c:v>
                </c:pt>
                <c:pt idx="3589">
                  <c:v>6.0843356815347999E-2</c:v>
                </c:pt>
                <c:pt idx="3590">
                  <c:v>6.0865043508422E-2</c:v>
                </c:pt>
                <c:pt idx="3591">
                  <c:v>6.0886779279120798E-2</c:v>
                </c:pt>
                <c:pt idx="3592">
                  <c:v>6.0908564288045197E-2</c:v>
                </c:pt>
                <c:pt idx="3593">
                  <c:v>6.0930398696505197E-2</c:v>
                </c:pt>
                <c:pt idx="3594">
                  <c:v>6.09522826665247E-2</c:v>
                </c:pt>
                <c:pt idx="3595">
                  <c:v>6.0974216360845199E-2</c:v>
                </c:pt>
                <c:pt idx="3596">
                  <c:v>6.0996199942929402E-2</c:v>
                </c:pt>
                <c:pt idx="3597">
                  <c:v>6.1018233576966001E-2</c:v>
                </c:pt>
                <c:pt idx="3598">
                  <c:v>6.1040317427873102E-2</c:v>
                </c:pt>
                <c:pt idx="3599">
                  <c:v>6.1062451661302898E-2</c:v>
                </c:pt>
                <c:pt idx="3600">
                  <c:v>6.1084636443645403E-2</c:v>
                </c:pt>
                <c:pt idx="3601">
                  <c:v>6.1106871942032702E-2</c:v>
                </c:pt>
                <c:pt idx="3602">
                  <c:v>6.1129158324343597E-2</c:v>
                </c:pt>
                <c:pt idx="3603">
                  <c:v>6.1151495759206899E-2</c:v>
                </c:pt>
                <c:pt idx="3604">
                  <c:v>6.1173884416006602E-2</c:v>
                </c:pt>
                <c:pt idx="3605">
                  <c:v>6.1196324464885599E-2</c:v>
                </c:pt>
                <c:pt idx="3606">
                  <c:v>6.1218816076750601E-2</c:v>
                </c:pt>
                <c:pt idx="3607">
                  <c:v>6.1241359423275597E-2</c:v>
                </c:pt>
                <c:pt idx="3608">
                  <c:v>6.1263954676906998E-2</c:v>
                </c:pt>
                <c:pt idx="3609">
                  <c:v>6.1286602010867601E-2</c:v>
                </c:pt>
                <c:pt idx="3610">
                  <c:v>6.1309301599161398E-2</c:v>
                </c:pt>
                <c:pt idx="3611">
                  <c:v>6.1332053616577897E-2</c:v>
                </c:pt>
                <c:pt idx="3612">
                  <c:v>6.13548582386962E-2</c:v>
                </c:pt>
                <c:pt idx="3613">
                  <c:v>6.1377715641890297E-2</c:v>
                </c:pt>
                <c:pt idx="3614">
                  <c:v>6.1400626003332799E-2</c:v>
                </c:pt>
                <c:pt idx="3615">
                  <c:v>6.1423589501000402E-2</c:v>
                </c:pt>
                <c:pt idx="3616">
                  <c:v>6.1446606313678001E-2</c:v>
                </c:pt>
                <c:pt idx="3617">
                  <c:v>6.1469676620963101E-2</c:v>
                </c:pt>
                <c:pt idx="3618">
                  <c:v>6.1492800603271197E-2</c:v>
                </c:pt>
                <c:pt idx="3619">
                  <c:v>6.1515978441840098E-2</c:v>
                </c:pt>
                <c:pt idx="3620">
                  <c:v>6.1539210318734598E-2</c:v>
                </c:pt>
                <c:pt idx="3621">
                  <c:v>6.1562496416851603E-2</c:v>
                </c:pt>
                <c:pt idx="3622">
                  <c:v>6.15858369199246E-2</c:v>
                </c:pt>
                <c:pt idx="3623">
                  <c:v>6.1609232012528603E-2</c:v>
                </c:pt>
                <c:pt idx="3624">
                  <c:v>6.1632681880085499E-2</c:v>
                </c:pt>
                <c:pt idx="3625">
                  <c:v>6.1656186708868202E-2</c:v>
                </c:pt>
                <c:pt idx="3626">
                  <c:v>6.1679746686006301E-2</c:v>
                </c:pt>
                <c:pt idx="3627">
                  <c:v>6.1703361999490801E-2</c:v>
                </c:pt>
                <c:pt idx="3628">
                  <c:v>6.1727032838178902E-2</c:v>
                </c:pt>
                <c:pt idx="3629">
                  <c:v>6.1750759391799498E-2</c:v>
                </c:pt>
                <c:pt idx="3630">
                  <c:v>6.1774541850958299E-2</c:v>
                </c:pt>
                <c:pt idx="3631">
                  <c:v>6.1798380407142597E-2</c:v>
                </c:pt>
                <c:pt idx="3632">
                  <c:v>6.1822275252726502E-2</c:v>
                </c:pt>
                <c:pt idx="3633">
                  <c:v>6.18462265809765E-2</c:v>
                </c:pt>
                <c:pt idx="3634">
                  <c:v>6.1870234586056803E-2</c:v>
                </c:pt>
                <c:pt idx="3635">
                  <c:v>6.1894299463033799E-2</c:v>
                </c:pt>
                <c:pt idx="3636">
                  <c:v>6.1918421407882403E-2</c:v>
                </c:pt>
                <c:pt idx="3637">
                  <c:v>6.1942600617490698E-2</c:v>
                </c:pt>
                <c:pt idx="3638">
                  <c:v>6.19668372896661E-2</c:v>
                </c:pt>
                <c:pt idx="3639">
                  <c:v>6.1991131623139802E-2</c:v>
                </c:pt>
                <c:pt idx="3640">
                  <c:v>6.2015483817573297E-2</c:v>
                </c:pt>
                <c:pt idx="3641">
                  <c:v>6.2039894073563001E-2</c:v>
                </c:pt>
                <c:pt idx="3642">
                  <c:v>6.20643625926467E-2</c:v>
                </c:pt>
                <c:pt idx="3643">
                  <c:v>6.20888895773083E-2</c:v>
                </c:pt>
                <c:pt idx="3644">
                  <c:v>6.2113475230984302E-2</c:v>
                </c:pt>
                <c:pt idx="3645">
                  <c:v>6.2138119758068801E-2</c:v>
                </c:pt>
                <c:pt idx="3646">
                  <c:v>6.2162823363919803E-2</c:v>
                </c:pt>
                <c:pt idx="3647">
                  <c:v>6.2187586254864403E-2</c:v>
                </c:pt>
                <c:pt idx="3648">
                  <c:v>6.2212408638205402E-2</c:v>
                </c:pt>
                <c:pt idx="3649">
                  <c:v>6.2237290722226203E-2</c:v>
                </c:pt>
                <c:pt idx="3650">
                  <c:v>6.2262232716197699E-2</c:v>
                </c:pt>
                <c:pt idx="3651">
                  <c:v>6.2287234830383301E-2</c:v>
                </c:pt>
                <c:pt idx="3652">
                  <c:v>6.23122972760458E-2</c:v>
                </c:pt>
                <c:pt idx="3653">
                  <c:v>6.2337420265452803E-2</c:v>
                </c:pt>
                <c:pt idx="3654">
                  <c:v>6.2362604011882997E-2</c:v>
                </c:pt>
                <c:pt idx="3655">
                  <c:v>6.2387848729632399E-2</c:v>
                </c:pt>
                <c:pt idx="3656">
                  <c:v>6.2413154634020501E-2</c:v>
                </c:pt>
                <c:pt idx="3657">
                  <c:v>6.2438521941396097E-2</c:v>
                </c:pt>
                <c:pt idx="3658">
                  <c:v>6.24639508691444E-2</c:v>
                </c:pt>
                <c:pt idx="3659">
                  <c:v>6.2489441635692297E-2</c:v>
                </c:pt>
                <c:pt idx="3660">
                  <c:v>6.2514994460515796E-2</c:v>
                </c:pt>
                <c:pt idx="3661">
                  <c:v>6.2540609564145394E-2</c:v>
                </c:pt>
                <c:pt idx="3662">
                  <c:v>6.2566287168173501E-2</c:v>
                </c:pt>
                <c:pt idx="3663">
                  <c:v>6.2592027495260202E-2</c:v>
                </c:pt>
                <c:pt idx="3664">
                  <c:v>6.2617830769140306E-2</c:v>
                </c:pt>
                <c:pt idx="3665">
                  <c:v>6.2643697214629604E-2</c:v>
                </c:pt>
                <c:pt idx="3666">
                  <c:v>6.2669627057631697E-2</c:v>
                </c:pt>
                <c:pt idx="3667">
                  <c:v>6.2695620525144893E-2</c:v>
                </c:pt>
                <c:pt idx="3668">
                  <c:v>6.27216778452684E-2</c:v>
                </c:pt>
                <c:pt idx="3669">
                  <c:v>6.2747799247209704E-2</c:v>
                </c:pt>
                <c:pt idx="3670">
                  <c:v>6.2773984961291496E-2</c:v>
                </c:pt>
                <c:pt idx="3671">
                  <c:v>6.2800235218957695E-2</c:v>
                </c:pt>
                <c:pt idx="3672">
                  <c:v>6.2826550252781596E-2</c:v>
                </c:pt>
                <c:pt idx="3673">
                  <c:v>6.2852930296471904E-2</c:v>
                </c:pt>
                <c:pt idx="3674">
                  <c:v>6.2879375584880604E-2</c:v>
                </c:pt>
                <c:pt idx="3675">
                  <c:v>6.2905886354009302E-2</c:v>
                </c:pt>
                <c:pt idx="3676">
                  <c:v>6.2932462841017306E-2</c:v>
                </c:pt>
                <c:pt idx="3677">
                  <c:v>6.2959105284227795E-2</c:v>
                </c:pt>
                <c:pt idx="3678">
                  <c:v>6.2985813923136194E-2</c:v>
                </c:pt>
                <c:pt idx="3679">
                  <c:v>6.3012588998416705E-2</c:v>
                </c:pt>
                <c:pt idx="3680">
                  <c:v>6.3039430751930303E-2</c:v>
                </c:pt>
                <c:pt idx="3681">
                  <c:v>6.3066339426731496E-2</c:v>
                </c:pt>
                <c:pt idx="3682">
                  <c:v>6.3093315267076705E-2</c:v>
                </c:pt>
                <c:pt idx="3683">
                  <c:v>6.3120358518431105E-2</c:v>
                </c:pt>
                <c:pt idx="3684">
                  <c:v>6.3147469427476705E-2</c:v>
                </c:pt>
                <c:pt idx="3685">
                  <c:v>6.3174648242119796E-2</c:v>
                </c:pt>
                <c:pt idx="3686">
                  <c:v>6.3201895211499104E-2</c:v>
                </c:pt>
                <c:pt idx="3687">
                  <c:v>6.3229210585992804E-2</c:v>
                </c:pt>
                <c:pt idx="3688">
                  <c:v>6.3256594617227296E-2</c:v>
                </c:pt>
                <c:pt idx="3689">
                  <c:v>6.32840475580847E-2</c:v>
                </c:pt>
                <c:pt idx="3690">
                  <c:v>6.3311569662710704E-2</c:v>
                </c:pt>
                <c:pt idx="3691">
                  <c:v>6.3339161186523094E-2</c:v>
                </c:pt>
                <c:pt idx="3692">
                  <c:v>6.3366822386219296E-2</c:v>
                </c:pt>
                <c:pt idx="3693">
                  <c:v>6.3394553519785402E-2</c:v>
                </c:pt>
                <c:pt idx="3694">
                  <c:v>6.3422354846503395E-2</c:v>
                </c:pt>
                <c:pt idx="3695">
                  <c:v>6.3450226626960204E-2</c:v>
                </c:pt>
                <c:pt idx="3696">
                  <c:v>6.3478169123055803E-2</c:v>
                </c:pt>
                <c:pt idx="3697">
                  <c:v>6.3506182598011801E-2</c:v>
                </c:pt>
                <c:pt idx="3698">
                  <c:v>6.35342673163799E-2</c:v>
                </c:pt>
                <c:pt idx="3699">
                  <c:v>6.3562423544050395E-2</c:v>
                </c:pt>
                <c:pt idx="3700">
                  <c:v>6.3590651548261101E-2</c:v>
                </c:pt>
                <c:pt idx="3701">
                  <c:v>6.3618951597605403E-2</c:v>
                </c:pt>
                <c:pt idx="3702">
                  <c:v>6.3647323962042104E-2</c:v>
                </c:pt>
                <c:pt idx="3703">
                  <c:v>6.3675768912903302E-2</c:v>
                </c:pt>
                <c:pt idx="3704">
                  <c:v>6.3704286722903902E-2</c:v>
                </c:pt>
                <c:pt idx="3705">
                  <c:v>6.3732877666150295E-2</c:v>
                </c:pt>
                <c:pt idx="3706">
                  <c:v>6.3761542018149903E-2</c:v>
                </c:pt>
                <c:pt idx="3707">
                  <c:v>6.3790280055819701E-2</c:v>
                </c:pt>
                <c:pt idx="3708">
                  <c:v>6.3819092057495697E-2</c:v>
                </c:pt>
                <c:pt idx="3709">
                  <c:v>6.3847978302942601E-2</c:v>
                </c:pt>
                <c:pt idx="3710">
                  <c:v>6.3876939073362698E-2</c:v>
                </c:pt>
                <c:pt idx="3711">
                  <c:v>6.3905974651405406E-2</c:v>
                </c:pt>
                <c:pt idx="3712">
                  <c:v>6.3935085321177199E-2</c:v>
                </c:pt>
                <c:pt idx="3713">
                  <c:v>6.3964271368250294E-2</c:v>
                </c:pt>
                <c:pt idx="3714">
                  <c:v>6.3993533079673398E-2</c:v>
                </c:pt>
                <c:pt idx="3715">
                  <c:v>6.40228707439809E-2</c:v>
                </c:pt>
                <c:pt idx="3716">
                  <c:v>6.4052284651202607E-2</c:v>
                </c:pt>
                <c:pt idx="3717">
                  <c:v>6.4081775092874105E-2</c:v>
                </c:pt>
                <c:pt idx="3718">
                  <c:v>6.4111342362046297E-2</c:v>
                </c:pt>
                <c:pt idx="3719">
                  <c:v>6.4140986753295798E-2</c:v>
                </c:pt>
                <c:pt idx="3720">
                  <c:v>6.4170708562734796E-2</c:v>
                </c:pt>
                <c:pt idx="3721">
                  <c:v>6.4200508088021802E-2</c:v>
                </c:pt>
                <c:pt idx="3722">
                  <c:v>6.4230385628371495E-2</c:v>
                </c:pt>
                <c:pt idx="3723">
                  <c:v>6.4260341484565206E-2</c:v>
                </c:pt>
                <c:pt idx="3724">
                  <c:v>6.4290375958961699E-2</c:v>
                </c:pt>
                <c:pt idx="3725">
                  <c:v>6.4320489355507299E-2</c:v>
                </c:pt>
                <c:pt idx="3726">
                  <c:v>6.4350681979747304E-2</c:v>
                </c:pt>
                <c:pt idx="3727">
                  <c:v>6.4380954138835905E-2</c:v>
                </c:pt>
                <c:pt idx="3728">
                  <c:v>6.4411306141547497E-2</c:v>
                </c:pt>
                <c:pt idx="3729">
                  <c:v>6.4441738298287699E-2</c:v>
                </c:pt>
                <c:pt idx="3730">
                  <c:v>6.4472250921104104E-2</c:v>
                </c:pt>
                <c:pt idx="3731">
                  <c:v>6.4502844323697503E-2</c:v>
                </c:pt>
                <c:pt idx="3732">
                  <c:v>6.4533518821433197E-2</c:v>
                </c:pt>
                <c:pt idx="3733">
                  <c:v>6.45642747313524E-2</c:v>
                </c:pt>
                <c:pt idx="3734">
                  <c:v>6.4595112372183294E-2</c:v>
                </c:pt>
                <c:pt idx="3735">
                  <c:v>6.4626032064352704E-2</c:v>
                </c:pt>
                <c:pt idx="3736">
                  <c:v>6.4657034129998001E-2</c:v>
                </c:pt>
                <c:pt idx="3737">
                  <c:v>6.4688118892978E-2</c:v>
                </c:pt>
                <c:pt idx="3738">
                  <c:v>6.4719286678886004E-2</c:v>
                </c:pt>
                <c:pt idx="3739">
                  <c:v>6.4750537815060294E-2</c:v>
                </c:pt>
                <c:pt idx="3740">
                  <c:v>6.4781872630597301E-2</c:v>
                </c:pt>
                <c:pt idx="3741">
                  <c:v>6.4813291456362901E-2</c:v>
                </c:pt>
                <c:pt idx="3742">
                  <c:v>6.4844794625004906E-2</c:v>
                </c:pt>
                <c:pt idx="3743">
                  <c:v>6.4876382470965693E-2</c:v>
                </c:pt>
                <c:pt idx="3744">
                  <c:v>6.4908055330493902E-2</c:v>
                </c:pt>
                <c:pt idx="3745">
                  <c:v>6.4939813541657607E-2</c:v>
                </c:pt>
                <c:pt idx="3746">
                  <c:v>6.4971657444356803E-2</c:v>
                </c:pt>
                <c:pt idx="3747">
                  <c:v>6.5003587380335501E-2</c:v>
                </c:pt>
                <c:pt idx="3748">
                  <c:v>6.5035603693195498E-2</c:v>
                </c:pt>
                <c:pt idx="3749">
                  <c:v>6.5067706728408795E-2</c:v>
                </c:pt>
                <c:pt idx="3750">
                  <c:v>6.5099896833330603E-2</c:v>
                </c:pt>
                <c:pt idx="3751">
                  <c:v>6.5132174357213093E-2</c:v>
                </c:pt>
                <c:pt idx="3752">
                  <c:v>6.5164539651217601E-2</c:v>
                </c:pt>
                <c:pt idx="3753">
                  <c:v>6.5196993068429299E-2</c:v>
                </c:pt>
                <c:pt idx="3754">
                  <c:v>6.5229534963869698E-2</c:v>
                </c:pt>
                <c:pt idx="3755">
                  <c:v>6.5262165694510904E-2</c:v>
                </c:pt>
                <c:pt idx="3756">
                  <c:v>6.5294885619288895E-2</c:v>
                </c:pt>
                <c:pt idx="3757">
                  <c:v>6.5327695099117802E-2</c:v>
                </c:pt>
                <c:pt idx="3758">
                  <c:v>6.5360594496903901E-2</c:v>
                </c:pt>
                <c:pt idx="3759">
                  <c:v>6.5393584177559E-2</c:v>
                </c:pt>
                <c:pt idx="3760">
                  <c:v>6.5426664508015805E-2</c:v>
                </c:pt>
                <c:pt idx="3761">
                  <c:v>6.5459835857241605E-2</c:v>
                </c:pt>
                <c:pt idx="3762">
                  <c:v>6.5493098596252505E-2</c:v>
                </c:pt>
                <c:pt idx="3763">
                  <c:v>6.5526453098128698E-2</c:v>
                </c:pt>
                <c:pt idx="3764">
                  <c:v>6.5559899738028907E-2</c:v>
                </c:pt>
                <c:pt idx="3765">
                  <c:v>6.5593438893205097E-2</c:v>
                </c:pt>
                <c:pt idx="3766">
                  <c:v>6.5627070943017896E-2</c:v>
                </c:pt>
                <c:pt idx="3767">
                  <c:v>6.5660796268951105E-2</c:v>
                </c:pt>
                <c:pt idx="3768">
                  <c:v>6.5694615254627595E-2</c:v>
                </c:pt>
                <c:pt idx="3769">
                  <c:v>6.57285282858244E-2</c:v>
                </c:pt>
                <c:pt idx="3770">
                  <c:v>6.5762535750488196E-2</c:v>
                </c:pt>
                <c:pt idx="3771">
                  <c:v>6.5796638038751298E-2</c:v>
                </c:pt>
                <c:pt idx="3772">
                  <c:v>6.5830835542947205E-2</c:v>
                </c:pt>
                <c:pt idx="3773">
                  <c:v>6.5865128657626407E-2</c:v>
                </c:pt>
                <c:pt idx="3774">
                  <c:v>6.5899517779573202E-2</c:v>
                </c:pt>
                <c:pt idx="3775">
                  <c:v>6.5934003307820802E-2</c:v>
                </c:pt>
                <c:pt idx="3776">
                  <c:v>6.5968585643669198E-2</c:v>
                </c:pt>
                <c:pt idx="3777">
                  <c:v>6.6003265190700197E-2</c:v>
                </c:pt>
                <c:pt idx="3778">
                  <c:v>6.6038042354795101E-2</c:v>
                </c:pt>
                <c:pt idx="3779">
                  <c:v>6.6072917544151205E-2</c:v>
                </c:pt>
                <c:pt idx="3780">
                  <c:v>6.6107891169298993E-2</c:v>
                </c:pt>
                <c:pt idx="3781">
                  <c:v>6.6142963643118904E-2</c:v>
                </c:pt>
                <c:pt idx="3782">
                  <c:v>6.6178135380859204E-2</c:v>
                </c:pt>
                <c:pt idx="3783">
                  <c:v>6.6213406800152599E-2</c:v>
                </c:pt>
                <c:pt idx="3784">
                  <c:v>6.6248778321034901E-2</c:v>
                </c:pt>
                <c:pt idx="3785">
                  <c:v>6.6284250365962E-2</c:v>
                </c:pt>
                <c:pt idx="3786">
                  <c:v>6.6319823359828306E-2</c:v>
                </c:pt>
                <c:pt idx="3787">
                  <c:v>6.6355497729984197E-2</c:v>
                </c:pt>
                <c:pt idx="3788">
                  <c:v>6.6391273906255197E-2</c:v>
                </c:pt>
                <c:pt idx="3789">
                  <c:v>6.6427152320959706E-2</c:v>
                </c:pt>
                <c:pt idx="3790">
                  <c:v>6.6463133408928204E-2</c:v>
                </c:pt>
                <c:pt idx="3791">
                  <c:v>6.6499217607521297E-2</c:v>
                </c:pt>
                <c:pt idx="3792">
                  <c:v>6.6535405356649202E-2</c:v>
                </c:pt>
                <c:pt idx="3793">
                  <c:v>6.6571697098790794E-2</c:v>
                </c:pt>
                <c:pt idx="3794">
                  <c:v>6.6608093279012903E-2</c:v>
                </c:pt>
                <c:pt idx="3795">
                  <c:v>6.6644594344989705E-2</c:v>
                </c:pt>
                <c:pt idx="3796">
                  <c:v>6.6681200747022606E-2</c:v>
                </c:pt>
                <c:pt idx="3797">
                  <c:v>6.6717912938059801E-2</c:v>
                </c:pt>
                <c:pt idx="3798">
                  <c:v>6.6754731373716403E-2</c:v>
                </c:pt>
                <c:pt idx="3799">
                  <c:v>6.67916565122951E-2</c:v>
                </c:pt>
                <c:pt idx="3800">
                  <c:v>6.6828688814805803E-2</c:v>
                </c:pt>
                <c:pt idx="3801">
                  <c:v>6.6865814381126099E-2</c:v>
                </c:pt>
                <c:pt idx="3802">
                  <c:v>6.6903030379686201E-2</c:v>
                </c:pt>
                <c:pt idx="3803">
                  <c:v>6.6940337092034993E-2</c:v>
                </c:pt>
                <c:pt idx="3804">
                  <c:v>6.6977734801018596E-2</c:v>
                </c:pt>
                <c:pt idx="3805">
                  <c:v>6.7015223790789002E-2</c:v>
                </c:pt>
                <c:pt idx="3806">
                  <c:v>6.7052804346811906E-2</c:v>
                </c:pt>
                <c:pt idx="3807">
                  <c:v>6.7090476755876094E-2</c:v>
                </c:pt>
                <c:pt idx="3808">
                  <c:v>6.7128241306101594E-2</c:v>
                </c:pt>
                <c:pt idx="3809">
                  <c:v>6.71660982869485E-2</c:v>
                </c:pt>
                <c:pt idx="3810">
                  <c:v>6.7204047989225496E-2</c:v>
                </c:pt>
                <c:pt idx="3811">
                  <c:v>6.7242090705098706E-2</c:v>
                </c:pt>
                <c:pt idx="3812">
                  <c:v>6.72802267281013E-2</c:v>
                </c:pt>
                <c:pt idx="3813">
                  <c:v>6.7318456353141501E-2</c:v>
                </c:pt>
                <c:pt idx="3814">
                  <c:v>6.7356779876511993E-2</c:v>
                </c:pt>
                <c:pt idx="3815">
                  <c:v>6.7395197595899195E-2</c:v>
                </c:pt>
                <c:pt idx="3816">
                  <c:v>6.74337098103924E-2</c:v>
                </c:pt>
                <c:pt idx="3817">
                  <c:v>6.7472316820492706E-2</c:v>
                </c:pt>
                <c:pt idx="3818">
                  <c:v>6.7511018928122904E-2</c:v>
                </c:pt>
                <c:pt idx="3819">
                  <c:v>6.7549816436636406E-2</c:v>
                </c:pt>
                <c:pt idx="3820">
                  <c:v>6.7588709650827195E-2</c:v>
                </c:pt>
                <c:pt idx="3821">
                  <c:v>6.7627698876938896E-2</c:v>
                </c:pt>
                <c:pt idx="3822">
                  <c:v>6.7666784422674806E-2</c:v>
                </c:pt>
                <c:pt idx="3823">
                  <c:v>6.7705966597207706E-2</c:v>
                </c:pt>
                <c:pt idx="3824">
                  <c:v>6.77452457111892E-2</c:v>
                </c:pt>
                <c:pt idx="3825">
                  <c:v>6.7784622076760004E-2</c:v>
                </c:pt>
                <c:pt idx="3826">
                  <c:v>6.7824096007560106E-2</c:v>
                </c:pt>
                <c:pt idx="3827">
                  <c:v>6.7863667818738094E-2</c:v>
                </c:pt>
                <c:pt idx="3828">
                  <c:v>6.7903337826962298E-2</c:v>
                </c:pt>
                <c:pt idx="3829">
                  <c:v>6.7943106350429897E-2</c:v>
                </c:pt>
                <c:pt idx="3830">
                  <c:v>6.7982973708878194E-2</c:v>
                </c:pt>
                <c:pt idx="3831">
                  <c:v>6.8022940223594799E-2</c:v>
                </c:pt>
                <c:pt idx="3832">
                  <c:v>6.8063006217427696E-2</c:v>
                </c:pt>
                <c:pt idx="3833">
                  <c:v>6.8103172014796404E-2</c:v>
                </c:pt>
                <c:pt idx="3834">
                  <c:v>6.8143437941701995E-2</c:v>
                </c:pt>
                <c:pt idx="3835">
                  <c:v>6.8183804325738701E-2</c:v>
                </c:pt>
                <c:pt idx="3836">
                  <c:v>6.8224271496103897E-2</c:v>
                </c:pt>
                <c:pt idx="3837">
                  <c:v>6.8264839783609602E-2</c:v>
                </c:pt>
                <c:pt idx="3838">
                  <c:v>6.8305509520693294E-2</c:v>
                </c:pt>
                <c:pt idx="3839">
                  <c:v>6.8346281041429396E-2</c:v>
                </c:pt>
                <c:pt idx="3840">
                  <c:v>6.8387154681539802E-2</c:v>
                </c:pt>
                <c:pt idx="3841">
                  <c:v>6.8428130778405996E-2</c:v>
                </c:pt>
                <c:pt idx="3842">
                  <c:v>6.8469209671079695E-2</c:v>
                </c:pt>
                <c:pt idx="3843">
                  <c:v>6.8510391700295104E-2</c:v>
                </c:pt>
                <c:pt idx="3844">
                  <c:v>6.85516772084801E-2</c:v>
                </c:pt>
                <c:pt idx="3845">
                  <c:v>6.8593066539768002E-2</c:v>
                </c:pt>
                <c:pt idx="3846">
                  <c:v>6.8634560040009507E-2</c:v>
                </c:pt>
                <c:pt idx="3847">
                  <c:v>6.8676158056784301E-2</c:v>
                </c:pt>
                <c:pt idx="3848">
                  <c:v>6.8717860939413802E-2</c:v>
                </c:pt>
                <c:pt idx="3849">
                  <c:v>6.8759669038972196E-2</c:v>
                </c:pt>
                <c:pt idx="3850">
                  <c:v>6.8801582708299905E-2</c:v>
                </c:pt>
                <c:pt idx="3851">
                  <c:v>6.8843602302014695E-2</c:v>
                </c:pt>
                <c:pt idx="3852">
                  <c:v>6.8885728176525093E-2</c:v>
                </c:pt>
                <c:pt idx="3853">
                  <c:v>6.8927960690042506E-2</c:v>
                </c:pt>
                <c:pt idx="3854">
                  <c:v>6.8970300202593801E-2</c:v>
                </c:pt>
                <c:pt idx="3855">
                  <c:v>6.9012747076034595E-2</c:v>
                </c:pt>
                <c:pt idx="3856">
                  <c:v>6.9055301674061195E-2</c:v>
                </c:pt>
                <c:pt idx="3857">
                  <c:v>6.9097964362224804E-2</c:v>
                </c:pt>
                <c:pt idx="3858">
                  <c:v>6.9140735507943502E-2</c:v>
                </c:pt>
                <c:pt idx="3859">
                  <c:v>6.9183615480516297E-2</c:v>
                </c:pt>
                <c:pt idx="3860">
                  <c:v>6.9226604651136003E-2</c:v>
                </c:pt>
                <c:pt idx="3861">
                  <c:v>6.9269703392902796E-2</c:v>
                </c:pt>
                <c:pt idx="3862">
                  <c:v>6.9312912080837896E-2</c:v>
                </c:pt>
                <c:pt idx="3863">
                  <c:v>6.9356231091897494E-2</c:v>
                </c:pt>
                <c:pt idx="3864">
                  <c:v>6.9399660804985996E-2</c:v>
                </c:pt>
                <c:pt idx="3865">
                  <c:v>6.94432016009702E-2</c:v>
                </c:pt>
                <c:pt idx="3866">
                  <c:v>6.9486853862693806E-2</c:v>
                </c:pt>
                <c:pt idx="3867">
                  <c:v>6.9530617974990994E-2</c:v>
                </c:pt>
                <c:pt idx="3868">
                  <c:v>6.95744943247011E-2</c:v>
                </c:pt>
                <c:pt idx="3869">
                  <c:v>6.9618483300682904E-2</c:v>
                </c:pt>
                <c:pt idx="3870">
                  <c:v>6.9662585293829501E-2</c:v>
                </c:pt>
                <c:pt idx="3871">
                  <c:v>6.9706800697082405E-2</c:v>
                </c:pt>
                <c:pt idx="3872">
                  <c:v>6.9751129905447296E-2</c:v>
                </c:pt>
                <c:pt idx="3873">
                  <c:v>6.9795573316008094E-2</c:v>
                </c:pt>
                <c:pt idx="3874">
                  <c:v>6.9840131327942506E-2</c:v>
                </c:pt>
                <c:pt idx="3875">
                  <c:v>6.9884804342537493E-2</c:v>
                </c:pt>
                <c:pt idx="3876">
                  <c:v>6.9929592763204096E-2</c:v>
                </c:pt>
                <c:pt idx="3877">
                  <c:v>6.9974496995493504E-2</c:v>
                </c:pt>
                <c:pt idx="3878">
                  <c:v>7.0019517447112295E-2</c:v>
                </c:pt>
                <c:pt idx="3879">
                  <c:v>7.0064654527938794E-2</c:v>
                </c:pt>
                <c:pt idx="3880">
                  <c:v>7.01099086500383E-2</c:v>
                </c:pt>
                <c:pt idx="3881">
                  <c:v>7.0155280227679695E-2</c:v>
                </c:pt>
                <c:pt idx="3882">
                  <c:v>7.0200769677351796E-2</c:v>
                </c:pt>
                <c:pt idx="3883">
                  <c:v>7.0246377417779199E-2</c:v>
                </c:pt>
                <c:pt idx="3884">
                  <c:v>7.0292103869939407E-2</c:v>
                </c:pt>
                <c:pt idx="3885">
                  <c:v>7.0337949457079094E-2</c:v>
                </c:pt>
                <c:pt idx="3886">
                  <c:v>7.0383914604731396E-2</c:v>
                </c:pt>
                <c:pt idx="3887">
                  <c:v>7.0429999740732302E-2</c:v>
                </c:pt>
                <c:pt idx="3888">
                  <c:v>7.0476205295238695E-2</c:v>
                </c:pt>
                <c:pt idx="3889">
                  <c:v>7.0522531700745003E-2</c:v>
                </c:pt>
                <c:pt idx="3890">
                  <c:v>7.0568979392100606E-2</c:v>
                </c:pt>
                <c:pt idx="3891">
                  <c:v>7.0615548806527997E-2</c:v>
                </c:pt>
                <c:pt idx="3892">
                  <c:v>7.0662240383640496E-2</c:v>
                </c:pt>
                <c:pt idx="3893">
                  <c:v>7.0709054565459895E-2</c:v>
                </c:pt>
                <c:pt idx="3894">
                  <c:v>7.0755991796434797E-2</c:v>
                </c:pt>
                <c:pt idx="3895">
                  <c:v>7.0803052523459101E-2</c:v>
                </c:pt>
                <c:pt idx="3896">
                  <c:v>7.0850237195890495E-2</c:v>
                </c:pt>
                <c:pt idx="3897">
                  <c:v>7.0897546265568601E-2</c:v>
                </c:pt>
                <c:pt idx="3898">
                  <c:v>7.0944980186834497E-2</c:v>
                </c:pt>
                <c:pt idx="3899">
                  <c:v>7.0992539416549205E-2</c:v>
                </c:pt>
                <c:pt idx="3900">
                  <c:v>7.1040224414113395E-2</c:v>
                </c:pt>
                <c:pt idx="3901">
                  <c:v>7.1088035641486497E-2</c:v>
                </c:pt>
                <c:pt idx="3902">
                  <c:v>7.1135973563206195E-2</c:v>
                </c:pt>
                <c:pt idx="3903">
                  <c:v>7.1184038646408099E-2</c:v>
                </c:pt>
                <c:pt idx="3904">
                  <c:v>7.1232231360846096E-2</c:v>
                </c:pt>
                <c:pt idx="3905">
                  <c:v>7.1280552178912396E-2</c:v>
                </c:pt>
                <c:pt idx="3906">
                  <c:v>7.1329001575657497E-2</c:v>
                </c:pt>
                <c:pt idx="3907">
                  <c:v>7.1377580028810797E-2</c:v>
                </c:pt>
                <c:pt idx="3908">
                  <c:v>7.1426288018801798E-2</c:v>
                </c:pt>
                <c:pt idx="3909">
                  <c:v>7.1475126028780395E-2</c:v>
                </c:pt>
                <c:pt idx="3910">
                  <c:v>7.15240945446384E-2</c:v>
                </c:pt>
                <c:pt idx="3911">
                  <c:v>7.1573194055030501E-2</c:v>
                </c:pt>
                <c:pt idx="3912">
                  <c:v>7.1622425051396599E-2</c:v>
                </c:pt>
                <c:pt idx="3913">
                  <c:v>7.1671788027982505E-2</c:v>
                </c:pt>
                <c:pt idx="3914">
                  <c:v>7.1721283481862297E-2</c:v>
                </c:pt>
                <c:pt idx="3915">
                  <c:v>7.1770911912961005E-2</c:v>
                </c:pt>
                <c:pt idx="3916">
                  <c:v>7.1820673824076101E-2</c:v>
                </c:pt>
                <c:pt idx="3917">
                  <c:v>7.1870569720900696E-2</c:v>
                </c:pt>
                <c:pt idx="3918">
                  <c:v>7.1920600112046401E-2</c:v>
                </c:pt>
                <c:pt idx="3919">
                  <c:v>7.1970765509065796E-2</c:v>
                </c:pt>
                <c:pt idx="3920">
                  <c:v>7.2021066426476599E-2</c:v>
                </c:pt>
                <c:pt idx="3921">
                  <c:v>7.2071503381783905E-2</c:v>
                </c:pt>
                <c:pt idx="3922">
                  <c:v>7.2122076895505399E-2</c:v>
                </c:pt>
                <c:pt idx="3923">
                  <c:v>7.2172787491194296E-2</c:v>
                </c:pt>
                <c:pt idx="3924">
                  <c:v>7.2223635695463598E-2</c:v>
                </c:pt>
                <c:pt idx="3925">
                  <c:v>7.2274622022730106E-2</c:v>
                </c:pt>
                <c:pt idx="3926">
                  <c:v>7.2325747021890693E-2</c:v>
                </c:pt>
                <c:pt idx="3927">
                  <c:v>7.2377011229136007E-2</c:v>
                </c:pt>
                <c:pt idx="3928">
                  <c:v>7.2428415183573194E-2</c:v>
                </c:pt>
                <c:pt idx="3929">
                  <c:v>7.2479959427494106E-2</c:v>
                </c:pt>
                <c:pt idx="3930">
                  <c:v>7.2531644506400997E-2</c:v>
                </c:pt>
                <c:pt idx="3931">
                  <c:v>7.2583470969032796E-2</c:v>
                </c:pt>
                <c:pt idx="3932">
                  <c:v>7.2635439367390503E-2</c:v>
                </c:pt>
                <c:pt idx="3933">
                  <c:v>7.2687550256764599E-2</c:v>
                </c:pt>
                <c:pt idx="3934">
                  <c:v>7.2739804195761398E-2</c:v>
                </c:pt>
                <c:pt idx="3935">
                  <c:v>7.2792201746329693E-2</c:v>
                </c:pt>
                <c:pt idx="3936">
                  <c:v>7.28447434737889E-2</c:v>
                </c:pt>
                <c:pt idx="3937">
                  <c:v>7.2897429946855496E-2</c:v>
                </c:pt>
                <c:pt idx="3938">
                  <c:v>7.2950261737672203E-2</c:v>
                </c:pt>
                <c:pt idx="3939">
                  <c:v>7.3003239421834704E-2</c:v>
                </c:pt>
                <c:pt idx="3940">
                  <c:v>7.3056363578421199E-2</c:v>
                </c:pt>
                <c:pt idx="3941">
                  <c:v>7.31096347900205E-2</c:v>
                </c:pt>
                <c:pt idx="3942">
                  <c:v>7.3163053642761197E-2</c:v>
                </c:pt>
                <c:pt idx="3943">
                  <c:v>7.3216620726341095E-2</c:v>
                </c:pt>
                <c:pt idx="3944">
                  <c:v>7.3270336634056396E-2</c:v>
                </c:pt>
                <c:pt idx="3945">
                  <c:v>7.3324201962832097E-2</c:v>
                </c:pt>
                <c:pt idx="3946">
                  <c:v>7.33782173132521E-2</c:v>
                </c:pt>
                <c:pt idx="3947">
                  <c:v>7.3432383289589398E-2</c:v>
                </c:pt>
                <c:pt idx="3948">
                  <c:v>7.3486700499837396E-2</c:v>
                </c:pt>
                <c:pt idx="3949">
                  <c:v>7.3541169555740901E-2</c:v>
                </c:pt>
                <c:pt idx="3950">
                  <c:v>7.3595791072827002E-2</c:v>
                </c:pt>
                <c:pt idx="3951">
                  <c:v>7.3650565670438498E-2</c:v>
                </c:pt>
                <c:pt idx="3952">
                  <c:v>7.3705493971763902E-2</c:v>
                </c:pt>
                <c:pt idx="3953">
                  <c:v>7.3760576603872197E-2</c:v>
                </c:pt>
                <c:pt idx="3954">
                  <c:v>7.3815814197743398E-2</c:v>
                </c:pt>
                <c:pt idx="3955">
                  <c:v>7.3871207388303994E-2</c:v>
                </c:pt>
                <c:pt idx="3956">
                  <c:v>7.3926756814458594E-2</c:v>
                </c:pt>
                <c:pt idx="3957">
                  <c:v>7.3982463119124806E-2</c:v>
                </c:pt>
                <c:pt idx="3958">
                  <c:v>7.4038326949267694E-2</c:v>
                </c:pt>
                <c:pt idx="3959">
                  <c:v>7.4094348955933295E-2</c:v>
                </c:pt>
                <c:pt idx="3960">
                  <c:v>7.4150529794285006E-2</c:v>
                </c:pt>
                <c:pt idx="3961">
                  <c:v>7.4206870123637594E-2</c:v>
                </c:pt>
                <c:pt idx="3962">
                  <c:v>7.4263370607494106E-2</c:v>
                </c:pt>
                <c:pt idx="3963">
                  <c:v>7.4320031913581094E-2</c:v>
                </c:pt>
                <c:pt idx="3964">
                  <c:v>7.4376854713885804E-2</c:v>
                </c:pt>
                <c:pt idx="3965">
                  <c:v>7.4433839684692499E-2</c:v>
                </c:pt>
                <c:pt idx="3966">
                  <c:v>7.4490987506620296E-2</c:v>
                </c:pt>
                <c:pt idx="3967">
                  <c:v>7.4548298864660203E-2</c:v>
                </c:pt>
                <c:pt idx="3968">
                  <c:v>7.4605774448214202E-2</c:v>
                </c:pt>
                <c:pt idx="3969">
                  <c:v>7.4663414951132601E-2</c:v>
                </c:pt>
                <c:pt idx="3970">
                  <c:v>7.4721221071754204E-2</c:v>
                </c:pt>
                <c:pt idx="3971">
                  <c:v>7.4779193512944694E-2</c:v>
                </c:pt>
                <c:pt idx="3972">
                  <c:v>7.4837332982137003E-2</c:v>
                </c:pt>
                <c:pt idx="3973">
                  <c:v>7.4895640191371293E-2</c:v>
                </c:pt>
                <c:pt idx="3974">
                  <c:v>7.4954115857335593E-2</c:v>
                </c:pt>
                <c:pt idx="3975">
                  <c:v>7.5012760701407499E-2</c:v>
                </c:pt>
                <c:pt idx="3976">
                  <c:v>7.50715754496947E-2</c:v>
                </c:pt>
                <c:pt idx="3977">
                  <c:v>7.5130560833078106E-2</c:v>
                </c:pt>
                <c:pt idx="3978">
                  <c:v>7.5189717587253999E-2</c:v>
                </c:pt>
                <c:pt idx="3979">
                  <c:v>7.5249046452776497E-2</c:v>
                </c:pt>
                <c:pt idx="3980">
                  <c:v>7.5308548175101603E-2</c:v>
                </c:pt>
                <c:pt idx="3981">
                  <c:v>7.5368223504631196E-2</c:v>
                </c:pt>
                <c:pt idx="3982">
                  <c:v>7.5428073196756998E-2</c:v>
                </c:pt>
                <c:pt idx="3983">
                  <c:v>7.5488098011906105E-2</c:v>
                </c:pt>
                <c:pt idx="3984">
                  <c:v>7.5548298715585799E-2</c:v>
                </c:pt>
                <c:pt idx="3985">
                  <c:v>7.5608676078429998E-2</c:v>
                </c:pt>
                <c:pt idx="3986">
                  <c:v>7.5669230876245303E-2</c:v>
                </c:pt>
                <c:pt idx="3987">
                  <c:v>7.5729963890058594E-2</c:v>
                </c:pt>
                <c:pt idx="3988">
                  <c:v>7.5790875906164207E-2</c:v>
                </c:pt>
                <c:pt idx="3989">
                  <c:v>7.5851967716171503E-2</c:v>
                </c:pt>
                <c:pt idx="3990">
                  <c:v>7.5913240117054706E-2</c:v>
                </c:pt>
                <c:pt idx="3991">
                  <c:v>7.5974693911200999E-2</c:v>
                </c:pt>
                <c:pt idx="3992">
                  <c:v>7.6036329906460504E-2</c:v>
                </c:pt>
                <c:pt idx="3993">
                  <c:v>7.6098148916197095E-2</c:v>
                </c:pt>
                <c:pt idx="3994">
                  <c:v>7.6160151759338698E-2</c:v>
                </c:pt>
                <c:pt idx="3995">
                  <c:v>7.6222339260429206E-2</c:v>
                </c:pt>
                <c:pt idx="3996">
                  <c:v>7.6284712249679906E-2</c:v>
                </c:pt>
                <c:pt idx="3997">
                  <c:v>7.6347271563022998E-2</c:v>
                </c:pt>
                <c:pt idx="3998">
                  <c:v>7.6410018042164296E-2</c:v>
                </c:pt>
                <c:pt idx="3999">
                  <c:v>7.6472952534637206E-2</c:v>
                </c:pt>
                <c:pt idx="4000">
                  <c:v>7.6536075893857705E-2</c:v>
                </c:pt>
                <c:pt idx="4001">
                  <c:v>7.6599130369890897E-2</c:v>
                </c:pt>
                <c:pt idx="4002">
                  <c:v>7.6660736190342499E-2</c:v>
                </c:pt>
                <c:pt idx="4003">
                  <c:v>7.6720926500653805E-2</c:v>
                </c:pt>
                <c:pt idx="4004">
                  <c:v>7.6779733697392299E-2</c:v>
                </c:pt>
                <c:pt idx="4005">
                  <c:v>7.6837189444492499E-2</c:v>
                </c:pt>
                <c:pt idx="4006">
                  <c:v>7.6893324689194895E-2</c:v>
                </c:pt>
                <c:pt idx="4007">
                  <c:v>7.6948169677685502E-2</c:v>
                </c:pt>
                <c:pt idx="4008">
                  <c:v>7.7001753970436196E-2</c:v>
                </c:pt>
                <c:pt idx="4009">
                  <c:v>7.7054106457249194E-2</c:v>
                </c:pt>
                <c:pt idx="4010">
                  <c:v>7.7105255372009796E-2</c:v>
                </c:pt>
                <c:pt idx="4011">
                  <c:v>7.7155228307145704E-2</c:v>
                </c:pt>
                <c:pt idx="4012">
                  <c:v>7.72040522278023E-2</c:v>
                </c:pt>
                <c:pt idx="4013">
                  <c:v>7.7251753485731406E-2</c:v>
                </c:pt>
                <c:pt idx="4014">
                  <c:v>7.7298357832900594E-2</c:v>
                </c:pt>
                <c:pt idx="4015">
                  <c:v>7.7343890434825105E-2</c:v>
                </c:pt>
                <c:pt idx="4016">
                  <c:v>7.7388375883626098E-2</c:v>
                </c:pt>
                <c:pt idx="4017">
                  <c:v>7.7431838210820905E-2</c:v>
                </c:pt>
                <c:pt idx="4018">
                  <c:v>7.74743008998455E-2</c:v>
                </c:pt>
                <c:pt idx="4019">
                  <c:v>7.7515786898317798E-2</c:v>
                </c:pt>
                <c:pt idx="4020">
                  <c:v>7.7556318630042406E-2</c:v>
                </c:pt>
                <c:pt idx="4021">
                  <c:v>7.7595918006761896E-2</c:v>
                </c:pt>
                <c:pt idx="4022">
                  <c:v>7.7634606439659998E-2</c:v>
                </c:pt>
                <c:pt idx="4023">
                  <c:v>7.7672404850619298E-2</c:v>
                </c:pt>
                <c:pt idx="4024">
                  <c:v>7.7709333683238097E-2</c:v>
                </c:pt>
                <c:pt idx="4025">
                  <c:v>7.7745412913610895E-2</c:v>
                </c:pt>
                <c:pt idx="4026">
                  <c:v>7.7780662060878095E-2</c:v>
                </c:pt>
                <c:pt idx="4027">
                  <c:v>7.7815100197544798E-2</c:v>
                </c:pt>
                <c:pt idx="4028">
                  <c:v>7.7848745959578594E-2</c:v>
                </c:pt>
                <c:pt idx="4029">
                  <c:v>7.78816175562866E-2</c:v>
                </c:pt>
                <c:pt idx="4030">
                  <c:v>7.7913732779976499E-2</c:v>
                </c:pt>
                <c:pt idx="4031">
                  <c:v>7.7945109015407493E-2</c:v>
                </c:pt>
                <c:pt idx="4032">
                  <c:v>7.7975763249032395E-2</c:v>
                </c:pt>
                <c:pt idx="4033">
                  <c:v>7.8005712078038095E-2</c:v>
                </c:pt>
                <c:pt idx="4034">
                  <c:v>7.8034971719186094E-2</c:v>
                </c:pt>
                <c:pt idx="4035">
                  <c:v>7.8063558017457596E-2</c:v>
                </c:pt>
                <c:pt idx="4036">
                  <c:v>7.8091486454507003E-2</c:v>
                </c:pt>
                <c:pt idx="4037">
                  <c:v>7.8118772156929805E-2</c:v>
                </c:pt>
                <c:pt idx="4038">
                  <c:v>7.8145429904344102E-2</c:v>
                </c:pt>
                <c:pt idx="4039">
                  <c:v>7.8171474137294306E-2</c:v>
                </c:pt>
                <c:pt idx="4040">
                  <c:v>7.8196918964977796E-2</c:v>
                </c:pt>
                <c:pt idx="4041">
                  <c:v>7.8221778172799405E-2</c:v>
                </c:pt>
                <c:pt idx="4042">
                  <c:v>7.8246065229756703E-2</c:v>
                </c:pt>
                <c:pt idx="4043">
                  <c:v>7.8269793295660195E-2</c:v>
                </c:pt>
                <c:pt idx="4044">
                  <c:v>7.82929752281913E-2</c:v>
                </c:pt>
                <c:pt idx="4045">
                  <c:v>7.8315623589802402E-2</c:v>
                </c:pt>
                <c:pt idx="4046">
                  <c:v>7.8337750654461205E-2</c:v>
                </c:pt>
                <c:pt idx="4047">
                  <c:v>7.8359368414243499E-2</c:v>
                </c:pt>
                <c:pt idx="4048">
                  <c:v>7.8380488585778299E-2</c:v>
                </c:pt>
                <c:pt idx="4049">
                  <c:v>7.8401122616545901E-2</c:v>
                </c:pt>
                <c:pt idx="4050">
                  <c:v>7.8421281691035405E-2</c:v>
                </c:pt>
                <c:pt idx="4051">
                  <c:v>7.8440976736762202E-2</c:v>
                </c:pt>
                <c:pt idx="4052">
                  <c:v>7.8460218430149595E-2</c:v>
                </c:pt>
                <c:pt idx="4053">
                  <c:v>7.8479017202277804E-2</c:v>
                </c:pt>
                <c:pt idx="4054">
                  <c:v>7.8497383244502103E-2</c:v>
                </c:pt>
                <c:pt idx="4055">
                  <c:v>7.8515326513943398E-2</c:v>
                </c:pt>
                <c:pt idx="4056">
                  <c:v>7.8532856738855406E-2</c:v>
                </c:pt>
                <c:pt idx="4057">
                  <c:v>7.8549983423868999E-2</c:v>
                </c:pt>
                <c:pt idx="4058">
                  <c:v>7.8566715855117694E-2</c:v>
                </c:pt>
                <c:pt idx="4059">
                  <c:v>7.8583063105246695E-2</c:v>
                </c:pt>
                <c:pt idx="4060">
                  <c:v>7.85990340383078E-2</c:v>
                </c:pt>
                <c:pt idx="4061">
                  <c:v>7.8614637314543906E-2</c:v>
                </c:pt>
                <c:pt idx="4062">
                  <c:v>7.8629881395062995E-2</c:v>
                </c:pt>
                <c:pt idx="4063">
                  <c:v>7.8644774546406795E-2</c:v>
                </c:pt>
                <c:pt idx="4064">
                  <c:v>7.8659324845015394E-2</c:v>
                </c:pt>
                <c:pt idx="4065">
                  <c:v>7.8673540181588897E-2</c:v>
                </c:pt>
                <c:pt idx="4066">
                  <c:v>7.8687428265351106E-2</c:v>
                </c:pt>
                <c:pt idx="4067">
                  <c:v>7.8700996628215003E-2</c:v>
                </c:pt>
                <c:pt idx="4068">
                  <c:v>7.8714252628853301E-2</c:v>
                </c:pt>
                <c:pt idx="4069">
                  <c:v>7.8727203456675707E-2</c:v>
                </c:pt>
                <c:pt idx="4070">
                  <c:v>7.8739856135716699E-2</c:v>
                </c:pt>
                <c:pt idx="4071">
                  <c:v>7.87522175284322E-2</c:v>
                </c:pt>
                <c:pt idx="4072">
                  <c:v>7.8764294339411595E-2</c:v>
                </c:pt>
                <c:pt idx="4073">
                  <c:v>7.8776093119003895E-2</c:v>
                </c:pt>
                <c:pt idx="4074">
                  <c:v>7.8787620266860203E-2</c:v>
                </c:pt>
                <c:pt idx="4075">
                  <c:v>7.8798882035397297E-2</c:v>
                </c:pt>
                <c:pt idx="4076">
                  <c:v>7.88098845331794E-2</c:v>
                </c:pt>
                <c:pt idx="4077">
                  <c:v>7.8820633728224496E-2</c:v>
                </c:pt>
                <c:pt idx="4078">
                  <c:v>7.8831135451234005E-2</c:v>
                </c:pt>
                <c:pt idx="4079">
                  <c:v>7.8841395398748598E-2</c:v>
                </c:pt>
                <c:pt idx="4080">
                  <c:v>7.8851419136231296E-2</c:v>
                </c:pt>
                <c:pt idx="4081">
                  <c:v>7.8861212101081393E-2</c:v>
                </c:pt>
                <c:pt idx="4082">
                  <c:v>7.8870779605577604E-2</c:v>
                </c:pt>
                <c:pt idx="4083">
                  <c:v>7.8880126839754497E-2</c:v>
                </c:pt>
                <c:pt idx="4084">
                  <c:v>7.8889258874213206E-2</c:v>
                </c:pt>
                <c:pt idx="4085">
                  <c:v>7.8898180662867398E-2</c:v>
                </c:pt>
                <c:pt idx="4086">
                  <c:v>7.8906897045625798E-2</c:v>
                </c:pt>
                <c:pt idx="4087">
                  <c:v>7.8915412751014199E-2</c:v>
                </c:pt>
                <c:pt idx="4088">
                  <c:v>7.8923732398736804E-2</c:v>
                </c:pt>
                <c:pt idx="4089">
                  <c:v>7.8931860502178194E-2</c:v>
                </c:pt>
                <c:pt idx="4090">
                  <c:v>7.8939801470848794E-2</c:v>
                </c:pt>
                <c:pt idx="4091">
                  <c:v>7.8947559612773999E-2</c:v>
                </c:pt>
                <c:pt idx="4092">
                  <c:v>7.8955139136828403E-2</c:v>
                </c:pt>
                <c:pt idx="4093">
                  <c:v>7.8962544155015899E-2</c:v>
                </c:pt>
                <c:pt idx="4094">
                  <c:v>7.89697786846979E-2</c:v>
                </c:pt>
                <c:pt idx="4095">
                  <c:v>7.8976846650770802E-2</c:v>
                </c:pt>
                <c:pt idx="4096">
                  <c:v>7.89837518877929E-2</c:v>
                </c:pt>
                <c:pt idx="4097">
                  <c:v>7.8990498142062104E-2</c:v>
                </c:pt>
                <c:pt idx="4098">
                  <c:v>7.8997089073647095E-2</c:v>
                </c:pt>
                <c:pt idx="4099">
                  <c:v>7.9003528258370495E-2</c:v>
                </c:pt>
                <c:pt idx="4100">
                  <c:v>7.9009819189747296E-2</c:v>
                </c:pt>
                <c:pt idx="4101">
                  <c:v>7.9015965280878397E-2</c:v>
                </c:pt>
                <c:pt idx="4102">
                  <c:v>7.9021969866301597E-2</c:v>
                </c:pt>
                <c:pt idx="4103">
                  <c:v>7.9027836203797802E-2</c:v>
                </c:pt>
                <c:pt idx="4104">
                  <c:v>7.9033567476158001E-2</c:v>
                </c:pt>
                <c:pt idx="4105">
                  <c:v>7.9039166792909205E-2</c:v>
                </c:pt>
                <c:pt idx="4106">
                  <c:v>7.9044637191999001E-2</c:v>
                </c:pt>
                <c:pt idx="4107">
                  <c:v>7.9049981641443806E-2</c:v>
                </c:pt>
                <c:pt idx="4108">
                  <c:v>7.9055203040937702E-2</c:v>
                </c:pt>
                <c:pt idx="4109">
                  <c:v>7.9060304223424097E-2</c:v>
                </c:pt>
                <c:pt idx="4110">
                  <c:v>7.9065287956633104E-2</c:v>
                </c:pt>
                <c:pt idx="4111">
                  <c:v>7.9070156944580902E-2</c:v>
                </c:pt>
                <c:pt idx="4112">
                  <c:v>7.9074913829036503E-2</c:v>
                </c:pt>
                <c:pt idx="4113">
                  <c:v>7.90795611909553E-2</c:v>
                </c:pt>
                <c:pt idx="4114">
                  <c:v>7.9084101551876701E-2</c:v>
                </c:pt>
                <c:pt idx="4115">
                  <c:v>7.9088537375293103E-2</c:v>
                </c:pt>
                <c:pt idx="4116">
                  <c:v>7.9092871067985099E-2</c:v>
                </c:pt>
                <c:pt idx="4117">
                  <c:v>7.9097104981327104E-2</c:v>
                </c:pt>
                <c:pt idx="4118">
                  <c:v>7.9101241412562501E-2</c:v>
                </c:pt>
                <c:pt idx="4119">
                  <c:v>7.9105282606048904E-2</c:v>
                </c:pt>
                <c:pt idx="4120">
                  <c:v>7.9109230754476303E-2</c:v>
                </c:pt>
                <c:pt idx="4121">
                  <c:v>7.9113088000055704E-2</c:v>
                </c:pt>
                <c:pt idx="4122">
                  <c:v>7.9116856435681102E-2</c:v>
                </c:pt>
                <c:pt idx="4123">
                  <c:v>7.9120538106064495E-2</c:v>
                </c:pt>
                <c:pt idx="4124">
                  <c:v>7.9124135008845395E-2</c:v>
                </c:pt>
                <c:pt idx="4125">
                  <c:v>7.9127649095673797E-2</c:v>
                </c:pt>
                <c:pt idx="4126">
                  <c:v>7.9131082273268802E-2</c:v>
                </c:pt>
                <c:pt idx="4127">
                  <c:v>7.9134436404453196E-2</c:v>
                </c:pt>
                <c:pt idx="4128">
                  <c:v>7.9137713309163596E-2</c:v>
                </c:pt>
                <c:pt idx="4129">
                  <c:v>7.9140914765437401E-2</c:v>
                </c:pt>
                <c:pt idx="4130">
                  <c:v>7.9144042510377904E-2</c:v>
                </c:pt>
                <c:pt idx="4131">
                  <c:v>7.91470982410961E-2</c:v>
                </c:pt>
                <c:pt idx="4132">
                  <c:v>7.9150083615631001E-2</c:v>
                </c:pt>
                <c:pt idx="4133">
                  <c:v>7.9153000253849998E-2</c:v>
                </c:pt>
                <c:pt idx="4134">
                  <c:v>7.9155849738326303E-2</c:v>
                </c:pt>
                <c:pt idx="4135">
                  <c:v>7.9158633615198606E-2</c:v>
                </c:pt>
                <c:pt idx="4136">
                  <c:v>7.9161353395009001E-2</c:v>
                </c:pt>
                <c:pt idx="4137">
                  <c:v>7.9164010553522901E-2</c:v>
                </c:pt>
                <c:pt idx="4138">
                  <c:v>7.9166606532529299E-2</c:v>
                </c:pt>
                <c:pt idx="4139">
                  <c:v>7.9169142740622894E-2</c:v>
                </c:pt>
                <c:pt idx="4140">
                  <c:v>7.9171620553968494E-2</c:v>
                </c:pt>
                <c:pt idx="4141">
                  <c:v>7.9174041317047694E-2</c:v>
                </c:pt>
                <c:pt idx="4142">
                  <c:v>7.9176406343387504E-2</c:v>
                </c:pt>
                <c:pt idx="4143">
                  <c:v>7.9178716916273803E-2</c:v>
                </c:pt>
                <c:pt idx="4144">
                  <c:v>7.9180974289446995E-2</c:v>
                </c:pt>
                <c:pt idx="4145">
                  <c:v>7.9183179687782407E-2</c:v>
                </c:pt>
                <c:pt idx="4146">
                  <c:v>7.9185334307954797E-2</c:v>
                </c:pt>
                <c:pt idx="4147">
                  <c:v>7.9187439319087394E-2</c:v>
                </c:pt>
                <c:pt idx="4148">
                  <c:v>7.9189495863386195E-2</c:v>
                </c:pt>
                <c:pt idx="4149">
                  <c:v>7.9191505056760203E-2</c:v>
                </c:pt>
                <c:pt idx="4150">
                  <c:v>7.9193467989425601E-2</c:v>
                </c:pt>
                <c:pt idx="4151">
                  <c:v>7.9195385726498799E-2</c:v>
                </c:pt>
                <c:pt idx="4152">
                  <c:v>7.9197259308572895E-2</c:v>
                </c:pt>
                <c:pt idx="4153">
                  <c:v>7.9199089752282903E-2</c:v>
                </c:pt>
                <c:pt idx="4154">
                  <c:v>7.9200878050857806E-2</c:v>
                </c:pt>
                <c:pt idx="4155">
                  <c:v>7.9202625174658398E-2</c:v>
                </c:pt>
                <c:pt idx="4156">
                  <c:v>7.9204332071703895E-2</c:v>
                </c:pt>
                <c:pt idx="4157">
                  <c:v>7.9205999668187393E-2</c:v>
                </c:pt>
                <c:pt idx="4158">
                  <c:v>7.9207628868977004E-2</c:v>
                </c:pt>
                <c:pt idx="4159">
                  <c:v>7.9209220558107502E-2</c:v>
                </c:pt>
                <c:pt idx="4160">
                  <c:v>7.9210775599260194E-2</c:v>
                </c:pt>
                <c:pt idx="4161">
                  <c:v>7.9212294836230296E-2</c:v>
                </c:pt>
                <c:pt idx="4162">
                  <c:v>7.9213779093386699E-2</c:v>
                </c:pt>
                <c:pt idx="4163">
                  <c:v>7.9215229176117494E-2</c:v>
                </c:pt>
                <c:pt idx="4164">
                  <c:v>7.9216645871267505E-2</c:v>
                </c:pt>
                <c:pt idx="4165">
                  <c:v>7.9218029947565702E-2</c:v>
                </c:pt>
                <c:pt idx="4166">
                  <c:v>7.9219382156041601E-2</c:v>
                </c:pt>
                <c:pt idx="4167">
                  <c:v>7.9220703230433301E-2</c:v>
                </c:pt>
                <c:pt idx="4168">
                  <c:v>7.9221993887584899E-2</c:v>
                </c:pt>
                <c:pt idx="4169">
                  <c:v>7.9223254827836403E-2</c:v>
                </c:pt>
                <c:pt idx="4170">
                  <c:v>7.9224486735402999E-2</c:v>
                </c:pt>
                <c:pt idx="4171">
                  <c:v>7.9225690278746E-2</c:v>
                </c:pt>
                <c:pt idx="4172">
                  <c:v>7.9226866110936697E-2</c:v>
                </c:pt>
                <c:pt idx="4173">
                  <c:v>7.9228014870009494E-2</c:v>
                </c:pt>
                <c:pt idx="4174">
                  <c:v>7.9229137179309198E-2</c:v>
                </c:pt>
                <c:pt idx="4175">
                  <c:v>7.92302336478279E-2</c:v>
                </c:pt>
                <c:pt idx="4176">
                  <c:v>7.9231304870536798E-2</c:v>
                </c:pt>
                <c:pt idx="4177">
                  <c:v>7.9232351428707895E-2</c:v>
                </c:pt>
                <c:pt idx="4178">
                  <c:v>7.9233373890230205E-2</c:v>
                </c:pt>
                <c:pt idx="4179">
                  <c:v>7.9234372809917603E-2</c:v>
                </c:pt>
                <c:pt idx="4180">
                  <c:v>7.9235348729809502E-2</c:v>
                </c:pt>
                <c:pt idx="4181">
                  <c:v>7.9236302179465506E-2</c:v>
                </c:pt>
                <c:pt idx="4182">
                  <c:v>7.9237233676252294E-2</c:v>
                </c:pt>
                <c:pt idx="4183">
                  <c:v>7.9238143725625002E-2</c:v>
                </c:pt>
                <c:pt idx="4184">
                  <c:v>7.9239032821400407E-2</c:v>
                </c:pt>
                <c:pt idx="4185">
                  <c:v>7.9239901446026204E-2</c:v>
                </c:pt>
                <c:pt idx="4186">
                  <c:v>7.9240750070841401E-2</c:v>
                </c:pt>
                <c:pt idx="4187">
                  <c:v>7.9241579156333203E-2</c:v>
                </c:pt>
                <c:pt idx="4188">
                  <c:v>7.92423891523861E-2</c:v>
                </c:pt>
                <c:pt idx="4189">
                  <c:v>7.9243180498526494E-2</c:v>
                </c:pt>
                <c:pt idx="4190">
                  <c:v>7.9243953624161007E-2</c:v>
                </c:pt>
                <c:pt idx="4191">
                  <c:v>7.9244708948809403E-2</c:v>
                </c:pt>
                <c:pt idx="4192">
                  <c:v>7.9245446882332302E-2</c:v>
                </c:pt>
                <c:pt idx="4193">
                  <c:v>7.9246167825152994E-2</c:v>
                </c:pt>
                <c:pt idx="4194">
                  <c:v>7.9246872168476298E-2</c:v>
                </c:pt>
                <c:pt idx="4195">
                  <c:v>7.9247560294498795E-2</c:v>
                </c:pt>
                <c:pt idx="4196">
                  <c:v>7.9248232576617894E-2</c:v>
                </c:pt>
                <c:pt idx="4197">
                  <c:v>7.9248889379633397E-2</c:v>
                </c:pt>
                <c:pt idx="4198">
                  <c:v>7.9249531059945796E-2</c:v>
                </c:pt>
                <c:pt idx="4199">
                  <c:v>7.9250157965749898E-2</c:v>
                </c:pt>
                <c:pt idx="4200">
                  <c:v>7.92507704372232E-2</c:v>
                </c:pt>
                <c:pt idx="4201">
                  <c:v>7.9251368806710895E-2</c:v>
                </c:pt>
                <c:pt idx="4202">
                  <c:v>7.9251953398906394E-2</c:v>
                </c:pt>
                <c:pt idx="4203">
                  <c:v>7.9252524531026894E-2</c:v>
                </c:pt>
                <c:pt idx="4204">
                  <c:v>7.9253082512985795E-2</c:v>
                </c:pt>
                <c:pt idx="4205">
                  <c:v>7.9253627647561206E-2</c:v>
                </c:pt>
                <c:pt idx="4206">
                  <c:v>7.9254160230559603E-2</c:v>
                </c:pt>
                <c:pt idx="4207">
                  <c:v>7.9254680550976703E-2</c:v>
                </c:pt>
                <c:pt idx="4208">
                  <c:v>7.9255188891154599E-2</c:v>
                </c:pt>
                <c:pt idx="4209">
                  <c:v>7.92556855269341E-2</c:v>
                </c:pt>
                <c:pt idx="4210">
                  <c:v>7.9256170727805206E-2</c:v>
                </c:pt>
                <c:pt idx="4211">
                  <c:v>7.9256644757052894E-2</c:v>
                </c:pt>
                <c:pt idx="4212">
                  <c:v>7.9257107871900198E-2</c:v>
                </c:pt>
                <c:pt idx="4213">
                  <c:v>7.9257560323647794E-2</c:v>
                </c:pt>
                <c:pt idx="4214">
                  <c:v>7.9258002357810095E-2</c:v>
                </c:pt>
                <c:pt idx="4215">
                  <c:v>7.9258434214248802E-2</c:v>
                </c:pt>
                <c:pt idx="4216">
                  <c:v>7.9258856127302699E-2</c:v>
                </c:pt>
                <c:pt idx="4217">
                  <c:v>7.9259268325915094E-2</c:v>
                </c:pt>
                <c:pt idx="4218">
                  <c:v>7.9259671033758305E-2</c:v>
                </c:pt>
                <c:pt idx="4219">
                  <c:v>7.9260064469354297E-2</c:v>
                </c:pt>
                <c:pt idx="4220">
                  <c:v>7.9260448846193501E-2</c:v>
                </c:pt>
                <c:pt idx="4221">
                  <c:v>7.9260824372851493E-2</c:v>
                </c:pt>
                <c:pt idx="4222">
                  <c:v>7.9261191253100702E-2</c:v>
                </c:pt>
                <c:pt idx="4223">
                  <c:v>7.9261549686022503E-2</c:v>
                </c:pt>
                <c:pt idx="4224">
                  <c:v>7.92618998661139E-2</c:v>
                </c:pt>
                <c:pt idx="4225">
                  <c:v>7.9262241983394197E-2</c:v>
                </c:pt>
                <c:pt idx="4226">
                  <c:v>7.9262576223506798E-2</c:v>
                </c:pt>
                <c:pt idx="4227">
                  <c:v>7.9262902767821802E-2</c:v>
                </c:pt>
                <c:pt idx="4228">
                  <c:v>7.9263221793532401E-2</c:v>
                </c:pt>
                <c:pt idx="4229">
                  <c:v>7.9263533473752507E-2</c:v>
                </c:pt>
                <c:pt idx="4230">
                  <c:v>7.9263837977609899E-2</c:v>
                </c:pt>
                <c:pt idx="4231">
                  <c:v>7.9264135470338407E-2</c:v>
                </c:pt>
                <c:pt idx="4232">
                  <c:v>7.9264426113367398E-2</c:v>
                </c:pt>
                <c:pt idx="4233">
                  <c:v>7.9264710064409105E-2</c:v>
                </c:pt>
                <c:pt idx="4234">
                  <c:v>7.9264987477544901E-2</c:v>
                </c:pt>
                <c:pt idx="4235">
                  <c:v>7.9265258503308303E-2</c:v>
                </c:pt>
                <c:pt idx="4236">
                  <c:v>7.9265523288766696E-2</c:v>
                </c:pt>
                <c:pt idx="4237">
                  <c:v>7.9265781977601701E-2</c:v>
                </c:pt>
                <c:pt idx="4238">
                  <c:v>7.9266034710186201E-2</c:v>
                </c:pt>
                <c:pt idx="4239">
                  <c:v>7.9266281623661297E-2</c:v>
                </c:pt>
                <c:pt idx="4240">
                  <c:v>7.9266522852010801E-2</c:v>
                </c:pt>
                <c:pt idx="4241">
                  <c:v>7.92667585261327E-2</c:v>
                </c:pt>
                <c:pt idx="4242">
                  <c:v>7.9266988773912E-2</c:v>
                </c:pt>
                <c:pt idx="4243">
                  <c:v>7.9267213720288901E-2</c:v>
                </c:pt>
                <c:pt idx="4244">
                  <c:v>7.9267433487326594E-2</c:v>
                </c:pt>
                <c:pt idx="4245">
                  <c:v>7.9267648194278201E-2</c:v>
                </c:pt>
                <c:pt idx="4246">
                  <c:v>7.9267857957650803E-2</c:v>
                </c:pt>
                <c:pt idx="4247">
                  <c:v>7.9268062891269198E-2</c:v>
                </c:pt>
                <c:pt idx="4248">
                  <c:v>7.9268263106337097E-2</c:v>
                </c:pt>
                <c:pt idx="4249">
                  <c:v>7.9268458711498194E-2</c:v>
                </c:pt>
                <c:pt idx="4250">
                  <c:v>7.9268649812893999E-2</c:v>
                </c:pt>
                <c:pt idx="4251">
                  <c:v>7.9268836514223104E-2</c:v>
                </c:pt>
                <c:pt idx="4252">
                  <c:v>7.9269018916795705E-2</c:v>
                </c:pt>
                <c:pt idx="4253">
                  <c:v>7.9269197119589505E-2</c:v>
                </c:pt>
                <c:pt idx="4254">
                  <c:v>7.9269371219303594E-2</c:v>
                </c:pt>
                <c:pt idx="4255">
                  <c:v>7.9269541310410294E-2</c:v>
                </c:pt>
                <c:pt idx="4256">
                  <c:v>7.9269707485206897E-2</c:v>
                </c:pt>
                <c:pt idx="4257">
                  <c:v>7.92698698338654E-2</c:v>
                </c:pt>
                <c:pt idx="4258">
                  <c:v>7.9270028444481694E-2</c:v>
                </c:pt>
                <c:pt idx="4259">
                  <c:v>7.9270183403123404E-2</c:v>
                </c:pt>
                <c:pt idx="4260">
                  <c:v>7.9270334793876296E-2</c:v>
                </c:pt>
                <c:pt idx="4261">
                  <c:v>7.9270482698890199E-2</c:v>
                </c:pt>
                <c:pt idx="4262">
                  <c:v>7.9270627198423399E-2</c:v>
                </c:pt>
                <c:pt idx="4263">
                  <c:v>7.9270768370886396E-2</c:v>
                </c:pt>
                <c:pt idx="4264">
                  <c:v>7.92709062928839E-2</c:v>
                </c:pt>
                <c:pt idx="4265">
                  <c:v>7.92710410392575E-2</c:v>
                </c:pt>
                <c:pt idx="4266">
                  <c:v>7.9271172683125002E-2</c:v>
                </c:pt>
                <c:pt idx="4267">
                  <c:v>7.9271301295920804E-2</c:v>
                </c:pt>
                <c:pt idx="4268">
                  <c:v>7.9271426947434803E-2</c:v>
                </c:pt>
                <c:pt idx="4269">
                  <c:v>7.9271549705849695E-2</c:v>
                </c:pt>
                <c:pt idx="4270">
                  <c:v>7.92716696377785E-2</c:v>
                </c:pt>
                <c:pt idx="4271">
                  <c:v>7.9271786808300396E-2</c:v>
                </c:pt>
                <c:pt idx="4272">
                  <c:v>7.9271901280996204E-2</c:v>
                </c:pt>
                <c:pt idx="4273">
                  <c:v>7.9272013117982598E-2</c:v>
                </c:pt>
                <c:pt idx="4274">
                  <c:v>7.9272122379946297E-2</c:v>
                </c:pt>
                <c:pt idx="4275">
                  <c:v>7.9272229126176597E-2</c:v>
                </c:pt>
                <c:pt idx="4276">
                  <c:v>7.9272333414597607E-2</c:v>
                </c:pt>
                <c:pt idx="4277">
                  <c:v>7.9272435301799907E-2</c:v>
                </c:pt>
                <c:pt idx="4278">
                  <c:v>7.9272534843071202E-2</c:v>
                </c:pt>
                <c:pt idx="4279">
                  <c:v>7.9272632092425702E-2</c:v>
                </c:pt>
                <c:pt idx="4280">
                  <c:v>7.9272727102634402E-2</c:v>
                </c:pt>
                <c:pt idx="4281">
                  <c:v>7.9272819925253202E-2</c:v>
                </c:pt>
                <c:pt idx="4282">
                  <c:v>7.9272910610650796E-2</c:v>
                </c:pt>
                <c:pt idx="4283">
                  <c:v>7.9272999208036196E-2</c:v>
                </c:pt>
                <c:pt idx="4284">
                  <c:v>7.9273085765485501E-2</c:v>
                </c:pt>
                <c:pt idx="4285">
                  <c:v>7.9273170329967793E-2</c:v>
                </c:pt>
                <c:pt idx="4286">
                  <c:v>7.9273252947370601E-2</c:v>
                </c:pt>
                <c:pt idx="4287">
                  <c:v>7.9273333662525203E-2</c:v>
                </c:pt>
                <c:pt idx="4288">
                  <c:v>7.9273412519230105E-2</c:v>
                </c:pt>
                <c:pt idx="4289">
                  <c:v>7.9273489560276106E-2</c:v>
                </c:pt>
                <c:pt idx="4290">
                  <c:v>7.9273564827468099E-2</c:v>
                </c:pt>
                <c:pt idx="4291">
                  <c:v>7.9273638361648704E-2</c:v>
                </c:pt>
                <c:pt idx="4292">
                  <c:v>7.9273710202720199E-2</c:v>
                </c:pt>
                <c:pt idx="4293">
                  <c:v>7.9273780389665899E-2</c:v>
                </c:pt>
                <c:pt idx="4294">
                  <c:v>7.9273848960571797E-2</c:v>
                </c:pt>
                <c:pt idx="4295">
                  <c:v>7.9273915952646906E-2</c:v>
                </c:pt>
                <c:pt idx="4296">
                  <c:v>7.9273981402243496E-2</c:v>
                </c:pt>
                <c:pt idx="4297">
                  <c:v>7.9274045344876601E-2</c:v>
                </c:pt>
                <c:pt idx="4298">
                  <c:v>7.9274107815243897E-2</c:v>
                </c:pt>
                <c:pt idx="4299">
                  <c:v>7.92741688472441E-2</c:v>
                </c:pt>
                <c:pt idx="4300">
                  <c:v>7.9274228473994901E-2</c:v>
                </c:pt>
                <c:pt idx="4301">
                  <c:v>7.9274286727852306E-2</c:v>
                </c:pt>
                <c:pt idx="4302">
                  <c:v>7.9274343640426806E-2</c:v>
                </c:pt>
                <c:pt idx="4303">
                  <c:v>7.9274399242600796E-2</c:v>
                </c:pt>
                <c:pt idx="4304">
                  <c:v>7.9274453564546404E-2</c:v>
                </c:pt>
                <c:pt idx="4305">
                  <c:v>7.9274506635740302E-2</c:v>
                </c:pt>
                <c:pt idx="4306">
                  <c:v>7.9274558484981106E-2</c:v>
                </c:pt>
                <c:pt idx="4307">
                  <c:v>7.9274609140403698E-2</c:v>
                </c:pt>
                <c:pt idx="4308">
                  <c:v>7.9274658629495606E-2</c:v>
                </c:pt>
                <c:pt idx="4309">
                  <c:v>7.9274706979111403E-2</c:v>
                </c:pt>
                <c:pt idx="4310">
                  <c:v>7.9274754215487298E-2</c:v>
                </c:pt>
                <c:pt idx="4311">
                  <c:v>7.9274800364255396E-2</c:v>
                </c:pt>
                <c:pt idx="4312">
                  <c:v>7.9274845450457404E-2</c:v>
                </c:pt>
                <c:pt idx="4313">
                  <c:v>7.9274889498559001E-2</c:v>
                </c:pt>
                <c:pt idx="4314">
                  <c:v>7.9274932532462206E-2</c:v>
                </c:pt>
                <c:pt idx="4315">
                  <c:v>7.9274974575518506E-2</c:v>
                </c:pt>
                <c:pt idx="4316">
                  <c:v>7.9275015650542E-2</c:v>
                </c:pt>
                <c:pt idx="4317">
                  <c:v>7.9275055779821496E-2</c:v>
                </c:pt>
                <c:pt idx="4318">
                  <c:v>7.9275094985132605E-2</c:v>
                </c:pt>
                <c:pt idx="4319">
                  <c:v>7.9275133287749405E-2</c:v>
                </c:pt>
                <c:pt idx="4320">
                  <c:v>7.92751707084563E-2</c:v>
                </c:pt>
                <c:pt idx="4321">
                  <c:v>7.9275207267559197E-2</c:v>
                </c:pt>
                <c:pt idx="4322">
                  <c:v>7.9275242984896105E-2</c:v>
                </c:pt>
                <c:pt idx="4323">
                  <c:v>7.9275277879848699E-2</c:v>
                </c:pt>
                <c:pt idx="4324">
                  <c:v>7.9275311971352E-2</c:v>
                </c:pt>
                <c:pt idx="4325">
                  <c:v>7.9275345277905404E-2</c:v>
                </c:pt>
                <c:pt idx="4326">
                  <c:v>7.9275377817582399E-2</c:v>
                </c:pt>
                <c:pt idx="4327">
                  <c:v>7.9275409608039804E-2</c:v>
                </c:pt>
                <c:pt idx="4328">
                  <c:v>7.9275440666528502E-2</c:v>
                </c:pt>
                <c:pt idx="4329">
                  <c:v>7.9275471009901802E-2</c:v>
                </c:pt>
                <c:pt idx="4330">
                  <c:v>7.9275500654625006E-2</c:v>
                </c:pt>
                <c:pt idx="4331">
                  <c:v>7.9275529616784607E-2</c:v>
                </c:pt>
                <c:pt idx="4332">
                  <c:v>7.9275557912096298E-2</c:v>
                </c:pt>
                <c:pt idx="4333">
                  <c:v>7.9275585555914296E-2</c:v>
                </c:pt>
                <c:pt idx="4334">
                  <c:v>7.9275612563238895E-2</c:v>
                </c:pt>
                <c:pt idx="4335">
                  <c:v>7.9275638948725496E-2</c:v>
                </c:pt>
                <c:pt idx="4336">
                  <c:v>7.9275664726691605E-2</c:v>
                </c:pt>
                <c:pt idx="4337">
                  <c:v>7.9275689911125102E-2</c:v>
                </c:pt>
                <c:pt idx="4338">
                  <c:v>7.9275714515692305E-2</c:v>
                </c:pt>
                <c:pt idx="4339">
                  <c:v>7.9275738553744104E-2</c:v>
                </c:pt>
                <c:pt idx="4340">
                  <c:v>7.9275762038324898E-2</c:v>
                </c:pt>
                <c:pt idx="4341">
                  <c:v>7.9275784982177799E-2</c:v>
                </c:pt>
                <c:pt idx="4342">
                  <c:v>7.9275807397753306E-2</c:v>
                </c:pt>
                <c:pt idx="4343">
                  <c:v>7.9275829297214495E-2</c:v>
                </c:pt>
                <c:pt idx="4344">
                  <c:v>7.9275850692445304E-2</c:v>
                </c:pt>
                <c:pt idx="4345">
                  <c:v>7.9275871595055003E-2</c:v>
                </c:pt>
                <c:pt idx="4346">
                  <c:v>7.9275892016386504E-2</c:v>
                </c:pt>
                <c:pt idx="4347">
                  <c:v>7.9275911967520901E-2</c:v>
                </c:pt>
                <c:pt idx="4348">
                  <c:v>7.9275931459284493E-2</c:v>
                </c:pt>
                <c:pt idx="4349">
                  <c:v>7.9275950502254194E-2</c:v>
                </c:pt>
                <c:pt idx="4350">
                  <c:v>7.9275969106763294E-2</c:v>
                </c:pt>
                <c:pt idx="4351">
                  <c:v>7.9275987282907398E-2</c:v>
                </c:pt>
                <c:pt idx="4352">
                  <c:v>7.9276005040549394E-2</c:v>
                </c:pt>
                <c:pt idx="4353">
                  <c:v>7.9276022389325407E-2</c:v>
                </c:pt>
                <c:pt idx="4354">
                  <c:v>7.9276039338649296E-2</c:v>
                </c:pt>
                <c:pt idx="4355">
                  <c:v>7.9276055897718495E-2</c:v>
                </c:pt>
                <c:pt idx="4356">
                  <c:v>7.9276072075518303E-2</c:v>
                </c:pt>
                <c:pt idx="4357">
                  <c:v>7.92760878808276E-2</c:v>
                </c:pt>
                <c:pt idx="4358">
                  <c:v>7.9276103322222902E-2</c:v>
                </c:pt>
                <c:pt idx="4359">
                  <c:v>7.9276118408083102E-2</c:v>
                </c:pt>
                <c:pt idx="4360">
                  <c:v>7.9276133146594499E-2</c:v>
                </c:pt>
                <c:pt idx="4361">
                  <c:v>7.9276147545754599E-2</c:v>
                </c:pt>
                <c:pt idx="4362">
                  <c:v>7.9276161613377E-2</c:v>
                </c:pt>
                <c:pt idx="4363">
                  <c:v>7.9276175357095094E-2</c:v>
                </c:pt>
                <c:pt idx="4364">
                  <c:v>7.9276188784367096E-2</c:v>
                </c:pt>
                <c:pt idx="4365">
                  <c:v>7.9276201902478693E-2</c:v>
                </c:pt>
                <c:pt idx="4366">
                  <c:v>7.9276214718548302E-2</c:v>
                </c:pt>
                <c:pt idx="4367">
                  <c:v>7.9276227239530705E-2</c:v>
                </c:pt>
                <c:pt idx="4368">
                  <c:v>7.92762394722199E-2</c:v>
                </c:pt>
                <c:pt idx="4369">
                  <c:v>7.9276251423253896E-2</c:v>
                </c:pt>
                <c:pt idx="4370">
                  <c:v>7.9276263099117797E-2</c:v>
                </c:pt>
                <c:pt idx="4371">
                  <c:v>7.9276274506147298E-2</c:v>
                </c:pt>
                <c:pt idx="4372">
                  <c:v>7.9276285650532102E-2</c:v>
                </c:pt>
                <c:pt idx="4373">
                  <c:v>7.9276296538319801E-2</c:v>
                </c:pt>
                <c:pt idx="4374">
                  <c:v>7.9276307175418295E-2</c:v>
                </c:pt>
                <c:pt idx="4375">
                  <c:v>7.9276317567599897E-2</c:v>
                </c:pt>
                <c:pt idx="4376">
                  <c:v>7.9276327720503498E-2</c:v>
                </c:pt>
                <c:pt idx="4377">
                  <c:v>7.9276337639638497E-2</c:v>
                </c:pt>
                <c:pt idx="4378">
                  <c:v>7.9276347330387395E-2</c:v>
                </c:pt>
                <c:pt idx="4379">
                  <c:v>7.9276356798008901E-2</c:v>
                </c:pt>
                <c:pt idx="4380">
                  <c:v>7.9276366047640198E-2</c:v>
                </c:pt>
                <c:pt idx="4381">
                  <c:v>7.9276375084300701E-2</c:v>
                </c:pt>
                <c:pt idx="4382">
                  <c:v>7.9276383912893905E-2</c:v>
                </c:pt>
                <c:pt idx="4383">
                  <c:v>7.9276392538210394E-2</c:v>
                </c:pt>
                <c:pt idx="4384">
                  <c:v>7.9276400964930799E-2</c:v>
                </c:pt>
                <c:pt idx="4385">
                  <c:v>7.9276409197627504E-2</c:v>
                </c:pt>
                <c:pt idx="4386">
                  <c:v>7.9276417240768199E-2</c:v>
                </c:pt>
                <c:pt idx="4387">
                  <c:v>7.9276425098717102E-2</c:v>
                </c:pt>
                <c:pt idx="4388">
                  <c:v>7.9276432775738495E-2</c:v>
                </c:pt>
                <c:pt idx="4389">
                  <c:v>7.9276440275997798E-2</c:v>
                </c:pt>
                <c:pt idx="4390">
                  <c:v>7.9276447603565198E-2</c:v>
                </c:pt>
                <c:pt idx="4391">
                  <c:v>7.9276454762416806E-2</c:v>
                </c:pt>
                <c:pt idx="4392">
                  <c:v>7.9276461756437294E-2</c:v>
                </c:pt>
                <c:pt idx="4393">
                  <c:v>7.9276468589422E-2</c:v>
                </c:pt>
                <c:pt idx="4394">
                  <c:v>7.9276475265078403E-2</c:v>
                </c:pt>
                <c:pt idx="4395">
                  <c:v>7.9276481787029299E-2</c:v>
                </c:pt>
                <c:pt idx="4396">
                  <c:v>7.9276488158813593E-2</c:v>
                </c:pt>
                <c:pt idx="4397">
                  <c:v>7.9276494383888799E-2</c:v>
                </c:pt>
                <c:pt idx="4398">
                  <c:v>7.9276500465632893E-2</c:v>
                </c:pt>
                <c:pt idx="4399">
                  <c:v>7.9276506407346001E-2</c:v>
                </c:pt>
                <c:pt idx="4400">
                  <c:v>7.9276512212252404E-2</c:v>
                </c:pt>
                <c:pt idx="4401">
                  <c:v>7.9276517883501901E-2</c:v>
                </c:pt>
                <c:pt idx="4402">
                  <c:v>7.9276523424172296E-2</c:v>
                </c:pt>
                <c:pt idx="4403">
                  <c:v>7.92765288372696E-2</c:v>
                </c:pt>
                <c:pt idx="4404">
                  <c:v>7.9276534125731504E-2</c:v>
                </c:pt>
                <c:pt idx="4405">
                  <c:v>7.92765392924277E-2</c:v>
                </c:pt>
                <c:pt idx="4406">
                  <c:v>7.9276544340161806E-2</c:v>
                </c:pt>
                <c:pt idx="4407">
                  <c:v>7.9276549271672603E-2</c:v>
                </c:pt>
                <c:pt idx="4408">
                  <c:v>7.9276554089636506E-2</c:v>
                </c:pt>
                <c:pt idx="4409">
                  <c:v>7.9276558796667701E-2</c:v>
                </c:pt>
                <c:pt idx="4410">
                  <c:v>7.9276563395320507E-2</c:v>
                </c:pt>
                <c:pt idx="4411">
                  <c:v>7.9276567888090205E-2</c:v>
                </c:pt>
                <c:pt idx="4412">
                  <c:v>7.9276572277414803E-2</c:v>
                </c:pt>
                <c:pt idx="4413">
                  <c:v>7.9276576565676105E-2</c:v>
                </c:pt>
                <c:pt idx="4414">
                  <c:v>7.9276580755200998E-2</c:v>
                </c:pt>
                <c:pt idx="4415">
                  <c:v>7.9276584848262999E-2</c:v>
                </c:pt>
                <c:pt idx="4416">
                  <c:v>7.9276588847082899E-2</c:v>
                </c:pt>
                <c:pt idx="4417">
                  <c:v>7.9276592753830893E-2</c:v>
                </c:pt>
                <c:pt idx="4418">
                  <c:v>7.9276596570626898E-2</c:v>
                </c:pt>
                <c:pt idx="4419">
                  <c:v>7.92766002995417E-2</c:v>
                </c:pt>
                <c:pt idx="4420">
                  <c:v>7.9276603942599097E-2</c:v>
                </c:pt>
                <c:pt idx="4421">
                  <c:v>7.9276607501775898E-2</c:v>
                </c:pt>
                <c:pt idx="4422">
                  <c:v>7.9276610979003306E-2</c:v>
                </c:pt>
                <c:pt idx="4423">
                  <c:v>7.92766143761683E-2</c:v>
                </c:pt>
                <c:pt idx="4424">
                  <c:v>7.9276617695114196E-2</c:v>
                </c:pt>
                <c:pt idx="4425">
                  <c:v>7.9276620937642095E-2</c:v>
                </c:pt>
                <c:pt idx="4426">
                  <c:v>7.9276624105511395E-2</c:v>
                </c:pt>
                <c:pt idx="4427">
                  <c:v>7.9276627200441097E-2</c:v>
                </c:pt>
                <c:pt idx="4428">
                  <c:v>7.9276630224110703E-2</c:v>
                </c:pt>
                <c:pt idx="4429">
                  <c:v>7.9276633178160999E-2</c:v>
                </c:pt>
                <c:pt idx="4430">
                  <c:v>7.9276636064194703E-2</c:v>
                </c:pt>
                <c:pt idx="4431">
                  <c:v>7.92766388837782E-2</c:v>
                </c:pt>
                <c:pt idx="4432">
                  <c:v>7.9276641638441295E-2</c:v>
                </c:pt>
                <c:pt idx="4433">
                  <c:v>7.9276644329678805E-2</c:v>
                </c:pt>
                <c:pt idx="4434">
                  <c:v>7.9276646958951202E-2</c:v>
                </c:pt>
                <c:pt idx="4435">
                  <c:v>7.9276649527685095E-2</c:v>
                </c:pt>
                <c:pt idx="4436">
                  <c:v>7.9276652037274298E-2</c:v>
                </c:pt>
                <c:pt idx="4437">
                  <c:v>7.9276654489080806E-2</c:v>
                </c:pt>
                <c:pt idx="4438">
                  <c:v>7.9276656884434901E-2</c:v>
                </c:pt>
                <c:pt idx="4439">
                  <c:v>7.9276659224636503E-2</c:v>
                </c:pt>
                <c:pt idx="4440">
                  <c:v>7.9276661510955401E-2</c:v>
                </c:pt>
                <c:pt idx="4441">
                  <c:v>7.9276663744632297E-2</c:v>
                </c:pt>
                <c:pt idx="4442">
                  <c:v>7.9276665926879097E-2</c:v>
                </c:pt>
                <c:pt idx="4443">
                  <c:v>7.9276668058880298E-2</c:v>
                </c:pt>
                <c:pt idx="4444">
                  <c:v>7.9276670141792599E-2</c:v>
                </c:pt>
                <c:pt idx="4445">
                  <c:v>7.9276672176746096E-2</c:v>
                </c:pt>
                <c:pt idx="4446">
                  <c:v>7.9276674164845407E-2</c:v>
                </c:pt>
                <c:pt idx="4447">
                  <c:v>7.9276676107168903E-2</c:v>
                </c:pt>
                <c:pt idx="4448">
                  <c:v>7.9276678004770895E-2</c:v>
                </c:pt>
                <c:pt idx="4449">
                  <c:v>7.9276679858680907E-2</c:v>
                </c:pt>
                <c:pt idx="4450">
                  <c:v>7.9276681669905105E-2</c:v>
                </c:pt>
                <c:pt idx="4451">
                  <c:v>7.9276683439426301E-2</c:v>
                </c:pt>
                <c:pt idx="4452">
                  <c:v>7.9276685168204603E-2</c:v>
                </c:pt>
                <c:pt idx="4453">
                  <c:v>7.9276686857177994E-2</c:v>
                </c:pt>
                <c:pt idx="4454">
                  <c:v>7.9276688507263202E-2</c:v>
                </c:pt>
                <c:pt idx="4455">
                  <c:v>7.9276690119355495E-2</c:v>
                </c:pt>
                <c:pt idx="4456">
                  <c:v>7.9276691694329701E-2</c:v>
                </c:pt>
                <c:pt idx="4457">
                  <c:v>7.9276693233040402E-2</c:v>
                </c:pt>
                <c:pt idx="4458">
                  <c:v>7.9276694736322706E-2</c:v>
                </c:pt>
                <c:pt idx="4459">
                  <c:v>7.92766962049921E-2</c:v>
                </c:pt>
                <c:pt idx="4460">
                  <c:v>7.9276697639845795E-2</c:v>
                </c:pt>
                <c:pt idx="4461">
                  <c:v>7.9276699041662096E-2</c:v>
                </c:pt>
                <c:pt idx="4462">
                  <c:v>7.9276700411201995E-2</c:v>
                </c:pt>
                <c:pt idx="4463">
                  <c:v>7.9276701749208506E-2</c:v>
                </c:pt>
                <c:pt idx="4464">
                  <c:v>7.9276703056407702E-2</c:v>
                </c:pt>
                <c:pt idx="4465">
                  <c:v>7.9276704333508904E-2</c:v>
                </c:pt>
                <c:pt idx="4466">
                  <c:v>7.9276705581205004E-2</c:v>
                </c:pt>
                <c:pt idx="4467">
                  <c:v>7.9276706800173194E-2</c:v>
                </c:pt>
                <c:pt idx="4468">
                  <c:v>7.9276707991075002E-2</c:v>
                </c:pt>
                <c:pt idx="4469">
                  <c:v>7.9276709154556396E-2</c:v>
                </c:pt>
                <c:pt idx="4470">
                  <c:v>7.92767102912489E-2</c:v>
                </c:pt>
                <c:pt idx="4471">
                  <c:v>7.9276711401769298E-2</c:v>
                </c:pt>
                <c:pt idx="4472">
                  <c:v>7.9276712486720094E-2</c:v>
                </c:pt>
                <c:pt idx="4473">
                  <c:v>7.9276713546690206E-2</c:v>
                </c:pt>
                <c:pt idx="4474">
                  <c:v>7.9276714582254798E-2</c:v>
                </c:pt>
                <c:pt idx="4475">
                  <c:v>7.9276715593975602E-2</c:v>
                </c:pt>
                <c:pt idx="4476">
                  <c:v>7.9276716582401693E-2</c:v>
                </c:pt>
                <c:pt idx="4477">
                  <c:v>7.9276717548069697E-2</c:v>
                </c:pt>
                <c:pt idx="4478">
                  <c:v>7.9276718491503195E-2</c:v>
                </c:pt>
                <c:pt idx="4479">
                  <c:v>7.9276719413214403E-2</c:v>
                </c:pt>
                <c:pt idx="4480">
                  <c:v>7.9276720313703405E-2</c:v>
                </c:pt>
                <c:pt idx="4481">
                  <c:v>7.9276721193458702E-2</c:v>
                </c:pt>
                <c:pt idx="4482">
                  <c:v>7.9276722052957799E-2</c:v>
                </c:pt>
                <c:pt idx="4483">
                  <c:v>7.9276722892667198E-2</c:v>
                </c:pt>
                <c:pt idx="4484">
                  <c:v>7.9276723713042493E-2</c:v>
                </c:pt>
                <c:pt idx="4485">
                  <c:v>7.9276724514528704E-2</c:v>
                </c:pt>
                <c:pt idx="4486">
                  <c:v>7.9276725297560996E-2</c:v>
                </c:pt>
                <c:pt idx="4487">
                  <c:v>7.9276726062564001E-2</c:v>
                </c:pt>
                <c:pt idx="4488">
                  <c:v>7.9276726809952999E-2</c:v>
                </c:pt>
                <c:pt idx="4489">
                  <c:v>7.9276727540133596E-2</c:v>
                </c:pt>
                <c:pt idx="4490">
                  <c:v>7.9276728253501905E-2</c:v>
                </c:pt>
                <c:pt idx="4491">
                  <c:v>7.9276728950444894E-2</c:v>
                </c:pt>
                <c:pt idx="4492">
                  <c:v>7.9276729631341095E-2</c:v>
                </c:pt>
                <c:pt idx="4493">
                  <c:v>7.9276730296559697E-2</c:v>
                </c:pt>
                <c:pt idx="4494">
                  <c:v>7.9276730946461704E-2</c:v>
                </c:pt>
                <c:pt idx="4495">
                  <c:v>7.9276731581399904E-2</c:v>
                </c:pt>
                <c:pt idx="4496">
                  <c:v>7.9276732201718894E-2</c:v>
                </c:pt>
                <c:pt idx="4497">
                  <c:v>7.9276732807755101E-2</c:v>
                </c:pt>
                <c:pt idx="4498">
                  <c:v>7.9276733399837401E-2</c:v>
                </c:pt>
                <c:pt idx="4499">
                  <c:v>7.9276733978287203E-2</c:v>
                </c:pt>
                <c:pt idx="4500">
                  <c:v>7.9276734543418201E-2</c:v>
                </c:pt>
                <c:pt idx="4501">
                  <c:v>7.9276735095537398E-2</c:v>
                </c:pt>
                <c:pt idx="4502">
                  <c:v>7.9276735634944001E-2</c:v>
                </c:pt>
                <c:pt idx="4503">
                  <c:v>7.9276736161930803E-2</c:v>
                </c:pt>
                <c:pt idx="4504">
                  <c:v>7.9276736676783893E-2</c:v>
                </c:pt>
                <c:pt idx="4505">
                  <c:v>7.9276737179782605E-2</c:v>
                </c:pt>
                <c:pt idx="4506">
                  <c:v>7.9276737671199901E-2</c:v>
                </c:pt>
                <c:pt idx="4507">
                  <c:v>7.9276738151302401E-2</c:v>
                </c:pt>
                <c:pt idx="4508">
                  <c:v>7.9276738620350604E-2</c:v>
                </c:pt>
                <c:pt idx="4509">
                  <c:v>7.9276739078599098E-2</c:v>
                </c:pt>
                <c:pt idx="4510">
                  <c:v>7.9276739526296505E-2</c:v>
                </c:pt>
                <c:pt idx="4511">
                  <c:v>7.92767399636857E-2</c:v>
                </c:pt>
                <c:pt idx="4512">
                  <c:v>7.92767403910042E-2</c:v>
                </c:pt>
                <c:pt idx="4513">
                  <c:v>7.9276740808483806E-2</c:v>
                </c:pt>
                <c:pt idx="4514">
                  <c:v>7.9276741216350893E-2</c:v>
                </c:pt>
                <c:pt idx="4515">
                  <c:v>7.9276741614826896E-2</c:v>
                </c:pt>
                <c:pt idx="4516">
                  <c:v>7.9276742004128195E-2</c:v>
                </c:pt>
                <c:pt idx="4517">
                  <c:v>7.9276742384465804E-2</c:v>
                </c:pt>
                <c:pt idx="4518">
                  <c:v>7.9276742756046306E-2</c:v>
                </c:pt>
                <c:pt idx="4519">
                  <c:v>7.9276743119071194E-2</c:v>
                </c:pt>
                <c:pt idx="4520">
                  <c:v>7.9276743473737601E-2</c:v>
                </c:pt>
                <c:pt idx="4521">
                  <c:v>7.9276743820237805E-2</c:v>
                </c:pt>
                <c:pt idx="4522">
                  <c:v>7.9276744158760001E-2</c:v>
                </c:pt>
                <c:pt idx="4523">
                  <c:v>7.9276744489487697E-2</c:v>
                </c:pt>
                <c:pt idx="4524">
                  <c:v>7.92767448126004E-2</c:v>
                </c:pt>
                <c:pt idx="4525">
                  <c:v>7.9276745128273596E-2</c:v>
                </c:pt>
                <c:pt idx="4526">
                  <c:v>7.9276745436678495E-2</c:v>
                </c:pt>
                <c:pt idx="4527">
                  <c:v>7.9276745737982393E-2</c:v>
                </c:pt>
                <c:pt idx="4528">
                  <c:v>7.9276746032348896E-2</c:v>
                </c:pt>
                <c:pt idx="4529">
                  <c:v>7.9276746319937502E-2</c:v>
                </c:pt>
                <c:pt idx="4530">
                  <c:v>7.9276746600904599E-2</c:v>
                </c:pt>
                <c:pt idx="4531">
                  <c:v>7.9276746875402496E-2</c:v>
                </c:pt>
                <c:pt idx="4532">
                  <c:v>7.9276747143580004E-2</c:v>
                </c:pt>
                <c:pt idx="4533">
                  <c:v>7.9276747405582895E-2</c:v>
                </c:pt>
                <c:pt idx="4534">
                  <c:v>7.9276747661553099E-2</c:v>
                </c:pt>
                <c:pt idx="4535">
                  <c:v>7.9276747911629697E-2</c:v>
                </c:pt>
                <c:pt idx="4536">
                  <c:v>7.9276748155948401E-2</c:v>
                </c:pt>
                <c:pt idx="4537">
                  <c:v>7.9276748394641494E-2</c:v>
                </c:pt>
                <c:pt idx="4538">
                  <c:v>7.92767486278389E-2</c:v>
                </c:pt>
                <c:pt idx="4539">
                  <c:v>7.9276748855667101E-2</c:v>
                </c:pt>
                <c:pt idx="4540">
                  <c:v>7.9276749078249303E-2</c:v>
                </c:pt>
                <c:pt idx="4541">
                  <c:v>7.92767492957068E-2</c:v>
                </c:pt>
                <c:pt idx="4542">
                  <c:v>7.9276749508157301E-2</c:v>
                </c:pt>
                <c:pt idx="4543">
                  <c:v>7.9276749715716202E-2</c:v>
                </c:pt>
                <c:pt idx="4544">
                  <c:v>7.9276749918496106E-2</c:v>
                </c:pt>
                <c:pt idx="4545">
                  <c:v>7.9276750116607106E-2</c:v>
                </c:pt>
                <c:pt idx="4546">
                  <c:v>7.9276750310156505E-2</c:v>
                </c:pt>
                <c:pt idx="4547">
                  <c:v>7.9276750499249607E-2</c:v>
                </c:pt>
                <c:pt idx="4548">
                  <c:v>7.9276750683988803E-2</c:v>
                </c:pt>
                <c:pt idx="4549">
                  <c:v>7.9276750864474402E-2</c:v>
                </c:pt>
                <c:pt idx="4550">
                  <c:v>7.9276751040804505E-2</c:v>
                </c:pt>
                <c:pt idx="4551">
                  <c:v>7.9276751213074495E-2</c:v>
                </c:pt>
                <c:pt idx="4552">
                  <c:v>7.9276751381377894E-2</c:v>
                </c:pt>
                <c:pt idx="4553">
                  <c:v>7.9276751545806406E-2</c:v>
                </c:pt>
                <c:pt idx="4554">
                  <c:v>7.9276751706448795E-2</c:v>
                </c:pt>
                <c:pt idx="4555">
                  <c:v>7.9276751863392503E-2</c:v>
                </c:pt>
                <c:pt idx="4556">
                  <c:v>7.9276752016722504E-2</c:v>
                </c:pt>
                <c:pt idx="4557">
                  <c:v>7.9276752166522302E-2</c:v>
                </c:pt>
                <c:pt idx="4558">
                  <c:v>7.9276752312872706E-2</c:v>
                </c:pt>
                <c:pt idx="4559">
                  <c:v>7.9276752455853694E-2</c:v>
                </c:pt>
                <c:pt idx="4560">
                  <c:v>7.9276752595542496E-2</c:v>
                </c:pt>
                <c:pt idx="4561">
                  <c:v>7.9276752732014996E-2</c:v>
                </c:pt>
                <c:pt idx="4562">
                  <c:v>7.9276752865345204E-2</c:v>
                </c:pt>
                <c:pt idx="4563">
                  <c:v>7.9276752995605604E-2</c:v>
                </c:pt>
                <c:pt idx="4564">
                  <c:v>7.9276753122866694E-2</c:v>
                </c:pt>
                <c:pt idx="4565">
                  <c:v>7.9276753247197698E-2</c:v>
                </c:pt>
                <c:pt idx="4566">
                  <c:v>7.9276753368665895E-2</c:v>
                </c:pt>
                <c:pt idx="4567">
                  <c:v>7.9276753487337398E-2</c:v>
                </c:pt>
                <c:pt idx="4568">
                  <c:v>7.9276753603276504E-2</c:v>
                </c:pt>
                <c:pt idx="4569">
                  <c:v>7.9276753716546106E-2</c:v>
                </c:pt>
                <c:pt idx="4570">
                  <c:v>7.9276753827207697E-2</c:v>
                </c:pt>
                <c:pt idx="4571">
                  <c:v>7.9276753935321395E-2</c:v>
                </c:pt>
                <c:pt idx="4572">
                  <c:v>7.9276754040945793E-2</c:v>
                </c:pt>
                <c:pt idx="4573">
                  <c:v>7.9276754144138095E-2</c:v>
                </c:pt>
                <c:pt idx="4574">
                  <c:v>7.9276754244954506E-2</c:v>
                </c:pt>
                <c:pt idx="4575">
                  <c:v>7.9276754343449704E-2</c:v>
                </c:pt>
                <c:pt idx="4576">
                  <c:v>7.9276754439676994E-2</c:v>
                </c:pt>
                <c:pt idx="4577">
                  <c:v>7.9276754533688695E-2</c:v>
                </c:pt>
                <c:pt idx="4578">
                  <c:v>7.9276754625535698E-2</c:v>
                </c:pt>
                <c:pt idx="4579">
                  <c:v>7.9276754715267905E-2</c:v>
                </c:pt>
                <c:pt idx="4580">
                  <c:v>7.9276754802934196E-2</c:v>
                </c:pt>
                <c:pt idx="4581">
                  <c:v>7.9276754888582004E-2</c:v>
                </c:pt>
                <c:pt idx="4582">
                  <c:v>7.9276754972257599E-2</c:v>
                </c:pt>
                <c:pt idx="4583">
                  <c:v>7.9276755054006803E-2</c:v>
                </c:pt>
                <c:pt idx="4584">
                  <c:v>7.92767551338735E-2</c:v>
                </c:pt>
                <c:pt idx="4585">
                  <c:v>7.9276755211901501E-2</c:v>
                </c:pt>
                <c:pt idx="4586">
                  <c:v>7.9276755288132897E-2</c:v>
                </c:pt>
                <c:pt idx="4587">
                  <c:v>7.9276755362608906E-2</c:v>
                </c:pt>
                <c:pt idx="4588">
                  <c:v>7.92767554353703E-2</c:v>
                </c:pt>
                <c:pt idx="4589">
                  <c:v>7.9276755506456201E-2</c:v>
                </c:pt>
                <c:pt idx="4590">
                  <c:v>7.9276755575905494E-2</c:v>
                </c:pt>
                <c:pt idx="4591">
                  <c:v>7.9276755643755706E-2</c:v>
                </c:pt>
                <c:pt idx="4592">
                  <c:v>7.9276755710043695E-2</c:v>
                </c:pt>
                <c:pt idx="4593">
                  <c:v>7.9276755774805405E-2</c:v>
                </c:pt>
                <c:pt idx="4594">
                  <c:v>7.9276755838076099E-2</c:v>
                </c:pt>
                <c:pt idx="4595">
                  <c:v>7.927675589989E-2</c:v>
                </c:pt>
                <c:pt idx="4596">
                  <c:v>7.9276755960280498E-2</c:v>
                </c:pt>
                <c:pt idx="4597">
                  <c:v>7.9276756019280498E-2</c:v>
                </c:pt>
                <c:pt idx="4598">
                  <c:v>7.9276756076922195E-2</c:v>
                </c:pt>
                <c:pt idx="4599">
                  <c:v>7.9276756133236606E-2</c:v>
                </c:pt>
                <c:pt idx="4600">
                  <c:v>7.9276756188254305E-2</c:v>
                </c:pt>
                <c:pt idx="4601">
                  <c:v>7.9276756242005295E-2</c:v>
                </c:pt>
                <c:pt idx="4602">
                  <c:v>7.9276756294518705E-2</c:v>
                </c:pt>
                <c:pt idx="4603">
                  <c:v>7.9276756345822999E-2</c:v>
                </c:pt>
                <c:pt idx="4604">
                  <c:v>7.9276756395946002E-2</c:v>
                </c:pt>
                <c:pt idx="4605">
                  <c:v>7.9276756444914998E-2</c:v>
                </c:pt>
                <c:pt idx="4606">
                  <c:v>7.9276756492756603E-2</c:v>
                </c:pt>
                <c:pt idx="4607">
                  <c:v>7.9276756539496604E-2</c:v>
                </c:pt>
                <c:pt idx="4608">
                  <c:v>7.9276756585160202E-2</c:v>
                </c:pt>
                <c:pt idx="4609">
                  <c:v>7.9276756629772599E-2</c:v>
                </c:pt>
                <c:pt idx="4610">
                  <c:v>7.9276756673357707E-2</c:v>
                </c:pt>
                <c:pt idx="4611">
                  <c:v>7.9276756715939298E-2</c:v>
                </c:pt>
                <c:pt idx="4612">
                  <c:v>7.9276756757540395E-2</c:v>
                </c:pt>
                <c:pt idx="4613">
                  <c:v>7.9276756798183801E-2</c:v>
                </c:pt>
                <c:pt idx="4614">
                  <c:v>7.9276756837891302E-2</c:v>
                </c:pt>
                <c:pt idx="4615">
                  <c:v>7.9276756876684507E-2</c:v>
                </c:pt>
                <c:pt idx="4616">
                  <c:v>7.9276756914584606E-2</c:v>
                </c:pt>
                <c:pt idx="4617">
                  <c:v>7.9276756951612001E-2</c:v>
                </c:pt>
                <c:pt idx="4618">
                  <c:v>7.9276756987786898E-2</c:v>
                </c:pt>
                <c:pt idx="4619">
                  <c:v>7.9276757023128794E-2</c:v>
                </c:pt>
                <c:pt idx="4620">
                  <c:v>7.9276757057656896E-2</c:v>
                </c:pt>
                <c:pt idx="4621">
                  <c:v>7.9276757091390204E-2</c:v>
                </c:pt>
                <c:pt idx="4622">
                  <c:v>7.9276757124346703E-2</c:v>
                </c:pt>
                <c:pt idx="4623">
                  <c:v>7.9276757156544295E-2</c:v>
                </c:pt>
                <c:pt idx="4624">
                  <c:v>7.9276757188000604E-2</c:v>
                </c:pt>
                <c:pt idx="4625">
                  <c:v>7.9276757218732605E-2</c:v>
                </c:pt>
                <c:pt idx="4626">
                  <c:v>7.9276757248757199E-2</c:v>
                </c:pt>
                <c:pt idx="4627">
                  <c:v>7.9276757278090304E-2</c:v>
                </c:pt>
                <c:pt idx="4628">
                  <c:v>7.92767573067482E-2</c:v>
                </c:pt>
                <c:pt idx="4629">
                  <c:v>7.9276757334745998E-2</c:v>
                </c:pt>
                <c:pt idx="4630">
                  <c:v>7.9276757362099201E-2</c:v>
                </c:pt>
                <c:pt idx="4631">
                  <c:v>7.9276757388822797E-2</c:v>
                </c:pt>
                <c:pt idx="4632">
                  <c:v>7.9276757414930898E-2</c:v>
                </c:pt>
                <c:pt idx="4633">
                  <c:v>7.9276757440437898E-2</c:v>
                </c:pt>
                <c:pt idx="4634">
                  <c:v>7.92767574653577E-2</c:v>
                </c:pt>
                <c:pt idx="4635">
                  <c:v>7.9276757489703698E-2</c:v>
                </c:pt>
                <c:pt idx="4636">
                  <c:v>7.9276757513489005E-2</c:v>
                </c:pt>
                <c:pt idx="4637">
                  <c:v>7.9276757536726805E-2</c:v>
                </c:pt>
                <c:pt idx="4638">
                  <c:v>7.9276757559429603E-2</c:v>
                </c:pt>
                <c:pt idx="4639">
                  <c:v>7.9276757581609597E-2</c:v>
                </c:pt>
                <c:pt idx="4640">
                  <c:v>7.9276757603278902E-2</c:v>
                </c:pt>
                <c:pt idx="4641">
                  <c:v>7.9276757624449204E-2</c:v>
                </c:pt>
                <c:pt idx="4642">
                  <c:v>7.9276757645132201E-2</c:v>
                </c:pt>
                <c:pt idx="4643">
                  <c:v>7.9276757665338898E-2</c:v>
                </c:pt>
                <c:pt idx="4644">
                  <c:v>7.9276757685080398E-2</c:v>
                </c:pt>
                <c:pt idx="4645">
                  <c:v>7.9276757704367304E-2</c:v>
                </c:pt>
                <c:pt idx="4646">
                  <c:v>7.9276757723209995E-2</c:v>
                </c:pt>
                <c:pt idx="4647">
                  <c:v>7.9276757741619006E-2</c:v>
                </c:pt>
                <c:pt idx="4648">
                  <c:v>7.9276757759604105E-2</c:v>
                </c:pt>
                <c:pt idx="4649">
                  <c:v>7.9276757777175202E-2</c:v>
                </c:pt>
                <c:pt idx="4650">
                  <c:v>7.9276757794341499E-2</c:v>
                </c:pt>
                <c:pt idx="4651">
                  <c:v>7.9276757811112694E-2</c:v>
                </c:pt>
                <c:pt idx="4652">
                  <c:v>7.9276757827497699E-2</c:v>
                </c:pt>
                <c:pt idx="4653">
                  <c:v>7.9276757843505505E-2</c:v>
                </c:pt>
                <c:pt idx="4654">
                  <c:v>7.9276757859144606E-2</c:v>
                </c:pt>
                <c:pt idx="4655">
                  <c:v>7.9276757874423801E-2</c:v>
                </c:pt>
                <c:pt idx="4656">
                  <c:v>7.9276757889350999E-2</c:v>
                </c:pt>
                <c:pt idx="4657">
                  <c:v>7.9276757903934694E-2</c:v>
                </c:pt>
                <c:pt idx="4658">
                  <c:v>7.9276757918182506E-2</c:v>
                </c:pt>
                <c:pt idx="4659">
                  <c:v>7.9276757932102204E-2</c:v>
                </c:pt>
                <c:pt idx="4660">
                  <c:v>7.9276757945701506E-2</c:v>
                </c:pt>
                <c:pt idx="4661">
                  <c:v>7.9276757958987601E-2</c:v>
                </c:pt>
                <c:pt idx="4662">
                  <c:v>7.9276757971967898E-2</c:v>
                </c:pt>
                <c:pt idx="4663">
                  <c:v>7.9276757984649199E-2</c:v>
                </c:pt>
                <c:pt idx="4664">
                  <c:v>7.9276757997038594E-2</c:v>
                </c:pt>
                <c:pt idx="4665">
                  <c:v>7.9276758009142703E-2</c:v>
                </c:pt>
                <c:pt idx="4666">
                  <c:v>7.9276758020968202E-2</c:v>
                </c:pt>
                <c:pt idx="4667">
                  <c:v>7.9276758032521294E-2</c:v>
                </c:pt>
                <c:pt idx="4668">
                  <c:v>7.9276758043808404E-2</c:v>
                </c:pt>
                <c:pt idx="4669">
                  <c:v>7.9276758054835694E-2</c:v>
                </c:pt>
                <c:pt idx="4670">
                  <c:v>7.9276758065608993E-2</c:v>
                </c:pt>
                <c:pt idx="4671">
                  <c:v>7.9276758076134199E-2</c:v>
                </c:pt>
                <c:pt idx="4672">
                  <c:v>7.9276758086417196E-2</c:v>
                </c:pt>
                <c:pt idx="4673">
                  <c:v>7.9276758096463396E-2</c:v>
                </c:pt>
                <c:pt idx="4674">
                  <c:v>7.9276758106278294E-2</c:v>
                </c:pt>
                <c:pt idx="4675">
                  <c:v>7.9276758115867305E-2</c:v>
                </c:pt>
                <c:pt idx="4676">
                  <c:v>7.9276758125235297E-2</c:v>
                </c:pt>
                <c:pt idx="4677">
                  <c:v>7.9276758134387698E-2</c:v>
                </c:pt>
                <c:pt idx="4678">
                  <c:v>7.9276758143329407E-2</c:v>
                </c:pt>
                <c:pt idx="4679">
                  <c:v>7.9276758152065099E-2</c:v>
                </c:pt>
                <c:pt idx="4680">
                  <c:v>7.9276758160599703E-2</c:v>
                </c:pt>
                <c:pt idx="4681">
                  <c:v>7.9276758168937894E-2</c:v>
                </c:pt>
                <c:pt idx="4682">
                  <c:v>7.9276758177084003E-2</c:v>
                </c:pt>
                <c:pt idx="4683">
                  <c:v>7.9276758185042595E-2</c:v>
                </c:pt>
                <c:pt idx="4684">
                  <c:v>7.9276758192818E-2</c:v>
                </c:pt>
                <c:pt idx="4685">
                  <c:v>7.9276758200414396E-2</c:v>
                </c:pt>
                <c:pt idx="4686">
                  <c:v>7.9276758207835807E-2</c:v>
                </c:pt>
                <c:pt idx="4687">
                  <c:v>7.9276758215086299E-2</c:v>
                </c:pt>
                <c:pt idx="4688">
                  <c:v>7.9276758222169993E-2</c:v>
                </c:pt>
                <c:pt idx="4689">
                  <c:v>7.9276758229090499E-2</c:v>
                </c:pt>
                <c:pt idx="4690">
                  <c:v>7.9276758235851702E-2</c:v>
                </c:pt>
                <c:pt idx="4691">
                  <c:v>7.9276758242457099E-2</c:v>
                </c:pt>
                <c:pt idx="4692">
                  <c:v>7.9276758248910506E-2</c:v>
                </c:pt>
                <c:pt idx="4693">
                  <c:v>7.9276758255215296E-2</c:v>
                </c:pt>
                <c:pt idx="4694">
                  <c:v>7.9276758261374994E-2</c:v>
                </c:pt>
                <c:pt idx="4695">
                  <c:v>7.9276758267392902E-2</c:v>
                </c:pt>
                <c:pt idx="4696">
                  <c:v>7.9276758273272102E-2</c:v>
                </c:pt>
                <c:pt idx="4697">
                  <c:v>7.9276758279015994E-2</c:v>
                </c:pt>
                <c:pt idx="4698">
                  <c:v>7.9276758284627602E-2</c:v>
                </c:pt>
                <c:pt idx="4699">
                  <c:v>7.9276758290110105E-2</c:v>
                </c:pt>
                <c:pt idx="4700">
                  <c:v>7.9276758295466307E-2</c:v>
                </c:pt>
                <c:pt idx="4701">
                  <c:v>7.9276758300699204E-2</c:v>
                </c:pt>
                <c:pt idx="4702">
                  <c:v>7.9276758305811504E-2</c:v>
                </c:pt>
                <c:pt idx="4703">
                  <c:v>7.9276758310806397E-2</c:v>
                </c:pt>
                <c:pt idx="4704">
                  <c:v>7.9276758315685994E-2</c:v>
                </c:pt>
                <c:pt idx="4705">
                  <c:v>7.9276758320453403E-2</c:v>
                </c:pt>
                <c:pt idx="4706">
                  <c:v>7.9276758325110899E-2</c:v>
                </c:pt>
                <c:pt idx="4707">
                  <c:v>7.9276758329661204E-2</c:v>
                </c:pt>
                <c:pt idx="4708">
                  <c:v>7.9276758334106703E-2</c:v>
                </c:pt>
                <c:pt idx="4709">
                  <c:v>7.9276758338450007E-2</c:v>
                </c:pt>
                <c:pt idx="4710">
                  <c:v>7.9276758342693196E-2</c:v>
                </c:pt>
                <c:pt idx="4711">
                  <c:v>7.9276758346838699E-2</c:v>
                </c:pt>
                <c:pt idx="4712">
                  <c:v>7.9276758350888696E-2</c:v>
                </c:pt>
                <c:pt idx="4713">
                  <c:v>7.9276758354845503E-2</c:v>
                </c:pt>
                <c:pt idx="4714">
                  <c:v>7.92767583587113E-2</c:v>
                </c:pt>
                <c:pt idx="4715">
                  <c:v>7.9276758362487904E-2</c:v>
                </c:pt>
                <c:pt idx="4716">
                  <c:v>7.9276758366177702E-2</c:v>
                </c:pt>
                <c:pt idx="4717">
                  <c:v>7.9276758369782402E-2</c:v>
                </c:pt>
                <c:pt idx="4718">
                  <c:v>7.9276758373304099E-2</c:v>
                </c:pt>
                <c:pt idx="4719">
                  <c:v>7.9276758376744902E-2</c:v>
                </c:pt>
                <c:pt idx="4720">
                  <c:v>7.9276758380106296E-2</c:v>
                </c:pt>
                <c:pt idx="4721">
                  <c:v>7.9276758383390405E-2</c:v>
                </c:pt>
                <c:pt idx="4722">
                  <c:v>7.9276758386598895E-2</c:v>
                </c:pt>
                <c:pt idx="4723">
                  <c:v>7.9276758389733498E-2</c:v>
                </c:pt>
                <c:pt idx="4724">
                  <c:v>7.9276758392795799E-2</c:v>
                </c:pt>
                <c:pt idx="4725">
                  <c:v>7.9276758395787697E-2</c:v>
                </c:pt>
                <c:pt idx="4726">
                  <c:v>7.9276758398710706E-2</c:v>
                </c:pt>
                <c:pt idx="4727">
                  <c:v>7.9276758401566394E-2</c:v>
                </c:pt>
                <c:pt idx="4728">
                  <c:v>7.9276758404356398E-2</c:v>
                </c:pt>
                <c:pt idx="4729">
                  <c:v>7.9276758407082107E-2</c:v>
                </c:pt>
                <c:pt idx="4730">
                  <c:v>7.9276758409745102E-2</c:v>
                </c:pt>
                <c:pt idx="4731">
                  <c:v>7.9276758412346798E-2</c:v>
                </c:pt>
                <c:pt idx="4732">
                  <c:v>7.9276758414888501E-2</c:v>
                </c:pt>
                <c:pt idx="4733">
                  <c:v>7.9276758417371807E-2</c:v>
                </c:pt>
                <c:pt idx="4734">
                  <c:v>7.9276758419797796E-2</c:v>
                </c:pt>
                <c:pt idx="4735">
                  <c:v>7.9276758422167998E-2</c:v>
                </c:pt>
                <c:pt idx="4736">
                  <c:v>7.9276758424483701E-2</c:v>
                </c:pt>
                <c:pt idx="4737">
                  <c:v>7.9276758426745905E-2</c:v>
                </c:pt>
                <c:pt idx="4738">
                  <c:v>7.9276758428956096E-2</c:v>
                </c:pt>
                <c:pt idx="4739">
                  <c:v>7.9276758431115396E-2</c:v>
                </c:pt>
                <c:pt idx="4740">
                  <c:v>7.9276758433225E-2</c:v>
                </c:pt>
                <c:pt idx="4741">
                  <c:v>7.9276758435285893E-2</c:v>
                </c:pt>
                <c:pt idx="4742">
                  <c:v>7.9276758437299505E-2</c:v>
                </c:pt>
                <c:pt idx="4743">
                  <c:v>7.9276758439266806E-2</c:v>
                </c:pt>
                <c:pt idx="4744">
                  <c:v>7.9276758441188602E-2</c:v>
                </c:pt>
                <c:pt idx="4745">
                  <c:v>7.9276758443066406E-2</c:v>
                </c:pt>
                <c:pt idx="4746">
                  <c:v>7.9276758444900799E-2</c:v>
                </c:pt>
                <c:pt idx="4747">
                  <c:v>7.9276758446692894E-2</c:v>
                </c:pt>
                <c:pt idx="4748">
                  <c:v>7.9276758448443799E-2</c:v>
                </c:pt>
                <c:pt idx="4749">
                  <c:v>7.92767584501545E-2</c:v>
                </c:pt>
                <c:pt idx="4750">
                  <c:v>7.9276758451825594E-2</c:v>
                </c:pt>
                <c:pt idx="4751">
                  <c:v>7.9276758453458399E-2</c:v>
                </c:pt>
                <c:pt idx="4752">
                  <c:v>7.9276758455053595E-2</c:v>
                </c:pt>
                <c:pt idx="4753">
                  <c:v>7.9276758456612001E-2</c:v>
                </c:pt>
                <c:pt idx="4754">
                  <c:v>7.9276758458134505E-2</c:v>
                </c:pt>
                <c:pt idx="4755">
                  <c:v>7.9276758459621996E-2</c:v>
                </c:pt>
                <c:pt idx="4756">
                  <c:v>7.9276758461075195E-2</c:v>
                </c:pt>
                <c:pt idx="4757">
                  <c:v>7.9276758462495003E-2</c:v>
                </c:pt>
                <c:pt idx="4758">
                  <c:v>7.9276758463882005E-2</c:v>
                </c:pt>
                <c:pt idx="4759">
                  <c:v>7.9276758465237199E-2</c:v>
                </c:pt>
                <c:pt idx="4760">
                  <c:v>7.9276758466561098E-2</c:v>
                </c:pt>
                <c:pt idx="4761">
                  <c:v>7.9276758467854494E-2</c:v>
                </c:pt>
                <c:pt idx="4762">
                  <c:v>7.9276758469118302E-2</c:v>
                </c:pt>
                <c:pt idx="4763">
                  <c:v>7.9276758470352898E-2</c:v>
                </c:pt>
                <c:pt idx="4764">
                  <c:v>7.9276758471559003E-2</c:v>
                </c:pt>
                <c:pt idx="4765">
                  <c:v>7.9276758472737505E-2</c:v>
                </c:pt>
                <c:pt idx="4766">
                  <c:v>7.9276758473888695E-2</c:v>
                </c:pt>
                <c:pt idx="4767">
                  <c:v>7.9276758475013406E-2</c:v>
                </c:pt>
                <c:pt idx="4768">
                  <c:v>7.9276758476112194E-2</c:v>
                </c:pt>
                <c:pt idx="4769">
                  <c:v>7.9276758477185794E-2</c:v>
                </c:pt>
                <c:pt idx="4770">
                  <c:v>7.9276758478234594E-2</c:v>
                </c:pt>
                <c:pt idx="4771">
                  <c:v>7.9276758479259204E-2</c:v>
                </c:pt>
                <c:pt idx="4772">
                  <c:v>7.9276758480260404E-2</c:v>
                </c:pt>
                <c:pt idx="4773">
                  <c:v>7.9276758481238399E-2</c:v>
                </c:pt>
                <c:pt idx="4774">
                  <c:v>7.9276758482193899E-2</c:v>
                </c:pt>
                <c:pt idx="4775">
                  <c:v>7.9276758483127499E-2</c:v>
                </c:pt>
                <c:pt idx="4776">
                  <c:v>7.9276758484039506E-2</c:v>
                </c:pt>
                <c:pt idx="4777">
                  <c:v>7.9276758484930501E-2</c:v>
                </c:pt>
                <c:pt idx="4778">
                  <c:v>7.9276758485800999E-2</c:v>
                </c:pt>
                <c:pt idx="4779">
                  <c:v>7.92767584866515E-2</c:v>
                </c:pt>
                <c:pt idx="4780">
                  <c:v>7.9276758487482404E-2</c:v>
                </c:pt>
                <c:pt idx="4781">
                  <c:v>7.9276758488294199E-2</c:v>
                </c:pt>
                <c:pt idx="4782">
                  <c:v>7.9276758489087301E-2</c:v>
                </c:pt>
                <c:pt idx="4783">
                  <c:v>7.9276758489862098E-2</c:v>
                </c:pt>
                <c:pt idx="4784">
                  <c:v>7.9276758490619006E-2</c:v>
                </c:pt>
                <c:pt idx="4785">
                  <c:v>7.9276758491358595E-2</c:v>
                </c:pt>
                <c:pt idx="4786">
                  <c:v>7.9276758492081101E-2</c:v>
                </c:pt>
                <c:pt idx="4787">
                  <c:v>7.9276758492786994E-2</c:v>
                </c:pt>
                <c:pt idx="4788">
                  <c:v>7.9276758493476596E-2</c:v>
                </c:pt>
                <c:pt idx="4789">
                  <c:v>7.9276758494150307E-2</c:v>
                </c:pt>
                <c:pt idx="4790">
                  <c:v>7.9276758494808502E-2</c:v>
                </c:pt>
                <c:pt idx="4791">
                  <c:v>7.9276758495451502E-2</c:v>
                </c:pt>
                <c:pt idx="4792">
                  <c:v>7.9276758496079805E-2</c:v>
                </c:pt>
                <c:pt idx="4793">
                  <c:v>7.9276758496693703E-2</c:v>
                </c:pt>
                <c:pt idx="4794">
                  <c:v>7.9276758497293404E-2</c:v>
                </c:pt>
                <c:pt idx="4795">
                  <c:v>7.9276758497879199E-2</c:v>
                </c:pt>
                <c:pt idx="4796">
                  <c:v>7.9276758498451394E-2</c:v>
                </c:pt>
                <c:pt idx="4797">
                  <c:v>7.9276758499010599E-2</c:v>
                </c:pt>
                <c:pt idx="4798">
                  <c:v>7.9276758499556899E-2</c:v>
                </c:pt>
                <c:pt idx="4799">
                  <c:v>7.9276758500090597E-2</c:v>
                </c:pt>
                <c:pt idx="4800">
                  <c:v>7.9276758500612193E-2</c:v>
                </c:pt>
                <c:pt idx="4801">
                  <c:v>7.9276758501121605E-2</c:v>
                </c:pt>
                <c:pt idx="4802">
                  <c:v>7.9276758501619193E-2</c:v>
                </c:pt>
                <c:pt idx="4803">
                  <c:v>7.9276758502105499E-2</c:v>
                </c:pt>
                <c:pt idx="4804">
                  <c:v>7.9276758502580494E-2</c:v>
                </c:pt>
                <c:pt idx="4805">
                  <c:v>7.9276758503044706E-2</c:v>
                </c:pt>
                <c:pt idx="4806">
                  <c:v>7.9276758503498093E-2</c:v>
                </c:pt>
                <c:pt idx="4807">
                  <c:v>7.92767585039411E-2</c:v>
                </c:pt>
                <c:pt idx="4808">
                  <c:v>7.9276758504373906E-2</c:v>
                </c:pt>
                <c:pt idx="4809">
                  <c:v>7.9276758504796804E-2</c:v>
                </c:pt>
                <c:pt idx="4810">
                  <c:v>7.9276758505209904E-2</c:v>
                </c:pt>
                <c:pt idx="4811">
                  <c:v>7.9276758505613498E-2</c:v>
                </c:pt>
                <c:pt idx="4812">
                  <c:v>7.9276758506007697E-2</c:v>
                </c:pt>
                <c:pt idx="4813">
                  <c:v>7.9276758506393E-2</c:v>
                </c:pt>
                <c:pt idx="4814">
                  <c:v>7.9276758506769296E-2</c:v>
                </c:pt>
                <c:pt idx="4815">
                  <c:v>7.9276758507137002E-2</c:v>
                </c:pt>
                <c:pt idx="4816">
                  <c:v>7.9276758507496201E-2</c:v>
                </c:pt>
                <c:pt idx="4817">
                  <c:v>7.9276758507847003E-2</c:v>
                </c:pt>
                <c:pt idx="4818">
                  <c:v>7.9276758508189896E-2</c:v>
                </c:pt>
                <c:pt idx="4819">
                  <c:v>7.9276758508525003E-2</c:v>
                </c:pt>
                <c:pt idx="4820">
                  <c:v>7.9276758508852199E-2</c:v>
                </c:pt>
                <c:pt idx="4821">
                  <c:v>7.9276758509171805E-2</c:v>
                </c:pt>
                <c:pt idx="4822">
                  <c:v>7.9276758509484194E-2</c:v>
                </c:pt>
                <c:pt idx="4823">
                  <c:v>7.9276758509789394E-2</c:v>
                </c:pt>
                <c:pt idx="4824">
                  <c:v>7.9276758510087406E-2</c:v>
                </c:pt>
                <c:pt idx="4825">
                  <c:v>7.92767585103787E-2</c:v>
                </c:pt>
                <c:pt idx="4826">
                  <c:v>7.9276758510663195E-2</c:v>
                </c:pt>
                <c:pt idx="4827">
                  <c:v>7.9276758510941195E-2</c:v>
                </c:pt>
                <c:pt idx="4828">
                  <c:v>7.9276758511213005E-2</c:v>
                </c:pt>
                <c:pt idx="4829">
                  <c:v>7.9276758511478307E-2</c:v>
                </c:pt>
                <c:pt idx="4830">
                  <c:v>7.9276758511737599E-2</c:v>
                </c:pt>
                <c:pt idx="4831">
                  <c:v>7.9276758511990897E-2</c:v>
                </c:pt>
                <c:pt idx="4832">
                  <c:v>7.9276758512238296E-2</c:v>
                </c:pt>
                <c:pt idx="4833">
                  <c:v>7.9276758512480006E-2</c:v>
                </c:pt>
                <c:pt idx="4834">
                  <c:v>7.9276758512716303E-2</c:v>
                </c:pt>
                <c:pt idx="4835">
                  <c:v>7.9276758512946993E-2</c:v>
                </c:pt>
                <c:pt idx="4836">
                  <c:v>7.9276758513172396E-2</c:v>
                </c:pt>
                <c:pt idx="4837">
                  <c:v>7.9276758513392595E-2</c:v>
                </c:pt>
                <c:pt idx="4838">
                  <c:v>7.9276758513607701E-2</c:v>
                </c:pt>
                <c:pt idx="4839">
                  <c:v>7.9276758513818005E-2</c:v>
                </c:pt>
                <c:pt idx="4840">
                  <c:v>7.9276758514023396E-2</c:v>
                </c:pt>
                <c:pt idx="4841">
                  <c:v>7.9276758514224097E-2</c:v>
                </c:pt>
                <c:pt idx="4842">
                  <c:v>7.9276758514420204E-2</c:v>
                </c:pt>
                <c:pt idx="4843">
                  <c:v>7.9276758514611703E-2</c:v>
                </c:pt>
                <c:pt idx="4844">
                  <c:v>7.9276758514798804E-2</c:v>
                </c:pt>
                <c:pt idx="4845">
                  <c:v>7.9276758514981602E-2</c:v>
                </c:pt>
                <c:pt idx="4846">
                  <c:v>7.9276758515160195E-2</c:v>
                </c:pt>
                <c:pt idx="4847">
                  <c:v>7.9276758515334694E-2</c:v>
                </c:pt>
                <c:pt idx="4848">
                  <c:v>7.92767585155051E-2</c:v>
                </c:pt>
                <c:pt idx="4849">
                  <c:v>7.9276758515671605E-2</c:v>
                </c:pt>
                <c:pt idx="4850">
                  <c:v>7.9276758515834295E-2</c:v>
                </c:pt>
                <c:pt idx="4851">
                  <c:v>7.9276758515993404E-2</c:v>
                </c:pt>
                <c:pt idx="4852">
                  <c:v>7.9276758516148696E-2</c:v>
                </c:pt>
                <c:pt idx="4853">
                  <c:v>7.9276758516300297E-2</c:v>
                </c:pt>
                <c:pt idx="4854">
                  <c:v>7.9276758516448498E-2</c:v>
                </c:pt>
                <c:pt idx="4855">
                  <c:v>7.9276758516593299E-2</c:v>
                </c:pt>
                <c:pt idx="4856">
                  <c:v>7.9276758516734797E-2</c:v>
                </c:pt>
                <c:pt idx="4857">
                  <c:v>7.9276758516873005E-2</c:v>
                </c:pt>
                <c:pt idx="4858">
                  <c:v>7.9276758517008106E-2</c:v>
                </c:pt>
                <c:pt idx="4859">
                  <c:v>7.927675851714E-2</c:v>
                </c:pt>
                <c:pt idx="4860">
                  <c:v>7.9276758517268897E-2</c:v>
                </c:pt>
                <c:pt idx="4861">
                  <c:v>7.9276758517394796E-2</c:v>
                </c:pt>
                <c:pt idx="4862">
                  <c:v>7.9276758517517795E-2</c:v>
                </c:pt>
                <c:pt idx="4863">
                  <c:v>7.9276758517637894E-2</c:v>
                </c:pt>
                <c:pt idx="4864">
                  <c:v>7.9276758517755494E-2</c:v>
                </c:pt>
                <c:pt idx="4865">
                  <c:v>7.9276758517870194E-2</c:v>
                </c:pt>
                <c:pt idx="4866">
                  <c:v>7.9276758517982104E-2</c:v>
                </c:pt>
                <c:pt idx="4867">
                  <c:v>7.9276758518091697E-2</c:v>
                </c:pt>
                <c:pt idx="4868">
                  <c:v>7.9276758518198695E-2</c:v>
                </c:pt>
                <c:pt idx="4869">
                  <c:v>7.9276758518303098E-2</c:v>
                </c:pt>
                <c:pt idx="4870">
                  <c:v>7.9276758518405294E-2</c:v>
                </c:pt>
                <c:pt idx="4871">
                  <c:v>7.9276758518505006E-2</c:v>
                </c:pt>
                <c:pt idx="4872">
                  <c:v>7.92767585186024E-2</c:v>
                </c:pt>
                <c:pt idx="4873">
                  <c:v>7.9276758518697504E-2</c:v>
                </c:pt>
                <c:pt idx="4874">
                  <c:v>7.9276758518790597E-2</c:v>
                </c:pt>
                <c:pt idx="4875">
                  <c:v>7.9276758518881496E-2</c:v>
                </c:pt>
                <c:pt idx="4876">
                  <c:v>7.92767585189703E-2</c:v>
                </c:pt>
                <c:pt idx="4877">
                  <c:v>7.9276758519056995E-2</c:v>
                </c:pt>
                <c:pt idx="4878">
                  <c:v>7.9276758519141802E-2</c:v>
                </c:pt>
                <c:pt idx="4879">
                  <c:v>7.9276758519224597E-2</c:v>
                </c:pt>
                <c:pt idx="4880">
                  <c:v>7.9276758519305504E-2</c:v>
                </c:pt>
                <c:pt idx="4881">
                  <c:v>7.9276758519384496E-2</c:v>
                </c:pt>
                <c:pt idx="4882">
                  <c:v>7.9276758519461699E-2</c:v>
                </c:pt>
                <c:pt idx="4883">
                  <c:v>7.9276758519537194E-2</c:v>
                </c:pt>
                <c:pt idx="4884">
                  <c:v>7.9276758519610802E-2</c:v>
                </c:pt>
                <c:pt idx="4885">
                  <c:v>7.9276758519682897E-2</c:v>
                </c:pt>
                <c:pt idx="4886">
                  <c:v>7.9276758519753299E-2</c:v>
                </c:pt>
                <c:pt idx="4887">
                  <c:v>7.9276758519821897E-2</c:v>
                </c:pt>
                <c:pt idx="4888">
                  <c:v>7.9276758519888996E-2</c:v>
                </c:pt>
                <c:pt idx="4889">
                  <c:v>7.9276758519954596E-2</c:v>
                </c:pt>
                <c:pt idx="4890">
                  <c:v>7.9276758520018697E-2</c:v>
                </c:pt>
                <c:pt idx="4891">
                  <c:v>7.9276758520081397E-2</c:v>
                </c:pt>
                <c:pt idx="4892">
                  <c:v>7.9276758520142501E-2</c:v>
                </c:pt>
                <c:pt idx="4893">
                  <c:v>7.9276758520202203E-2</c:v>
                </c:pt>
                <c:pt idx="4894">
                  <c:v>7.9276758520260601E-2</c:v>
                </c:pt>
                <c:pt idx="4895">
                  <c:v>7.9276758520317694E-2</c:v>
                </c:pt>
                <c:pt idx="4896">
                  <c:v>7.92767585203734E-2</c:v>
                </c:pt>
                <c:pt idx="4897">
                  <c:v>7.9276758520427898E-2</c:v>
                </c:pt>
                <c:pt idx="4898">
                  <c:v>7.9276758520481105E-2</c:v>
                </c:pt>
                <c:pt idx="4899">
                  <c:v>7.9276758520532994E-2</c:v>
                </c:pt>
                <c:pt idx="4900">
                  <c:v>7.9276758520583801E-2</c:v>
                </c:pt>
                <c:pt idx="4901">
                  <c:v>7.92767585206334E-2</c:v>
                </c:pt>
                <c:pt idx="4902">
                  <c:v>7.9276758520681806E-2</c:v>
                </c:pt>
                <c:pt idx="4903">
                  <c:v>7.9276758520729101E-2</c:v>
                </c:pt>
                <c:pt idx="4904">
                  <c:v>7.9276758520775301E-2</c:v>
                </c:pt>
                <c:pt idx="4905">
                  <c:v>7.9276758520820598E-2</c:v>
                </c:pt>
                <c:pt idx="4906">
                  <c:v>7.9276758520864701E-2</c:v>
                </c:pt>
                <c:pt idx="4907">
                  <c:v>7.9276758520907806E-2</c:v>
                </c:pt>
                <c:pt idx="4908">
                  <c:v>7.9276758520950105E-2</c:v>
                </c:pt>
                <c:pt idx="4909">
                  <c:v>7.9276758520991197E-2</c:v>
                </c:pt>
                <c:pt idx="4910">
                  <c:v>7.9276758521031304E-2</c:v>
                </c:pt>
                <c:pt idx="4911">
                  <c:v>7.9276758521070703E-2</c:v>
                </c:pt>
                <c:pt idx="4912">
                  <c:v>7.9276758521109006E-2</c:v>
                </c:pt>
                <c:pt idx="4913">
                  <c:v>7.9276758521146407E-2</c:v>
                </c:pt>
                <c:pt idx="4914">
                  <c:v>7.9276758521183197E-2</c:v>
                </c:pt>
                <c:pt idx="4915">
                  <c:v>7.9276758521219001E-2</c:v>
                </c:pt>
                <c:pt idx="4916">
                  <c:v>7.9276758521254001E-2</c:v>
                </c:pt>
                <c:pt idx="4917">
                  <c:v>7.9276758521288196E-2</c:v>
                </c:pt>
                <c:pt idx="4918">
                  <c:v>7.92767585213216E-2</c:v>
                </c:pt>
                <c:pt idx="4919">
                  <c:v>7.9276758521354296E-2</c:v>
                </c:pt>
                <c:pt idx="4920">
                  <c:v>7.9276758521386104E-2</c:v>
                </c:pt>
                <c:pt idx="4921">
                  <c:v>7.9276758521417204E-2</c:v>
                </c:pt>
                <c:pt idx="4922">
                  <c:v>7.9276758521447499E-2</c:v>
                </c:pt>
                <c:pt idx="4923">
                  <c:v>7.9276758521477295E-2</c:v>
                </c:pt>
                <c:pt idx="4924">
                  <c:v>7.9276758521506299E-2</c:v>
                </c:pt>
                <c:pt idx="4925">
                  <c:v>7.9276758521534693E-2</c:v>
                </c:pt>
                <c:pt idx="4926">
                  <c:v>7.9276758521562393E-2</c:v>
                </c:pt>
                <c:pt idx="4927">
                  <c:v>7.9276758521589399E-2</c:v>
                </c:pt>
                <c:pt idx="4928">
                  <c:v>7.9276758521615795E-2</c:v>
                </c:pt>
                <c:pt idx="4929">
                  <c:v>7.9276758521641705E-2</c:v>
                </c:pt>
                <c:pt idx="4930">
                  <c:v>7.9276758521666907E-2</c:v>
                </c:pt>
                <c:pt idx="4931">
                  <c:v>7.9276758521691595E-2</c:v>
                </c:pt>
                <c:pt idx="4932">
                  <c:v>7.9276758521715604E-2</c:v>
                </c:pt>
                <c:pt idx="4933">
                  <c:v>7.9276758521739196E-2</c:v>
                </c:pt>
                <c:pt idx="4934">
                  <c:v>7.9276758521762206E-2</c:v>
                </c:pt>
                <c:pt idx="4935">
                  <c:v>7.9276758521784702E-2</c:v>
                </c:pt>
                <c:pt idx="4936">
                  <c:v>7.9276758521806601E-2</c:v>
                </c:pt>
                <c:pt idx="4937">
                  <c:v>7.9276758521828E-2</c:v>
                </c:pt>
                <c:pt idx="4938">
                  <c:v>7.9276758521848997E-2</c:v>
                </c:pt>
                <c:pt idx="4939">
                  <c:v>7.9276758521869495E-2</c:v>
                </c:pt>
                <c:pt idx="4940">
                  <c:v>7.9276758521889507E-2</c:v>
                </c:pt>
                <c:pt idx="4941">
                  <c:v>7.9276758521909005E-2</c:v>
                </c:pt>
                <c:pt idx="4942">
                  <c:v>7.9276758521928004E-2</c:v>
                </c:pt>
                <c:pt idx="4943">
                  <c:v>7.92767585219466E-2</c:v>
                </c:pt>
                <c:pt idx="4944">
                  <c:v>7.9276758521964794E-2</c:v>
                </c:pt>
                <c:pt idx="4945">
                  <c:v>7.9276758521982696E-2</c:v>
                </c:pt>
                <c:pt idx="4946">
                  <c:v>7.9276758522000002E-2</c:v>
                </c:pt>
                <c:pt idx="4947">
                  <c:v>7.9276758522017002E-2</c:v>
                </c:pt>
                <c:pt idx="4948">
                  <c:v>7.92767585220336E-2</c:v>
                </c:pt>
                <c:pt idx="4949">
                  <c:v>7.9276758522049795E-2</c:v>
                </c:pt>
                <c:pt idx="4950">
                  <c:v>7.9276758522065796E-2</c:v>
                </c:pt>
                <c:pt idx="4951">
                  <c:v>7.9276758522081103E-2</c:v>
                </c:pt>
                <c:pt idx="4952">
                  <c:v>7.9276758522096202E-2</c:v>
                </c:pt>
                <c:pt idx="4953">
                  <c:v>7.9276758522110996E-2</c:v>
                </c:pt>
                <c:pt idx="4954">
                  <c:v>7.9276758522125401E-2</c:v>
                </c:pt>
                <c:pt idx="4955">
                  <c:v>7.9276758522139598E-2</c:v>
                </c:pt>
                <c:pt idx="4956">
                  <c:v>7.9276758522153296E-2</c:v>
                </c:pt>
                <c:pt idx="4957">
                  <c:v>7.9276758522166799E-2</c:v>
                </c:pt>
                <c:pt idx="4958">
                  <c:v>7.9276758522179996E-2</c:v>
                </c:pt>
                <c:pt idx="4959">
                  <c:v>7.9276758522192806E-2</c:v>
                </c:pt>
                <c:pt idx="4960">
                  <c:v>7.9276758522205296E-2</c:v>
                </c:pt>
                <c:pt idx="4961">
                  <c:v>7.9276758522217605E-2</c:v>
                </c:pt>
                <c:pt idx="4962">
                  <c:v>7.9276758522229498E-2</c:v>
                </c:pt>
                <c:pt idx="4963">
                  <c:v>7.9276758522241197E-2</c:v>
                </c:pt>
                <c:pt idx="4964">
                  <c:v>7.9276758522252605E-2</c:v>
                </c:pt>
                <c:pt idx="4965">
                  <c:v>7.9276758522263693E-2</c:v>
                </c:pt>
                <c:pt idx="4966">
                  <c:v>7.9276758522274698E-2</c:v>
                </c:pt>
                <c:pt idx="4967">
                  <c:v>7.9276758522285301E-2</c:v>
                </c:pt>
                <c:pt idx="4968">
                  <c:v>7.9276758522295598E-2</c:v>
                </c:pt>
                <c:pt idx="4969">
                  <c:v>7.9276758522305896E-2</c:v>
                </c:pt>
                <c:pt idx="4970">
                  <c:v>7.9276758522315804E-2</c:v>
                </c:pt>
                <c:pt idx="4971">
                  <c:v>7.9276758522325505E-2</c:v>
                </c:pt>
                <c:pt idx="4972">
                  <c:v>7.9276758522334997E-2</c:v>
                </c:pt>
                <c:pt idx="4973">
                  <c:v>7.9276758522344198E-2</c:v>
                </c:pt>
                <c:pt idx="4974">
                  <c:v>7.9276758522353399E-2</c:v>
                </c:pt>
                <c:pt idx="4975">
                  <c:v>7.9276758522362101E-2</c:v>
                </c:pt>
                <c:pt idx="4976">
                  <c:v>7.9276758522370899E-2</c:v>
                </c:pt>
                <c:pt idx="4977">
                  <c:v>7.9276758522379198E-2</c:v>
                </c:pt>
                <c:pt idx="4978">
                  <c:v>7.9276758522387497E-2</c:v>
                </c:pt>
                <c:pt idx="4979">
                  <c:v>7.9276758522395602E-2</c:v>
                </c:pt>
                <c:pt idx="4980">
                  <c:v>7.9276758522403401E-2</c:v>
                </c:pt>
                <c:pt idx="4981">
                  <c:v>7.9276758522411103E-2</c:v>
                </c:pt>
                <c:pt idx="4982">
                  <c:v>7.9276758522418694E-2</c:v>
                </c:pt>
                <c:pt idx="4983">
                  <c:v>7.9276758522426105E-2</c:v>
                </c:pt>
                <c:pt idx="4984">
                  <c:v>7.9276758522433294E-2</c:v>
                </c:pt>
                <c:pt idx="4985">
                  <c:v>7.9276758522440302E-2</c:v>
                </c:pt>
                <c:pt idx="4986">
                  <c:v>7.9276758522447102E-2</c:v>
                </c:pt>
                <c:pt idx="4987">
                  <c:v>7.9276758522453694E-2</c:v>
                </c:pt>
                <c:pt idx="4988">
                  <c:v>7.9276758522460203E-2</c:v>
                </c:pt>
                <c:pt idx="4989">
                  <c:v>7.92767585224666E-2</c:v>
                </c:pt>
                <c:pt idx="4990">
                  <c:v>7.9276758522472901E-2</c:v>
                </c:pt>
                <c:pt idx="4991">
                  <c:v>7.9276758522478993E-2</c:v>
                </c:pt>
                <c:pt idx="4992">
                  <c:v>7.9276758522484905E-2</c:v>
                </c:pt>
                <c:pt idx="4993">
                  <c:v>7.9276758522490706E-2</c:v>
                </c:pt>
                <c:pt idx="4994">
                  <c:v>7.9276758522496396E-2</c:v>
                </c:pt>
                <c:pt idx="4995">
                  <c:v>7.9276758522501906E-2</c:v>
                </c:pt>
                <c:pt idx="4996">
                  <c:v>7.9276758522507401E-2</c:v>
                </c:pt>
                <c:pt idx="4997">
                  <c:v>7.9276758522512702E-2</c:v>
                </c:pt>
                <c:pt idx="4998">
                  <c:v>7.9276758522517907E-2</c:v>
                </c:pt>
                <c:pt idx="4999">
                  <c:v>7.9276758522523E-2</c:v>
                </c:pt>
                <c:pt idx="5000">
                  <c:v>7.9276758522527899E-2</c:v>
                </c:pt>
                <c:pt idx="5001">
                  <c:v>7.9276758522532798E-2</c:v>
                </c:pt>
                <c:pt idx="5002">
                  <c:v>7.9276758522537405E-2</c:v>
                </c:pt>
                <c:pt idx="5003">
                  <c:v>7.9276758522542096E-2</c:v>
                </c:pt>
                <c:pt idx="5004">
                  <c:v>7.9276758522546606E-2</c:v>
                </c:pt>
                <c:pt idx="5005">
                  <c:v>7.9276758522550894E-2</c:v>
                </c:pt>
                <c:pt idx="5006">
                  <c:v>7.9276758522555196E-2</c:v>
                </c:pt>
                <c:pt idx="5007">
                  <c:v>7.9276758522559498E-2</c:v>
                </c:pt>
                <c:pt idx="5008">
                  <c:v>7.9276758522563495E-2</c:v>
                </c:pt>
                <c:pt idx="5009">
                  <c:v>7.9276758522567603E-2</c:v>
                </c:pt>
                <c:pt idx="5010">
                  <c:v>7.9276758522571406E-2</c:v>
                </c:pt>
                <c:pt idx="5011">
                  <c:v>7.9276758522575305E-2</c:v>
                </c:pt>
                <c:pt idx="5012">
                  <c:v>7.9276758522578997E-2</c:v>
                </c:pt>
                <c:pt idx="5013">
                  <c:v>7.9276758522582605E-2</c:v>
                </c:pt>
                <c:pt idx="5014">
                  <c:v>7.9276758522586102E-2</c:v>
                </c:pt>
                <c:pt idx="5015">
                  <c:v>7.9276758522589599E-2</c:v>
                </c:pt>
                <c:pt idx="5016">
                  <c:v>7.9276758522593097E-2</c:v>
                </c:pt>
                <c:pt idx="5017">
                  <c:v>7.9276758522596399E-2</c:v>
                </c:pt>
                <c:pt idx="5018">
                  <c:v>7.9276758522599605E-2</c:v>
                </c:pt>
                <c:pt idx="5019">
                  <c:v>7.9276758522602797E-2</c:v>
                </c:pt>
                <c:pt idx="5020">
                  <c:v>7.9276758522605906E-2</c:v>
                </c:pt>
                <c:pt idx="5021">
                  <c:v>7.9276758522608903E-2</c:v>
                </c:pt>
                <c:pt idx="5022">
                  <c:v>7.9276758522611998E-2</c:v>
                </c:pt>
                <c:pt idx="5023">
                  <c:v>7.9276758522614899E-2</c:v>
                </c:pt>
                <c:pt idx="5024">
                  <c:v>7.9276758522617799E-2</c:v>
                </c:pt>
                <c:pt idx="5025">
                  <c:v>7.9276758522620505E-2</c:v>
                </c:pt>
                <c:pt idx="5026">
                  <c:v>7.92767585226231E-2</c:v>
                </c:pt>
                <c:pt idx="5027">
                  <c:v>7.9276758522625806E-2</c:v>
                </c:pt>
                <c:pt idx="5028">
                  <c:v>7.9276758522628304E-2</c:v>
                </c:pt>
                <c:pt idx="5029">
                  <c:v>7.9276758522630802E-2</c:v>
                </c:pt>
                <c:pt idx="5030">
                  <c:v>7.92767585226333E-2</c:v>
                </c:pt>
                <c:pt idx="5031">
                  <c:v>7.9276758522635701E-2</c:v>
                </c:pt>
                <c:pt idx="5032">
                  <c:v>7.9276758522638102E-2</c:v>
                </c:pt>
                <c:pt idx="5033">
                  <c:v>7.9276758522640406E-2</c:v>
                </c:pt>
                <c:pt idx="5034">
                  <c:v>7.9276758522642599E-2</c:v>
                </c:pt>
                <c:pt idx="5035">
                  <c:v>7.9276758522644902E-2</c:v>
                </c:pt>
                <c:pt idx="5036">
                  <c:v>7.9276758522646998E-2</c:v>
                </c:pt>
                <c:pt idx="5037">
                  <c:v>7.9276758522648996E-2</c:v>
                </c:pt>
                <c:pt idx="5038">
                  <c:v>7.9276758522650995E-2</c:v>
                </c:pt>
                <c:pt idx="5039">
                  <c:v>7.9276758522653104E-2</c:v>
                </c:pt>
                <c:pt idx="5040">
                  <c:v>7.9276758522655005E-2</c:v>
                </c:pt>
                <c:pt idx="5041">
                  <c:v>7.9276758522657004E-2</c:v>
                </c:pt>
                <c:pt idx="5042">
                  <c:v>7.9276758522658794E-2</c:v>
                </c:pt>
                <c:pt idx="5043">
                  <c:v>7.9276758522660695E-2</c:v>
                </c:pt>
                <c:pt idx="5044">
                  <c:v>7.9276758522662499E-2</c:v>
                </c:pt>
                <c:pt idx="5045">
                  <c:v>7.9276758522664303E-2</c:v>
                </c:pt>
                <c:pt idx="5046">
                  <c:v>7.9276758522665899E-2</c:v>
                </c:pt>
                <c:pt idx="5047">
                  <c:v>7.9276758522667606E-2</c:v>
                </c:pt>
                <c:pt idx="5048">
                  <c:v>7.9276758522669202E-2</c:v>
                </c:pt>
                <c:pt idx="5049">
                  <c:v>7.9276758522670798E-2</c:v>
                </c:pt>
                <c:pt idx="5050">
                  <c:v>7.9276758522672297E-2</c:v>
                </c:pt>
                <c:pt idx="5051">
                  <c:v>7.9276758522673907E-2</c:v>
                </c:pt>
                <c:pt idx="5052">
                  <c:v>7.9276758522675295E-2</c:v>
                </c:pt>
                <c:pt idx="5053">
                  <c:v>7.9276758522676793E-2</c:v>
                </c:pt>
                <c:pt idx="5054">
                  <c:v>7.9276758522678195E-2</c:v>
                </c:pt>
                <c:pt idx="5055">
                  <c:v>7.92767585226795E-2</c:v>
                </c:pt>
                <c:pt idx="5056">
                  <c:v>7.9276758522680901E-2</c:v>
                </c:pt>
                <c:pt idx="5057">
                  <c:v>7.9276758522682303E-2</c:v>
                </c:pt>
                <c:pt idx="5058">
                  <c:v>7.9276758522683496E-2</c:v>
                </c:pt>
                <c:pt idx="5059">
                  <c:v>7.9276758522684704E-2</c:v>
                </c:pt>
                <c:pt idx="5060">
                  <c:v>7.9276758522685897E-2</c:v>
                </c:pt>
                <c:pt idx="5061">
                  <c:v>7.9276758522687202E-2</c:v>
                </c:pt>
                <c:pt idx="5062">
                  <c:v>7.9276758522688298E-2</c:v>
                </c:pt>
                <c:pt idx="5063">
                  <c:v>7.9276758522689506E-2</c:v>
                </c:pt>
                <c:pt idx="5064">
                  <c:v>7.9276758522690602E-2</c:v>
                </c:pt>
                <c:pt idx="5065">
                  <c:v>7.9276758522691698E-2</c:v>
                </c:pt>
                <c:pt idx="5066">
                  <c:v>7.9276758522692697E-2</c:v>
                </c:pt>
                <c:pt idx="5067">
                  <c:v>7.9276758522693794E-2</c:v>
                </c:pt>
                <c:pt idx="5068">
                  <c:v>7.9276758522694807E-2</c:v>
                </c:pt>
                <c:pt idx="5069">
                  <c:v>7.9276758522695806E-2</c:v>
                </c:pt>
                <c:pt idx="5070">
                  <c:v>7.9276758522696805E-2</c:v>
                </c:pt>
                <c:pt idx="5071">
                  <c:v>7.9276758522697693E-2</c:v>
                </c:pt>
                <c:pt idx="5072">
                  <c:v>7.9276758522698595E-2</c:v>
                </c:pt>
                <c:pt idx="5073">
                  <c:v>7.9276758522699498E-2</c:v>
                </c:pt>
                <c:pt idx="5074">
                  <c:v>7.9276758522700302E-2</c:v>
                </c:pt>
                <c:pt idx="5075">
                  <c:v>7.9276758522701093E-2</c:v>
                </c:pt>
                <c:pt idx="5076">
                  <c:v>7.9276758522701996E-2</c:v>
                </c:pt>
                <c:pt idx="5077">
                  <c:v>7.9276758522702898E-2</c:v>
                </c:pt>
                <c:pt idx="5078">
                  <c:v>7.9276758522703605E-2</c:v>
                </c:pt>
                <c:pt idx="5079">
                  <c:v>7.9276758522704494E-2</c:v>
                </c:pt>
                <c:pt idx="5080">
                  <c:v>7.9276758522705298E-2</c:v>
                </c:pt>
                <c:pt idx="5081">
                  <c:v>7.9276758522706006E-2</c:v>
                </c:pt>
                <c:pt idx="5082">
                  <c:v>7.92767585227067E-2</c:v>
                </c:pt>
                <c:pt idx="5083">
                  <c:v>7.9276758522707505E-2</c:v>
                </c:pt>
                <c:pt idx="5084">
                  <c:v>7.9276758522708199E-2</c:v>
                </c:pt>
                <c:pt idx="5085">
                  <c:v>7.9276758522708907E-2</c:v>
                </c:pt>
                <c:pt idx="5086">
                  <c:v>7.9276758522709601E-2</c:v>
                </c:pt>
                <c:pt idx="5087">
                  <c:v>7.9276758522710197E-2</c:v>
                </c:pt>
                <c:pt idx="5088">
                  <c:v>7.9276758522710905E-2</c:v>
                </c:pt>
                <c:pt idx="5089">
                  <c:v>7.9276758522711502E-2</c:v>
                </c:pt>
                <c:pt idx="5090">
                  <c:v>7.9276758522712196E-2</c:v>
                </c:pt>
                <c:pt idx="5091">
                  <c:v>7.9276758522712695E-2</c:v>
                </c:pt>
                <c:pt idx="5092">
                  <c:v>7.9276758522713306E-2</c:v>
                </c:pt>
                <c:pt idx="5093">
                  <c:v>7.9276758522713903E-2</c:v>
                </c:pt>
                <c:pt idx="5094">
                  <c:v>7.9276758522714402E-2</c:v>
                </c:pt>
                <c:pt idx="5095">
                  <c:v>7.9276758522714999E-2</c:v>
                </c:pt>
                <c:pt idx="5096">
                  <c:v>7.9276758522715499E-2</c:v>
                </c:pt>
                <c:pt idx="5097">
                  <c:v>7.9276758522715998E-2</c:v>
                </c:pt>
                <c:pt idx="5098">
                  <c:v>7.9276758522716498E-2</c:v>
                </c:pt>
                <c:pt idx="5099">
                  <c:v>7.9276758522716997E-2</c:v>
                </c:pt>
                <c:pt idx="5100">
                  <c:v>7.9276758522717594E-2</c:v>
                </c:pt>
                <c:pt idx="5101">
                  <c:v>7.9276758522717997E-2</c:v>
                </c:pt>
                <c:pt idx="5102">
                  <c:v>7.9276758522718399E-2</c:v>
                </c:pt>
                <c:pt idx="5103">
                  <c:v>7.9276758522718899E-2</c:v>
                </c:pt>
                <c:pt idx="5104">
                  <c:v>7.9276758522719301E-2</c:v>
                </c:pt>
                <c:pt idx="5105">
                  <c:v>7.9276758522719704E-2</c:v>
                </c:pt>
                <c:pt idx="5106">
                  <c:v>7.9276758522720203E-2</c:v>
                </c:pt>
                <c:pt idx="5107">
                  <c:v>7.9276758522720495E-2</c:v>
                </c:pt>
                <c:pt idx="5108">
                  <c:v>7.9276758522720897E-2</c:v>
                </c:pt>
                <c:pt idx="5109">
                  <c:v>7.92767585227213E-2</c:v>
                </c:pt>
                <c:pt idx="5110">
                  <c:v>7.9276758522721702E-2</c:v>
                </c:pt>
                <c:pt idx="5111">
                  <c:v>7.9276758522721993E-2</c:v>
                </c:pt>
                <c:pt idx="5112">
                  <c:v>7.9276758522722299E-2</c:v>
                </c:pt>
                <c:pt idx="5113">
                  <c:v>7.9276758522722701E-2</c:v>
                </c:pt>
                <c:pt idx="5114">
                  <c:v>7.9276758522723006E-2</c:v>
                </c:pt>
                <c:pt idx="5115">
                  <c:v>7.9276758522723395E-2</c:v>
                </c:pt>
                <c:pt idx="5116">
                  <c:v>7.9276758522723603E-2</c:v>
                </c:pt>
                <c:pt idx="5117">
                  <c:v>7.9276758522723895E-2</c:v>
                </c:pt>
                <c:pt idx="5118">
                  <c:v>7.92767585227242E-2</c:v>
                </c:pt>
                <c:pt idx="5119">
                  <c:v>7.9276758522724505E-2</c:v>
                </c:pt>
                <c:pt idx="5120">
                  <c:v>7.92767585227247E-2</c:v>
                </c:pt>
                <c:pt idx="5121">
                  <c:v>7.9276758522725005E-2</c:v>
                </c:pt>
                <c:pt idx="5122">
                  <c:v>7.9276758522725199E-2</c:v>
                </c:pt>
                <c:pt idx="5123">
                  <c:v>7.9276758522725504E-2</c:v>
                </c:pt>
                <c:pt idx="5124">
                  <c:v>7.9276758522725796E-2</c:v>
                </c:pt>
                <c:pt idx="5125">
                  <c:v>7.9276758522726004E-2</c:v>
                </c:pt>
                <c:pt idx="5126">
                  <c:v>7.9276758522726296E-2</c:v>
                </c:pt>
                <c:pt idx="5127">
                  <c:v>7.9276758522726601E-2</c:v>
                </c:pt>
                <c:pt idx="5128">
                  <c:v>7.9276758522726795E-2</c:v>
                </c:pt>
                <c:pt idx="5129">
                  <c:v>7.9276758522727003E-2</c:v>
                </c:pt>
                <c:pt idx="5130">
                  <c:v>7.9276758522727198E-2</c:v>
                </c:pt>
                <c:pt idx="5131">
                  <c:v>7.9276758522727406E-2</c:v>
                </c:pt>
                <c:pt idx="5132">
                  <c:v>7.92767585227276E-2</c:v>
                </c:pt>
                <c:pt idx="5133">
                  <c:v>7.9276758522727697E-2</c:v>
                </c:pt>
                <c:pt idx="5134">
                  <c:v>7.9276758522727905E-2</c:v>
                </c:pt>
                <c:pt idx="5135">
                  <c:v>7.92767585227281E-2</c:v>
                </c:pt>
                <c:pt idx="5136">
                  <c:v>7.9276758522728294E-2</c:v>
                </c:pt>
                <c:pt idx="5137">
                  <c:v>7.9276758522728502E-2</c:v>
                </c:pt>
                <c:pt idx="5138">
                  <c:v>7.9276758522728599E-2</c:v>
                </c:pt>
                <c:pt idx="5139">
                  <c:v>7.9276758522728794E-2</c:v>
                </c:pt>
                <c:pt idx="5140">
                  <c:v>7.9276758522728905E-2</c:v>
                </c:pt>
                <c:pt idx="5141">
                  <c:v>7.9276758522729099E-2</c:v>
                </c:pt>
                <c:pt idx="5142">
                  <c:v>7.9276758522729196E-2</c:v>
                </c:pt>
                <c:pt idx="5143">
                  <c:v>7.9276758522729404E-2</c:v>
                </c:pt>
                <c:pt idx="5144">
                  <c:v>7.9276758522729501E-2</c:v>
                </c:pt>
                <c:pt idx="5145">
                  <c:v>7.9276758522729696E-2</c:v>
                </c:pt>
                <c:pt idx="5146">
                  <c:v>7.9276758522729807E-2</c:v>
                </c:pt>
                <c:pt idx="5147">
                  <c:v>7.9276758522729904E-2</c:v>
                </c:pt>
                <c:pt idx="5148">
                  <c:v>7.9276758522730098E-2</c:v>
                </c:pt>
                <c:pt idx="5149">
                  <c:v>7.9276758522730195E-2</c:v>
                </c:pt>
                <c:pt idx="5150">
                  <c:v>7.9276758522730306E-2</c:v>
                </c:pt>
                <c:pt idx="5151">
                  <c:v>7.9276758522730403E-2</c:v>
                </c:pt>
                <c:pt idx="5152">
                  <c:v>7.9276758522730501E-2</c:v>
                </c:pt>
                <c:pt idx="5153">
                  <c:v>7.9276758522730695E-2</c:v>
                </c:pt>
                <c:pt idx="5154">
                  <c:v>7.9276758522730806E-2</c:v>
                </c:pt>
                <c:pt idx="5155">
                  <c:v>7.9276758522730903E-2</c:v>
                </c:pt>
                <c:pt idx="5156">
                  <c:v>7.9276758522731E-2</c:v>
                </c:pt>
                <c:pt idx="5157">
                  <c:v>7.9276758522731097E-2</c:v>
                </c:pt>
                <c:pt idx="5158">
                  <c:v>7.9276758522731194E-2</c:v>
                </c:pt>
                <c:pt idx="5159">
                  <c:v>7.9276758522731305E-2</c:v>
                </c:pt>
                <c:pt idx="5160">
                  <c:v>7.9276758522731403E-2</c:v>
                </c:pt>
                <c:pt idx="5161">
                  <c:v>7.92767585227315E-2</c:v>
                </c:pt>
                <c:pt idx="5162">
                  <c:v>7.9276758522731597E-2</c:v>
                </c:pt>
                <c:pt idx="5163">
                  <c:v>7.9276758522731694E-2</c:v>
                </c:pt>
                <c:pt idx="5164">
                  <c:v>7.9276758522731805E-2</c:v>
                </c:pt>
                <c:pt idx="5165">
                  <c:v>7.9276758522731805E-2</c:v>
                </c:pt>
                <c:pt idx="5166">
                  <c:v>7.9276758522731999E-2</c:v>
                </c:pt>
                <c:pt idx="5167">
                  <c:v>7.9276758522731902E-2</c:v>
                </c:pt>
                <c:pt idx="5168">
                  <c:v>7.9276758522731999E-2</c:v>
                </c:pt>
                <c:pt idx="5169">
                  <c:v>7.9276758522732096E-2</c:v>
                </c:pt>
                <c:pt idx="5170">
                  <c:v>7.9276758522732194E-2</c:v>
                </c:pt>
                <c:pt idx="5171">
                  <c:v>7.9276758522732194E-2</c:v>
                </c:pt>
                <c:pt idx="5172">
                  <c:v>7.9276758522732402E-2</c:v>
                </c:pt>
                <c:pt idx="5173">
                  <c:v>7.9276758522732402E-2</c:v>
                </c:pt>
                <c:pt idx="5174">
                  <c:v>7.9276758522732499E-2</c:v>
                </c:pt>
                <c:pt idx="5175">
                  <c:v>7.9276758522732596E-2</c:v>
                </c:pt>
                <c:pt idx="5176">
                  <c:v>7.9276758522732596E-2</c:v>
                </c:pt>
                <c:pt idx="5177">
                  <c:v>7.9276758522732693E-2</c:v>
                </c:pt>
                <c:pt idx="5178">
                  <c:v>7.9276758522732804E-2</c:v>
                </c:pt>
                <c:pt idx="5179">
                  <c:v>7.9276758522732804E-2</c:v>
                </c:pt>
                <c:pt idx="5180">
                  <c:v>7.9276758522732901E-2</c:v>
                </c:pt>
                <c:pt idx="5181">
                  <c:v>7.9276758522732901E-2</c:v>
                </c:pt>
                <c:pt idx="5182">
                  <c:v>7.9276758522733096E-2</c:v>
                </c:pt>
                <c:pt idx="5183">
                  <c:v>7.9276758522733096E-2</c:v>
                </c:pt>
                <c:pt idx="5184">
                  <c:v>7.9276758522733096E-2</c:v>
                </c:pt>
                <c:pt idx="5185">
                  <c:v>7.9276758522733096E-2</c:v>
                </c:pt>
                <c:pt idx="5186">
                  <c:v>7.9276758522733207E-2</c:v>
                </c:pt>
                <c:pt idx="5187">
                  <c:v>7.9276758522733304E-2</c:v>
                </c:pt>
                <c:pt idx="5188">
                  <c:v>7.9276758522733304E-2</c:v>
                </c:pt>
                <c:pt idx="5189">
                  <c:v>7.9276758522733304E-2</c:v>
                </c:pt>
                <c:pt idx="5190">
                  <c:v>7.9276758522733401E-2</c:v>
                </c:pt>
                <c:pt idx="5191">
                  <c:v>7.9276758522733401E-2</c:v>
                </c:pt>
                <c:pt idx="5192">
                  <c:v>7.9276758522733498E-2</c:v>
                </c:pt>
                <c:pt idx="5193">
                  <c:v>7.9276758522733498E-2</c:v>
                </c:pt>
                <c:pt idx="5194">
                  <c:v>7.9276758522733595E-2</c:v>
                </c:pt>
                <c:pt idx="5195">
                  <c:v>7.9276758522733595E-2</c:v>
                </c:pt>
                <c:pt idx="5196">
                  <c:v>7.9276758522733706E-2</c:v>
                </c:pt>
                <c:pt idx="5197">
                  <c:v>7.9276758522733706E-2</c:v>
                </c:pt>
                <c:pt idx="5198">
                  <c:v>7.9276758522733706E-2</c:v>
                </c:pt>
                <c:pt idx="5199">
                  <c:v>7.9276758522733706E-2</c:v>
                </c:pt>
                <c:pt idx="5200">
                  <c:v>7.9276758522733803E-2</c:v>
                </c:pt>
                <c:pt idx="5201">
                  <c:v>7.9276758522733901E-2</c:v>
                </c:pt>
                <c:pt idx="5202">
                  <c:v>7.9276758522733901E-2</c:v>
                </c:pt>
                <c:pt idx="5203">
                  <c:v>7.9276758522733998E-2</c:v>
                </c:pt>
                <c:pt idx="5204">
                  <c:v>7.9276758522733998E-2</c:v>
                </c:pt>
                <c:pt idx="5205">
                  <c:v>7.9276758522733998E-2</c:v>
                </c:pt>
                <c:pt idx="5206">
                  <c:v>7.9276758522734095E-2</c:v>
                </c:pt>
                <c:pt idx="5207">
                  <c:v>7.9276758522734095E-2</c:v>
                </c:pt>
                <c:pt idx="5208">
                  <c:v>7.9276758522734095E-2</c:v>
                </c:pt>
                <c:pt idx="5209">
                  <c:v>7.9276758522734206E-2</c:v>
                </c:pt>
                <c:pt idx="5210">
                  <c:v>7.9276758522734206E-2</c:v>
                </c:pt>
                <c:pt idx="5211">
                  <c:v>7.9276758522734206E-2</c:v>
                </c:pt>
                <c:pt idx="5212">
                  <c:v>7.9276758522734303E-2</c:v>
                </c:pt>
                <c:pt idx="5213">
                  <c:v>7.9276758522734303E-2</c:v>
                </c:pt>
                <c:pt idx="5214">
                  <c:v>7.9276758522734303E-2</c:v>
                </c:pt>
                <c:pt idx="5215">
                  <c:v>7.92767585227344E-2</c:v>
                </c:pt>
                <c:pt idx="5216">
                  <c:v>7.92767585227344E-2</c:v>
                </c:pt>
                <c:pt idx="5217">
                  <c:v>7.9276758522734497E-2</c:v>
                </c:pt>
                <c:pt idx="5218">
                  <c:v>7.9276758522734497E-2</c:v>
                </c:pt>
                <c:pt idx="5219">
                  <c:v>7.9276758522734497E-2</c:v>
                </c:pt>
                <c:pt idx="5220">
                  <c:v>7.9276758522734497E-2</c:v>
                </c:pt>
                <c:pt idx="5221">
                  <c:v>7.9276758522734594E-2</c:v>
                </c:pt>
                <c:pt idx="5222">
                  <c:v>7.9276758522734594E-2</c:v>
                </c:pt>
                <c:pt idx="5223">
                  <c:v>7.9276758522734594E-2</c:v>
                </c:pt>
                <c:pt idx="5224">
                  <c:v>7.9276758522734594E-2</c:v>
                </c:pt>
                <c:pt idx="5225">
                  <c:v>7.9276758522734705E-2</c:v>
                </c:pt>
                <c:pt idx="5226">
                  <c:v>7.9276758522734705E-2</c:v>
                </c:pt>
                <c:pt idx="5227">
                  <c:v>7.9276758522734705E-2</c:v>
                </c:pt>
                <c:pt idx="5228">
                  <c:v>7.9276758522734705E-2</c:v>
                </c:pt>
                <c:pt idx="5229">
                  <c:v>7.9276758522734705E-2</c:v>
                </c:pt>
                <c:pt idx="5230">
                  <c:v>7.9276758522734803E-2</c:v>
                </c:pt>
                <c:pt idx="5231">
                  <c:v>7.9276758522734803E-2</c:v>
                </c:pt>
                <c:pt idx="5232">
                  <c:v>7.9276758522734803E-2</c:v>
                </c:pt>
                <c:pt idx="5233">
                  <c:v>7.9276758522734803E-2</c:v>
                </c:pt>
                <c:pt idx="5234">
                  <c:v>7.92767585227349E-2</c:v>
                </c:pt>
                <c:pt idx="5235">
                  <c:v>7.92767585227349E-2</c:v>
                </c:pt>
                <c:pt idx="5236">
                  <c:v>7.92767585227349E-2</c:v>
                </c:pt>
                <c:pt idx="5237">
                  <c:v>7.9276758522734997E-2</c:v>
                </c:pt>
                <c:pt idx="5238">
                  <c:v>7.92767585227349E-2</c:v>
                </c:pt>
                <c:pt idx="5239">
                  <c:v>7.9276758522734997E-2</c:v>
                </c:pt>
                <c:pt idx="5240">
                  <c:v>7.9276758522734997E-2</c:v>
                </c:pt>
                <c:pt idx="5241">
                  <c:v>7.9276758522734997E-2</c:v>
                </c:pt>
                <c:pt idx="5242">
                  <c:v>7.9276758522734997E-2</c:v>
                </c:pt>
                <c:pt idx="5243">
                  <c:v>7.9276758522734997E-2</c:v>
                </c:pt>
                <c:pt idx="5244">
                  <c:v>7.9276758522734997E-2</c:v>
                </c:pt>
                <c:pt idx="5245">
                  <c:v>7.9276758522734997E-2</c:v>
                </c:pt>
                <c:pt idx="5246">
                  <c:v>7.9276758522734997E-2</c:v>
                </c:pt>
                <c:pt idx="5247">
                  <c:v>7.9276758522735094E-2</c:v>
                </c:pt>
                <c:pt idx="5248">
                  <c:v>7.9276758522735094E-2</c:v>
                </c:pt>
                <c:pt idx="5249">
                  <c:v>7.9276758522735094E-2</c:v>
                </c:pt>
                <c:pt idx="5250">
                  <c:v>7.9276758522735094E-2</c:v>
                </c:pt>
                <c:pt idx="5251">
                  <c:v>7.9276758522735094E-2</c:v>
                </c:pt>
                <c:pt idx="5252">
                  <c:v>7.9276758522735094E-2</c:v>
                </c:pt>
                <c:pt idx="5253">
                  <c:v>7.9276758522735094E-2</c:v>
                </c:pt>
                <c:pt idx="5254">
                  <c:v>7.9276758522735094E-2</c:v>
                </c:pt>
                <c:pt idx="5255">
                  <c:v>7.9276758522735094E-2</c:v>
                </c:pt>
                <c:pt idx="5256">
                  <c:v>7.9276758522735094E-2</c:v>
                </c:pt>
                <c:pt idx="5257">
                  <c:v>7.9276758522735205E-2</c:v>
                </c:pt>
                <c:pt idx="5258">
                  <c:v>7.9276758522735205E-2</c:v>
                </c:pt>
                <c:pt idx="5259">
                  <c:v>7.9276758522735205E-2</c:v>
                </c:pt>
                <c:pt idx="5260">
                  <c:v>7.9276758522735205E-2</c:v>
                </c:pt>
                <c:pt idx="5261">
                  <c:v>7.9276758522735205E-2</c:v>
                </c:pt>
                <c:pt idx="5262">
                  <c:v>7.9276758522735302E-2</c:v>
                </c:pt>
                <c:pt idx="5263">
                  <c:v>7.9276758522735302E-2</c:v>
                </c:pt>
                <c:pt idx="5264">
                  <c:v>7.9276758522735302E-2</c:v>
                </c:pt>
                <c:pt idx="5265">
                  <c:v>7.9276758522735302E-2</c:v>
                </c:pt>
                <c:pt idx="5266">
                  <c:v>7.9276758522735302E-2</c:v>
                </c:pt>
                <c:pt idx="5267">
                  <c:v>7.9276758522735302E-2</c:v>
                </c:pt>
                <c:pt idx="5268">
                  <c:v>7.9276758522735302E-2</c:v>
                </c:pt>
                <c:pt idx="5269">
                  <c:v>7.9276758522735302E-2</c:v>
                </c:pt>
                <c:pt idx="5270">
                  <c:v>7.9276758522735302E-2</c:v>
                </c:pt>
                <c:pt idx="5271">
                  <c:v>7.9276758522735399E-2</c:v>
                </c:pt>
                <c:pt idx="5272">
                  <c:v>7.9276758522735399E-2</c:v>
                </c:pt>
                <c:pt idx="5273">
                  <c:v>7.9276758522735399E-2</c:v>
                </c:pt>
                <c:pt idx="5274">
                  <c:v>7.9276758522735399E-2</c:v>
                </c:pt>
                <c:pt idx="5275">
                  <c:v>7.9276758522735399E-2</c:v>
                </c:pt>
                <c:pt idx="5276">
                  <c:v>7.9276758522735399E-2</c:v>
                </c:pt>
                <c:pt idx="5277">
                  <c:v>7.9276758522735399E-2</c:v>
                </c:pt>
                <c:pt idx="5278">
                  <c:v>7.9276758522735399E-2</c:v>
                </c:pt>
                <c:pt idx="5279">
                  <c:v>7.9276758522735399E-2</c:v>
                </c:pt>
                <c:pt idx="5280">
                  <c:v>7.9276758522735399E-2</c:v>
                </c:pt>
                <c:pt idx="5281">
                  <c:v>7.9276758522735399E-2</c:v>
                </c:pt>
                <c:pt idx="5282">
                  <c:v>7.9276758522735399E-2</c:v>
                </c:pt>
                <c:pt idx="5283">
                  <c:v>7.9276758522735399E-2</c:v>
                </c:pt>
                <c:pt idx="5284">
                  <c:v>7.9276758522735399E-2</c:v>
                </c:pt>
                <c:pt idx="5285">
                  <c:v>7.9276758522735399E-2</c:v>
                </c:pt>
                <c:pt idx="5286">
                  <c:v>7.9276758522735399E-2</c:v>
                </c:pt>
                <c:pt idx="5287">
                  <c:v>7.9276758522735399E-2</c:v>
                </c:pt>
                <c:pt idx="5288">
                  <c:v>7.9276758522735399E-2</c:v>
                </c:pt>
                <c:pt idx="5289">
                  <c:v>7.9276758522735399E-2</c:v>
                </c:pt>
                <c:pt idx="5290">
                  <c:v>7.9276758522735399E-2</c:v>
                </c:pt>
                <c:pt idx="5291">
                  <c:v>7.9276758522735399E-2</c:v>
                </c:pt>
                <c:pt idx="5292">
                  <c:v>7.9276758522735399E-2</c:v>
                </c:pt>
                <c:pt idx="5293">
                  <c:v>7.9276758522735399E-2</c:v>
                </c:pt>
                <c:pt idx="5294">
                  <c:v>7.9276758522735497E-2</c:v>
                </c:pt>
                <c:pt idx="5295">
                  <c:v>7.9276758522735497E-2</c:v>
                </c:pt>
                <c:pt idx="5296">
                  <c:v>7.9276758522735497E-2</c:v>
                </c:pt>
                <c:pt idx="5297">
                  <c:v>7.9276758522735497E-2</c:v>
                </c:pt>
                <c:pt idx="5298">
                  <c:v>7.9276758522735497E-2</c:v>
                </c:pt>
                <c:pt idx="5299">
                  <c:v>7.9276758522735497E-2</c:v>
                </c:pt>
                <c:pt idx="5300">
                  <c:v>7.9276758522735497E-2</c:v>
                </c:pt>
                <c:pt idx="5301">
                  <c:v>7.9276758522735497E-2</c:v>
                </c:pt>
                <c:pt idx="5302">
                  <c:v>7.9276758522735497E-2</c:v>
                </c:pt>
                <c:pt idx="5303">
                  <c:v>7.9276758522735497E-2</c:v>
                </c:pt>
                <c:pt idx="5304">
                  <c:v>7.9276758522735497E-2</c:v>
                </c:pt>
                <c:pt idx="5305">
                  <c:v>7.9276758522735594E-2</c:v>
                </c:pt>
                <c:pt idx="5306">
                  <c:v>7.9276758522735594E-2</c:v>
                </c:pt>
                <c:pt idx="5307">
                  <c:v>7.9276758522735594E-2</c:v>
                </c:pt>
                <c:pt idx="5308">
                  <c:v>7.9276758522735594E-2</c:v>
                </c:pt>
                <c:pt idx="5309">
                  <c:v>7.9276758522735594E-2</c:v>
                </c:pt>
                <c:pt idx="5310">
                  <c:v>7.9276758522735594E-2</c:v>
                </c:pt>
                <c:pt idx="5311">
                  <c:v>7.9276758522735594E-2</c:v>
                </c:pt>
                <c:pt idx="5312">
                  <c:v>7.9276758522735594E-2</c:v>
                </c:pt>
                <c:pt idx="5313">
                  <c:v>7.9276758522735594E-2</c:v>
                </c:pt>
                <c:pt idx="5314">
                  <c:v>7.9276758522735594E-2</c:v>
                </c:pt>
                <c:pt idx="5315">
                  <c:v>7.9276758522735594E-2</c:v>
                </c:pt>
                <c:pt idx="5316">
                  <c:v>7.9276758522735594E-2</c:v>
                </c:pt>
                <c:pt idx="5317">
                  <c:v>7.9276758522735594E-2</c:v>
                </c:pt>
                <c:pt idx="5318">
                  <c:v>7.9276758522735594E-2</c:v>
                </c:pt>
                <c:pt idx="5319">
                  <c:v>7.9276758522735594E-2</c:v>
                </c:pt>
                <c:pt idx="5320">
                  <c:v>7.9276758522735594E-2</c:v>
                </c:pt>
                <c:pt idx="5321">
                  <c:v>7.9276758522735594E-2</c:v>
                </c:pt>
                <c:pt idx="5322">
                  <c:v>7.9276758522735594E-2</c:v>
                </c:pt>
                <c:pt idx="5323">
                  <c:v>7.9276758522735594E-2</c:v>
                </c:pt>
                <c:pt idx="5324">
                  <c:v>7.9276758522735705E-2</c:v>
                </c:pt>
                <c:pt idx="5325">
                  <c:v>7.9276758522735705E-2</c:v>
                </c:pt>
                <c:pt idx="5326">
                  <c:v>7.9276758522735705E-2</c:v>
                </c:pt>
                <c:pt idx="5327">
                  <c:v>7.9276758522735705E-2</c:v>
                </c:pt>
                <c:pt idx="5328">
                  <c:v>7.9276758522735705E-2</c:v>
                </c:pt>
                <c:pt idx="5329">
                  <c:v>7.9276758522735705E-2</c:v>
                </c:pt>
                <c:pt idx="5330">
                  <c:v>7.9276758522735705E-2</c:v>
                </c:pt>
                <c:pt idx="5331">
                  <c:v>7.9276758522735705E-2</c:v>
                </c:pt>
                <c:pt idx="5332">
                  <c:v>7.9276758522735802E-2</c:v>
                </c:pt>
                <c:pt idx="5333">
                  <c:v>7.9276758522735802E-2</c:v>
                </c:pt>
                <c:pt idx="5334">
                  <c:v>7.9276758522735802E-2</c:v>
                </c:pt>
                <c:pt idx="5335">
                  <c:v>7.9276758522735802E-2</c:v>
                </c:pt>
                <c:pt idx="5336">
                  <c:v>7.9276758522735802E-2</c:v>
                </c:pt>
                <c:pt idx="5337">
                  <c:v>7.9276758522735802E-2</c:v>
                </c:pt>
                <c:pt idx="5338">
                  <c:v>7.9276758522735802E-2</c:v>
                </c:pt>
                <c:pt idx="5339">
                  <c:v>7.9276758522735802E-2</c:v>
                </c:pt>
                <c:pt idx="5340">
                  <c:v>7.9276758522735802E-2</c:v>
                </c:pt>
                <c:pt idx="5341">
                  <c:v>7.9276758522735802E-2</c:v>
                </c:pt>
                <c:pt idx="5342">
                  <c:v>7.9276758522735802E-2</c:v>
                </c:pt>
                <c:pt idx="5343">
                  <c:v>7.9276758522735802E-2</c:v>
                </c:pt>
                <c:pt idx="5344">
                  <c:v>7.9276758522735802E-2</c:v>
                </c:pt>
                <c:pt idx="5345">
                  <c:v>7.9276758522735802E-2</c:v>
                </c:pt>
                <c:pt idx="5346">
                  <c:v>7.9276758522735802E-2</c:v>
                </c:pt>
                <c:pt idx="5347">
                  <c:v>7.9276758522735802E-2</c:v>
                </c:pt>
                <c:pt idx="5348">
                  <c:v>7.9276758522735802E-2</c:v>
                </c:pt>
                <c:pt idx="5349">
                  <c:v>7.9276758522735802E-2</c:v>
                </c:pt>
                <c:pt idx="5350">
                  <c:v>7.9276758522735802E-2</c:v>
                </c:pt>
                <c:pt idx="5351">
                  <c:v>7.9276758522735802E-2</c:v>
                </c:pt>
                <c:pt idx="5352">
                  <c:v>7.9276758522735802E-2</c:v>
                </c:pt>
                <c:pt idx="5353">
                  <c:v>7.9276758522735802E-2</c:v>
                </c:pt>
                <c:pt idx="5354">
                  <c:v>7.9276758522735802E-2</c:v>
                </c:pt>
                <c:pt idx="5355">
                  <c:v>7.9276758522735802E-2</c:v>
                </c:pt>
                <c:pt idx="5356">
                  <c:v>7.9276758522735802E-2</c:v>
                </c:pt>
                <c:pt idx="5357">
                  <c:v>7.9276758522735802E-2</c:v>
                </c:pt>
                <c:pt idx="5358">
                  <c:v>7.9276758522735802E-2</c:v>
                </c:pt>
                <c:pt idx="5359">
                  <c:v>7.9276758522735802E-2</c:v>
                </c:pt>
                <c:pt idx="5360">
                  <c:v>7.9276758522735802E-2</c:v>
                </c:pt>
                <c:pt idx="5361">
                  <c:v>7.9276758522735802E-2</c:v>
                </c:pt>
                <c:pt idx="5362">
                  <c:v>7.9276758522735802E-2</c:v>
                </c:pt>
                <c:pt idx="5363">
                  <c:v>7.9276758522735802E-2</c:v>
                </c:pt>
                <c:pt idx="5364">
                  <c:v>7.9276758522735802E-2</c:v>
                </c:pt>
                <c:pt idx="5365">
                  <c:v>7.9276758522735802E-2</c:v>
                </c:pt>
                <c:pt idx="5366">
                  <c:v>7.9276758522735802E-2</c:v>
                </c:pt>
                <c:pt idx="5367">
                  <c:v>7.9276758522735899E-2</c:v>
                </c:pt>
                <c:pt idx="5368">
                  <c:v>7.9276758522735802E-2</c:v>
                </c:pt>
                <c:pt idx="5369">
                  <c:v>7.9276758522735899E-2</c:v>
                </c:pt>
                <c:pt idx="5370">
                  <c:v>7.9276758522735899E-2</c:v>
                </c:pt>
                <c:pt idx="5371">
                  <c:v>7.9276758522735899E-2</c:v>
                </c:pt>
                <c:pt idx="5372">
                  <c:v>7.9276758522735899E-2</c:v>
                </c:pt>
                <c:pt idx="5373">
                  <c:v>7.9276758522735899E-2</c:v>
                </c:pt>
                <c:pt idx="5374">
                  <c:v>7.9276758522735899E-2</c:v>
                </c:pt>
                <c:pt idx="5375">
                  <c:v>7.9276758522735899E-2</c:v>
                </c:pt>
                <c:pt idx="5376">
                  <c:v>7.9276758522735996E-2</c:v>
                </c:pt>
                <c:pt idx="5377">
                  <c:v>7.9276758522735996E-2</c:v>
                </c:pt>
                <c:pt idx="5378">
                  <c:v>7.9276758522735996E-2</c:v>
                </c:pt>
                <c:pt idx="5379">
                  <c:v>7.9276758522735996E-2</c:v>
                </c:pt>
                <c:pt idx="5380">
                  <c:v>7.9276758522735996E-2</c:v>
                </c:pt>
                <c:pt idx="5381">
                  <c:v>7.9276758522735996E-2</c:v>
                </c:pt>
                <c:pt idx="5382">
                  <c:v>7.9276758522735996E-2</c:v>
                </c:pt>
                <c:pt idx="5383">
                  <c:v>7.9276758522735996E-2</c:v>
                </c:pt>
                <c:pt idx="5384">
                  <c:v>7.9276758522735996E-2</c:v>
                </c:pt>
                <c:pt idx="5385">
                  <c:v>7.9276758522735996E-2</c:v>
                </c:pt>
                <c:pt idx="5386">
                  <c:v>7.9276758522735996E-2</c:v>
                </c:pt>
                <c:pt idx="5387">
                  <c:v>7.9276758522735996E-2</c:v>
                </c:pt>
                <c:pt idx="5388">
                  <c:v>7.9276758522735996E-2</c:v>
                </c:pt>
                <c:pt idx="5389">
                  <c:v>7.9276758522735996E-2</c:v>
                </c:pt>
                <c:pt idx="5390">
                  <c:v>7.9276758522735996E-2</c:v>
                </c:pt>
                <c:pt idx="5391">
                  <c:v>7.9276758522735996E-2</c:v>
                </c:pt>
                <c:pt idx="5392">
                  <c:v>7.9276758522735996E-2</c:v>
                </c:pt>
                <c:pt idx="5393">
                  <c:v>7.9276758522735996E-2</c:v>
                </c:pt>
                <c:pt idx="5394">
                  <c:v>7.9276758522735996E-2</c:v>
                </c:pt>
                <c:pt idx="5395">
                  <c:v>7.9276758522735996E-2</c:v>
                </c:pt>
                <c:pt idx="5396">
                  <c:v>7.9276758522735996E-2</c:v>
                </c:pt>
                <c:pt idx="5397">
                  <c:v>7.9276758522735996E-2</c:v>
                </c:pt>
                <c:pt idx="5398">
                  <c:v>7.9276758522735996E-2</c:v>
                </c:pt>
                <c:pt idx="5399">
                  <c:v>7.9276758522736093E-2</c:v>
                </c:pt>
                <c:pt idx="5400">
                  <c:v>7.9276758522736093E-2</c:v>
                </c:pt>
                <c:pt idx="5401">
                  <c:v>7.9276758522736093E-2</c:v>
                </c:pt>
                <c:pt idx="5402">
                  <c:v>7.9276758522736093E-2</c:v>
                </c:pt>
                <c:pt idx="5403">
                  <c:v>7.9276758522736093E-2</c:v>
                </c:pt>
                <c:pt idx="5404">
                  <c:v>7.9276758522736093E-2</c:v>
                </c:pt>
                <c:pt idx="5405">
                  <c:v>7.9276758522736093E-2</c:v>
                </c:pt>
                <c:pt idx="5406">
                  <c:v>7.9276758522736093E-2</c:v>
                </c:pt>
                <c:pt idx="5407">
                  <c:v>7.9276758522736093E-2</c:v>
                </c:pt>
                <c:pt idx="5408">
                  <c:v>7.9276758522736093E-2</c:v>
                </c:pt>
                <c:pt idx="5409">
                  <c:v>7.9276758522736093E-2</c:v>
                </c:pt>
                <c:pt idx="5410">
                  <c:v>7.9276758522736093E-2</c:v>
                </c:pt>
                <c:pt idx="5411">
                  <c:v>7.9276758522736093E-2</c:v>
                </c:pt>
                <c:pt idx="5412">
                  <c:v>7.9276758522736093E-2</c:v>
                </c:pt>
                <c:pt idx="5413">
                  <c:v>7.9276758522736093E-2</c:v>
                </c:pt>
                <c:pt idx="5414">
                  <c:v>7.9276758522736093E-2</c:v>
                </c:pt>
                <c:pt idx="5415">
                  <c:v>7.9276758522736093E-2</c:v>
                </c:pt>
                <c:pt idx="5416">
                  <c:v>7.9276758522736204E-2</c:v>
                </c:pt>
                <c:pt idx="5417">
                  <c:v>7.9276758522736093E-2</c:v>
                </c:pt>
                <c:pt idx="5418">
                  <c:v>7.9276758522736204E-2</c:v>
                </c:pt>
                <c:pt idx="5419">
                  <c:v>7.9276758522736204E-2</c:v>
                </c:pt>
                <c:pt idx="5420">
                  <c:v>7.9276758522736204E-2</c:v>
                </c:pt>
                <c:pt idx="5421">
                  <c:v>7.9276758522736204E-2</c:v>
                </c:pt>
                <c:pt idx="5422">
                  <c:v>7.9276758522736204E-2</c:v>
                </c:pt>
                <c:pt idx="5423">
                  <c:v>7.9276758522736204E-2</c:v>
                </c:pt>
                <c:pt idx="5424">
                  <c:v>7.9276758522736204E-2</c:v>
                </c:pt>
                <c:pt idx="5425">
                  <c:v>7.9276758522736204E-2</c:v>
                </c:pt>
                <c:pt idx="5426">
                  <c:v>7.9276758522736204E-2</c:v>
                </c:pt>
                <c:pt idx="5427">
                  <c:v>7.9276758522736204E-2</c:v>
                </c:pt>
                <c:pt idx="5428">
                  <c:v>7.9276758522736204E-2</c:v>
                </c:pt>
                <c:pt idx="5429">
                  <c:v>7.9276758522736204E-2</c:v>
                </c:pt>
                <c:pt idx="5430">
                  <c:v>7.9276758522736204E-2</c:v>
                </c:pt>
                <c:pt idx="5431">
                  <c:v>7.9276758522736204E-2</c:v>
                </c:pt>
                <c:pt idx="5432">
                  <c:v>7.9276758522736204E-2</c:v>
                </c:pt>
                <c:pt idx="5433">
                  <c:v>7.9276758522736204E-2</c:v>
                </c:pt>
                <c:pt idx="5434">
                  <c:v>7.9276758522736204E-2</c:v>
                </c:pt>
                <c:pt idx="5435">
                  <c:v>7.9276758522736204E-2</c:v>
                </c:pt>
                <c:pt idx="5436">
                  <c:v>7.9276758522736204E-2</c:v>
                </c:pt>
                <c:pt idx="5437">
                  <c:v>7.9276758522736204E-2</c:v>
                </c:pt>
                <c:pt idx="5438">
                  <c:v>7.9276758522736204E-2</c:v>
                </c:pt>
                <c:pt idx="5439">
                  <c:v>7.9276758522736204E-2</c:v>
                </c:pt>
                <c:pt idx="5440">
                  <c:v>7.9276758522736204E-2</c:v>
                </c:pt>
                <c:pt idx="5441">
                  <c:v>7.9276758522736204E-2</c:v>
                </c:pt>
                <c:pt idx="5442">
                  <c:v>7.9276758522736204E-2</c:v>
                </c:pt>
                <c:pt idx="5443">
                  <c:v>7.9276758522736204E-2</c:v>
                </c:pt>
                <c:pt idx="5444">
                  <c:v>7.9276758522736204E-2</c:v>
                </c:pt>
                <c:pt idx="5445">
                  <c:v>7.9276758522736204E-2</c:v>
                </c:pt>
                <c:pt idx="5446">
                  <c:v>7.9276758522736204E-2</c:v>
                </c:pt>
                <c:pt idx="5447">
                  <c:v>7.9276758522736204E-2</c:v>
                </c:pt>
                <c:pt idx="5448">
                  <c:v>7.9276758522736204E-2</c:v>
                </c:pt>
                <c:pt idx="5449">
                  <c:v>7.9276758522736204E-2</c:v>
                </c:pt>
                <c:pt idx="5450">
                  <c:v>7.9276758522736204E-2</c:v>
                </c:pt>
                <c:pt idx="5451">
                  <c:v>7.9276758522736204E-2</c:v>
                </c:pt>
                <c:pt idx="5452">
                  <c:v>7.9276758522736301E-2</c:v>
                </c:pt>
                <c:pt idx="5453">
                  <c:v>7.9276758522736301E-2</c:v>
                </c:pt>
                <c:pt idx="5454">
                  <c:v>7.9276758522736301E-2</c:v>
                </c:pt>
                <c:pt idx="5455">
                  <c:v>7.9276758522736301E-2</c:v>
                </c:pt>
                <c:pt idx="5456">
                  <c:v>7.9276758522736301E-2</c:v>
                </c:pt>
                <c:pt idx="5457">
                  <c:v>7.9276758522736301E-2</c:v>
                </c:pt>
                <c:pt idx="5458">
                  <c:v>7.9276758522736301E-2</c:v>
                </c:pt>
                <c:pt idx="5459">
                  <c:v>7.9276758522736301E-2</c:v>
                </c:pt>
                <c:pt idx="5460">
                  <c:v>7.9276758522736301E-2</c:v>
                </c:pt>
                <c:pt idx="5461">
                  <c:v>7.9276758522736301E-2</c:v>
                </c:pt>
                <c:pt idx="5462">
                  <c:v>7.9276758522736301E-2</c:v>
                </c:pt>
                <c:pt idx="5463">
                  <c:v>7.9276758522736301E-2</c:v>
                </c:pt>
                <c:pt idx="5464">
                  <c:v>7.9276758522736301E-2</c:v>
                </c:pt>
                <c:pt idx="5465">
                  <c:v>7.9276758522736301E-2</c:v>
                </c:pt>
                <c:pt idx="5466">
                  <c:v>7.9276758522736301E-2</c:v>
                </c:pt>
                <c:pt idx="5467">
                  <c:v>7.9276758522736301E-2</c:v>
                </c:pt>
                <c:pt idx="5468">
                  <c:v>7.9276758522736301E-2</c:v>
                </c:pt>
                <c:pt idx="5469">
                  <c:v>7.9276758522736301E-2</c:v>
                </c:pt>
                <c:pt idx="5470">
                  <c:v>7.9276758522736301E-2</c:v>
                </c:pt>
                <c:pt idx="5471">
                  <c:v>7.9276758522736301E-2</c:v>
                </c:pt>
                <c:pt idx="5472">
                  <c:v>7.9276758522736301E-2</c:v>
                </c:pt>
                <c:pt idx="5473">
                  <c:v>7.9276758522736301E-2</c:v>
                </c:pt>
                <c:pt idx="5474">
                  <c:v>7.9276758522736301E-2</c:v>
                </c:pt>
                <c:pt idx="5475">
                  <c:v>7.9276758522736399E-2</c:v>
                </c:pt>
                <c:pt idx="5476">
                  <c:v>7.9276758522736399E-2</c:v>
                </c:pt>
                <c:pt idx="5477">
                  <c:v>7.9276758522736399E-2</c:v>
                </c:pt>
                <c:pt idx="5478">
                  <c:v>7.9276758522736399E-2</c:v>
                </c:pt>
                <c:pt idx="5479">
                  <c:v>7.9276758522736399E-2</c:v>
                </c:pt>
                <c:pt idx="5480">
                  <c:v>7.9276758522736399E-2</c:v>
                </c:pt>
                <c:pt idx="5481">
                  <c:v>7.9276758522736399E-2</c:v>
                </c:pt>
                <c:pt idx="5482">
                  <c:v>7.9276758522736399E-2</c:v>
                </c:pt>
                <c:pt idx="5483">
                  <c:v>7.9276758522736399E-2</c:v>
                </c:pt>
                <c:pt idx="5484">
                  <c:v>7.9276758522736399E-2</c:v>
                </c:pt>
                <c:pt idx="5485">
                  <c:v>7.9276758522736399E-2</c:v>
                </c:pt>
                <c:pt idx="5486">
                  <c:v>7.9276758522736399E-2</c:v>
                </c:pt>
                <c:pt idx="5487">
                  <c:v>7.9276758522736399E-2</c:v>
                </c:pt>
                <c:pt idx="5488">
                  <c:v>7.9276758522736399E-2</c:v>
                </c:pt>
                <c:pt idx="5489">
                  <c:v>7.9276758522736399E-2</c:v>
                </c:pt>
                <c:pt idx="5490">
                  <c:v>7.9276758522736399E-2</c:v>
                </c:pt>
                <c:pt idx="5491">
                  <c:v>7.9276758522736399E-2</c:v>
                </c:pt>
                <c:pt idx="5492">
                  <c:v>7.9276758522736399E-2</c:v>
                </c:pt>
                <c:pt idx="5493">
                  <c:v>7.9276758522736399E-2</c:v>
                </c:pt>
                <c:pt idx="5494">
                  <c:v>7.9276758522736399E-2</c:v>
                </c:pt>
                <c:pt idx="5495">
                  <c:v>7.9276758522736399E-2</c:v>
                </c:pt>
                <c:pt idx="5496">
                  <c:v>7.9276758522736399E-2</c:v>
                </c:pt>
                <c:pt idx="5497">
                  <c:v>7.9276758522736399E-2</c:v>
                </c:pt>
                <c:pt idx="5498">
                  <c:v>7.9276758522736399E-2</c:v>
                </c:pt>
                <c:pt idx="5499">
                  <c:v>7.9276758522736399E-2</c:v>
                </c:pt>
                <c:pt idx="5500">
                  <c:v>7.9276758522736399E-2</c:v>
                </c:pt>
                <c:pt idx="5501">
                  <c:v>7.9276758522736399E-2</c:v>
                </c:pt>
                <c:pt idx="5502">
                  <c:v>7.9276758522736399E-2</c:v>
                </c:pt>
                <c:pt idx="5503">
                  <c:v>7.9276758522736399E-2</c:v>
                </c:pt>
                <c:pt idx="5504">
                  <c:v>7.9276758522736399E-2</c:v>
                </c:pt>
                <c:pt idx="5505">
                  <c:v>7.9276758522736496E-2</c:v>
                </c:pt>
                <c:pt idx="5506">
                  <c:v>7.9276758522736399E-2</c:v>
                </c:pt>
                <c:pt idx="5507">
                  <c:v>7.9276758522736496E-2</c:v>
                </c:pt>
                <c:pt idx="5508">
                  <c:v>7.9276758522736496E-2</c:v>
                </c:pt>
                <c:pt idx="5509">
                  <c:v>7.9276758522736496E-2</c:v>
                </c:pt>
                <c:pt idx="5510">
                  <c:v>7.9276758522736496E-2</c:v>
                </c:pt>
                <c:pt idx="5511">
                  <c:v>7.9276758522736496E-2</c:v>
                </c:pt>
                <c:pt idx="5512">
                  <c:v>7.9276758522736496E-2</c:v>
                </c:pt>
                <c:pt idx="5513">
                  <c:v>7.9276758522736496E-2</c:v>
                </c:pt>
                <c:pt idx="5514">
                  <c:v>7.9276758522736496E-2</c:v>
                </c:pt>
                <c:pt idx="5515">
                  <c:v>7.9276758522736496E-2</c:v>
                </c:pt>
                <c:pt idx="5516">
                  <c:v>7.9276758522736496E-2</c:v>
                </c:pt>
                <c:pt idx="5517">
                  <c:v>7.9276758522736496E-2</c:v>
                </c:pt>
                <c:pt idx="5518">
                  <c:v>7.9276758522736496E-2</c:v>
                </c:pt>
                <c:pt idx="5519">
                  <c:v>7.9276758522736496E-2</c:v>
                </c:pt>
                <c:pt idx="5520">
                  <c:v>7.9276758522736496E-2</c:v>
                </c:pt>
                <c:pt idx="5521">
                  <c:v>7.9276758522736496E-2</c:v>
                </c:pt>
                <c:pt idx="5522">
                  <c:v>7.9276758522736496E-2</c:v>
                </c:pt>
                <c:pt idx="5523">
                  <c:v>7.9276758522736496E-2</c:v>
                </c:pt>
                <c:pt idx="5524">
                  <c:v>7.9276758522736496E-2</c:v>
                </c:pt>
                <c:pt idx="5525">
                  <c:v>7.9276758522736496E-2</c:v>
                </c:pt>
                <c:pt idx="5526">
                  <c:v>7.9276758522736496E-2</c:v>
                </c:pt>
                <c:pt idx="5527">
                  <c:v>7.9276758522736496E-2</c:v>
                </c:pt>
                <c:pt idx="5528">
                  <c:v>7.9276758522736496E-2</c:v>
                </c:pt>
                <c:pt idx="5529">
                  <c:v>7.9276758522736496E-2</c:v>
                </c:pt>
                <c:pt idx="5530">
                  <c:v>7.9276758522736496E-2</c:v>
                </c:pt>
                <c:pt idx="5531">
                  <c:v>7.9276758522736496E-2</c:v>
                </c:pt>
                <c:pt idx="5532">
                  <c:v>7.9276758522736496E-2</c:v>
                </c:pt>
                <c:pt idx="5533">
                  <c:v>7.9276758522736496E-2</c:v>
                </c:pt>
                <c:pt idx="5534">
                  <c:v>7.9276758522736496E-2</c:v>
                </c:pt>
                <c:pt idx="5535">
                  <c:v>7.9276758522736496E-2</c:v>
                </c:pt>
                <c:pt idx="5536">
                  <c:v>7.9276758522736496E-2</c:v>
                </c:pt>
                <c:pt idx="5537">
                  <c:v>7.9276758522736607E-2</c:v>
                </c:pt>
                <c:pt idx="5538">
                  <c:v>7.9276758522736607E-2</c:v>
                </c:pt>
                <c:pt idx="5539">
                  <c:v>7.9276758522736607E-2</c:v>
                </c:pt>
                <c:pt idx="5540">
                  <c:v>7.9276758522736607E-2</c:v>
                </c:pt>
                <c:pt idx="5541">
                  <c:v>7.9276758522736607E-2</c:v>
                </c:pt>
                <c:pt idx="5542">
                  <c:v>7.9276758522736607E-2</c:v>
                </c:pt>
                <c:pt idx="5543">
                  <c:v>7.9276758522736607E-2</c:v>
                </c:pt>
                <c:pt idx="5544">
                  <c:v>7.9276758522736607E-2</c:v>
                </c:pt>
                <c:pt idx="5545">
                  <c:v>7.9276758522736607E-2</c:v>
                </c:pt>
                <c:pt idx="5546">
                  <c:v>7.9276758522736496E-2</c:v>
                </c:pt>
                <c:pt idx="5547">
                  <c:v>7.9276758522736496E-2</c:v>
                </c:pt>
                <c:pt idx="5548">
                  <c:v>7.9276758522736496E-2</c:v>
                </c:pt>
                <c:pt idx="5549">
                  <c:v>7.9276758522736607E-2</c:v>
                </c:pt>
                <c:pt idx="5550">
                  <c:v>7.9276758522736607E-2</c:v>
                </c:pt>
                <c:pt idx="5551">
                  <c:v>7.9276758522736607E-2</c:v>
                </c:pt>
                <c:pt idx="5552">
                  <c:v>7.9276758522736607E-2</c:v>
                </c:pt>
                <c:pt idx="5553">
                  <c:v>7.9276758522736607E-2</c:v>
                </c:pt>
                <c:pt idx="5554">
                  <c:v>7.9276758522736607E-2</c:v>
                </c:pt>
                <c:pt idx="5555">
                  <c:v>7.9276758522736607E-2</c:v>
                </c:pt>
                <c:pt idx="5556">
                  <c:v>7.9276758522736607E-2</c:v>
                </c:pt>
                <c:pt idx="5557">
                  <c:v>7.9276758522736607E-2</c:v>
                </c:pt>
                <c:pt idx="5558">
                  <c:v>7.9276758522736607E-2</c:v>
                </c:pt>
                <c:pt idx="5559">
                  <c:v>7.9276758522736607E-2</c:v>
                </c:pt>
                <c:pt idx="5560">
                  <c:v>7.9276758522736607E-2</c:v>
                </c:pt>
                <c:pt idx="5561">
                  <c:v>7.9276758522736607E-2</c:v>
                </c:pt>
                <c:pt idx="5562">
                  <c:v>7.9276758522736607E-2</c:v>
                </c:pt>
                <c:pt idx="5563">
                  <c:v>7.9276758522736607E-2</c:v>
                </c:pt>
                <c:pt idx="5564">
                  <c:v>7.9276758522736607E-2</c:v>
                </c:pt>
                <c:pt idx="5565">
                  <c:v>7.9276758522736607E-2</c:v>
                </c:pt>
                <c:pt idx="5566">
                  <c:v>7.9276758522736607E-2</c:v>
                </c:pt>
                <c:pt idx="5567">
                  <c:v>7.9276758522736607E-2</c:v>
                </c:pt>
                <c:pt idx="5568">
                  <c:v>7.9276758522736607E-2</c:v>
                </c:pt>
                <c:pt idx="5569">
                  <c:v>7.9276758522736607E-2</c:v>
                </c:pt>
                <c:pt idx="5570">
                  <c:v>7.9276758522736607E-2</c:v>
                </c:pt>
                <c:pt idx="5571">
                  <c:v>7.9276758522736607E-2</c:v>
                </c:pt>
                <c:pt idx="5572">
                  <c:v>7.9276758522736607E-2</c:v>
                </c:pt>
                <c:pt idx="5573">
                  <c:v>7.9276758522736607E-2</c:v>
                </c:pt>
                <c:pt idx="5574">
                  <c:v>7.9276758522736607E-2</c:v>
                </c:pt>
                <c:pt idx="5575">
                  <c:v>7.9276758522736607E-2</c:v>
                </c:pt>
                <c:pt idx="5576">
                  <c:v>7.9276758522736607E-2</c:v>
                </c:pt>
                <c:pt idx="5577">
                  <c:v>7.9276758522736704E-2</c:v>
                </c:pt>
                <c:pt idx="5578">
                  <c:v>7.9276758522736704E-2</c:v>
                </c:pt>
                <c:pt idx="5579">
                  <c:v>7.9276758522736704E-2</c:v>
                </c:pt>
                <c:pt idx="5580">
                  <c:v>7.9276758522736704E-2</c:v>
                </c:pt>
                <c:pt idx="5581">
                  <c:v>7.9276758522736704E-2</c:v>
                </c:pt>
                <c:pt idx="5582">
                  <c:v>7.9276758522736704E-2</c:v>
                </c:pt>
                <c:pt idx="5583">
                  <c:v>7.9276758522736704E-2</c:v>
                </c:pt>
                <c:pt idx="5584">
                  <c:v>7.9276758522736704E-2</c:v>
                </c:pt>
                <c:pt idx="5585">
                  <c:v>7.9276758522736704E-2</c:v>
                </c:pt>
                <c:pt idx="5586">
                  <c:v>7.9276758522736704E-2</c:v>
                </c:pt>
                <c:pt idx="5587">
                  <c:v>7.9276758522736704E-2</c:v>
                </c:pt>
                <c:pt idx="5588">
                  <c:v>7.9276758522736704E-2</c:v>
                </c:pt>
                <c:pt idx="5589">
                  <c:v>7.9276758522736704E-2</c:v>
                </c:pt>
                <c:pt idx="5590">
                  <c:v>7.9276758522736704E-2</c:v>
                </c:pt>
                <c:pt idx="5591">
                  <c:v>7.9276758522736704E-2</c:v>
                </c:pt>
                <c:pt idx="5592">
                  <c:v>7.9276758522736704E-2</c:v>
                </c:pt>
                <c:pt idx="5593">
                  <c:v>7.9276758522736704E-2</c:v>
                </c:pt>
                <c:pt idx="5594">
                  <c:v>7.9276758522736704E-2</c:v>
                </c:pt>
                <c:pt idx="5595">
                  <c:v>7.9276758522736704E-2</c:v>
                </c:pt>
                <c:pt idx="5596">
                  <c:v>7.9276758522736704E-2</c:v>
                </c:pt>
                <c:pt idx="5597">
                  <c:v>7.9276758522736704E-2</c:v>
                </c:pt>
                <c:pt idx="5598">
                  <c:v>7.9276758522736704E-2</c:v>
                </c:pt>
                <c:pt idx="5599">
                  <c:v>7.9276758522736704E-2</c:v>
                </c:pt>
                <c:pt idx="5600">
                  <c:v>7.9276758522736704E-2</c:v>
                </c:pt>
                <c:pt idx="5601">
                  <c:v>7.9276758522736704E-2</c:v>
                </c:pt>
                <c:pt idx="5602">
                  <c:v>7.9276758522736704E-2</c:v>
                </c:pt>
                <c:pt idx="5603">
                  <c:v>7.9276758522736704E-2</c:v>
                </c:pt>
                <c:pt idx="5604">
                  <c:v>7.9276758522736704E-2</c:v>
                </c:pt>
                <c:pt idx="5605">
                  <c:v>7.9276758522736704E-2</c:v>
                </c:pt>
                <c:pt idx="5606">
                  <c:v>7.9276758522736704E-2</c:v>
                </c:pt>
                <c:pt idx="5607">
                  <c:v>7.9276758522736704E-2</c:v>
                </c:pt>
                <c:pt idx="5608">
                  <c:v>7.9276758522736704E-2</c:v>
                </c:pt>
                <c:pt idx="5609">
                  <c:v>7.9276758522736704E-2</c:v>
                </c:pt>
                <c:pt idx="5610">
                  <c:v>7.9276758522736704E-2</c:v>
                </c:pt>
                <c:pt idx="5611">
                  <c:v>7.9276758522736704E-2</c:v>
                </c:pt>
                <c:pt idx="5612">
                  <c:v>7.9276758522736704E-2</c:v>
                </c:pt>
                <c:pt idx="5613">
                  <c:v>7.9276758522736704E-2</c:v>
                </c:pt>
                <c:pt idx="5614">
                  <c:v>7.9276758522736704E-2</c:v>
                </c:pt>
                <c:pt idx="5615">
                  <c:v>7.9276758522736704E-2</c:v>
                </c:pt>
                <c:pt idx="5616">
                  <c:v>7.9276758522736704E-2</c:v>
                </c:pt>
                <c:pt idx="5617">
                  <c:v>7.9276758522736704E-2</c:v>
                </c:pt>
                <c:pt idx="5618">
                  <c:v>7.9276758522736704E-2</c:v>
                </c:pt>
                <c:pt idx="5619">
                  <c:v>7.9276758522736704E-2</c:v>
                </c:pt>
                <c:pt idx="5620">
                  <c:v>7.9276758522736801E-2</c:v>
                </c:pt>
                <c:pt idx="5621">
                  <c:v>7.9276758522736801E-2</c:v>
                </c:pt>
                <c:pt idx="5622">
                  <c:v>7.9276758522736801E-2</c:v>
                </c:pt>
                <c:pt idx="5623">
                  <c:v>7.9276758522736801E-2</c:v>
                </c:pt>
                <c:pt idx="5624">
                  <c:v>7.9276758522736801E-2</c:v>
                </c:pt>
                <c:pt idx="5625">
                  <c:v>7.9276758522736801E-2</c:v>
                </c:pt>
                <c:pt idx="5626">
                  <c:v>7.9276758522736801E-2</c:v>
                </c:pt>
                <c:pt idx="5627">
                  <c:v>7.9276758522736704E-2</c:v>
                </c:pt>
                <c:pt idx="5628">
                  <c:v>7.9276758522736704E-2</c:v>
                </c:pt>
                <c:pt idx="5629">
                  <c:v>7.9276758522736801E-2</c:v>
                </c:pt>
                <c:pt idx="5630">
                  <c:v>7.9276758522736801E-2</c:v>
                </c:pt>
                <c:pt idx="5631">
                  <c:v>7.9276758522736801E-2</c:v>
                </c:pt>
                <c:pt idx="5632">
                  <c:v>7.9276758522736801E-2</c:v>
                </c:pt>
                <c:pt idx="5633">
                  <c:v>7.9276758522736704E-2</c:v>
                </c:pt>
                <c:pt idx="5634">
                  <c:v>7.9276758522736704E-2</c:v>
                </c:pt>
                <c:pt idx="5635">
                  <c:v>7.9276758522736801E-2</c:v>
                </c:pt>
                <c:pt idx="5636">
                  <c:v>7.9276758522736801E-2</c:v>
                </c:pt>
                <c:pt idx="5637">
                  <c:v>7.9276758522736801E-2</c:v>
                </c:pt>
                <c:pt idx="5638">
                  <c:v>7.9276758522736801E-2</c:v>
                </c:pt>
                <c:pt idx="5639">
                  <c:v>7.9276758522736801E-2</c:v>
                </c:pt>
                <c:pt idx="5640">
                  <c:v>7.9276758522736801E-2</c:v>
                </c:pt>
                <c:pt idx="5641">
                  <c:v>7.9276758522736801E-2</c:v>
                </c:pt>
                <c:pt idx="5642">
                  <c:v>7.9276758522736704E-2</c:v>
                </c:pt>
                <c:pt idx="5643">
                  <c:v>7.9276758522736704E-2</c:v>
                </c:pt>
                <c:pt idx="5644">
                  <c:v>7.9276758522736704E-2</c:v>
                </c:pt>
                <c:pt idx="5645">
                  <c:v>7.9276758522736704E-2</c:v>
                </c:pt>
                <c:pt idx="5646">
                  <c:v>7.9276758522736704E-2</c:v>
                </c:pt>
                <c:pt idx="5647">
                  <c:v>7.9276758522736704E-2</c:v>
                </c:pt>
                <c:pt idx="5648">
                  <c:v>7.9276758522736704E-2</c:v>
                </c:pt>
                <c:pt idx="5649">
                  <c:v>7.9276758522736704E-2</c:v>
                </c:pt>
                <c:pt idx="5650">
                  <c:v>7.9276758522736801E-2</c:v>
                </c:pt>
                <c:pt idx="5651">
                  <c:v>7.9276758522736801E-2</c:v>
                </c:pt>
                <c:pt idx="5652">
                  <c:v>7.9276758522736801E-2</c:v>
                </c:pt>
                <c:pt idx="5653">
                  <c:v>7.9276758522736801E-2</c:v>
                </c:pt>
                <c:pt idx="5654">
                  <c:v>7.9276758522736801E-2</c:v>
                </c:pt>
                <c:pt idx="5655">
                  <c:v>7.9276758522736801E-2</c:v>
                </c:pt>
                <c:pt idx="5656">
                  <c:v>7.9276758522736801E-2</c:v>
                </c:pt>
                <c:pt idx="5657">
                  <c:v>7.9276758522736801E-2</c:v>
                </c:pt>
                <c:pt idx="5658">
                  <c:v>7.9276758522736801E-2</c:v>
                </c:pt>
                <c:pt idx="5659">
                  <c:v>7.9276758522736801E-2</c:v>
                </c:pt>
                <c:pt idx="5660">
                  <c:v>7.9276758522736801E-2</c:v>
                </c:pt>
                <c:pt idx="5661">
                  <c:v>7.9276758522736801E-2</c:v>
                </c:pt>
                <c:pt idx="5662">
                  <c:v>7.9276758522736801E-2</c:v>
                </c:pt>
                <c:pt idx="5663">
                  <c:v>7.9276758522736801E-2</c:v>
                </c:pt>
                <c:pt idx="5664">
                  <c:v>7.9276758522736801E-2</c:v>
                </c:pt>
                <c:pt idx="5665">
                  <c:v>7.9276758522736801E-2</c:v>
                </c:pt>
                <c:pt idx="5666">
                  <c:v>7.9276758522736801E-2</c:v>
                </c:pt>
                <c:pt idx="5667">
                  <c:v>7.9276758522736801E-2</c:v>
                </c:pt>
                <c:pt idx="5668">
                  <c:v>7.9276758522736801E-2</c:v>
                </c:pt>
                <c:pt idx="5669">
                  <c:v>7.9276758522736801E-2</c:v>
                </c:pt>
                <c:pt idx="5670">
                  <c:v>7.9276758522736801E-2</c:v>
                </c:pt>
                <c:pt idx="5671">
                  <c:v>7.9276758522736801E-2</c:v>
                </c:pt>
                <c:pt idx="5672">
                  <c:v>7.9276758522736801E-2</c:v>
                </c:pt>
                <c:pt idx="5673">
                  <c:v>7.9276758522736801E-2</c:v>
                </c:pt>
                <c:pt idx="5674">
                  <c:v>7.9276758522736801E-2</c:v>
                </c:pt>
                <c:pt idx="5675">
                  <c:v>7.9276758522736801E-2</c:v>
                </c:pt>
                <c:pt idx="5676">
                  <c:v>7.9276758522736801E-2</c:v>
                </c:pt>
                <c:pt idx="5677">
                  <c:v>7.9276758522736801E-2</c:v>
                </c:pt>
                <c:pt idx="5678">
                  <c:v>7.9276758522736801E-2</c:v>
                </c:pt>
                <c:pt idx="5679">
                  <c:v>7.9276758522736801E-2</c:v>
                </c:pt>
                <c:pt idx="5680">
                  <c:v>7.9276758522736801E-2</c:v>
                </c:pt>
                <c:pt idx="5681">
                  <c:v>7.9276758522736801E-2</c:v>
                </c:pt>
                <c:pt idx="5682">
                  <c:v>7.9276758522736801E-2</c:v>
                </c:pt>
                <c:pt idx="5683">
                  <c:v>7.9276758522736801E-2</c:v>
                </c:pt>
                <c:pt idx="5684">
                  <c:v>7.9276758522736801E-2</c:v>
                </c:pt>
                <c:pt idx="5685">
                  <c:v>7.9276758522736801E-2</c:v>
                </c:pt>
                <c:pt idx="5686">
                  <c:v>7.9276758522736801E-2</c:v>
                </c:pt>
                <c:pt idx="5687">
                  <c:v>7.9276758522736801E-2</c:v>
                </c:pt>
                <c:pt idx="5688">
                  <c:v>7.9276758522736898E-2</c:v>
                </c:pt>
                <c:pt idx="5689">
                  <c:v>7.9276758522736898E-2</c:v>
                </c:pt>
                <c:pt idx="5690">
                  <c:v>7.9276758522736898E-2</c:v>
                </c:pt>
                <c:pt idx="5691">
                  <c:v>7.9276758522736898E-2</c:v>
                </c:pt>
                <c:pt idx="5692">
                  <c:v>7.9276758522736898E-2</c:v>
                </c:pt>
                <c:pt idx="5693">
                  <c:v>7.9276758522736801E-2</c:v>
                </c:pt>
                <c:pt idx="5694">
                  <c:v>7.9276758522736801E-2</c:v>
                </c:pt>
                <c:pt idx="5695">
                  <c:v>7.9276758522736801E-2</c:v>
                </c:pt>
                <c:pt idx="5696">
                  <c:v>7.9276758522736801E-2</c:v>
                </c:pt>
                <c:pt idx="5697">
                  <c:v>7.9276758522736801E-2</c:v>
                </c:pt>
                <c:pt idx="5698">
                  <c:v>7.9276758522736801E-2</c:v>
                </c:pt>
                <c:pt idx="5699">
                  <c:v>7.9276758522736801E-2</c:v>
                </c:pt>
                <c:pt idx="5700">
                  <c:v>7.9276758522736801E-2</c:v>
                </c:pt>
                <c:pt idx="5701">
                  <c:v>7.9276758522736801E-2</c:v>
                </c:pt>
                <c:pt idx="5702">
                  <c:v>7.9276758522736801E-2</c:v>
                </c:pt>
                <c:pt idx="5703">
                  <c:v>7.9276758522736801E-2</c:v>
                </c:pt>
                <c:pt idx="5704">
                  <c:v>7.9276758522736801E-2</c:v>
                </c:pt>
                <c:pt idx="5705">
                  <c:v>7.9276758522736801E-2</c:v>
                </c:pt>
                <c:pt idx="5706">
                  <c:v>7.9276758522736801E-2</c:v>
                </c:pt>
                <c:pt idx="5707">
                  <c:v>7.9276758522736801E-2</c:v>
                </c:pt>
                <c:pt idx="5708">
                  <c:v>7.9276758522736801E-2</c:v>
                </c:pt>
                <c:pt idx="5709">
                  <c:v>7.9276758522736801E-2</c:v>
                </c:pt>
                <c:pt idx="5710">
                  <c:v>7.9276758522736801E-2</c:v>
                </c:pt>
                <c:pt idx="5711">
                  <c:v>7.9276758522736801E-2</c:v>
                </c:pt>
                <c:pt idx="5712">
                  <c:v>7.9276758522736801E-2</c:v>
                </c:pt>
                <c:pt idx="5713">
                  <c:v>7.9276758522736801E-2</c:v>
                </c:pt>
                <c:pt idx="5714">
                  <c:v>7.9276758522736801E-2</c:v>
                </c:pt>
                <c:pt idx="5715">
                  <c:v>7.9276758522736801E-2</c:v>
                </c:pt>
                <c:pt idx="5716">
                  <c:v>7.9276758522736898E-2</c:v>
                </c:pt>
                <c:pt idx="5717">
                  <c:v>7.9276758522736898E-2</c:v>
                </c:pt>
                <c:pt idx="5718">
                  <c:v>7.9276758522736898E-2</c:v>
                </c:pt>
                <c:pt idx="5719">
                  <c:v>7.9276758522736898E-2</c:v>
                </c:pt>
                <c:pt idx="5720">
                  <c:v>7.9276758522736898E-2</c:v>
                </c:pt>
                <c:pt idx="5721">
                  <c:v>7.9276758522736898E-2</c:v>
                </c:pt>
                <c:pt idx="5722">
                  <c:v>7.9276758522736898E-2</c:v>
                </c:pt>
                <c:pt idx="5723">
                  <c:v>7.9276758522736898E-2</c:v>
                </c:pt>
                <c:pt idx="5724">
                  <c:v>7.9276758522736898E-2</c:v>
                </c:pt>
                <c:pt idx="5725">
                  <c:v>7.9276758522736898E-2</c:v>
                </c:pt>
                <c:pt idx="5726">
                  <c:v>7.9276758522736898E-2</c:v>
                </c:pt>
                <c:pt idx="5727">
                  <c:v>7.9276758522736898E-2</c:v>
                </c:pt>
                <c:pt idx="5728">
                  <c:v>7.9276758522736898E-2</c:v>
                </c:pt>
                <c:pt idx="5729">
                  <c:v>7.9276758522736898E-2</c:v>
                </c:pt>
                <c:pt idx="5730">
                  <c:v>7.9276758522736898E-2</c:v>
                </c:pt>
                <c:pt idx="5731">
                  <c:v>7.9276758522736898E-2</c:v>
                </c:pt>
                <c:pt idx="5732">
                  <c:v>7.9276758522736898E-2</c:v>
                </c:pt>
                <c:pt idx="5733">
                  <c:v>7.9276758522736898E-2</c:v>
                </c:pt>
                <c:pt idx="5734">
                  <c:v>7.9276758522736898E-2</c:v>
                </c:pt>
                <c:pt idx="5735">
                  <c:v>7.9276758522736898E-2</c:v>
                </c:pt>
                <c:pt idx="5736">
                  <c:v>7.9276758522736898E-2</c:v>
                </c:pt>
                <c:pt idx="5737">
                  <c:v>7.9276758522736898E-2</c:v>
                </c:pt>
                <c:pt idx="5738">
                  <c:v>7.9276758522736898E-2</c:v>
                </c:pt>
                <c:pt idx="5739">
                  <c:v>7.9276758522736898E-2</c:v>
                </c:pt>
                <c:pt idx="5740">
                  <c:v>7.9276758522736898E-2</c:v>
                </c:pt>
                <c:pt idx="5741">
                  <c:v>7.9276758522736898E-2</c:v>
                </c:pt>
                <c:pt idx="5742">
                  <c:v>7.9276758522736898E-2</c:v>
                </c:pt>
                <c:pt idx="5743">
                  <c:v>7.9276758522736898E-2</c:v>
                </c:pt>
                <c:pt idx="5744">
                  <c:v>7.9276758522736898E-2</c:v>
                </c:pt>
                <c:pt idx="5745">
                  <c:v>7.9276758522736898E-2</c:v>
                </c:pt>
                <c:pt idx="5746">
                  <c:v>7.9276758522736898E-2</c:v>
                </c:pt>
                <c:pt idx="5747">
                  <c:v>7.9276758522736898E-2</c:v>
                </c:pt>
                <c:pt idx="5748">
                  <c:v>7.9276758522736898E-2</c:v>
                </c:pt>
                <c:pt idx="5749">
                  <c:v>7.9276758522736898E-2</c:v>
                </c:pt>
                <c:pt idx="5750">
                  <c:v>7.9276758522736898E-2</c:v>
                </c:pt>
                <c:pt idx="5751">
                  <c:v>7.9276758522736898E-2</c:v>
                </c:pt>
                <c:pt idx="5752">
                  <c:v>7.9276758522736898E-2</c:v>
                </c:pt>
                <c:pt idx="5753">
                  <c:v>7.9276758522736898E-2</c:v>
                </c:pt>
                <c:pt idx="5754">
                  <c:v>7.9276758522736898E-2</c:v>
                </c:pt>
                <c:pt idx="5755">
                  <c:v>7.9276758522736898E-2</c:v>
                </c:pt>
                <c:pt idx="5756">
                  <c:v>7.9276758522736898E-2</c:v>
                </c:pt>
                <c:pt idx="5757">
                  <c:v>7.9276758522736898E-2</c:v>
                </c:pt>
                <c:pt idx="5758">
                  <c:v>7.9276758522736898E-2</c:v>
                </c:pt>
                <c:pt idx="5759">
                  <c:v>7.9276758522736898E-2</c:v>
                </c:pt>
                <c:pt idx="5760">
                  <c:v>7.9276758522736898E-2</c:v>
                </c:pt>
                <c:pt idx="5761">
                  <c:v>7.9276758522736898E-2</c:v>
                </c:pt>
                <c:pt idx="5762">
                  <c:v>7.9276758522736898E-2</c:v>
                </c:pt>
                <c:pt idx="5763">
                  <c:v>7.9276758522736898E-2</c:v>
                </c:pt>
                <c:pt idx="5764">
                  <c:v>7.9276758522736898E-2</c:v>
                </c:pt>
                <c:pt idx="5765">
                  <c:v>7.9276758522736898E-2</c:v>
                </c:pt>
                <c:pt idx="5766">
                  <c:v>7.9276758522736898E-2</c:v>
                </c:pt>
                <c:pt idx="5767">
                  <c:v>7.9276758522736898E-2</c:v>
                </c:pt>
                <c:pt idx="5768">
                  <c:v>7.9276758522736898E-2</c:v>
                </c:pt>
                <c:pt idx="5769">
                  <c:v>7.9276758522736898E-2</c:v>
                </c:pt>
                <c:pt idx="5770">
                  <c:v>7.9276758522736898E-2</c:v>
                </c:pt>
                <c:pt idx="5771">
                  <c:v>7.9276758522736898E-2</c:v>
                </c:pt>
                <c:pt idx="5772">
                  <c:v>7.9276758522736898E-2</c:v>
                </c:pt>
                <c:pt idx="5773">
                  <c:v>7.9276758522736898E-2</c:v>
                </c:pt>
                <c:pt idx="5774">
                  <c:v>7.9276758522736898E-2</c:v>
                </c:pt>
                <c:pt idx="5775">
                  <c:v>7.9276758522736898E-2</c:v>
                </c:pt>
                <c:pt idx="5776">
                  <c:v>7.9276758522736898E-2</c:v>
                </c:pt>
                <c:pt idx="5777">
                  <c:v>7.9276758522736898E-2</c:v>
                </c:pt>
                <c:pt idx="5778">
                  <c:v>7.9276758522736898E-2</c:v>
                </c:pt>
                <c:pt idx="5779">
                  <c:v>7.9276758522736898E-2</c:v>
                </c:pt>
                <c:pt idx="5780">
                  <c:v>7.9276758522736898E-2</c:v>
                </c:pt>
                <c:pt idx="5781">
                  <c:v>7.9276758522736898E-2</c:v>
                </c:pt>
                <c:pt idx="5782">
                  <c:v>7.9276758522736995E-2</c:v>
                </c:pt>
                <c:pt idx="5783">
                  <c:v>7.9276758522736898E-2</c:v>
                </c:pt>
                <c:pt idx="5784">
                  <c:v>7.9276758522736995E-2</c:v>
                </c:pt>
                <c:pt idx="5785">
                  <c:v>7.9276758522736995E-2</c:v>
                </c:pt>
                <c:pt idx="5786">
                  <c:v>7.9276758522736995E-2</c:v>
                </c:pt>
                <c:pt idx="5787">
                  <c:v>7.9276758522736995E-2</c:v>
                </c:pt>
                <c:pt idx="5788">
                  <c:v>7.9276758522736995E-2</c:v>
                </c:pt>
                <c:pt idx="5789">
                  <c:v>7.9276758522736898E-2</c:v>
                </c:pt>
                <c:pt idx="5790">
                  <c:v>7.9276758522736898E-2</c:v>
                </c:pt>
                <c:pt idx="5791">
                  <c:v>7.9276758522736995E-2</c:v>
                </c:pt>
                <c:pt idx="5792">
                  <c:v>7.9276758522736995E-2</c:v>
                </c:pt>
                <c:pt idx="5793">
                  <c:v>7.9276758522736995E-2</c:v>
                </c:pt>
                <c:pt idx="5794">
                  <c:v>7.9276758522736898E-2</c:v>
                </c:pt>
                <c:pt idx="5795">
                  <c:v>7.9276758522736898E-2</c:v>
                </c:pt>
                <c:pt idx="5796">
                  <c:v>7.9276758522736898E-2</c:v>
                </c:pt>
                <c:pt idx="5797">
                  <c:v>7.9276758522736995E-2</c:v>
                </c:pt>
                <c:pt idx="5798">
                  <c:v>7.9276758522736995E-2</c:v>
                </c:pt>
                <c:pt idx="5799">
                  <c:v>7.9276758522736995E-2</c:v>
                </c:pt>
                <c:pt idx="5800">
                  <c:v>7.9276758522736995E-2</c:v>
                </c:pt>
                <c:pt idx="5801">
                  <c:v>7.9276758522736995E-2</c:v>
                </c:pt>
                <c:pt idx="5802">
                  <c:v>7.9276758522736995E-2</c:v>
                </c:pt>
                <c:pt idx="5803">
                  <c:v>7.9276758522736995E-2</c:v>
                </c:pt>
                <c:pt idx="5804">
                  <c:v>7.9276758522736995E-2</c:v>
                </c:pt>
                <c:pt idx="5805">
                  <c:v>7.9276758522736995E-2</c:v>
                </c:pt>
                <c:pt idx="5806">
                  <c:v>7.9276758522736995E-2</c:v>
                </c:pt>
                <c:pt idx="5807">
                  <c:v>7.9276758522736995E-2</c:v>
                </c:pt>
                <c:pt idx="5808">
                  <c:v>7.9276758522736995E-2</c:v>
                </c:pt>
                <c:pt idx="5809">
                  <c:v>7.9276758522736995E-2</c:v>
                </c:pt>
                <c:pt idx="5810">
                  <c:v>7.9276758522736995E-2</c:v>
                </c:pt>
                <c:pt idx="5811">
                  <c:v>7.9276758522736995E-2</c:v>
                </c:pt>
                <c:pt idx="5812">
                  <c:v>7.9276758522736995E-2</c:v>
                </c:pt>
                <c:pt idx="5813">
                  <c:v>7.9276758522736995E-2</c:v>
                </c:pt>
                <c:pt idx="5814">
                  <c:v>7.9276758522736995E-2</c:v>
                </c:pt>
                <c:pt idx="5815">
                  <c:v>7.9276758522736995E-2</c:v>
                </c:pt>
                <c:pt idx="5816">
                  <c:v>7.9276758522736995E-2</c:v>
                </c:pt>
                <c:pt idx="5817">
                  <c:v>7.9276758522736995E-2</c:v>
                </c:pt>
                <c:pt idx="5818">
                  <c:v>7.9276758522736995E-2</c:v>
                </c:pt>
                <c:pt idx="5819">
                  <c:v>7.9276758522736995E-2</c:v>
                </c:pt>
                <c:pt idx="5820">
                  <c:v>7.9276758522736995E-2</c:v>
                </c:pt>
                <c:pt idx="5821">
                  <c:v>7.9276758522736995E-2</c:v>
                </c:pt>
                <c:pt idx="5822">
                  <c:v>7.9276758522736995E-2</c:v>
                </c:pt>
                <c:pt idx="5823">
                  <c:v>7.9276758522736995E-2</c:v>
                </c:pt>
                <c:pt idx="5824">
                  <c:v>7.9276758522736995E-2</c:v>
                </c:pt>
                <c:pt idx="5825">
                  <c:v>7.9276758522736995E-2</c:v>
                </c:pt>
                <c:pt idx="5826">
                  <c:v>7.9276758522736995E-2</c:v>
                </c:pt>
                <c:pt idx="5827">
                  <c:v>7.9276758522736995E-2</c:v>
                </c:pt>
                <c:pt idx="5828">
                  <c:v>7.9276758522736995E-2</c:v>
                </c:pt>
                <c:pt idx="5829">
                  <c:v>7.9276758522736995E-2</c:v>
                </c:pt>
                <c:pt idx="5830">
                  <c:v>7.9276758522736995E-2</c:v>
                </c:pt>
                <c:pt idx="5831">
                  <c:v>7.9276758522736995E-2</c:v>
                </c:pt>
                <c:pt idx="5832">
                  <c:v>7.9276758522736995E-2</c:v>
                </c:pt>
                <c:pt idx="5833">
                  <c:v>7.9276758522736995E-2</c:v>
                </c:pt>
                <c:pt idx="5834">
                  <c:v>7.9276758522736995E-2</c:v>
                </c:pt>
                <c:pt idx="5835">
                  <c:v>7.9276758522736995E-2</c:v>
                </c:pt>
                <c:pt idx="5836">
                  <c:v>7.9276758522736995E-2</c:v>
                </c:pt>
                <c:pt idx="5837">
                  <c:v>7.9276758522736995E-2</c:v>
                </c:pt>
                <c:pt idx="5838">
                  <c:v>7.9276758522736995E-2</c:v>
                </c:pt>
                <c:pt idx="5839">
                  <c:v>7.9276758522736995E-2</c:v>
                </c:pt>
                <c:pt idx="5840">
                  <c:v>7.9276758522736995E-2</c:v>
                </c:pt>
                <c:pt idx="5841">
                  <c:v>7.9276758522736995E-2</c:v>
                </c:pt>
                <c:pt idx="5842">
                  <c:v>7.9276758522736898E-2</c:v>
                </c:pt>
                <c:pt idx="5843">
                  <c:v>7.9276758522736898E-2</c:v>
                </c:pt>
                <c:pt idx="5844">
                  <c:v>7.9276758522736898E-2</c:v>
                </c:pt>
                <c:pt idx="5845">
                  <c:v>7.9276758522736995E-2</c:v>
                </c:pt>
                <c:pt idx="5846">
                  <c:v>7.9276758522736995E-2</c:v>
                </c:pt>
                <c:pt idx="5847">
                  <c:v>7.9276758522736995E-2</c:v>
                </c:pt>
                <c:pt idx="5848">
                  <c:v>7.9276758522736995E-2</c:v>
                </c:pt>
                <c:pt idx="5849">
                  <c:v>7.9276758522736995E-2</c:v>
                </c:pt>
                <c:pt idx="5850">
                  <c:v>7.9276758522736995E-2</c:v>
                </c:pt>
                <c:pt idx="5851">
                  <c:v>7.9276758522736898E-2</c:v>
                </c:pt>
                <c:pt idx="5852">
                  <c:v>7.9276758522736898E-2</c:v>
                </c:pt>
                <c:pt idx="5853">
                  <c:v>7.9276758522736995E-2</c:v>
                </c:pt>
                <c:pt idx="5854">
                  <c:v>7.9276758522736995E-2</c:v>
                </c:pt>
                <c:pt idx="5855">
                  <c:v>7.9276758522736995E-2</c:v>
                </c:pt>
                <c:pt idx="5856">
                  <c:v>7.9276758522736995E-2</c:v>
                </c:pt>
                <c:pt idx="5857">
                  <c:v>7.9276758522736995E-2</c:v>
                </c:pt>
                <c:pt idx="5858">
                  <c:v>7.9276758522736995E-2</c:v>
                </c:pt>
                <c:pt idx="5859">
                  <c:v>7.9276758522736898E-2</c:v>
                </c:pt>
                <c:pt idx="5860">
                  <c:v>7.9276758522736898E-2</c:v>
                </c:pt>
                <c:pt idx="5861">
                  <c:v>7.9276758522736995E-2</c:v>
                </c:pt>
                <c:pt idx="5862">
                  <c:v>7.9276758522736995E-2</c:v>
                </c:pt>
                <c:pt idx="5863">
                  <c:v>7.9276758522736995E-2</c:v>
                </c:pt>
                <c:pt idx="5864">
                  <c:v>7.9276758522736995E-2</c:v>
                </c:pt>
                <c:pt idx="5865">
                  <c:v>7.9276758522736995E-2</c:v>
                </c:pt>
                <c:pt idx="5866">
                  <c:v>7.9276758522736995E-2</c:v>
                </c:pt>
                <c:pt idx="5867">
                  <c:v>7.9276758522736995E-2</c:v>
                </c:pt>
                <c:pt idx="5868">
                  <c:v>7.9276758522736995E-2</c:v>
                </c:pt>
                <c:pt idx="5869">
                  <c:v>7.9276758522736995E-2</c:v>
                </c:pt>
                <c:pt idx="5870">
                  <c:v>7.9276758522736995E-2</c:v>
                </c:pt>
                <c:pt idx="5871">
                  <c:v>7.9276758522736995E-2</c:v>
                </c:pt>
                <c:pt idx="5872">
                  <c:v>7.9276758522736995E-2</c:v>
                </c:pt>
                <c:pt idx="5873">
                  <c:v>7.9276758522736995E-2</c:v>
                </c:pt>
                <c:pt idx="5874">
                  <c:v>7.9276758522736995E-2</c:v>
                </c:pt>
                <c:pt idx="5875">
                  <c:v>7.9276758522736995E-2</c:v>
                </c:pt>
                <c:pt idx="5876">
                  <c:v>7.9276758522736995E-2</c:v>
                </c:pt>
                <c:pt idx="5877">
                  <c:v>7.9276758522736995E-2</c:v>
                </c:pt>
                <c:pt idx="5878">
                  <c:v>7.9276758522736995E-2</c:v>
                </c:pt>
                <c:pt idx="5879">
                  <c:v>7.9276758522736995E-2</c:v>
                </c:pt>
                <c:pt idx="5880">
                  <c:v>7.9276758522736995E-2</c:v>
                </c:pt>
                <c:pt idx="5881">
                  <c:v>7.9276758522736995E-2</c:v>
                </c:pt>
                <c:pt idx="5882">
                  <c:v>7.9276758522736995E-2</c:v>
                </c:pt>
                <c:pt idx="5883">
                  <c:v>7.9276758522736995E-2</c:v>
                </c:pt>
                <c:pt idx="5884">
                  <c:v>7.9276758522736995E-2</c:v>
                </c:pt>
                <c:pt idx="5885">
                  <c:v>7.9276758522736995E-2</c:v>
                </c:pt>
                <c:pt idx="5886">
                  <c:v>7.9276758522736995E-2</c:v>
                </c:pt>
                <c:pt idx="5887">
                  <c:v>7.9276758522736995E-2</c:v>
                </c:pt>
                <c:pt idx="5888">
                  <c:v>7.9276758522736995E-2</c:v>
                </c:pt>
                <c:pt idx="5889">
                  <c:v>7.9276758522736995E-2</c:v>
                </c:pt>
                <c:pt idx="5890">
                  <c:v>7.9276758522736995E-2</c:v>
                </c:pt>
                <c:pt idx="5891">
                  <c:v>7.9276758522736995E-2</c:v>
                </c:pt>
                <c:pt idx="5892">
                  <c:v>7.9276758522736995E-2</c:v>
                </c:pt>
                <c:pt idx="5893">
                  <c:v>7.9276758522736995E-2</c:v>
                </c:pt>
                <c:pt idx="5894">
                  <c:v>7.9276758522736995E-2</c:v>
                </c:pt>
                <c:pt idx="5895">
                  <c:v>7.9276758522736995E-2</c:v>
                </c:pt>
                <c:pt idx="5896">
                  <c:v>7.9276758522736995E-2</c:v>
                </c:pt>
                <c:pt idx="5897">
                  <c:v>7.9276758522736995E-2</c:v>
                </c:pt>
                <c:pt idx="5898">
                  <c:v>7.9276758522736995E-2</c:v>
                </c:pt>
                <c:pt idx="5899">
                  <c:v>7.9276758522736995E-2</c:v>
                </c:pt>
                <c:pt idx="5900">
                  <c:v>7.9276758522736995E-2</c:v>
                </c:pt>
                <c:pt idx="5901">
                  <c:v>7.9276758522736995E-2</c:v>
                </c:pt>
                <c:pt idx="5902">
                  <c:v>7.9276758522736995E-2</c:v>
                </c:pt>
                <c:pt idx="5903">
                  <c:v>7.9276758522736995E-2</c:v>
                </c:pt>
                <c:pt idx="5904">
                  <c:v>7.9276758522736995E-2</c:v>
                </c:pt>
                <c:pt idx="5905">
                  <c:v>7.9276758522736995E-2</c:v>
                </c:pt>
                <c:pt idx="5906">
                  <c:v>7.9276758522736995E-2</c:v>
                </c:pt>
                <c:pt idx="5907">
                  <c:v>7.9276758522736995E-2</c:v>
                </c:pt>
                <c:pt idx="5908">
                  <c:v>7.9276758522736995E-2</c:v>
                </c:pt>
                <c:pt idx="5909">
                  <c:v>7.9276758522736995E-2</c:v>
                </c:pt>
                <c:pt idx="5910">
                  <c:v>7.9276758522736995E-2</c:v>
                </c:pt>
                <c:pt idx="5911">
                  <c:v>7.9276758522736995E-2</c:v>
                </c:pt>
                <c:pt idx="5912">
                  <c:v>7.9276758522736995E-2</c:v>
                </c:pt>
                <c:pt idx="5913">
                  <c:v>7.9276758522736995E-2</c:v>
                </c:pt>
                <c:pt idx="5914">
                  <c:v>7.9276758522736995E-2</c:v>
                </c:pt>
                <c:pt idx="5915">
                  <c:v>7.9276758522736995E-2</c:v>
                </c:pt>
                <c:pt idx="5916">
                  <c:v>7.9276758522736995E-2</c:v>
                </c:pt>
                <c:pt idx="5917">
                  <c:v>7.9276758522736995E-2</c:v>
                </c:pt>
                <c:pt idx="5918">
                  <c:v>7.9276758522736995E-2</c:v>
                </c:pt>
                <c:pt idx="5919">
                  <c:v>7.9276758522736995E-2</c:v>
                </c:pt>
                <c:pt idx="5920">
                  <c:v>7.9276758522736995E-2</c:v>
                </c:pt>
                <c:pt idx="5921">
                  <c:v>7.9276758522736995E-2</c:v>
                </c:pt>
                <c:pt idx="5922">
                  <c:v>7.9276758522736995E-2</c:v>
                </c:pt>
                <c:pt idx="5923">
                  <c:v>7.9276758522736995E-2</c:v>
                </c:pt>
                <c:pt idx="5924">
                  <c:v>7.9276758522736995E-2</c:v>
                </c:pt>
                <c:pt idx="5925">
                  <c:v>7.9276758522736995E-2</c:v>
                </c:pt>
                <c:pt idx="5926">
                  <c:v>7.9276758522736995E-2</c:v>
                </c:pt>
                <c:pt idx="5927">
                  <c:v>7.9276758522736995E-2</c:v>
                </c:pt>
                <c:pt idx="5928">
                  <c:v>7.9276758522736995E-2</c:v>
                </c:pt>
                <c:pt idx="5929">
                  <c:v>7.9276758522736995E-2</c:v>
                </c:pt>
                <c:pt idx="5930">
                  <c:v>7.9276758522736995E-2</c:v>
                </c:pt>
                <c:pt idx="5931">
                  <c:v>7.9276758522736995E-2</c:v>
                </c:pt>
                <c:pt idx="5932">
                  <c:v>7.9276758522736995E-2</c:v>
                </c:pt>
                <c:pt idx="5933">
                  <c:v>7.9276758522736995E-2</c:v>
                </c:pt>
                <c:pt idx="5934">
                  <c:v>7.9276758522736995E-2</c:v>
                </c:pt>
                <c:pt idx="5935">
                  <c:v>7.9276758522736995E-2</c:v>
                </c:pt>
                <c:pt idx="5936">
                  <c:v>7.9276758522736995E-2</c:v>
                </c:pt>
                <c:pt idx="5937">
                  <c:v>7.9276758522736995E-2</c:v>
                </c:pt>
                <c:pt idx="5938">
                  <c:v>7.9276758522736995E-2</c:v>
                </c:pt>
                <c:pt idx="5939">
                  <c:v>7.9276758522736995E-2</c:v>
                </c:pt>
                <c:pt idx="5940">
                  <c:v>7.9276758522736995E-2</c:v>
                </c:pt>
                <c:pt idx="5941">
                  <c:v>7.9276758522736995E-2</c:v>
                </c:pt>
                <c:pt idx="5942">
                  <c:v>7.9276758522736995E-2</c:v>
                </c:pt>
                <c:pt idx="5943">
                  <c:v>7.9276758522736995E-2</c:v>
                </c:pt>
                <c:pt idx="5944">
                  <c:v>7.9276758522736995E-2</c:v>
                </c:pt>
                <c:pt idx="5945">
                  <c:v>7.9276758522736995E-2</c:v>
                </c:pt>
                <c:pt idx="5946">
                  <c:v>7.9276758522736995E-2</c:v>
                </c:pt>
                <c:pt idx="5947">
                  <c:v>7.9276758522736995E-2</c:v>
                </c:pt>
                <c:pt idx="5948">
                  <c:v>7.9276758522736995E-2</c:v>
                </c:pt>
                <c:pt idx="5949">
                  <c:v>7.9276758522736995E-2</c:v>
                </c:pt>
                <c:pt idx="5950">
                  <c:v>7.9276758522736995E-2</c:v>
                </c:pt>
                <c:pt idx="5951">
                  <c:v>7.9276758522736995E-2</c:v>
                </c:pt>
                <c:pt idx="5952">
                  <c:v>7.9276758522736995E-2</c:v>
                </c:pt>
                <c:pt idx="5953">
                  <c:v>7.9276758522736995E-2</c:v>
                </c:pt>
                <c:pt idx="5954">
                  <c:v>7.9276758522736995E-2</c:v>
                </c:pt>
                <c:pt idx="5955">
                  <c:v>7.9276758522736995E-2</c:v>
                </c:pt>
                <c:pt idx="5956">
                  <c:v>7.9276758522736995E-2</c:v>
                </c:pt>
                <c:pt idx="5957">
                  <c:v>7.9276758522736995E-2</c:v>
                </c:pt>
                <c:pt idx="5958">
                  <c:v>7.9276758522736995E-2</c:v>
                </c:pt>
                <c:pt idx="5959">
                  <c:v>7.9276758522736995E-2</c:v>
                </c:pt>
                <c:pt idx="5960">
                  <c:v>7.9276758522737106E-2</c:v>
                </c:pt>
                <c:pt idx="5961">
                  <c:v>7.9276758522737106E-2</c:v>
                </c:pt>
                <c:pt idx="5962">
                  <c:v>7.9276758522737106E-2</c:v>
                </c:pt>
                <c:pt idx="5963">
                  <c:v>7.9276758522737106E-2</c:v>
                </c:pt>
                <c:pt idx="5964">
                  <c:v>7.9276758522737106E-2</c:v>
                </c:pt>
                <c:pt idx="5965">
                  <c:v>7.9276758522737106E-2</c:v>
                </c:pt>
                <c:pt idx="5966">
                  <c:v>7.9276758522737106E-2</c:v>
                </c:pt>
                <c:pt idx="5967">
                  <c:v>7.9276758522737106E-2</c:v>
                </c:pt>
                <c:pt idx="5968">
                  <c:v>7.9276758522737106E-2</c:v>
                </c:pt>
                <c:pt idx="5969">
                  <c:v>7.9276758522736995E-2</c:v>
                </c:pt>
                <c:pt idx="5970">
                  <c:v>7.9276758522736995E-2</c:v>
                </c:pt>
                <c:pt idx="5971">
                  <c:v>7.9276758522736995E-2</c:v>
                </c:pt>
                <c:pt idx="5972">
                  <c:v>7.9276758522736995E-2</c:v>
                </c:pt>
                <c:pt idx="5973">
                  <c:v>7.9276758522736995E-2</c:v>
                </c:pt>
                <c:pt idx="5974">
                  <c:v>7.9276758522736995E-2</c:v>
                </c:pt>
                <c:pt idx="5975">
                  <c:v>7.9276758522736995E-2</c:v>
                </c:pt>
                <c:pt idx="5976">
                  <c:v>7.9276758522736995E-2</c:v>
                </c:pt>
                <c:pt idx="5977">
                  <c:v>7.9276758522737106E-2</c:v>
                </c:pt>
                <c:pt idx="5978">
                  <c:v>7.9276758522737106E-2</c:v>
                </c:pt>
                <c:pt idx="5979">
                  <c:v>7.9276758522737106E-2</c:v>
                </c:pt>
                <c:pt idx="5980">
                  <c:v>7.9276758522737106E-2</c:v>
                </c:pt>
                <c:pt idx="5981">
                  <c:v>7.9276758522737106E-2</c:v>
                </c:pt>
                <c:pt idx="5982">
                  <c:v>7.9276758522737106E-2</c:v>
                </c:pt>
                <c:pt idx="5983">
                  <c:v>7.9276758522737106E-2</c:v>
                </c:pt>
                <c:pt idx="5984">
                  <c:v>7.9276758522737106E-2</c:v>
                </c:pt>
                <c:pt idx="5985">
                  <c:v>7.9276758522737106E-2</c:v>
                </c:pt>
                <c:pt idx="5986">
                  <c:v>7.9276758522737106E-2</c:v>
                </c:pt>
                <c:pt idx="5987">
                  <c:v>7.9276758522737106E-2</c:v>
                </c:pt>
                <c:pt idx="5988">
                  <c:v>7.9276758522737106E-2</c:v>
                </c:pt>
                <c:pt idx="5989">
                  <c:v>7.9276758522737106E-2</c:v>
                </c:pt>
                <c:pt idx="5990">
                  <c:v>7.9276758522737106E-2</c:v>
                </c:pt>
                <c:pt idx="5991">
                  <c:v>7.9276758522737106E-2</c:v>
                </c:pt>
                <c:pt idx="5992">
                  <c:v>7.9276758522737106E-2</c:v>
                </c:pt>
                <c:pt idx="5993">
                  <c:v>7.9276758522737106E-2</c:v>
                </c:pt>
                <c:pt idx="5994">
                  <c:v>7.9276758522737106E-2</c:v>
                </c:pt>
                <c:pt idx="5995">
                  <c:v>7.9276758522737106E-2</c:v>
                </c:pt>
                <c:pt idx="5996">
                  <c:v>7.9276758522737106E-2</c:v>
                </c:pt>
                <c:pt idx="5997">
                  <c:v>7.9276758522737106E-2</c:v>
                </c:pt>
                <c:pt idx="5998">
                  <c:v>7.9276758522737106E-2</c:v>
                </c:pt>
                <c:pt idx="5999">
                  <c:v>7.9276758522737106E-2</c:v>
                </c:pt>
                <c:pt idx="6000">
                  <c:v>7.9276758522737106E-2</c:v>
                </c:pt>
                <c:pt idx="6001">
                  <c:v>7.9276758522737106E-2</c:v>
                </c:pt>
                <c:pt idx="6002">
                  <c:v>7.9276758522737106E-2</c:v>
                </c:pt>
                <c:pt idx="6003">
                  <c:v>7.9276758522737106E-2</c:v>
                </c:pt>
                <c:pt idx="6004">
                  <c:v>7.9276758522737106E-2</c:v>
                </c:pt>
                <c:pt idx="6005">
                  <c:v>7.9276758522737106E-2</c:v>
                </c:pt>
                <c:pt idx="6006">
                  <c:v>7.9276758522737106E-2</c:v>
                </c:pt>
                <c:pt idx="6007">
                  <c:v>7.9276758522737106E-2</c:v>
                </c:pt>
                <c:pt idx="6008">
                  <c:v>7.9276758522737106E-2</c:v>
                </c:pt>
                <c:pt idx="6009">
                  <c:v>7.9276758522737106E-2</c:v>
                </c:pt>
                <c:pt idx="6010">
                  <c:v>7.9276758522737106E-2</c:v>
                </c:pt>
                <c:pt idx="6011">
                  <c:v>7.9276758522737106E-2</c:v>
                </c:pt>
                <c:pt idx="6012">
                  <c:v>7.9276758522737106E-2</c:v>
                </c:pt>
                <c:pt idx="6013">
                  <c:v>7.9276758522736995E-2</c:v>
                </c:pt>
                <c:pt idx="6014">
                  <c:v>7.9276758522736995E-2</c:v>
                </c:pt>
                <c:pt idx="6015">
                  <c:v>7.9276758522736995E-2</c:v>
                </c:pt>
                <c:pt idx="6016">
                  <c:v>7.9276758522737106E-2</c:v>
                </c:pt>
                <c:pt idx="6017">
                  <c:v>7.9276758522737106E-2</c:v>
                </c:pt>
                <c:pt idx="6018">
                  <c:v>7.9276758522737106E-2</c:v>
                </c:pt>
                <c:pt idx="6019">
                  <c:v>7.9276758522737106E-2</c:v>
                </c:pt>
                <c:pt idx="6020">
                  <c:v>7.9276758522737106E-2</c:v>
                </c:pt>
                <c:pt idx="6021">
                  <c:v>7.9276758522737106E-2</c:v>
                </c:pt>
                <c:pt idx="6022">
                  <c:v>7.9276758522737106E-2</c:v>
                </c:pt>
                <c:pt idx="6023">
                  <c:v>7.9276758522737106E-2</c:v>
                </c:pt>
                <c:pt idx="6024">
                  <c:v>7.9276758522737106E-2</c:v>
                </c:pt>
                <c:pt idx="6025">
                  <c:v>7.9276758522737106E-2</c:v>
                </c:pt>
                <c:pt idx="6026">
                  <c:v>7.9276758522737106E-2</c:v>
                </c:pt>
                <c:pt idx="6027">
                  <c:v>7.9276758522737106E-2</c:v>
                </c:pt>
                <c:pt idx="6028">
                  <c:v>7.9276758522737106E-2</c:v>
                </c:pt>
                <c:pt idx="6029">
                  <c:v>7.9276758522737106E-2</c:v>
                </c:pt>
                <c:pt idx="6030">
                  <c:v>7.9276758522737106E-2</c:v>
                </c:pt>
                <c:pt idx="6031">
                  <c:v>7.9276758522737106E-2</c:v>
                </c:pt>
                <c:pt idx="6032">
                  <c:v>7.9276758522737106E-2</c:v>
                </c:pt>
                <c:pt idx="6033">
                  <c:v>7.9276758522737106E-2</c:v>
                </c:pt>
                <c:pt idx="6034">
                  <c:v>7.9276758522737106E-2</c:v>
                </c:pt>
                <c:pt idx="6035">
                  <c:v>7.9276758522737106E-2</c:v>
                </c:pt>
                <c:pt idx="6036">
                  <c:v>7.9276758522737106E-2</c:v>
                </c:pt>
                <c:pt idx="6037">
                  <c:v>7.9276758522737106E-2</c:v>
                </c:pt>
                <c:pt idx="6038">
                  <c:v>7.9276758522737106E-2</c:v>
                </c:pt>
                <c:pt idx="6039">
                  <c:v>7.9276758522737106E-2</c:v>
                </c:pt>
                <c:pt idx="6040">
                  <c:v>7.9276758522737106E-2</c:v>
                </c:pt>
                <c:pt idx="6041">
                  <c:v>7.9276758522737106E-2</c:v>
                </c:pt>
                <c:pt idx="6042">
                  <c:v>7.9276758522737106E-2</c:v>
                </c:pt>
                <c:pt idx="6043">
                  <c:v>7.9276758522737106E-2</c:v>
                </c:pt>
                <c:pt idx="6044">
                  <c:v>7.9276758522737106E-2</c:v>
                </c:pt>
                <c:pt idx="6045">
                  <c:v>7.9276758522737106E-2</c:v>
                </c:pt>
                <c:pt idx="6046">
                  <c:v>7.9276758522737106E-2</c:v>
                </c:pt>
                <c:pt idx="6047">
                  <c:v>7.9276758522737106E-2</c:v>
                </c:pt>
                <c:pt idx="6048">
                  <c:v>7.9276758522737106E-2</c:v>
                </c:pt>
                <c:pt idx="6049">
                  <c:v>7.9276758522737106E-2</c:v>
                </c:pt>
                <c:pt idx="6050">
                  <c:v>7.9276758522737106E-2</c:v>
                </c:pt>
                <c:pt idx="6051">
                  <c:v>7.9276758522737106E-2</c:v>
                </c:pt>
                <c:pt idx="6052">
                  <c:v>7.9276758522737106E-2</c:v>
                </c:pt>
                <c:pt idx="6053">
                  <c:v>7.9276758522737106E-2</c:v>
                </c:pt>
                <c:pt idx="6054">
                  <c:v>7.9276758522737106E-2</c:v>
                </c:pt>
                <c:pt idx="6055">
                  <c:v>7.9276758522737106E-2</c:v>
                </c:pt>
                <c:pt idx="6056">
                  <c:v>7.9276758522737106E-2</c:v>
                </c:pt>
                <c:pt idx="6057">
                  <c:v>7.9276758522737106E-2</c:v>
                </c:pt>
                <c:pt idx="6058">
                  <c:v>7.9276758522737106E-2</c:v>
                </c:pt>
                <c:pt idx="6059">
                  <c:v>7.9276758522737106E-2</c:v>
                </c:pt>
                <c:pt idx="6060">
                  <c:v>7.9276758522737106E-2</c:v>
                </c:pt>
                <c:pt idx="6061">
                  <c:v>7.9276758522737106E-2</c:v>
                </c:pt>
                <c:pt idx="6062">
                  <c:v>7.9276758522737106E-2</c:v>
                </c:pt>
                <c:pt idx="6063">
                  <c:v>7.9276758522737106E-2</c:v>
                </c:pt>
                <c:pt idx="6064">
                  <c:v>7.9276758522737106E-2</c:v>
                </c:pt>
                <c:pt idx="6065">
                  <c:v>7.9276758522737106E-2</c:v>
                </c:pt>
                <c:pt idx="6066">
                  <c:v>7.9276758522737106E-2</c:v>
                </c:pt>
                <c:pt idx="6067">
                  <c:v>7.9276758522737106E-2</c:v>
                </c:pt>
                <c:pt idx="6068">
                  <c:v>7.9276758522737106E-2</c:v>
                </c:pt>
                <c:pt idx="6069">
                  <c:v>7.9276758522737106E-2</c:v>
                </c:pt>
                <c:pt idx="6070">
                  <c:v>7.9276758522737106E-2</c:v>
                </c:pt>
                <c:pt idx="6071">
                  <c:v>7.9276758522737106E-2</c:v>
                </c:pt>
                <c:pt idx="6072">
                  <c:v>7.9276758522737106E-2</c:v>
                </c:pt>
                <c:pt idx="6073">
                  <c:v>7.9276758522737106E-2</c:v>
                </c:pt>
                <c:pt idx="6074">
                  <c:v>7.9276758522737106E-2</c:v>
                </c:pt>
                <c:pt idx="6075">
                  <c:v>7.9276758522737106E-2</c:v>
                </c:pt>
                <c:pt idx="6076">
                  <c:v>7.9276758522737106E-2</c:v>
                </c:pt>
                <c:pt idx="6077">
                  <c:v>7.9276758522737106E-2</c:v>
                </c:pt>
                <c:pt idx="6078">
                  <c:v>7.9276758522737106E-2</c:v>
                </c:pt>
                <c:pt idx="6079">
                  <c:v>7.9276758522737106E-2</c:v>
                </c:pt>
                <c:pt idx="6080">
                  <c:v>7.9276758522737106E-2</c:v>
                </c:pt>
                <c:pt idx="6081">
                  <c:v>7.9276758522737106E-2</c:v>
                </c:pt>
                <c:pt idx="6082">
                  <c:v>7.9276758522737106E-2</c:v>
                </c:pt>
                <c:pt idx="6083">
                  <c:v>7.9276758522737106E-2</c:v>
                </c:pt>
                <c:pt idx="6084">
                  <c:v>7.9276758522737106E-2</c:v>
                </c:pt>
                <c:pt idx="6085">
                  <c:v>7.9276758522737106E-2</c:v>
                </c:pt>
                <c:pt idx="6086">
                  <c:v>7.9276758522737106E-2</c:v>
                </c:pt>
                <c:pt idx="6087">
                  <c:v>7.9276758522737106E-2</c:v>
                </c:pt>
                <c:pt idx="6088">
                  <c:v>7.9276758522737106E-2</c:v>
                </c:pt>
                <c:pt idx="6089">
                  <c:v>7.9276758522737106E-2</c:v>
                </c:pt>
                <c:pt idx="6090">
                  <c:v>7.9276758522737106E-2</c:v>
                </c:pt>
                <c:pt idx="6091">
                  <c:v>7.9276758522737106E-2</c:v>
                </c:pt>
                <c:pt idx="6092">
                  <c:v>7.9276758522737106E-2</c:v>
                </c:pt>
                <c:pt idx="6093">
                  <c:v>7.9276758522737106E-2</c:v>
                </c:pt>
                <c:pt idx="6094">
                  <c:v>7.9276758522737106E-2</c:v>
                </c:pt>
                <c:pt idx="6095">
                  <c:v>7.9276758522737106E-2</c:v>
                </c:pt>
                <c:pt idx="6096">
                  <c:v>7.9276758522737106E-2</c:v>
                </c:pt>
                <c:pt idx="6097">
                  <c:v>7.9276758522737106E-2</c:v>
                </c:pt>
                <c:pt idx="6098">
                  <c:v>7.9276758522737106E-2</c:v>
                </c:pt>
                <c:pt idx="6099">
                  <c:v>7.9276758522737106E-2</c:v>
                </c:pt>
                <c:pt idx="6100">
                  <c:v>7.9276758522737106E-2</c:v>
                </c:pt>
                <c:pt idx="6101">
                  <c:v>7.9276758522737106E-2</c:v>
                </c:pt>
                <c:pt idx="6102">
                  <c:v>7.9276758522737106E-2</c:v>
                </c:pt>
                <c:pt idx="6103">
                  <c:v>7.9276758522737106E-2</c:v>
                </c:pt>
                <c:pt idx="6104">
                  <c:v>7.9276758522737106E-2</c:v>
                </c:pt>
                <c:pt idx="6105">
                  <c:v>7.9276758522737106E-2</c:v>
                </c:pt>
                <c:pt idx="6106">
                  <c:v>7.9276758522737106E-2</c:v>
                </c:pt>
                <c:pt idx="6107">
                  <c:v>7.9276758522737106E-2</c:v>
                </c:pt>
                <c:pt idx="6108">
                  <c:v>7.9276758522737106E-2</c:v>
                </c:pt>
                <c:pt idx="6109">
                  <c:v>7.9276758522737106E-2</c:v>
                </c:pt>
                <c:pt idx="6110">
                  <c:v>7.9276758522737106E-2</c:v>
                </c:pt>
                <c:pt idx="6111">
                  <c:v>7.9276758522737106E-2</c:v>
                </c:pt>
                <c:pt idx="6112">
                  <c:v>7.9276758522737106E-2</c:v>
                </c:pt>
                <c:pt idx="6113">
                  <c:v>7.9276758522737106E-2</c:v>
                </c:pt>
                <c:pt idx="6114">
                  <c:v>7.9276758522737106E-2</c:v>
                </c:pt>
                <c:pt idx="6115">
                  <c:v>7.9276758522737106E-2</c:v>
                </c:pt>
                <c:pt idx="6116">
                  <c:v>7.9276758522737106E-2</c:v>
                </c:pt>
                <c:pt idx="6117">
                  <c:v>7.9276758522737106E-2</c:v>
                </c:pt>
                <c:pt idx="6118">
                  <c:v>7.9276758522737106E-2</c:v>
                </c:pt>
                <c:pt idx="6119">
                  <c:v>7.9276758522737106E-2</c:v>
                </c:pt>
                <c:pt idx="6120">
                  <c:v>7.9276758522737106E-2</c:v>
                </c:pt>
                <c:pt idx="6121">
                  <c:v>7.9276758522737106E-2</c:v>
                </c:pt>
                <c:pt idx="6122">
                  <c:v>7.9276758522737106E-2</c:v>
                </c:pt>
                <c:pt idx="6123">
                  <c:v>7.9276758522737106E-2</c:v>
                </c:pt>
                <c:pt idx="6124">
                  <c:v>7.9276758522737106E-2</c:v>
                </c:pt>
                <c:pt idx="6125">
                  <c:v>7.9276758522737106E-2</c:v>
                </c:pt>
                <c:pt idx="6126">
                  <c:v>7.9276758522737106E-2</c:v>
                </c:pt>
                <c:pt idx="6127">
                  <c:v>7.9276758522737106E-2</c:v>
                </c:pt>
                <c:pt idx="6128">
                  <c:v>7.9276758522737106E-2</c:v>
                </c:pt>
                <c:pt idx="6129">
                  <c:v>7.9276758522737106E-2</c:v>
                </c:pt>
                <c:pt idx="6130">
                  <c:v>7.9276758522737106E-2</c:v>
                </c:pt>
                <c:pt idx="6131">
                  <c:v>7.9276758522737106E-2</c:v>
                </c:pt>
                <c:pt idx="6132">
                  <c:v>7.9276758522737106E-2</c:v>
                </c:pt>
                <c:pt idx="6133">
                  <c:v>7.9276758522737106E-2</c:v>
                </c:pt>
                <c:pt idx="6134">
                  <c:v>7.9276758522737106E-2</c:v>
                </c:pt>
                <c:pt idx="6135">
                  <c:v>7.9276758522737106E-2</c:v>
                </c:pt>
                <c:pt idx="6136">
                  <c:v>7.9276758522737106E-2</c:v>
                </c:pt>
                <c:pt idx="6137">
                  <c:v>7.9276758522737106E-2</c:v>
                </c:pt>
                <c:pt idx="6138">
                  <c:v>7.9276758522737106E-2</c:v>
                </c:pt>
                <c:pt idx="6139">
                  <c:v>7.9276758522737106E-2</c:v>
                </c:pt>
                <c:pt idx="6140">
                  <c:v>7.9276758522737106E-2</c:v>
                </c:pt>
                <c:pt idx="6141">
                  <c:v>7.9276758522737106E-2</c:v>
                </c:pt>
                <c:pt idx="6142">
                  <c:v>7.9276758522737106E-2</c:v>
                </c:pt>
                <c:pt idx="6143">
                  <c:v>7.9276758522737106E-2</c:v>
                </c:pt>
                <c:pt idx="6144">
                  <c:v>7.9276758522737106E-2</c:v>
                </c:pt>
                <c:pt idx="6145">
                  <c:v>7.9276758522737106E-2</c:v>
                </c:pt>
                <c:pt idx="6146">
                  <c:v>7.9276758522737106E-2</c:v>
                </c:pt>
                <c:pt idx="6147">
                  <c:v>7.9276758522737106E-2</c:v>
                </c:pt>
                <c:pt idx="6148">
                  <c:v>7.9276758522737106E-2</c:v>
                </c:pt>
                <c:pt idx="6149">
                  <c:v>7.9276758522737106E-2</c:v>
                </c:pt>
                <c:pt idx="6150">
                  <c:v>7.9276758522737106E-2</c:v>
                </c:pt>
                <c:pt idx="6151">
                  <c:v>7.9276758522737106E-2</c:v>
                </c:pt>
                <c:pt idx="6152">
                  <c:v>7.9276758522737106E-2</c:v>
                </c:pt>
                <c:pt idx="6153">
                  <c:v>7.9276758522737106E-2</c:v>
                </c:pt>
                <c:pt idx="6154">
                  <c:v>7.9276758522737106E-2</c:v>
                </c:pt>
                <c:pt idx="6155">
                  <c:v>7.9276758522737106E-2</c:v>
                </c:pt>
                <c:pt idx="6156">
                  <c:v>7.9276758522737106E-2</c:v>
                </c:pt>
                <c:pt idx="6157">
                  <c:v>7.9276758522737106E-2</c:v>
                </c:pt>
                <c:pt idx="6158">
                  <c:v>7.9276758522737106E-2</c:v>
                </c:pt>
                <c:pt idx="6159">
                  <c:v>7.9276758522737106E-2</c:v>
                </c:pt>
                <c:pt idx="6160">
                  <c:v>7.9276758522737106E-2</c:v>
                </c:pt>
                <c:pt idx="6161">
                  <c:v>7.9276758522737106E-2</c:v>
                </c:pt>
                <c:pt idx="6162">
                  <c:v>7.9276758522737106E-2</c:v>
                </c:pt>
                <c:pt idx="6163">
                  <c:v>7.9276758522737106E-2</c:v>
                </c:pt>
                <c:pt idx="6164">
                  <c:v>7.9276758522737106E-2</c:v>
                </c:pt>
                <c:pt idx="6165">
                  <c:v>7.9276758522737106E-2</c:v>
                </c:pt>
                <c:pt idx="6166">
                  <c:v>7.9276758522737106E-2</c:v>
                </c:pt>
                <c:pt idx="6167">
                  <c:v>7.9276758522737106E-2</c:v>
                </c:pt>
                <c:pt idx="6168">
                  <c:v>7.9276758522737106E-2</c:v>
                </c:pt>
                <c:pt idx="6169">
                  <c:v>7.9276758522737106E-2</c:v>
                </c:pt>
                <c:pt idx="6170">
                  <c:v>7.9276758522737106E-2</c:v>
                </c:pt>
                <c:pt idx="6171">
                  <c:v>7.9276758522737106E-2</c:v>
                </c:pt>
                <c:pt idx="6172">
                  <c:v>7.9276758522737106E-2</c:v>
                </c:pt>
                <c:pt idx="6173">
                  <c:v>7.9276758522737106E-2</c:v>
                </c:pt>
                <c:pt idx="6174">
                  <c:v>7.9276758522737106E-2</c:v>
                </c:pt>
                <c:pt idx="6175">
                  <c:v>7.9276758522737106E-2</c:v>
                </c:pt>
                <c:pt idx="6176">
                  <c:v>7.9276758522737106E-2</c:v>
                </c:pt>
                <c:pt idx="6177">
                  <c:v>7.9276758522737106E-2</c:v>
                </c:pt>
                <c:pt idx="6178">
                  <c:v>7.9276758522737106E-2</c:v>
                </c:pt>
                <c:pt idx="6179">
                  <c:v>7.9276758522737106E-2</c:v>
                </c:pt>
                <c:pt idx="6180">
                  <c:v>7.9276758522737106E-2</c:v>
                </c:pt>
                <c:pt idx="6181">
                  <c:v>7.9276758522737106E-2</c:v>
                </c:pt>
                <c:pt idx="6182">
                  <c:v>7.9276758522737106E-2</c:v>
                </c:pt>
                <c:pt idx="6183">
                  <c:v>7.9276758522737106E-2</c:v>
                </c:pt>
                <c:pt idx="6184">
                  <c:v>7.9276758522737106E-2</c:v>
                </c:pt>
                <c:pt idx="6185">
                  <c:v>7.9276758522737106E-2</c:v>
                </c:pt>
                <c:pt idx="6186">
                  <c:v>7.9276758522737106E-2</c:v>
                </c:pt>
                <c:pt idx="6187">
                  <c:v>7.9276758522737106E-2</c:v>
                </c:pt>
                <c:pt idx="6188">
                  <c:v>7.9276758522737106E-2</c:v>
                </c:pt>
                <c:pt idx="6189">
                  <c:v>7.9276758522737106E-2</c:v>
                </c:pt>
                <c:pt idx="6190">
                  <c:v>7.9276758522737106E-2</c:v>
                </c:pt>
                <c:pt idx="6191">
                  <c:v>7.9276758522737106E-2</c:v>
                </c:pt>
                <c:pt idx="6192">
                  <c:v>7.9276758522737106E-2</c:v>
                </c:pt>
                <c:pt idx="6193">
                  <c:v>7.9276758522737106E-2</c:v>
                </c:pt>
                <c:pt idx="6194">
                  <c:v>7.9276758522737106E-2</c:v>
                </c:pt>
                <c:pt idx="6195">
                  <c:v>7.9276758522737106E-2</c:v>
                </c:pt>
                <c:pt idx="6196">
                  <c:v>7.9276758522737106E-2</c:v>
                </c:pt>
                <c:pt idx="6197">
                  <c:v>7.9276758522737106E-2</c:v>
                </c:pt>
                <c:pt idx="6198">
                  <c:v>7.9276758522737106E-2</c:v>
                </c:pt>
                <c:pt idx="6199">
                  <c:v>7.9276758522737106E-2</c:v>
                </c:pt>
                <c:pt idx="6200">
                  <c:v>7.9276758522737106E-2</c:v>
                </c:pt>
                <c:pt idx="6201">
                  <c:v>7.9276758522737106E-2</c:v>
                </c:pt>
                <c:pt idx="6202">
                  <c:v>7.9276758522737106E-2</c:v>
                </c:pt>
                <c:pt idx="6203">
                  <c:v>7.9276758522737106E-2</c:v>
                </c:pt>
                <c:pt idx="6204">
                  <c:v>7.9276758522737106E-2</c:v>
                </c:pt>
                <c:pt idx="6205">
                  <c:v>7.9276758522737106E-2</c:v>
                </c:pt>
                <c:pt idx="6206">
                  <c:v>7.9276758522737106E-2</c:v>
                </c:pt>
                <c:pt idx="6207">
                  <c:v>7.9276758522737106E-2</c:v>
                </c:pt>
                <c:pt idx="6208">
                  <c:v>7.9276758522737106E-2</c:v>
                </c:pt>
                <c:pt idx="6209">
                  <c:v>7.9276758522737203E-2</c:v>
                </c:pt>
                <c:pt idx="6210">
                  <c:v>7.9276758522737203E-2</c:v>
                </c:pt>
                <c:pt idx="6211">
                  <c:v>7.9276758522737203E-2</c:v>
                </c:pt>
                <c:pt idx="6212">
                  <c:v>7.9276758522737203E-2</c:v>
                </c:pt>
                <c:pt idx="6213">
                  <c:v>7.9276758522737203E-2</c:v>
                </c:pt>
                <c:pt idx="6214">
                  <c:v>7.9276758522737203E-2</c:v>
                </c:pt>
                <c:pt idx="6215">
                  <c:v>7.9276758522737203E-2</c:v>
                </c:pt>
                <c:pt idx="6216">
                  <c:v>7.9276758522737203E-2</c:v>
                </c:pt>
                <c:pt idx="6217">
                  <c:v>7.9276758522737203E-2</c:v>
                </c:pt>
                <c:pt idx="6218">
                  <c:v>7.9276758522737203E-2</c:v>
                </c:pt>
                <c:pt idx="6219">
                  <c:v>7.9276758522737203E-2</c:v>
                </c:pt>
                <c:pt idx="6220">
                  <c:v>7.9276758522737203E-2</c:v>
                </c:pt>
                <c:pt idx="6221">
                  <c:v>7.9276758522737203E-2</c:v>
                </c:pt>
                <c:pt idx="6222">
                  <c:v>7.9276758522737203E-2</c:v>
                </c:pt>
                <c:pt idx="6223">
                  <c:v>7.9276758522737203E-2</c:v>
                </c:pt>
                <c:pt idx="6224">
                  <c:v>7.9276758522737203E-2</c:v>
                </c:pt>
                <c:pt idx="6225">
                  <c:v>7.9276758522737203E-2</c:v>
                </c:pt>
                <c:pt idx="6226">
                  <c:v>7.9276758522737203E-2</c:v>
                </c:pt>
                <c:pt idx="6227">
                  <c:v>7.9276758522737203E-2</c:v>
                </c:pt>
                <c:pt idx="6228">
                  <c:v>7.9276758522737203E-2</c:v>
                </c:pt>
                <c:pt idx="6229">
                  <c:v>7.9276758522737203E-2</c:v>
                </c:pt>
                <c:pt idx="6230">
                  <c:v>7.9276758522737203E-2</c:v>
                </c:pt>
                <c:pt idx="6231">
                  <c:v>7.9276758522737203E-2</c:v>
                </c:pt>
                <c:pt idx="6232">
                  <c:v>7.9276758522737203E-2</c:v>
                </c:pt>
                <c:pt idx="6233">
                  <c:v>7.9276758522737203E-2</c:v>
                </c:pt>
                <c:pt idx="6234">
                  <c:v>7.9276758522737203E-2</c:v>
                </c:pt>
                <c:pt idx="6235">
                  <c:v>7.9276758522737203E-2</c:v>
                </c:pt>
                <c:pt idx="6236">
                  <c:v>7.9276758522737203E-2</c:v>
                </c:pt>
                <c:pt idx="6237">
                  <c:v>7.9276758522737203E-2</c:v>
                </c:pt>
                <c:pt idx="6238">
                  <c:v>7.9276758522737203E-2</c:v>
                </c:pt>
                <c:pt idx="6239">
                  <c:v>7.9276758522737203E-2</c:v>
                </c:pt>
                <c:pt idx="6240">
                  <c:v>7.9276758522737203E-2</c:v>
                </c:pt>
                <c:pt idx="6241">
                  <c:v>7.9276758522737203E-2</c:v>
                </c:pt>
                <c:pt idx="6242">
                  <c:v>7.9276758522737203E-2</c:v>
                </c:pt>
                <c:pt idx="6243">
                  <c:v>7.9276758522737203E-2</c:v>
                </c:pt>
                <c:pt idx="6244">
                  <c:v>7.9276758522737203E-2</c:v>
                </c:pt>
                <c:pt idx="6245">
                  <c:v>7.9276758522737203E-2</c:v>
                </c:pt>
                <c:pt idx="6246">
                  <c:v>7.9276758522737203E-2</c:v>
                </c:pt>
                <c:pt idx="6247">
                  <c:v>7.9276758522737203E-2</c:v>
                </c:pt>
                <c:pt idx="6248">
                  <c:v>7.9276758522737203E-2</c:v>
                </c:pt>
                <c:pt idx="6249">
                  <c:v>7.9276758522737203E-2</c:v>
                </c:pt>
                <c:pt idx="6250">
                  <c:v>7.9276758522737203E-2</c:v>
                </c:pt>
                <c:pt idx="6251">
                  <c:v>7.9276758522737203E-2</c:v>
                </c:pt>
                <c:pt idx="6252">
                  <c:v>7.9276758522737203E-2</c:v>
                </c:pt>
                <c:pt idx="6253">
                  <c:v>7.9276758522737203E-2</c:v>
                </c:pt>
                <c:pt idx="6254">
                  <c:v>7.9276758522737203E-2</c:v>
                </c:pt>
                <c:pt idx="6255">
                  <c:v>7.9276758522737203E-2</c:v>
                </c:pt>
                <c:pt idx="6256">
                  <c:v>7.9276758522737203E-2</c:v>
                </c:pt>
                <c:pt idx="6257">
                  <c:v>7.9276758522737203E-2</c:v>
                </c:pt>
                <c:pt idx="6258">
                  <c:v>7.9276758522737203E-2</c:v>
                </c:pt>
                <c:pt idx="6259">
                  <c:v>7.9276758522737203E-2</c:v>
                </c:pt>
                <c:pt idx="6260">
                  <c:v>7.9276758522737203E-2</c:v>
                </c:pt>
                <c:pt idx="6261">
                  <c:v>7.9276758522737203E-2</c:v>
                </c:pt>
                <c:pt idx="6262">
                  <c:v>7.9276758522737203E-2</c:v>
                </c:pt>
                <c:pt idx="6263">
                  <c:v>7.9276758522737203E-2</c:v>
                </c:pt>
                <c:pt idx="6264">
                  <c:v>7.9276758522737203E-2</c:v>
                </c:pt>
                <c:pt idx="6265">
                  <c:v>7.9276758522737203E-2</c:v>
                </c:pt>
                <c:pt idx="6266">
                  <c:v>7.9276758522737203E-2</c:v>
                </c:pt>
                <c:pt idx="6267">
                  <c:v>7.9276758522737203E-2</c:v>
                </c:pt>
                <c:pt idx="6268">
                  <c:v>7.9276758522737203E-2</c:v>
                </c:pt>
                <c:pt idx="6269">
                  <c:v>7.9276758522737203E-2</c:v>
                </c:pt>
                <c:pt idx="6270">
                  <c:v>7.9276758522737203E-2</c:v>
                </c:pt>
                <c:pt idx="6271">
                  <c:v>7.9276758522737203E-2</c:v>
                </c:pt>
                <c:pt idx="6272">
                  <c:v>7.9276758522737203E-2</c:v>
                </c:pt>
                <c:pt idx="6273">
                  <c:v>7.9276758522737203E-2</c:v>
                </c:pt>
                <c:pt idx="6274">
                  <c:v>7.9276758522737203E-2</c:v>
                </c:pt>
                <c:pt idx="6275">
                  <c:v>7.9276758522737203E-2</c:v>
                </c:pt>
                <c:pt idx="6276">
                  <c:v>7.9276758522737203E-2</c:v>
                </c:pt>
                <c:pt idx="6277">
                  <c:v>7.9276758522737203E-2</c:v>
                </c:pt>
                <c:pt idx="6278">
                  <c:v>7.9276758522737203E-2</c:v>
                </c:pt>
                <c:pt idx="6279">
                  <c:v>7.9276758522737203E-2</c:v>
                </c:pt>
                <c:pt idx="6280">
                  <c:v>7.9276758522737203E-2</c:v>
                </c:pt>
                <c:pt idx="6281">
                  <c:v>7.9276758522737203E-2</c:v>
                </c:pt>
                <c:pt idx="6282">
                  <c:v>7.9276758522737203E-2</c:v>
                </c:pt>
                <c:pt idx="6283">
                  <c:v>7.9276758522737203E-2</c:v>
                </c:pt>
                <c:pt idx="6284">
                  <c:v>7.9276758522737203E-2</c:v>
                </c:pt>
                <c:pt idx="6285">
                  <c:v>7.9276758522737203E-2</c:v>
                </c:pt>
                <c:pt idx="6286">
                  <c:v>7.9276758522737203E-2</c:v>
                </c:pt>
                <c:pt idx="6287">
                  <c:v>7.9276758522737203E-2</c:v>
                </c:pt>
                <c:pt idx="6288">
                  <c:v>7.9276758522737203E-2</c:v>
                </c:pt>
                <c:pt idx="6289">
                  <c:v>7.9276758522737203E-2</c:v>
                </c:pt>
                <c:pt idx="6290">
                  <c:v>7.9276758522737203E-2</c:v>
                </c:pt>
                <c:pt idx="6291">
                  <c:v>7.9276758522737203E-2</c:v>
                </c:pt>
                <c:pt idx="6292">
                  <c:v>7.9276758522737203E-2</c:v>
                </c:pt>
                <c:pt idx="6293">
                  <c:v>7.9276758522737203E-2</c:v>
                </c:pt>
                <c:pt idx="6294">
                  <c:v>7.9276758522737203E-2</c:v>
                </c:pt>
                <c:pt idx="6295">
                  <c:v>7.9276758522737203E-2</c:v>
                </c:pt>
                <c:pt idx="6296">
                  <c:v>7.9276758522737203E-2</c:v>
                </c:pt>
                <c:pt idx="6297">
                  <c:v>7.9276758522737203E-2</c:v>
                </c:pt>
                <c:pt idx="6298">
                  <c:v>7.9276758522737203E-2</c:v>
                </c:pt>
                <c:pt idx="6299">
                  <c:v>7.9276758522737203E-2</c:v>
                </c:pt>
                <c:pt idx="6300">
                  <c:v>7.9276758522737203E-2</c:v>
                </c:pt>
                <c:pt idx="6301">
                  <c:v>7.9276758522737203E-2</c:v>
                </c:pt>
                <c:pt idx="6302">
                  <c:v>7.9276758522737203E-2</c:v>
                </c:pt>
                <c:pt idx="6303">
                  <c:v>7.9276758522737203E-2</c:v>
                </c:pt>
                <c:pt idx="6304">
                  <c:v>7.9276758522737203E-2</c:v>
                </c:pt>
                <c:pt idx="6305">
                  <c:v>7.9276758522737203E-2</c:v>
                </c:pt>
                <c:pt idx="6306">
                  <c:v>7.9276758522737203E-2</c:v>
                </c:pt>
                <c:pt idx="6307">
                  <c:v>7.9276758522737203E-2</c:v>
                </c:pt>
                <c:pt idx="6308">
                  <c:v>7.9276758522737203E-2</c:v>
                </c:pt>
                <c:pt idx="6309">
                  <c:v>7.9276758522737203E-2</c:v>
                </c:pt>
                <c:pt idx="6310">
                  <c:v>7.9276758522737203E-2</c:v>
                </c:pt>
                <c:pt idx="6311">
                  <c:v>7.9276758522737203E-2</c:v>
                </c:pt>
                <c:pt idx="6312">
                  <c:v>7.9276758522737203E-2</c:v>
                </c:pt>
                <c:pt idx="6313">
                  <c:v>7.9276758522737203E-2</c:v>
                </c:pt>
                <c:pt idx="6314">
                  <c:v>7.9276758522737203E-2</c:v>
                </c:pt>
                <c:pt idx="6315">
                  <c:v>7.9276758522737203E-2</c:v>
                </c:pt>
                <c:pt idx="6316">
                  <c:v>7.9276758522737203E-2</c:v>
                </c:pt>
                <c:pt idx="6317">
                  <c:v>7.9276758522737203E-2</c:v>
                </c:pt>
                <c:pt idx="6318">
                  <c:v>7.9276758522737203E-2</c:v>
                </c:pt>
                <c:pt idx="6319">
                  <c:v>7.9276758522737203E-2</c:v>
                </c:pt>
                <c:pt idx="6320">
                  <c:v>7.9276758522737203E-2</c:v>
                </c:pt>
                <c:pt idx="6321">
                  <c:v>7.9276758522737203E-2</c:v>
                </c:pt>
                <c:pt idx="6322">
                  <c:v>7.9276758522737203E-2</c:v>
                </c:pt>
                <c:pt idx="6323">
                  <c:v>7.9276758522737203E-2</c:v>
                </c:pt>
                <c:pt idx="6324">
                  <c:v>7.9276758522737203E-2</c:v>
                </c:pt>
                <c:pt idx="6325">
                  <c:v>7.9276758522737203E-2</c:v>
                </c:pt>
                <c:pt idx="6326">
                  <c:v>7.9276758522737203E-2</c:v>
                </c:pt>
                <c:pt idx="6327">
                  <c:v>7.9276758522737203E-2</c:v>
                </c:pt>
                <c:pt idx="6328">
                  <c:v>7.9276758522737203E-2</c:v>
                </c:pt>
                <c:pt idx="6329">
                  <c:v>7.9276758522737203E-2</c:v>
                </c:pt>
                <c:pt idx="6330">
                  <c:v>7.9276758522737203E-2</c:v>
                </c:pt>
                <c:pt idx="6331">
                  <c:v>7.9276758522737203E-2</c:v>
                </c:pt>
                <c:pt idx="6332">
                  <c:v>7.9276758522737203E-2</c:v>
                </c:pt>
                <c:pt idx="6333">
                  <c:v>7.9276758522737203E-2</c:v>
                </c:pt>
                <c:pt idx="6334">
                  <c:v>7.9276758522737203E-2</c:v>
                </c:pt>
                <c:pt idx="6335">
                  <c:v>7.9276758522737203E-2</c:v>
                </c:pt>
                <c:pt idx="6336">
                  <c:v>7.9276758522737203E-2</c:v>
                </c:pt>
                <c:pt idx="6337">
                  <c:v>7.9276758522737203E-2</c:v>
                </c:pt>
                <c:pt idx="6338">
                  <c:v>7.9276758522737203E-2</c:v>
                </c:pt>
                <c:pt idx="6339">
                  <c:v>7.9276758522737203E-2</c:v>
                </c:pt>
                <c:pt idx="6340">
                  <c:v>7.9276758522737203E-2</c:v>
                </c:pt>
                <c:pt idx="6341">
                  <c:v>7.9276758522737203E-2</c:v>
                </c:pt>
                <c:pt idx="6342">
                  <c:v>7.9276758522737203E-2</c:v>
                </c:pt>
                <c:pt idx="6343">
                  <c:v>7.9276758522737203E-2</c:v>
                </c:pt>
                <c:pt idx="6344">
                  <c:v>7.9276758522737203E-2</c:v>
                </c:pt>
                <c:pt idx="6345">
                  <c:v>7.9276758522737203E-2</c:v>
                </c:pt>
                <c:pt idx="6346">
                  <c:v>7.9276758522737203E-2</c:v>
                </c:pt>
                <c:pt idx="6347">
                  <c:v>7.9276758522737203E-2</c:v>
                </c:pt>
                <c:pt idx="6348">
                  <c:v>7.9276758522737203E-2</c:v>
                </c:pt>
                <c:pt idx="6349">
                  <c:v>7.9276758522737203E-2</c:v>
                </c:pt>
                <c:pt idx="6350">
                  <c:v>7.9276758522737203E-2</c:v>
                </c:pt>
                <c:pt idx="6351">
                  <c:v>7.9276758522737203E-2</c:v>
                </c:pt>
                <c:pt idx="6352">
                  <c:v>7.9276758522737203E-2</c:v>
                </c:pt>
                <c:pt idx="6353">
                  <c:v>7.9276758522737203E-2</c:v>
                </c:pt>
                <c:pt idx="6354">
                  <c:v>7.9276758522737203E-2</c:v>
                </c:pt>
                <c:pt idx="6355">
                  <c:v>7.9276758522737203E-2</c:v>
                </c:pt>
                <c:pt idx="6356">
                  <c:v>7.9276758522737203E-2</c:v>
                </c:pt>
                <c:pt idx="6357">
                  <c:v>7.9276758522737203E-2</c:v>
                </c:pt>
                <c:pt idx="6358">
                  <c:v>7.9276758522737203E-2</c:v>
                </c:pt>
                <c:pt idx="6359">
                  <c:v>7.9276758522737203E-2</c:v>
                </c:pt>
                <c:pt idx="6360">
                  <c:v>7.9276758522737203E-2</c:v>
                </c:pt>
                <c:pt idx="6361">
                  <c:v>7.9276758522737203E-2</c:v>
                </c:pt>
                <c:pt idx="6362">
                  <c:v>7.9276758522737203E-2</c:v>
                </c:pt>
                <c:pt idx="6363">
                  <c:v>7.9276758522737203E-2</c:v>
                </c:pt>
                <c:pt idx="6364">
                  <c:v>7.9276758522737203E-2</c:v>
                </c:pt>
                <c:pt idx="6365">
                  <c:v>7.9276758522737203E-2</c:v>
                </c:pt>
                <c:pt idx="6366">
                  <c:v>7.9276758522737203E-2</c:v>
                </c:pt>
                <c:pt idx="6367">
                  <c:v>7.9276758522737203E-2</c:v>
                </c:pt>
                <c:pt idx="6368">
                  <c:v>7.9276758522737203E-2</c:v>
                </c:pt>
                <c:pt idx="6369">
                  <c:v>7.9276758522737203E-2</c:v>
                </c:pt>
                <c:pt idx="6370">
                  <c:v>7.9276758522737203E-2</c:v>
                </c:pt>
                <c:pt idx="6371">
                  <c:v>7.9276758522737203E-2</c:v>
                </c:pt>
                <c:pt idx="6372">
                  <c:v>7.9276758522737203E-2</c:v>
                </c:pt>
                <c:pt idx="6373">
                  <c:v>7.9276758522737203E-2</c:v>
                </c:pt>
                <c:pt idx="6374">
                  <c:v>7.9276758522737203E-2</c:v>
                </c:pt>
                <c:pt idx="6375">
                  <c:v>7.9276758522737203E-2</c:v>
                </c:pt>
                <c:pt idx="6376">
                  <c:v>7.9276758522737203E-2</c:v>
                </c:pt>
                <c:pt idx="6377">
                  <c:v>7.9276758522737203E-2</c:v>
                </c:pt>
                <c:pt idx="6378">
                  <c:v>7.9276758522737203E-2</c:v>
                </c:pt>
                <c:pt idx="6379">
                  <c:v>7.9276758522737203E-2</c:v>
                </c:pt>
                <c:pt idx="6380">
                  <c:v>7.9276758522737203E-2</c:v>
                </c:pt>
                <c:pt idx="6381">
                  <c:v>7.9276758522737203E-2</c:v>
                </c:pt>
                <c:pt idx="6382">
                  <c:v>7.9276758522737203E-2</c:v>
                </c:pt>
                <c:pt idx="6383">
                  <c:v>7.9276758522737203E-2</c:v>
                </c:pt>
                <c:pt idx="6384">
                  <c:v>7.9276758522737203E-2</c:v>
                </c:pt>
                <c:pt idx="6385">
                  <c:v>7.9276758522737203E-2</c:v>
                </c:pt>
                <c:pt idx="6386">
                  <c:v>7.9276758522737203E-2</c:v>
                </c:pt>
                <c:pt idx="6387">
                  <c:v>7.9276758522737203E-2</c:v>
                </c:pt>
                <c:pt idx="6388">
                  <c:v>7.9276758522737203E-2</c:v>
                </c:pt>
                <c:pt idx="6389">
                  <c:v>7.9276758522737203E-2</c:v>
                </c:pt>
                <c:pt idx="6390">
                  <c:v>7.9276758522737301E-2</c:v>
                </c:pt>
                <c:pt idx="6391">
                  <c:v>7.9276758522737301E-2</c:v>
                </c:pt>
                <c:pt idx="6392">
                  <c:v>7.9276758522737301E-2</c:v>
                </c:pt>
                <c:pt idx="6393">
                  <c:v>7.9276758522737301E-2</c:v>
                </c:pt>
                <c:pt idx="6394">
                  <c:v>7.9276758522737301E-2</c:v>
                </c:pt>
                <c:pt idx="6395">
                  <c:v>7.9276758522737301E-2</c:v>
                </c:pt>
                <c:pt idx="6396">
                  <c:v>7.9276758522737301E-2</c:v>
                </c:pt>
                <c:pt idx="6397">
                  <c:v>7.9276758522737301E-2</c:v>
                </c:pt>
                <c:pt idx="6398">
                  <c:v>7.9276758522737301E-2</c:v>
                </c:pt>
                <c:pt idx="6399">
                  <c:v>7.9276758522737301E-2</c:v>
                </c:pt>
                <c:pt idx="6400">
                  <c:v>7.9276758522737301E-2</c:v>
                </c:pt>
                <c:pt idx="6401">
                  <c:v>7.9276758522737301E-2</c:v>
                </c:pt>
                <c:pt idx="6402">
                  <c:v>7.9276758522737301E-2</c:v>
                </c:pt>
                <c:pt idx="6403">
                  <c:v>7.9276758522737301E-2</c:v>
                </c:pt>
                <c:pt idx="6404">
                  <c:v>7.9276758522737301E-2</c:v>
                </c:pt>
                <c:pt idx="6405">
                  <c:v>7.9276758522737301E-2</c:v>
                </c:pt>
                <c:pt idx="6406">
                  <c:v>7.9276758522737301E-2</c:v>
                </c:pt>
                <c:pt idx="6407">
                  <c:v>7.9276758522737301E-2</c:v>
                </c:pt>
                <c:pt idx="6408">
                  <c:v>7.9276758522737301E-2</c:v>
                </c:pt>
                <c:pt idx="6409">
                  <c:v>7.9276758522737301E-2</c:v>
                </c:pt>
                <c:pt idx="6410">
                  <c:v>7.9276758522737301E-2</c:v>
                </c:pt>
                <c:pt idx="6411">
                  <c:v>7.9276758522737301E-2</c:v>
                </c:pt>
                <c:pt idx="6412">
                  <c:v>7.9276758522737301E-2</c:v>
                </c:pt>
                <c:pt idx="6413">
                  <c:v>7.9276758522737301E-2</c:v>
                </c:pt>
                <c:pt idx="6414">
                  <c:v>7.9276758522737301E-2</c:v>
                </c:pt>
                <c:pt idx="6415">
                  <c:v>7.9276758522737301E-2</c:v>
                </c:pt>
                <c:pt idx="6416">
                  <c:v>7.9276758522737301E-2</c:v>
                </c:pt>
                <c:pt idx="6417">
                  <c:v>7.9276758522737301E-2</c:v>
                </c:pt>
                <c:pt idx="6418">
                  <c:v>7.9276758522737301E-2</c:v>
                </c:pt>
                <c:pt idx="6419">
                  <c:v>7.9276758522737301E-2</c:v>
                </c:pt>
                <c:pt idx="6420">
                  <c:v>7.9276758522737301E-2</c:v>
                </c:pt>
                <c:pt idx="6421">
                  <c:v>7.9276758522737301E-2</c:v>
                </c:pt>
                <c:pt idx="6422">
                  <c:v>7.9276758522737301E-2</c:v>
                </c:pt>
                <c:pt idx="6423">
                  <c:v>7.9276758522737301E-2</c:v>
                </c:pt>
                <c:pt idx="6424">
                  <c:v>7.9276758522737301E-2</c:v>
                </c:pt>
                <c:pt idx="6425">
                  <c:v>7.9276758522737301E-2</c:v>
                </c:pt>
                <c:pt idx="6426">
                  <c:v>7.9276758522737301E-2</c:v>
                </c:pt>
                <c:pt idx="6427">
                  <c:v>7.9276758522737301E-2</c:v>
                </c:pt>
                <c:pt idx="6428">
                  <c:v>7.9276758522737301E-2</c:v>
                </c:pt>
                <c:pt idx="6429">
                  <c:v>7.9276758522737301E-2</c:v>
                </c:pt>
                <c:pt idx="6430">
                  <c:v>7.9276758522737301E-2</c:v>
                </c:pt>
                <c:pt idx="6431">
                  <c:v>7.9276758522737301E-2</c:v>
                </c:pt>
                <c:pt idx="6432">
                  <c:v>7.9276758522737301E-2</c:v>
                </c:pt>
                <c:pt idx="6433">
                  <c:v>7.9276758522737301E-2</c:v>
                </c:pt>
                <c:pt idx="6434">
                  <c:v>7.9276758522737301E-2</c:v>
                </c:pt>
                <c:pt idx="6435">
                  <c:v>7.9276758522737301E-2</c:v>
                </c:pt>
                <c:pt idx="6436">
                  <c:v>7.9276758522737301E-2</c:v>
                </c:pt>
                <c:pt idx="6437">
                  <c:v>7.9276758522737301E-2</c:v>
                </c:pt>
                <c:pt idx="6438">
                  <c:v>7.9276758522737301E-2</c:v>
                </c:pt>
                <c:pt idx="6439">
                  <c:v>7.9276758522737301E-2</c:v>
                </c:pt>
                <c:pt idx="6440">
                  <c:v>7.9276758522737301E-2</c:v>
                </c:pt>
                <c:pt idx="6441">
                  <c:v>7.9276758522737301E-2</c:v>
                </c:pt>
                <c:pt idx="6442">
                  <c:v>7.9276758522737301E-2</c:v>
                </c:pt>
                <c:pt idx="6443">
                  <c:v>7.9276758522737301E-2</c:v>
                </c:pt>
                <c:pt idx="6444">
                  <c:v>7.9276758522737301E-2</c:v>
                </c:pt>
                <c:pt idx="6445">
                  <c:v>7.9276758522737301E-2</c:v>
                </c:pt>
                <c:pt idx="6446">
                  <c:v>7.9276758522737301E-2</c:v>
                </c:pt>
                <c:pt idx="6447">
                  <c:v>7.9276758522737301E-2</c:v>
                </c:pt>
                <c:pt idx="6448">
                  <c:v>7.9276758522737301E-2</c:v>
                </c:pt>
                <c:pt idx="6449">
                  <c:v>7.9276758522737301E-2</c:v>
                </c:pt>
                <c:pt idx="6450">
                  <c:v>7.9276758522737301E-2</c:v>
                </c:pt>
                <c:pt idx="6451">
                  <c:v>7.9276758522737301E-2</c:v>
                </c:pt>
                <c:pt idx="6452">
                  <c:v>7.9276758522737301E-2</c:v>
                </c:pt>
                <c:pt idx="6453">
                  <c:v>7.9276758522737301E-2</c:v>
                </c:pt>
                <c:pt idx="6454">
                  <c:v>7.9276758522737301E-2</c:v>
                </c:pt>
                <c:pt idx="6455">
                  <c:v>7.9276758522737301E-2</c:v>
                </c:pt>
                <c:pt idx="6456">
                  <c:v>7.9276758522737301E-2</c:v>
                </c:pt>
                <c:pt idx="6457">
                  <c:v>7.9276758522737301E-2</c:v>
                </c:pt>
                <c:pt idx="6458">
                  <c:v>7.9276758522737301E-2</c:v>
                </c:pt>
                <c:pt idx="6459">
                  <c:v>7.9276758522737301E-2</c:v>
                </c:pt>
                <c:pt idx="6460">
                  <c:v>7.9276758522737301E-2</c:v>
                </c:pt>
                <c:pt idx="6461">
                  <c:v>7.9276758522737301E-2</c:v>
                </c:pt>
                <c:pt idx="6462">
                  <c:v>7.9276758522737301E-2</c:v>
                </c:pt>
                <c:pt idx="6463">
                  <c:v>7.9276758522737301E-2</c:v>
                </c:pt>
                <c:pt idx="6464">
                  <c:v>7.9276758522737301E-2</c:v>
                </c:pt>
                <c:pt idx="6465">
                  <c:v>7.9276758522737301E-2</c:v>
                </c:pt>
                <c:pt idx="6466">
                  <c:v>7.9276758522737301E-2</c:v>
                </c:pt>
                <c:pt idx="6467">
                  <c:v>7.9276758522737301E-2</c:v>
                </c:pt>
                <c:pt idx="6468">
                  <c:v>7.9276758522737301E-2</c:v>
                </c:pt>
                <c:pt idx="6469">
                  <c:v>7.9276758522737301E-2</c:v>
                </c:pt>
                <c:pt idx="6470">
                  <c:v>7.9276758522737301E-2</c:v>
                </c:pt>
                <c:pt idx="6471">
                  <c:v>7.9276758522737301E-2</c:v>
                </c:pt>
                <c:pt idx="6472">
                  <c:v>7.9276758522737301E-2</c:v>
                </c:pt>
                <c:pt idx="6473">
                  <c:v>7.9276758522737301E-2</c:v>
                </c:pt>
                <c:pt idx="6474">
                  <c:v>7.9276758522737301E-2</c:v>
                </c:pt>
                <c:pt idx="6475">
                  <c:v>7.9276758522737301E-2</c:v>
                </c:pt>
                <c:pt idx="6476">
                  <c:v>7.9276758522737301E-2</c:v>
                </c:pt>
                <c:pt idx="6477">
                  <c:v>7.9276758522737301E-2</c:v>
                </c:pt>
                <c:pt idx="6478">
                  <c:v>7.9276758522737301E-2</c:v>
                </c:pt>
                <c:pt idx="6479">
                  <c:v>7.9276758522737301E-2</c:v>
                </c:pt>
                <c:pt idx="6480">
                  <c:v>7.9276758522737301E-2</c:v>
                </c:pt>
                <c:pt idx="6481">
                  <c:v>7.9276758522737301E-2</c:v>
                </c:pt>
                <c:pt idx="6482">
                  <c:v>7.9276758522737301E-2</c:v>
                </c:pt>
                <c:pt idx="6483">
                  <c:v>7.9276758522737301E-2</c:v>
                </c:pt>
                <c:pt idx="6484">
                  <c:v>7.9276758522737301E-2</c:v>
                </c:pt>
                <c:pt idx="6485">
                  <c:v>7.9276758522737301E-2</c:v>
                </c:pt>
                <c:pt idx="6486">
                  <c:v>7.9276758522737301E-2</c:v>
                </c:pt>
                <c:pt idx="6487">
                  <c:v>7.9276758522737301E-2</c:v>
                </c:pt>
                <c:pt idx="6488">
                  <c:v>7.9276758522737301E-2</c:v>
                </c:pt>
                <c:pt idx="6489">
                  <c:v>7.9276758522737301E-2</c:v>
                </c:pt>
                <c:pt idx="6490">
                  <c:v>7.9276758522737301E-2</c:v>
                </c:pt>
                <c:pt idx="6491">
                  <c:v>7.9276758522737301E-2</c:v>
                </c:pt>
                <c:pt idx="6492">
                  <c:v>7.9276758522737301E-2</c:v>
                </c:pt>
                <c:pt idx="6493">
                  <c:v>7.9276758522737301E-2</c:v>
                </c:pt>
                <c:pt idx="6494">
                  <c:v>7.9276758522737301E-2</c:v>
                </c:pt>
                <c:pt idx="6495">
                  <c:v>7.9276758522737301E-2</c:v>
                </c:pt>
                <c:pt idx="6496">
                  <c:v>7.9276758522737301E-2</c:v>
                </c:pt>
                <c:pt idx="6497">
                  <c:v>7.9276758522737301E-2</c:v>
                </c:pt>
                <c:pt idx="6498">
                  <c:v>7.9276758522737301E-2</c:v>
                </c:pt>
                <c:pt idx="6499">
                  <c:v>7.9276758522737301E-2</c:v>
                </c:pt>
                <c:pt idx="6500">
                  <c:v>7.9276758522737301E-2</c:v>
                </c:pt>
                <c:pt idx="6501">
                  <c:v>7.9276758522737301E-2</c:v>
                </c:pt>
                <c:pt idx="6502">
                  <c:v>7.9276758522737301E-2</c:v>
                </c:pt>
                <c:pt idx="6503">
                  <c:v>7.9276758522737301E-2</c:v>
                </c:pt>
                <c:pt idx="6504">
                  <c:v>7.9276758522737301E-2</c:v>
                </c:pt>
                <c:pt idx="6505">
                  <c:v>7.9276758522737301E-2</c:v>
                </c:pt>
                <c:pt idx="6506">
                  <c:v>7.9276758522737301E-2</c:v>
                </c:pt>
                <c:pt idx="6507">
                  <c:v>7.9276758522737301E-2</c:v>
                </c:pt>
                <c:pt idx="6508">
                  <c:v>7.9276758522737301E-2</c:v>
                </c:pt>
                <c:pt idx="6509">
                  <c:v>7.9276758522737301E-2</c:v>
                </c:pt>
                <c:pt idx="6510">
                  <c:v>7.9276758522737301E-2</c:v>
                </c:pt>
                <c:pt idx="6511">
                  <c:v>7.9276758522737301E-2</c:v>
                </c:pt>
                <c:pt idx="6512">
                  <c:v>7.9276758522737301E-2</c:v>
                </c:pt>
                <c:pt idx="6513">
                  <c:v>7.9276758522737301E-2</c:v>
                </c:pt>
                <c:pt idx="6514">
                  <c:v>7.9276758522737301E-2</c:v>
                </c:pt>
                <c:pt idx="6515">
                  <c:v>7.9276758522737301E-2</c:v>
                </c:pt>
                <c:pt idx="6516">
                  <c:v>7.9276758522737301E-2</c:v>
                </c:pt>
                <c:pt idx="6517">
                  <c:v>7.9276758522737301E-2</c:v>
                </c:pt>
                <c:pt idx="6518">
                  <c:v>7.9276758522737301E-2</c:v>
                </c:pt>
                <c:pt idx="6519">
                  <c:v>7.9276758522737301E-2</c:v>
                </c:pt>
                <c:pt idx="6520">
                  <c:v>7.9276758522737301E-2</c:v>
                </c:pt>
                <c:pt idx="6521">
                  <c:v>7.9276758522737301E-2</c:v>
                </c:pt>
                <c:pt idx="6522">
                  <c:v>7.9276758522737301E-2</c:v>
                </c:pt>
                <c:pt idx="6523">
                  <c:v>7.9276758522737301E-2</c:v>
                </c:pt>
                <c:pt idx="6524">
                  <c:v>7.9276758522737301E-2</c:v>
                </c:pt>
                <c:pt idx="6525">
                  <c:v>7.9276758522737301E-2</c:v>
                </c:pt>
                <c:pt idx="6526">
                  <c:v>7.9276758522737301E-2</c:v>
                </c:pt>
                <c:pt idx="6527">
                  <c:v>7.9276758522737301E-2</c:v>
                </c:pt>
                <c:pt idx="6528">
                  <c:v>7.9276758522737301E-2</c:v>
                </c:pt>
                <c:pt idx="6529">
                  <c:v>7.9276758522737301E-2</c:v>
                </c:pt>
                <c:pt idx="6530">
                  <c:v>7.9276758522737301E-2</c:v>
                </c:pt>
                <c:pt idx="6531">
                  <c:v>7.9276758522737301E-2</c:v>
                </c:pt>
                <c:pt idx="6532">
                  <c:v>7.9276758522737301E-2</c:v>
                </c:pt>
                <c:pt idx="6533">
                  <c:v>7.9276758522737301E-2</c:v>
                </c:pt>
                <c:pt idx="6534">
                  <c:v>7.9276758522737301E-2</c:v>
                </c:pt>
                <c:pt idx="6535">
                  <c:v>7.9276758522737301E-2</c:v>
                </c:pt>
                <c:pt idx="6536">
                  <c:v>7.9276758522737301E-2</c:v>
                </c:pt>
                <c:pt idx="6537">
                  <c:v>7.9276758522737301E-2</c:v>
                </c:pt>
                <c:pt idx="6538">
                  <c:v>7.9276758522737301E-2</c:v>
                </c:pt>
                <c:pt idx="6539">
                  <c:v>7.9276758522737301E-2</c:v>
                </c:pt>
                <c:pt idx="6540">
                  <c:v>7.9276758522737301E-2</c:v>
                </c:pt>
                <c:pt idx="6541">
                  <c:v>7.9276758522737301E-2</c:v>
                </c:pt>
                <c:pt idx="6542">
                  <c:v>7.9276758522737301E-2</c:v>
                </c:pt>
                <c:pt idx="6543">
                  <c:v>7.9276758522737301E-2</c:v>
                </c:pt>
                <c:pt idx="6544">
                  <c:v>7.9276758522737301E-2</c:v>
                </c:pt>
                <c:pt idx="6545">
                  <c:v>7.9276758522737301E-2</c:v>
                </c:pt>
                <c:pt idx="6546">
                  <c:v>7.9276758522737301E-2</c:v>
                </c:pt>
                <c:pt idx="6547">
                  <c:v>7.9276758522737301E-2</c:v>
                </c:pt>
                <c:pt idx="6548">
                  <c:v>7.9276758522737301E-2</c:v>
                </c:pt>
                <c:pt idx="6549">
                  <c:v>7.9276758522737301E-2</c:v>
                </c:pt>
                <c:pt idx="6550">
                  <c:v>7.9276758522737301E-2</c:v>
                </c:pt>
                <c:pt idx="6551">
                  <c:v>7.9276758522737301E-2</c:v>
                </c:pt>
                <c:pt idx="6552">
                  <c:v>7.9276758522737301E-2</c:v>
                </c:pt>
                <c:pt idx="6553">
                  <c:v>7.9276758522737301E-2</c:v>
                </c:pt>
                <c:pt idx="6554">
                  <c:v>7.9276758522737301E-2</c:v>
                </c:pt>
                <c:pt idx="6555">
                  <c:v>7.9276758522737301E-2</c:v>
                </c:pt>
                <c:pt idx="6556">
                  <c:v>7.9276758522737301E-2</c:v>
                </c:pt>
                <c:pt idx="6557">
                  <c:v>7.9276758522737301E-2</c:v>
                </c:pt>
                <c:pt idx="6558">
                  <c:v>7.9276758522737301E-2</c:v>
                </c:pt>
                <c:pt idx="6559">
                  <c:v>7.9276758522737301E-2</c:v>
                </c:pt>
                <c:pt idx="6560">
                  <c:v>7.9276758522737301E-2</c:v>
                </c:pt>
                <c:pt idx="6561">
                  <c:v>7.9276758522737301E-2</c:v>
                </c:pt>
                <c:pt idx="6562">
                  <c:v>7.9276758522737301E-2</c:v>
                </c:pt>
                <c:pt idx="6563">
                  <c:v>7.9276758522737301E-2</c:v>
                </c:pt>
                <c:pt idx="6564">
                  <c:v>7.9276758522737301E-2</c:v>
                </c:pt>
                <c:pt idx="6565">
                  <c:v>7.9276758522737301E-2</c:v>
                </c:pt>
                <c:pt idx="6566">
                  <c:v>7.9276758522737301E-2</c:v>
                </c:pt>
                <c:pt idx="6567">
                  <c:v>7.9276758522737301E-2</c:v>
                </c:pt>
                <c:pt idx="6568">
                  <c:v>7.9276758522737301E-2</c:v>
                </c:pt>
                <c:pt idx="6569">
                  <c:v>7.9276758522737301E-2</c:v>
                </c:pt>
                <c:pt idx="6570">
                  <c:v>7.9276758522737301E-2</c:v>
                </c:pt>
                <c:pt idx="6571">
                  <c:v>7.9276758522737301E-2</c:v>
                </c:pt>
                <c:pt idx="6572">
                  <c:v>7.9276758522737301E-2</c:v>
                </c:pt>
                <c:pt idx="6573">
                  <c:v>7.9276758522737301E-2</c:v>
                </c:pt>
                <c:pt idx="6574">
                  <c:v>7.9276758522737301E-2</c:v>
                </c:pt>
                <c:pt idx="6575">
                  <c:v>7.9276758522737301E-2</c:v>
                </c:pt>
                <c:pt idx="6576">
                  <c:v>7.9276758522737301E-2</c:v>
                </c:pt>
                <c:pt idx="6577">
                  <c:v>7.9276758522737301E-2</c:v>
                </c:pt>
                <c:pt idx="6578">
                  <c:v>7.9276758522737301E-2</c:v>
                </c:pt>
                <c:pt idx="6579">
                  <c:v>7.9276758522737301E-2</c:v>
                </c:pt>
                <c:pt idx="6580">
                  <c:v>7.9276758522737301E-2</c:v>
                </c:pt>
                <c:pt idx="6581">
                  <c:v>7.9276758522737301E-2</c:v>
                </c:pt>
                <c:pt idx="6582">
                  <c:v>7.9276758522737301E-2</c:v>
                </c:pt>
                <c:pt idx="6583">
                  <c:v>7.9276758522737301E-2</c:v>
                </c:pt>
                <c:pt idx="6584">
                  <c:v>7.9276758522737301E-2</c:v>
                </c:pt>
                <c:pt idx="6585">
                  <c:v>7.9276758522737301E-2</c:v>
                </c:pt>
                <c:pt idx="6586">
                  <c:v>7.9276758522737301E-2</c:v>
                </c:pt>
                <c:pt idx="6587">
                  <c:v>7.9276758522737301E-2</c:v>
                </c:pt>
                <c:pt idx="6588">
                  <c:v>7.9276758522737301E-2</c:v>
                </c:pt>
                <c:pt idx="6589">
                  <c:v>7.9276758522737301E-2</c:v>
                </c:pt>
                <c:pt idx="6590">
                  <c:v>7.9276758522737301E-2</c:v>
                </c:pt>
                <c:pt idx="6591">
                  <c:v>7.9276758522737301E-2</c:v>
                </c:pt>
                <c:pt idx="6592">
                  <c:v>7.9276758522737301E-2</c:v>
                </c:pt>
                <c:pt idx="6593">
                  <c:v>7.9276758522737301E-2</c:v>
                </c:pt>
                <c:pt idx="6594">
                  <c:v>7.9276758522737301E-2</c:v>
                </c:pt>
                <c:pt idx="6595">
                  <c:v>7.9276758522737301E-2</c:v>
                </c:pt>
                <c:pt idx="6596">
                  <c:v>7.9276758522737301E-2</c:v>
                </c:pt>
                <c:pt idx="6597">
                  <c:v>7.9276758522737301E-2</c:v>
                </c:pt>
                <c:pt idx="6598">
                  <c:v>7.9276758522737301E-2</c:v>
                </c:pt>
                <c:pt idx="6599">
                  <c:v>7.9276758522737301E-2</c:v>
                </c:pt>
                <c:pt idx="6600">
                  <c:v>7.9276758522737301E-2</c:v>
                </c:pt>
                <c:pt idx="6601">
                  <c:v>7.9276758522737301E-2</c:v>
                </c:pt>
                <c:pt idx="6602">
                  <c:v>7.9276758522737301E-2</c:v>
                </c:pt>
                <c:pt idx="6603">
                  <c:v>7.9276758522737301E-2</c:v>
                </c:pt>
                <c:pt idx="6604">
                  <c:v>7.9276758522737301E-2</c:v>
                </c:pt>
                <c:pt idx="6605">
                  <c:v>7.9276758522737301E-2</c:v>
                </c:pt>
                <c:pt idx="6606">
                  <c:v>7.9276758522737301E-2</c:v>
                </c:pt>
                <c:pt idx="6607">
                  <c:v>7.9276758522737301E-2</c:v>
                </c:pt>
                <c:pt idx="6608">
                  <c:v>7.9276758522737301E-2</c:v>
                </c:pt>
                <c:pt idx="6609">
                  <c:v>7.9276758522737301E-2</c:v>
                </c:pt>
                <c:pt idx="6610">
                  <c:v>7.9276758522737301E-2</c:v>
                </c:pt>
                <c:pt idx="6611">
                  <c:v>7.9276758522737301E-2</c:v>
                </c:pt>
                <c:pt idx="6612">
                  <c:v>7.9276758522737301E-2</c:v>
                </c:pt>
                <c:pt idx="6613">
                  <c:v>7.9276758522737301E-2</c:v>
                </c:pt>
                <c:pt idx="6614">
                  <c:v>7.9276758522737301E-2</c:v>
                </c:pt>
                <c:pt idx="6615">
                  <c:v>7.9276758522737301E-2</c:v>
                </c:pt>
                <c:pt idx="6616">
                  <c:v>7.9276758522737301E-2</c:v>
                </c:pt>
                <c:pt idx="6617">
                  <c:v>7.9276758522737301E-2</c:v>
                </c:pt>
                <c:pt idx="6618">
                  <c:v>7.9276758522737301E-2</c:v>
                </c:pt>
                <c:pt idx="6619">
                  <c:v>7.9276758522737301E-2</c:v>
                </c:pt>
                <c:pt idx="6620">
                  <c:v>7.9276758522737301E-2</c:v>
                </c:pt>
                <c:pt idx="6621">
                  <c:v>7.9276758522737301E-2</c:v>
                </c:pt>
                <c:pt idx="6622">
                  <c:v>7.9276758522737301E-2</c:v>
                </c:pt>
                <c:pt idx="6623">
                  <c:v>7.9276758522737301E-2</c:v>
                </c:pt>
                <c:pt idx="6624">
                  <c:v>7.9276758522737301E-2</c:v>
                </c:pt>
                <c:pt idx="6625">
                  <c:v>7.9276758522737301E-2</c:v>
                </c:pt>
                <c:pt idx="6626">
                  <c:v>7.9276758522737301E-2</c:v>
                </c:pt>
                <c:pt idx="6627">
                  <c:v>7.9276758522737301E-2</c:v>
                </c:pt>
                <c:pt idx="6628">
                  <c:v>7.9276758522737301E-2</c:v>
                </c:pt>
                <c:pt idx="6629">
                  <c:v>7.9276758522737301E-2</c:v>
                </c:pt>
                <c:pt idx="6630">
                  <c:v>7.9276758522737301E-2</c:v>
                </c:pt>
                <c:pt idx="6631">
                  <c:v>7.9276758522737301E-2</c:v>
                </c:pt>
                <c:pt idx="6632">
                  <c:v>7.9276758522737301E-2</c:v>
                </c:pt>
                <c:pt idx="6633">
                  <c:v>7.9276758522737301E-2</c:v>
                </c:pt>
                <c:pt idx="6634">
                  <c:v>7.9276758522737301E-2</c:v>
                </c:pt>
                <c:pt idx="6635">
                  <c:v>7.9276758522737301E-2</c:v>
                </c:pt>
                <c:pt idx="6636">
                  <c:v>7.9276758522737301E-2</c:v>
                </c:pt>
                <c:pt idx="6637">
                  <c:v>7.9276758522737301E-2</c:v>
                </c:pt>
                <c:pt idx="6638">
                  <c:v>7.9276758522737301E-2</c:v>
                </c:pt>
                <c:pt idx="6639">
                  <c:v>7.9276758522737301E-2</c:v>
                </c:pt>
                <c:pt idx="6640">
                  <c:v>7.9276758522737301E-2</c:v>
                </c:pt>
                <c:pt idx="6641">
                  <c:v>7.9276758522737301E-2</c:v>
                </c:pt>
                <c:pt idx="6642">
                  <c:v>7.9276758522737301E-2</c:v>
                </c:pt>
                <c:pt idx="6643">
                  <c:v>7.9276758522737301E-2</c:v>
                </c:pt>
                <c:pt idx="6644">
                  <c:v>7.9276758522737301E-2</c:v>
                </c:pt>
                <c:pt idx="6645">
                  <c:v>7.9276758522737301E-2</c:v>
                </c:pt>
                <c:pt idx="6646">
                  <c:v>7.9276758522737301E-2</c:v>
                </c:pt>
                <c:pt idx="6647">
                  <c:v>7.9276758522737301E-2</c:v>
                </c:pt>
                <c:pt idx="6648">
                  <c:v>7.9276758522737301E-2</c:v>
                </c:pt>
                <c:pt idx="6649">
                  <c:v>7.9276758522737301E-2</c:v>
                </c:pt>
                <c:pt idx="6650">
                  <c:v>7.9276758522737301E-2</c:v>
                </c:pt>
                <c:pt idx="6651">
                  <c:v>7.9276758522737301E-2</c:v>
                </c:pt>
                <c:pt idx="6652">
                  <c:v>7.9276758522737301E-2</c:v>
                </c:pt>
                <c:pt idx="6653">
                  <c:v>7.9276758522737301E-2</c:v>
                </c:pt>
                <c:pt idx="6654">
                  <c:v>7.9276758522737301E-2</c:v>
                </c:pt>
                <c:pt idx="6655">
                  <c:v>7.9276758522737301E-2</c:v>
                </c:pt>
                <c:pt idx="6656">
                  <c:v>7.9276758522737301E-2</c:v>
                </c:pt>
                <c:pt idx="6657">
                  <c:v>7.9276758522737301E-2</c:v>
                </c:pt>
                <c:pt idx="6658">
                  <c:v>7.9276758522737301E-2</c:v>
                </c:pt>
                <c:pt idx="6659">
                  <c:v>7.9276758522737301E-2</c:v>
                </c:pt>
                <c:pt idx="6660">
                  <c:v>7.9276758522737301E-2</c:v>
                </c:pt>
                <c:pt idx="6661">
                  <c:v>7.9276758522737301E-2</c:v>
                </c:pt>
                <c:pt idx="6662">
                  <c:v>7.9276758522737301E-2</c:v>
                </c:pt>
                <c:pt idx="6663">
                  <c:v>7.9276758522737301E-2</c:v>
                </c:pt>
                <c:pt idx="6664">
                  <c:v>7.9276758522737301E-2</c:v>
                </c:pt>
                <c:pt idx="6665">
                  <c:v>7.9276758522737301E-2</c:v>
                </c:pt>
                <c:pt idx="6666">
                  <c:v>7.9276758522737301E-2</c:v>
                </c:pt>
                <c:pt idx="6667">
                  <c:v>7.9276758522737301E-2</c:v>
                </c:pt>
                <c:pt idx="6668">
                  <c:v>7.9276758522737301E-2</c:v>
                </c:pt>
                <c:pt idx="6669">
                  <c:v>7.9276758522737301E-2</c:v>
                </c:pt>
                <c:pt idx="6670">
                  <c:v>7.9276758522737301E-2</c:v>
                </c:pt>
                <c:pt idx="6671">
                  <c:v>7.9276758522737301E-2</c:v>
                </c:pt>
                <c:pt idx="6672">
                  <c:v>7.9276758522737301E-2</c:v>
                </c:pt>
                <c:pt idx="6673">
                  <c:v>7.9276758522737301E-2</c:v>
                </c:pt>
                <c:pt idx="6674">
                  <c:v>7.9276758522737301E-2</c:v>
                </c:pt>
                <c:pt idx="6675">
                  <c:v>7.9276758522737301E-2</c:v>
                </c:pt>
                <c:pt idx="6676">
                  <c:v>7.9276758522737301E-2</c:v>
                </c:pt>
                <c:pt idx="6677">
                  <c:v>7.9276758522737301E-2</c:v>
                </c:pt>
                <c:pt idx="6678">
                  <c:v>7.9276758522737301E-2</c:v>
                </c:pt>
                <c:pt idx="6679">
                  <c:v>7.9276758522737301E-2</c:v>
                </c:pt>
                <c:pt idx="6680">
                  <c:v>7.9276758522737301E-2</c:v>
                </c:pt>
                <c:pt idx="6681">
                  <c:v>7.9276758522737301E-2</c:v>
                </c:pt>
                <c:pt idx="6682">
                  <c:v>7.9276758522737301E-2</c:v>
                </c:pt>
                <c:pt idx="6683">
                  <c:v>7.9276758522737301E-2</c:v>
                </c:pt>
                <c:pt idx="6684">
                  <c:v>7.9276758522737301E-2</c:v>
                </c:pt>
                <c:pt idx="6685">
                  <c:v>7.9276758522737301E-2</c:v>
                </c:pt>
                <c:pt idx="6686">
                  <c:v>7.9276758522737301E-2</c:v>
                </c:pt>
                <c:pt idx="6687">
                  <c:v>7.9276758522737301E-2</c:v>
                </c:pt>
                <c:pt idx="6688">
                  <c:v>7.9276758522737301E-2</c:v>
                </c:pt>
                <c:pt idx="6689">
                  <c:v>7.9276758522737301E-2</c:v>
                </c:pt>
                <c:pt idx="6690">
                  <c:v>7.9276758522737301E-2</c:v>
                </c:pt>
                <c:pt idx="6691">
                  <c:v>7.9276758522737301E-2</c:v>
                </c:pt>
                <c:pt idx="6692">
                  <c:v>7.9276758522737301E-2</c:v>
                </c:pt>
                <c:pt idx="6693">
                  <c:v>7.9276758522737301E-2</c:v>
                </c:pt>
                <c:pt idx="6694">
                  <c:v>7.9276758522737301E-2</c:v>
                </c:pt>
                <c:pt idx="6695">
                  <c:v>7.9276758522737301E-2</c:v>
                </c:pt>
                <c:pt idx="6696">
                  <c:v>7.9276758522737301E-2</c:v>
                </c:pt>
                <c:pt idx="6697">
                  <c:v>7.9276758522737301E-2</c:v>
                </c:pt>
                <c:pt idx="6698">
                  <c:v>7.9276758522737301E-2</c:v>
                </c:pt>
                <c:pt idx="6699">
                  <c:v>7.9276758522737301E-2</c:v>
                </c:pt>
                <c:pt idx="6700">
                  <c:v>7.9276758522737301E-2</c:v>
                </c:pt>
                <c:pt idx="6701">
                  <c:v>7.9276758522737301E-2</c:v>
                </c:pt>
                <c:pt idx="6702">
                  <c:v>7.9276758522737301E-2</c:v>
                </c:pt>
                <c:pt idx="6703">
                  <c:v>7.9276758522737301E-2</c:v>
                </c:pt>
                <c:pt idx="6704">
                  <c:v>7.9276758522737301E-2</c:v>
                </c:pt>
                <c:pt idx="6705">
                  <c:v>7.9276758522737301E-2</c:v>
                </c:pt>
                <c:pt idx="6706">
                  <c:v>7.9276758522737301E-2</c:v>
                </c:pt>
                <c:pt idx="6707">
                  <c:v>7.9276758522737301E-2</c:v>
                </c:pt>
                <c:pt idx="6708">
                  <c:v>7.9276758522737301E-2</c:v>
                </c:pt>
                <c:pt idx="6709">
                  <c:v>7.9276758522737301E-2</c:v>
                </c:pt>
                <c:pt idx="6710">
                  <c:v>7.9276758522737301E-2</c:v>
                </c:pt>
                <c:pt idx="6711">
                  <c:v>7.9276758522737301E-2</c:v>
                </c:pt>
                <c:pt idx="6712">
                  <c:v>7.9276758522737301E-2</c:v>
                </c:pt>
                <c:pt idx="6713">
                  <c:v>7.9276758522737301E-2</c:v>
                </c:pt>
                <c:pt idx="6714">
                  <c:v>7.9276758522737301E-2</c:v>
                </c:pt>
                <c:pt idx="6715">
                  <c:v>7.9276758522737301E-2</c:v>
                </c:pt>
                <c:pt idx="6716">
                  <c:v>7.9276758522737301E-2</c:v>
                </c:pt>
                <c:pt idx="6717">
                  <c:v>7.9276758522737301E-2</c:v>
                </c:pt>
                <c:pt idx="6718">
                  <c:v>7.9276758522737301E-2</c:v>
                </c:pt>
                <c:pt idx="6719">
                  <c:v>7.9276758522737301E-2</c:v>
                </c:pt>
                <c:pt idx="6720">
                  <c:v>7.9276758522737301E-2</c:v>
                </c:pt>
                <c:pt idx="6721">
                  <c:v>7.9276758522737301E-2</c:v>
                </c:pt>
                <c:pt idx="6722">
                  <c:v>7.9276758522737301E-2</c:v>
                </c:pt>
                <c:pt idx="6723">
                  <c:v>7.9276758522737301E-2</c:v>
                </c:pt>
                <c:pt idx="6724">
                  <c:v>7.9276758522737301E-2</c:v>
                </c:pt>
                <c:pt idx="6725">
                  <c:v>7.9276758522737301E-2</c:v>
                </c:pt>
                <c:pt idx="6726">
                  <c:v>7.9276758522737301E-2</c:v>
                </c:pt>
                <c:pt idx="6727">
                  <c:v>7.9276758522737301E-2</c:v>
                </c:pt>
                <c:pt idx="6728">
                  <c:v>7.9276758522737301E-2</c:v>
                </c:pt>
                <c:pt idx="6729">
                  <c:v>7.9276758522737301E-2</c:v>
                </c:pt>
                <c:pt idx="6730">
                  <c:v>7.9276758522737301E-2</c:v>
                </c:pt>
                <c:pt idx="6731">
                  <c:v>7.9276758522737301E-2</c:v>
                </c:pt>
                <c:pt idx="6732">
                  <c:v>7.9276758522737301E-2</c:v>
                </c:pt>
                <c:pt idx="6733">
                  <c:v>7.9276758522737301E-2</c:v>
                </c:pt>
                <c:pt idx="6734">
                  <c:v>7.9276758522737301E-2</c:v>
                </c:pt>
                <c:pt idx="6735">
                  <c:v>7.9276758522737301E-2</c:v>
                </c:pt>
                <c:pt idx="6736">
                  <c:v>7.9276758522737301E-2</c:v>
                </c:pt>
                <c:pt idx="6737">
                  <c:v>7.9276758522737301E-2</c:v>
                </c:pt>
                <c:pt idx="6738">
                  <c:v>7.9276758522737301E-2</c:v>
                </c:pt>
                <c:pt idx="6739">
                  <c:v>7.9276758522737301E-2</c:v>
                </c:pt>
                <c:pt idx="6740">
                  <c:v>7.9276758522737301E-2</c:v>
                </c:pt>
                <c:pt idx="6741">
                  <c:v>7.9276758522737301E-2</c:v>
                </c:pt>
                <c:pt idx="6742">
                  <c:v>7.9276758522737301E-2</c:v>
                </c:pt>
                <c:pt idx="6743">
                  <c:v>7.9276758522737301E-2</c:v>
                </c:pt>
                <c:pt idx="6744">
                  <c:v>7.9276758522737301E-2</c:v>
                </c:pt>
                <c:pt idx="6745">
                  <c:v>7.9276758522737301E-2</c:v>
                </c:pt>
                <c:pt idx="6746">
                  <c:v>7.9276758522737301E-2</c:v>
                </c:pt>
                <c:pt idx="6747">
                  <c:v>7.9276758522737301E-2</c:v>
                </c:pt>
                <c:pt idx="6748">
                  <c:v>7.9276758522737301E-2</c:v>
                </c:pt>
                <c:pt idx="6749">
                  <c:v>7.9276758522737301E-2</c:v>
                </c:pt>
                <c:pt idx="6750">
                  <c:v>7.9276758522737301E-2</c:v>
                </c:pt>
                <c:pt idx="6751">
                  <c:v>7.9276758522737301E-2</c:v>
                </c:pt>
                <c:pt idx="6752">
                  <c:v>7.9276758522737301E-2</c:v>
                </c:pt>
                <c:pt idx="6753">
                  <c:v>7.9276758522737301E-2</c:v>
                </c:pt>
                <c:pt idx="6754">
                  <c:v>7.9276758522737301E-2</c:v>
                </c:pt>
                <c:pt idx="6755">
                  <c:v>7.9276758522737301E-2</c:v>
                </c:pt>
                <c:pt idx="6756">
                  <c:v>7.9276758522737301E-2</c:v>
                </c:pt>
                <c:pt idx="6757">
                  <c:v>7.9276758522737301E-2</c:v>
                </c:pt>
                <c:pt idx="6758">
                  <c:v>7.9276758522737301E-2</c:v>
                </c:pt>
                <c:pt idx="6759">
                  <c:v>7.9276758522737301E-2</c:v>
                </c:pt>
                <c:pt idx="6760">
                  <c:v>7.9276758522737301E-2</c:v>
                </c:pt>
                <c:pt idx="6761">
                  <c:v>7.9276758522737301E-2</c:v>
                </c:pt>
                <c:pt idx="6762">
                  <c:v>7.9276758522737301E-2</c:v>
                </c:pt>
                <c:pt idx="6763">
                  <c:v>7.9276758522737301E-2</c:v>
                </c:pt>
                <c:pt idx="6764">
                  <c:v>7.9276758522737301E-2</c:v>
                </c:pt>
                <c:pt idx="6765">
                  <c:v>7.9276758522737301E-2</c:v>
                </c:pt>
                <c:pt idx="6766">
                  <c:v>7.9276758522737301E-2</c:v>
                </c:pt>
                <c:pt idx="6767">
                  <c:v>7.9276758522737301E-2</c:v>
                </c:pt>
                <c:pt idx="6768">
                  <c:v>7.9276758522737301E-2</c:v>
                </c:pt>
                <c:pt idx="6769">
                  <c:v>7.9276758522737301E-2</c:v>
                </c:pt>
                <c:pt idx="6770">
                  <c:v>7.9276758522737301E-2</c:v>
                </c:pt>
                <c:pt idx="6771">
                  <c:v>7.9276758522737301E-2</c:v>
                </c:pt>
                <c:pt idx="6772">
                  <c:v>7.9276758522737301E-2</c:v>
                </c:pt>
                <c:pt idx="6773">
                  <c:v>7.9276758522737301E-2</c:v>
                </c:pt>
                <c:pt idx="6774">
                  <c:v>7.9276758522737301E-2</c:v>
                </c:pt>
                <c:pt idx="6775">
                  <c:v>7.9276758522737301E-2</c:v>
                </c:pt>
                <c:pt idx="6776">
                  <c:v>7.9276758522737301E-2</c:v>
                </c:pt>
                <c:pt idx="6777">
                  <c:v>7.9276758522737301E-2</c:v>
                </c:pt>
                <c:pt idx="6778">
                  <c:v>7.9276758522737398E-2</c:v>
                </c:pt>
                <c:pt idx="6779">
                  <c:v>7.9276758522737398E-2</c:v>
                </c:pt>
                <c:pt idx="6780">
                  <c:v>7.9276758522737398E-2</c:v>
                </c:pt>
                <c:pt idx="6781">
                  <c:v>7.9276758522737398E-2</c:v>
                </c:pt>
                <c:pt idx="6782">
                  <c:v>7.9276758522737398E-2</c:v>
                </c:pt>
                <c:pt idx="6783">
                  <c:v>7.9276758522737398E-2</c:v>
                </c:pt>
                <c:pt idx="6784">
                  <c:v>7.9276758522737398E-2</c:v>
                </c:pt>
                <c:pt idx="6785">
                  <c:v>7.9276758522737398E-2</c:v>
                </c:pt>
                <c:pt idx="6786">
                  <c:v>7.9276758522737398E-2</c:v>
                </c:pt>
                <c:pt idx="6787">
                  <c:v>7.9276758522737398E-2</c:v>
                </c:pt>
                <c:pt idx="6788">
                  <c:v>7.9276758522737398E-2</c:v>
                </c:pt>
                <c:pt idx="6789">
                  <c:v>7.9276758522737398E-2</c:v>
                </c:pt>
                <c:pt idx="6790">
                  <c:v>7.9276758522737398E-2</c:v>
                </c:pt>
                <c:pt idx="6791">
                  <c:v>7.9276758522737398E-2</c:v>
                </c:pt>
                <c:pt idx="6792">
                  <c:v>7.9276758522737398E-2</c:v>
                </c:pt>
                <c:pt idx="6793">
                  <c:v>7.9276758522737398E-2</c:v>
                </c:pt>
                <c:pt idx="6794">
                  <c:v>7.9276758522737398E-2</c:v>
                </c:pt>
                <c:pt idx="6795">
                  <c:v>7.9276758522737398E-2</c:v>
                </c:pt>
                <c:pt idx="6796">
                  <c:v>7.9276758522737398E-2</c:v>
                </c:pt>
                <c:pt idx="6797">
                  <c:v>7.9276758522737398E-2</c:v>
                </c:pt>
                <c:pt idx="6798">
                  <c:v>7.9276758522737398E-2</c:v>
                </c:pt>
                <c:pt idx="6799">
                  <c:v>7.9276758522737398E-2</c:v>
                </c:pt>
                <c:pt idx="6800">
                  <c:v>7.9276758522737398E-2</c:v>
                </c:pt>
                <c:pt idx="6801">
                  <c:v>7.9276758522737398E-2</c:v>
                </c:pt>
                <c:pt idx="6802">
                  <c:v>7.9276758522737398E-2</c:v>
                </c:pt>
                <c:pt idx="6803">
                  <c:v>7.9276758522737398E-2</c:v>
                </c:pt>
                <c:pt idx="6804">
                  <c:v>7.9276758522737398E-2</c:v>
                </c:pt>
                <c:pt idx="6805">
                  <c:v>7.9276758522737398E-2</c:v>
                </c:pt>
                <c:pt idx="6806">
                  <c:v>7.9276758522737398E-2</c:v>
                </c:pt>
                <c:pt idx="6807">
                  <c:v>7.9276758522737398E-2</c:v>
                </c:pt>
                <c:pt idx="6808">
                  <c:v>7.9276758522737398E-2</c:v>
                </c:pt>
                <c:pt idx="6809">
                  <c:v>7.9276758522737398E-2</c:v>
                </c:pt>
                <c:pt idx="6810">
                  <c:v>7.9276758522737398E-2</c:v>
                </c:pt>
                <c:pt idx="6811">
                  <c:v>7.9276758522737398E-2</c:v>
                </c:pt>
                <c:pt idx="6812">
                  <c:v>7.9276758522737398E-2</c:v>
                </c:pt>
                <c:pt idx="6813">
                  <c:v>7.9276758522737398E-2</c:v>
                </c:pt>
                <c:pt idx="6814">
                  <c:v>7.9276758522737398E-2</c:v>
                </c:pt>
                <c:pt idx="6815">
                  <c:v>7.9276758522737398E-2</c:v>
                </c:pt>
                <c:pt idx="6816">
                  <c:v>7.9276758522737398E-2</c:v>
                </c:pt>
                <c:pt idx="6817">
                  <c:v>7.9276758522737398E-2</c:v>
                </c:pt>
                <c:pt idx="6818">
                  <c:v>7.9276758522737398E-2</c:v>
                </c:pt>
                <c:pt idx="6819">
                  <c:v>7.9276758522737398E-2</c:v>
                </c:pt>
                <c:pt idx="6820">
                  <c:v>7.9276758522737398E-2</c:v>
                </c:pt>
                <c:pt idx="6821">
                  <c:v>7.9276758522737398E-2</c:v>
                </c:pt>
                <c:pt idx="6822">
                  <c:v>7.9276758522737398E-2</c:v>
                </c:pt>
                <c:pt idx="6823">
                  <c:v>7.9276758522737398E-2</c:v>
                </c:pt>
                <c:pt idx="6824">
                  <c:v>7.9276758522737398E-2</c:v>
                </c:pt>
                <c:pt idx="6825">
                  <c:v>7.9276758522737398E-2</c:v>
                </c:pt>
                <c:pt idx="6826">
                  <c:v>7.9276758522737398E-2</c:v>
                </c:pt>
                <c:pt idx="6827">
                  <c:v>7.9276758522737398E-2</c:v>
                </c:pt>
                <c:pt idx="6828">
                  <c:v>7.9276758522737398E-2</c:v>
                </c:pt>
                <c:pt idx="6829">
                  <c:v>7.9276758522737398E-2</c:v>
                </c:pt>
                <c:pt idx="6830">
                  <c:v>7.9276758522737398E-2</c:v>
                </c:pt>
                <c:pt idx="6831">
                  <c:v>7.9276758522737398E-2</c:v>
                </c:pt>
                <c:pt idx="6832">
                  <c:v>7.9276758522737398E-2</c:v>
                </c:pt>
                <c:pt idx="6833">
                  <c:v>7.9276758522737398E-2</c:v>
                </c:pt>
                <c:pt idx="6834">
                  <c:v>7.9276758522737398E-2</c:v>
                </c:pt>
                <c:pt idx="6835">
                  <c:v>7.9276758522737398E-2</c:v>
                </c:pt>
                <c:pt idx="6836">
                  <c:v>7.9276758522737398E-2</c:v>
                </c:pt>
                <c:pt idx="6837">
                  <c:v>7.9276758522737398E-2</c:v>
                </c:pt>
                <c:pt idx="6838">
                  <c:v>7.9276758522737398E-2</c:v>
                </c:pt>
                <c:pt idx="6839">
                  <c:v>7.9276758522737398E-2</c:v>
                </c:pt>
                <c:pt idx="6840">
                  <c:v>7.9276758522737398E-2</c:v>
                </c:pt>
                <c:pt idx="6841">
                  <c:v>7.9276758522737398E-2</c:v>
                </c:pt>
                <c:pt idx="6842">
                  <c:v>7.9276758522737398E-2</c:v>
                </c:pt>
                <c:pt idx="6843">
                  <c:v>7.9276758522737398E-2</c:v>
                </c:pt>
                <c:pt idx="6844">
                  <c:v>7.9276758522737398E-2</c:v>
                </c:pt>
                <c:pt idx="6845">
                  <c:v>7.9276758522737398E-2</c:v>
                </c:pt>
                <c:pt idx="6846">
                  <c:v>7.9276758522737398E-2</c:v>
                </c:pt>
                <c:pt idx="6847">
                  <c:v>7.9276758522737398E-2</c:v>
                </c:pt>
                <c:pt idx="6848">
                  <c:v>7.9276758522737398E-2</c:v>
                </c:pt>
                <c:pt idx="6849">
                  <c:v>7.9276758522737398E-2</c:v>
                </c:pt>
                <c:pt idx="6850">
                  <c:v>7.9276758522737398E-2</c:v>
                </c:pt>
                <c:pt idx="6851">
                  <c:v>7.9276758522737398E-2</c:v>
                </c:pt>
                <c:pt idx="6852">
                  <c:v>7.9276758522737398E-2</c:v>
                </c:pt>
                <c:pt idx="6853">
                  <c:v>7.9276758522737398E-2</c:v>
                </c:pt>
                <c:pt idx="6854">
                  <c:v>7.9276758522737398E-2</c:v>
                </c:pt>
                <c:pt idx="6855">
                  <c:v>7.9276758522737398E-2</c:v>
                </c:pt>
                <c:pt idx="6856">
                  <c:v>7.9276758522737398E-2</c:v>
                </c:pt>
                <c:pt idx="6857">
                  <c:v>7.9276758522737398E-2</c:v>
                </c:pt>
                <c:pt idx="6858">
                  <c:v>7.9276758522737398E-2</c:v>
                </c:pt>
                <c:pt idx="6859">
                  <c:v>7.9276758522737398E-2</c:v>
                </c:pt>
                <c:pt idx="6860">
                  <c:v>7.9276758522737398E-2</c:v>
                </c:pt>
                <c:pt idx="6861">
                  <c:v>7.9276758522737398E-2</c:v>
                </c:pt>
                <c:pt idx="6862">
                  <c:v>7.9276758522737398E-2</c:v>
                </c:pt>
                <c:pt idx="6863">
                  <c:v>7.9276758522737398E-2</c:v>
                </c:pt>
                <c:pt idx="6864">
                  <c:v>7.9276758522737398E-2</c:v>
                </c:pt>
                <c:pt idx="6865">
                  <c:v>7.9276758522737398E-2</c:v>
                </c:pt>
                <c:pt idx="6866">
                  <c:v>7.9276758522737398E-2</c:v>
                </c:pt>
                <c:pt idx="6867">
                  <c:v>7.9276758522737398E-2</c:v>
                </c:pt>
                <c:pt idx="6868">
                  <c:v>7.9276758522737398E-2</c:v>
                </c:pt>
                <c:pt idx="6869">
                  <c:v>7.9276758522737398E-2</c:v>
                </c:pt>
                <c:pt idx="6870">
                  <c:v>7.9276758522737398E-2</c:v>
                </c:pt>
                <c:pt idx="6871">
                  <c:v>7.9276758522737398E-2</c:v>
                </c:pt>
                <c:pt idx="6872">
                  <c:v>7.9276758522737398E-2</c:v>
                </c:pt>
                <c:pt idx="6873">
                  <c:v>7.9276758522737398E-2</c:v>
                </c:pt>
                <c:pt idx="6874">
                  <c:v>7.9276758522737398E-2</c:v>
                </c:pt>
                <c:pt idx="6875">
                  <c:v>7.9276758522737398E-2</c:v>
                </c:pt>
                <c:pt idx="6876">
                  <c:v>7.9276758522737398E-2</c:v>
                </c:pt>
                <c:pt idx="6877">
                  <c:v>7.9276758522737398E-2</c:v>
                </c:pt>
                <c:pt idx="6878">
                  <c:v>7.9276758522737398E-2</c:v>
                </c:pt>
                <c:pt idx="6879">
                  <c:v>7.9276758522737398E-2</c:v>
                </c:pt>
                <c:pt idx="6880">
                  <c:v>7.9276758522737398E-2</c:v>
                </c:pt>
                <c:pt idx="6881">
                  <c:v>7.9276758522737398E-2</c:v>
                </c:pt>
                <c:pt idx="6882">
                  <c:v>7.9276758522737398E-2</c:v>
                </c:pt>
                <c:pt idx="6883">
                  <c:v>7.9276758522737398E-2</c:v>
                </c:pt>
                <c:pt idx="6884">
                  <c:v>7.9276758522737398E-2</c:v>
                </c:pt>
                <c:pt idx="6885">
                  <c:v>7.9276758522737398E-2</c:v>
                </c:pt>
                <c:pt idx="6886">
                  <c:v>7.9276758522737398E-2</c:v>
                </c:pt>
                <c:pt idx="6887">
                  <c:v>7.9276758522737398E-2</c:v>
                </c:pt>
                <c:pt idx="6888">
                  <c:v>7.9276758522737398E-2</c:v>
                </c:pt>
                <c:pt idx="6889">
                  <c:v>7.9276758522737398E-2</c:v>
                </c:pt>
                <c:pt idx="6890">
                  <c:v>7.9276758522737398E-2</c:v>
                </c:pt>
                <c:pt idx="6891">
                  <c:v>7.9276758522737398E-2</c:v>
                </c:pt>
                <c:pt idx="6892">
                  <c:v>7.9276758522737398E-2</c:v>
                </c:pt>
                <c:pt idx="6893">
                  <c:v>7.9276758522737398E-2</c:v>
                </c:pt>
                <c:pt idx="6894">
                  <c:v>7.9276758522737398E-2</c:v>
                </c:pt>
                <c:pt idx="6895">
                  <c:v>7.9276758522737398E-2</c:v>
                </c:pt>
                <c:pt idx="6896">
                  <c:v>7.9276758522737398E-2</c:v>
                </c:pt>
                <c:pt idx="6897">
                  <c:v>7.9276758522737398E-2</c:v>
                </c:pt>
                <c:pt idx="6898">
                  <c:v>7.9276758522737398E-2</c:v>
                </c:pt>
                <c:pt idx="6899">
                  <c:v>7.9276758522737398E-2</c:v>
                </c:pt>
                <c:pt idx="6900">
                  <c:v>7.9276758522737398E-2</c:v>
                </c:pt>
                <c:pt idx="6901">
                  <c:v>7.9276758522737398E-2</c:v>
                </c:pt>
                <c:pt idx="6902">
                  <c:v>7.9276758522737398E-2</c:v>
                </c:pt>
                <c:pt idx="6903">
                  <c:v>7.9276758522737398E-2</c:v>
                </c:pt>
                <c:pt idx="6904">
                  <c:v>7.9276758522737301E-2</c:v>
                </c:pt>
                <c:pt idx="6905">
                  <c:v>7.9276758522737301E-2</c:v>
                </c:pt>
                <c:pt idx="6906">
                  <c:v>7.9276758522737301E-2</c:v>
                </c:pt>
                <c:pt idx="6907">
                  <c:v>7.9276758522737301E-2</c:v>
                </c:pt>
                <c:pt idx="6908">
                  <c:v>7.9276758522737398E-2</c:v>
                </c:pt>
                <c:pt idx="6909">
                  <c:v>7.9276758522737398E-2</c:v>
                </c:pt>
                <c:pt idx="6910">
                  <c:v>7.9276758522737398E-2</c:v>
                </c:pt>
                <c:pt idx="6911">
                  <c:v>7.9276758522737398E-2</c:v>
                </c:pt>
                <c:pt idx="6912">
                  <c:v>7.9276758522737398E-2</c:v>
                </c:pt>
                <c:pt idx="6913">
                  <c:v>7.9276758522737398E-2</c:v>
                </c:pt>
                <c:pt idx="6914">
                  <c:v>7.9276758522737398E-2</c:v>
                </c:pt>
                <c:pt idx="6915">
                  <c:v>7.9276758522737398E-2</c:v>
                </c:pt>
                <c:pt idx="6916">
                  <c:v>7.9276758522737398E-2</c:v>
                </c:pt>
                <c:pt idx="6917">
                  <c:v>7.9276758522737398E-2</c:v>
                </c:pt>
                <c:pt idx="6918">
                  <c:v>7.9276758522737398E-2</c:v>
                </c:pt>
                <c:pt idx="6919">
                  <c:v>7.9276758522737398E-2</c:v>
                </c:pt>
                <c:pt idx="6920">
                  <c:v>7.9276758522737398E-2</c:v>
                </c:pt>
                <c:pt idx="6921">
                  <c:v>7.9276758522737398E-2</c:v>
                </c:pt>
                <c:pt idx="6922">
                  <c:v>7.9276758522737398E-2</c:v>
                </c:pt>
                <c:pt idx="6923">
                  <c:v>7.9276758522737398E-2</c:v>
                </c:pt>
                <c:pt idx="6924">
                  <c:v>7.9276758522737398E-2</c:v>
                </c:pt>
                <c:pt idx="6925">
                  <c:v>7.9276758522737398E-2</c:v>
                </c:pt>
                <c:pt idx="6926">
                  <c:v>7.9276758522737398E-2</c:v>
                </c:pt>
                <c:pt idx="6927">
                  <c:v>7.9276758522737398E-2</c:v>
                </c:pt>
                <c:pt idx="6928">
                  <c:v>7.9276758522737398E-2</c:v>
                </c:pt>
                <c:pt idx="6929">
                  <c:v>7.9276758522737398E-2</c:v>
                </c:pt>
                <c:pt idx="6930">
                  <c:v>7.9276758522737398E-2</c:v>
                </c:pt>
                <c:pt idx="6931">
                  <c:v>7.9276758522737398E-2</c:v>
                </c:pt>
                <c:pt idx="6932">
                  <c:v>7.9276758522737398E-2</c:v>
                </c:pt>
                <c:pt idx="6933">
                  <c:v>7.9276758522737398E-2</c:v>
                </c:pt>
                <c:pt idx="6934">
                  <c:v>7.9276758522737398E-2</c:v>
                </c:pt>
                <c:pt idx="6935">
                  <c:v>7.9276758522737398E-2</c:v>
                </c:pt>
                <c:pt idx="6936">
                  <c:v>7.9276758522737398E-2</c:v>
                </c:pt>
                <c:pt idx="6937">
                  <c:v>7.9276758522737398E-2</c:v>
                </c:pt>
                <c:pt idx="6938">
                  <c:v>7.9276758522737398E-2</c:v>
                </c:pt>
                <c:pt idx="6939">
                  <c:v>7.9276758522737398E-2</c:v>
                </c:pt>
                <c:pt idx="6940">
                  <c:v>7.9276758522737398E-2</c:v>
                </c:pt>
                <c:pt idx="6941">
                  <c:v>7.9276758522737398E-2</c:v>
                </c:pt>
                <c:pt idx="6942">
                  <c:v>7.9276758522737398E-2</c:v>
                </c:pt>
                <c:pt idx="6943">
                  <c:v>7.9276758522737398E-2</c:v>
                </c:pt>
                <c:pt idx="6944">
                  <c:v>7.9276758522737398E-2</c:v>
                </c:pt>
                <c:pt idx="6945">
                  <c:v>7.9276758522737398E-2</c:v>
                </c:pt>
                <c:pt idx="6946">
                  <c:v>7.9276758522737398E-2</c:v>
                </c:pt>
                <c:pt idx="6947">
                  <c:v>7.9276758522737398E-2</c:v>
                </c:pt>
                <c:pt idx="6948">
                  <c:v>7.9276758522737398E-2</c:v>
                </c:pt>
                <c:pt idx="6949">
                  <c:v>7.9276758522737398E-2</c:v>
                </c:pt>
                <c:pt idx="6950">
                  <c:v>7.9276758522737398E-2</c:v>
                </c:pt>
                <c:pt idx="6951">
                  <c:v>7.9276758522737398E-2</c:v>
                </c:pt>
                <c:pt idx="6952">
                  <c:v>7.9276758522737398E-2</c:v>
                </c:pt>
                <c:pt idx="6953">
                  <c:v>7.9276758522737398E-2</c:v>
                </c:pt>
                <c:pt idx="6954">
                  <c:v>7.9276758522737398E-2</c:v>
                </c:pt>
                <c:pt idx="6955">
                  <c:v>7.9276758522737398E-2</c:v>
                </c:pt>
                <c:pt idx="6956">
                  <c:v>7.9276758522737398E-2</c:v>
                </c:pt>
                <c:pt idx="6957">
                  <c:v>7.9276758522737398E-2</c:v>
                </c:pt>
                <c:pt idx="6958">
                  <c:v>7.9276758522737398E-2</c:v>
                </c:pt>
                <c:pt idx="6959">
                  <c:v>7.9276758522737398E-2</c:v>
                </c:pt>
                <c:pt idx="6960">
                  <c:v>7.9276758522737398E-2</c:v>
                </c:pt>
                <c:pt idx="6961">
                  <c:v>7.9276758522737398E-2</c:v>
                </c:pt>
                <c:pt idx="6962">
                  <c:v>7.9276758522737398E-2</c:v>
                </c:pt>
                <c:pt idx="6963">
                  <c:v>7.9276758522737398E-2</c:v>
                </c:pt>
                <c:pt idx="6964">
                  <c:v>7.9276758522737398E-2</c:v>
                </c:pt>
                <c:pt idx="6965">
                  <c:v>7.9276758522737398E-2</c:v>
                </c:pt>
                <c:pt idx="6966">
                  <c:v>7.9276758522737398E-2</c:v>
                </c:pt>
                <c:pt idx="6967">
                  <c:v>7.9276758522737398E-2</c:v>
                </c:pt>
                <c:pt idx="6968">
                  <c:v>7.9276758522737398E-2</c:v>
                </c:pt>
                <c:pt idx="6969">
                  <c:v>7.9276758522737398E-2</c:v>
                </c:pt>
                <c:pt idx="6970">
                  <c:v>7.9276758522737398E-2</c:v>
                </c:pt>
                <c:pt idx="6971">
                  <c:v>7.9276758522737398E-2</c:v>
                </c:pt>
                <c:pt idx="6972">
                  <c:v>7.9276758522737398E-2</c:v>
                </c:pt>
                <c:pt idx="6973">
                  <c:v>7.9276758522737398E-2</c:v>
                </c:pt>
                <c:pt idx="6974">
                  <c:v>7.9276758522737398E-2</c:v>
                </c:pt>
                <c:pt idx="6975">
                  <c:v>7.9276758522737398E-2</c:v>
                </c:pt>
                <c:pt idx="6976">
                  <c:v>7.9276758522737398E-2</c:v>
                </c:pt>
                <c:pt idx="6977">
                  <c:v>7.9276758522737398E-2</c:v>
                </c:pt>
                <c:pt idx="6978">
                  <c:v>7.9276758522737398E-2</c:v>
                </c:pt>
                <c:pt idx="6979">
                  <c:v>7.9276758522737398E-2</c:v>
                </c:pt>
                <c:pt idx="6980">
                  <c:v>7.9276758522737398E-2</c:v>
                </c:pt>
                <c:pt idx="6981">
                  <c:v>7.9276758522737398E-2</c:v>
                </c:pt>
                <c:pt idx="6982">
                  <c:v>7.9276758522737398E-2</c:v>
                </c:pt>
                <c:pt idx="6983">
                  <c:v>7.9276758522737398E-2</c:v>
                </c:pt>
                <c:pt idx="6984">
                  <c:v>7.9276758522737398E-2</c:v>
                </c:pt>
                <c:pt idx="6985">
                  <c:v>7.9276758522737398E-2</c:v>
                </c:pt>
                <c:pt idx="6986">
                  <c:v>7.9276758522737398E-2</c:v>
                </c:pt>
                <c:pt idx="6987">
                  <c:v>7.9276758522737398E-2</c:v>
                </c:pt>
                <c:pt idx="6988">
                  <c:v>7.9276758522737398E-2</c:v>
                </c:pt>
                <c:pt idx="6989">
                  <c:v>7.9276758522737398E-2</c:v>
                </c:pt>
                <c:pt idx="6990">
                  <c:v>7.9276758522737398E-2</c:v>
                </c:pt>
                <c:pt idx="6991">
                  <c:v>7.9276758522737398E-2</c:v>
                </c:pt>
                <c:pt idx="6992">
                  <c:v>7.9276758522737398E-2</c:v>
                </c:pt>
                <c:pt idx="6993">
                  <c:v>7.9276758522737398E-2</c:v>
                </c:pt>
                <c:pt idx="6994">
                  <c:v>7.9276758522737398E-2</c:v>
                </c:pt>
                <c:pt idx="6995">
                  <c:v>7.9276758522737398E-2</c:v>
                </c:pt>
                <c:pt idx="6996">
                  <c:v>7.9276758522737398E-2</c:v>
                </c:pt>
                <c:pt idx="6997">
                  <c:v>7.9276758522737398E-2</c:v>
                </c:pt>
                <c:pt idx="6998">
                  <c:v>7.9276758522737398E-2</c:v>
                </c:pt>
                <c:pt idx="6999">
                  <c:v>7.9276758522737398E-2</c:v>
                </c:pt>
                <c:pt idx="7000">
                  <c:v>7.9276758522737398E-2</c:v>
                </c:pt>
                <c:pt idx="7001">
                  <c:v>7.9276758522737398E-2</c:v>
                </c:pt>
                <c:pt idx="7002">
                  <c:v>7.9276758522737398E-2</c:v>
                </c:pt>
                <c:pt idx="7003">
                  <c:v>7.9276758522737398E-2</c:v>
                </c:pt>
                <c:pt idx="7004">
                  <c:v>7.9276758522737398E-2</c:v>
                </c:pt>
                <c:pt idx="7005">
                  <c:v>7.9276758522737398E-2</c:v>
                </c:pt>
                <c:pt idx="7006">
                  <c:v>7.9276758522737398E-2</c:v>
                </c:pt>
                <c:pt idx="7007">
                  <c:v>7.9276758522737398E-2</c:v>
                </c:pt>
                <c:pt idx="7008">
                  <c:v>7.9276758522737398E-2</c:v>
                </c:pt>
                <c:pt idx="7009">
                  <c:v>7.9276758522737398E-2</c:v>
                </c:pt>
                <c:pt idx="7010">
                  <c:v>7.9276758522737398E-2</c:v>
                </c:pt>
                <c:pt idx="7011">
                  <c:v>7.9276758522737398E-2</c:v>
                </c:pt>
                <c:pt idx="7012">
                  <c:v>7.9276758522737398E-2</c:v>
                </c:pt>
                <c:pt idx="7013">
                  <c:v>7.9276758522737398E-2</c:v>
                </c:pt>
                <c:pt idx="7014">
                  <c:v>7.9276758522737398E-2</c:v>
                </c:pt>
                <c:pt idx="7015">
                  <c:v>7.9276758522737398E-2</c:v>
                </c:pt>
                <c:pt idx="7016">
                  <c:v>7.9276758522737398E-2</c:v>
                </c:pt>
                <c:pt idx="7017">
                  <c:v>7.9276758522737398E-2</c:v>
                </c:pt>
                <c:pt idx="7018">
                  <c:v>7.9276758522737398E-2</c:v>
                </c:pt>
                <c:pt idx="7019">
                  <c:v>7.9276758522737398E-2</c:v>
                </c:pt>
                <c:pt idx="7020">
                  <c:v>7.9276758522737398E-2</c:v>
                </c:pt>
                <c:pt idx="7021">
                  <c:v>7.9276758522737398E-2</c:v>
                </c:pt>
                <c:pt idx="7022">
                  <c:v>7.9276758522737398E-2</c:v>
                </c:pt>
                <c:pt idx="7023">
                  <c:v>7.9276758522737398E-2</c:v>
                </c:pt>
                <c:pt idx="7024">
                  <c:v>7.9276758522737398E-2</c:v>
                </c:pt>
                <c:pt idx="7025">
                  <c:v>7.9276758522737398E-2</c:v>
                </c:pt>
                <c:pt idx="7026">
                  <c:v>7.9276758522737398E-2</c:v>
                </c:pt>
                <c:pt idx="7027">
                  <c:v>7.9276758522737398E-2</c:v>
                </c:pt>
                <c:pt idx="7028">
                  <c:v>7.9276758522737398E-2</c:v>
                </c:pt>
                <c:pt idx="7029">
                  <c:v>7.9276758522737398E-2</c:v>
                </c:pt>
                <c:pt idx="7030">
                  <c:v>7.9276758522737398E-2</c:v>
                </c:pt>
                <c:pt idx="7031">
                  <c:v>7.9276758522737398E-2</c:v>
                </c:pt>
                <c:pt idx="7032">
                  <c:v>7.9276758522737398E-2</c:v>
                </c:pt>
                <c:pt idx="7033">
                  <c:v>7.9276758522737398E-2</c:v>
                </c:pt>
                <c:pt idx="7034">
                  <c:v>7.9276758522737398E-2</c:v>
                </c:pt>
                <c:pt idx="7035">
                  <c:v>7.9276758522737398E-2</c:v>
                </c:pt>
                <c:pt idx="7036">
                  <c:v>7.9276758522737398E-2</c:v>
                </c:pt>
                <c:pt idx="7037">
                  <c:v>7.9276758522737398E-2</c:v>
                </c:pt>
                <c:pt idx="7038">
                  <c:v>7.9276758522737398E-2</c:v>
                </c:pt>
                <c:pt idx="7039">
                  <c:v>7.9276758522737398E-2</c:v>
                </c:pt>
                <c:pt idx="7040">
                  <c:v>7.9276758522737398E-2</c:v>
                </c:pt>
                <c:pt idx="7041">
                  <c:v>7.9276758522737398E-2</c:v>
                </c:pt>
                <c:pt idx="7042">
                  <c:v>7.9276758522737398E-2</c:v>
                </c:pt>
                <c:pt idx="7043">
                  <c:v>7.9276758522737398E-2</c:v>
                </c:pt>
                <c:pt idx="7044">
                  <c:v>7.9276758522737398E-2</c:v>
                </c:pt>
                <c:pt idx="7045">
                  <c:v>7.9276758522737398E-2</c:v>
                </c:pt>
                <c:pt idx="7046">
                  <c:v>7.9276758522737398E-2</c:v>
                </c:pt>
                <c:pt idx="7047">
                  <c:v>7.9276758522737398E-2</c:v>
                </c:pt>
                <c:pt idx="7048">
                  <c:v>7.9276758522737398E-2</c:v>
                </c:pt>
                <c:pt idx="7049">
                  <c:v>7.9276758522737398E-2</c:v>
                </c:pt>
                <c:pt idx="7050">
                  <c:v>7.9276758522737398E-2</c:v>
                </c:pt>
                <c:pt idx="7051">
                  <c:v>7.9276758522737398E-2</c:v>
                </c:pt>
                <c:pt idx="7052">
                  <c:v>7.9276758522737398E-2</c:v>
                </c:pt>
                <c:pt idx="7053">
                  <c:v>7.9276758522737398E-2</c:v>
                </c:pt>
                <c:pt idx="7054">
                  <c:v>7.9276758522737398E-2</c:v>
                </c:pt>
                <c:pt idx="7055">
                  <c:v>7.9276758522737398E-2</c:v>
                </c:pt>
                <c:pt idx="7056">
                  <c:v>7.9276758522737398E-2</c:v>
                </c:pt>
                <c:pt idx="7057">
                  <c:v>7.9276758522737398E-2</c:v>
                </c:pt>
                <c:pt idx="7058">
                  <c:v>7.9276758522737398E-2</c:v>
                </c:pt>
                <c:pt idx="7059">
                  <c:v>7.9276758522737398E-2</c:v>
                </c:pt>
                <c:pt idx="7060">
                  <c:v>7.9276758522737398E-2</c:v>
                </c:pt>
                <c:pt idx="7061">
                  <c:v>7.9276758522737398E-2</c:v>
                </c:pt>
                <c:pt idx="7062">
                  <c:v>7.9276758522737398E-2</c:v>
                </c:pt>
                <c:pt idx="7063">
                  <c:v>7.9276758522737398E-2</c:v>
                </c:pt>
                <c:pt idx="7064">
                  <c:v>7.9276758522737398E-2</c:v>
                </c:pt>
                <c:pt idx="7065">
                  <c:v>7.9276758522737398E-2</c:v>
                </c:pt>
                <c:pt idx="7066">
                  <c:v>7.9276758522737398E-2</c:v>
                </c:pt>
                <c:pt idx="7067">
                  <c:v>7.9276758522737398E-2</c:v>
                </c:pt>
                <c:pt idx="7068">
                  <c:v>7.9276758522737398E-2</c:v>
                </c:pt>
                <c:pt idx="7069">
                  <c:v>7.9276758522737398E-2</c:v>
                </c:pt>
                <c:pt idx="7070">
                  <c:v>7.9276758522737398E-2</c:v>
                </c:pt>
                <c:pt idx="7071">
                  <c:v>7.9276758522737398E-2</c:v>
                </c:pt>
                <c:pt idx="7072">
                  <c:v>7.9276758522737398E-2</c:v>
                </c:pt>
                <c:pt idx="7073">
                  <c:v>7.9276758522737398E-2</c:v>
                </c:pt>
                <c:pt idx="7074">
                  <c:v>7.9276758522737398E-2</c:v>
                </c:pt>
                <c:pt idx="7075">
                  <c:v>7.9276758522737398E-2</c:v>
                </c:pt>
                <c:pt idx="7076">
                  <c:v>7.9276758522737398E-2</c:v>
                </c:pt>
                <c:pt idx="7077">
                  <c:v>7.9276758522737398E-2</c:v>
                </c:pt>
                <c:pt idx="7078">
                  <c:v>7.9276758522737398E-2</c:v>
                </c:pt>
                <c:pt idx="7079">
                  <c:v>7.9276758522737398E-2</c:v>
                </c:pt>
                <c:pt idx="7080">
                  <c:v>7.9276758522737398E-2</c:v>
                </c:pt>
                <c:pt idx="7081">
                  <c:v>7.9276758522737398E-2</c:v>
                </c:pt>
                <c:pt idx="7082">
                  <c:v>7.9276758522737398E-2</c:v>
                </c:pt>
                <c:pt idx="7083">
                  <c:v>7.9276758522737398E-2</c:v>
                </c:pt>
                <c:pt idx="7084">
                  <c:v>7.9276758522737398E-2</c:v>
                </c:pt>
                <c:pt idx="7085">
                  <c:v>7.9276758522737398E-2</c:v>
                </c:pt>
                <c:pt idx="7086">
                  <c:v>7.9276758522737398E-2</c:v>
                </c:pt>
                <c:pt idx="7087">
                  <c:v>7.9276758522737398E-2</c:v>
                </c:pt>
                <c:pt idx="7088">
                  <c:v>7.9276758522737398E-2</c:v>
                </c:pt>
                <c:pt idx="7089">
                  <c:v>7.9276758522737398E-2</c:v>
                </c:pt>
                <c:pt idx="7090">
                  <c:v>7.9276758522737398E-2</c:v>
                </c:pt>
                <c:pt idx="7091">
                  <c:v>7.9276758522737398E-2</c:v>
                </c:pt>
                <c:pt idx="7092">
                  <c:v>7.9276758522737398E-2</c:v>
                </c:pt>
                <c:pt idx="7093">
                  <c:v>7.9276758522737398E-2</c:v>
                </c:pt>
                <c:pt idx="7094">
                  <c:v>7.9276758522737398E-2</c:v>
                </c:pt>
                <c:pt idx="7095">
                  <c:v>7.9276758522737398E-2</c:v>
                </c:pt>
                <c:pt idx="7096">
                  <c:v>7.9276758522737398E-2</c:v>
                </c:pt>
                <c:pt idx="7097">
                  <c:v>7.9276758522737398E-2</c:v>
                </c:pt>
                <c:pt idx="7098">
                  <c:v>7.9276758522737398E-2</c:v>
                </c:pt>
                <c:pt idx="7099">
                  <c:v>7.9276758522737398E-2</c:v>
                </c:pt>
                <c:pt idx="7100">
                  <c:v>7.9276758522737398E-2</c:v>
                </c:pt>
                <c:pt idx="7101">
                  <c:v>7.9276758522737398E-2</c:v>
                </c:pt>
                <c:pt idx="7102">
                  <c:v>7.9276758522737398E-2</c:v>
                </c:pt>
                <c:pt idx="7103">
                  <c:v>7.9276758522737398E-2</c:v>
                </c:pt>
                <c:pt idx="7104">
                  <c:v>7.9276758522737398E-2</c:v>
                </c:pt>
                <c:pt idx="7105">
                  <c:v>7.9276758522737398E-2</c:v>
                </c:pt>
                <c:pt idx="7106">
                  <c:v>7.9276758522737398E-2</c:v>
                </c:pt>
                <c:pt idx="7107">
                  <c:v>7.9276758522737398E-2</c:v>
                </c:pt>
                <c:pt idx="7108">
                  <c:v>7.9276758522737398E-2</c:v>
                </c:pt>
                <c:pt idx="7109">
                  <c:v>7.9276758522737398E-2</c:v>
                </c:pt>
                <c:pt idx="7110">
                  <c:v>7.9276758522737398E-2</c:v>
                </c:pt>
                <c:pt idx="7111">
                  <c:v>7.9276758522737398E-2</c:v>
                </c:pt>
                <c:pt idx="7112">
                  <c:v>7.9276758522737398E-2</c:v>
                </c:pt>
                <c:pt idx="7113">
                  <c:v>7.9276758522737398E-2</c:v>
                </c:pt>
                <c:pt idx="7114">
                  <c:v>7.9276758522737398E-2</c:v>
                </c:pt>
                <c:pt idx="7115">
                  <c:v>7.9276758522737398E-2</c:v>
                </c:pt>
                <c:pt idx="7116">
                  <c:v>7.9276758522737398E-2</c:v>
                </c:pt>
                <c:pt idx="7117">
                  <c:v>7.9276758522737398E-2</c:v>
                </c:pt>
                <c:pt idx="7118">
                  <c:v>7.9276758522737398E-2</c:v>
                </c:pt>
                <c:pt idx="7119">
                  <c:v>7.9276758522737398E-2</c:v>
                </c:pt>
                <c:pt idx="7120">
                  <c:v>7.9276758522737398E-2</c:v>
                </c:pt>
                <c:pt idx="7121">
                  <c:v>7.9276758522737398E-2</c:v>
                </c:pt>
                <c:pt idx="7122">
                  <c:v>7.9276758522737398E-2</c:v>
                </c:pt>
                <c:pt idx="7123">
                  <c:v>7.9276758522737398E-2</c:v>
                </c:pt>
                <c:pt idx="7124">
                  <c:v>7.9276758522737398E-2</c:v>
                </c:pt>
                <c:pt idx="7125">
                  <c:v>7.9276758522737398E-2</c:v>
                </c:pt>
                <c:pt idx="7126">
                  <c:v>7.9276758522737398E-2</c:v>
                </c:pt>
                <c:pt idx="7127">
                  <c:v>7.9276758522737398E-2</c:v>
                </c:pt>
                <c:pt idx="7128">
                  <c:v>7.9276758522737398E-2</c:v>
                </c:pt>
                <c:pt idx="7129">
                  <c:v>7.9276758522737398E-2</c:v>
                </c:pt>
                <c:pt idx="7130">
                  <c:v>7.9276758522737398E-2</c:v>
                </c:pt>
                <c:pt idx="7131">
                  <c:v>7.9276758522737398E-2</c:v>
                </c:pt>
                <c:pt idx="7132">
                  <c:v>7.9276758522737398E-2</c:v>
                </c:pt>
                <c:pt idx="7133">
                  <c:v>7.9276758522737398E-2</c:v>
                </c:pt>
                <c:pt idx="7134">
                  <c:v>7.9276758522737398E-2</c:v>
                </c:pt>
                <c:pt idx="7135">
                  <c:v>7.9276758522737398E-2</c:v>
                </c:pt>
                <c:pt idx="7136">
                  <c:v>7.9276758522737398E-2</c:v>
                </c:pt>
                <c:pt idx="7137">
                  <c:v>7.9276758522737398E-2</c:v>
                </c:pt>
                <c:pt idx="7138">
                  <c:v>7.9276758522737398E-2</c:v>
                </c:pt>
                <c:pt idx="7139">
                  <c:v>7.9276758522737398E-2</c:v>
                </c:pt>
                <c:pt idx="7140">
                  <c:v>7.9276758522737398E-2</c:v>
                </c:pt>
                <c:pt idx="7141">
                  <c:v>7.9276758522737398E-2</c:v>
                </c:pt>
                <c:pt idx="7142">
                  <c:v>7.9276758522737398E-2</c:v>
                </c:pt>
                <c:pt idx="7143">
                  <c:v>7.9276758522737398E-2</c:v>
                </c:pt>
                <c:pt idx="7144">
                  <c:v>7.9276758522737398E-2</c:v>
                </c:pt>
                <c:pt idx="7145">
                  <c:v>7.9276758522737398E-2</c:v>
                </c:pt>
                <c:pt idx="7146">
                  <c:v>7.9276758522737398E-2</c:v>
                </c:pt>
                <c:pt idx="7147">
                  <c:v>7.9276758522737398E-2</c:v>
                </c:pt>
                <c:pt idx="7148">
                  <c:v>7.9276758522737398E-2</c:v>
                </c:pt>
                <c:pt idx="7149">
                  <c:v>7.9276758522737398E-2</c:v>
                </c:pt>
                <c:pt idx="7150">
                  <c:v>7.9276758522737398E-2</c:v>
                </c:pt>
                <c:pt idx="7151">
                  <c:v>7.9276758522737398E-2</c:v>
                </c:pt>
                <c:pt idx="7152">
                  <c:v>7.9276758522737398E-2</c:v>
                </c:pt>
                <c:pt idx="7153">
                  <c:v>7.9276758522737398E-2</c:v>
                </c:pt>
                <c:pt idx="7154">
                  <c:v>7.9276758522737398E-2</c:v>
                </c:pt>
                <c:pt idx="7155">
                  <c:v>7.9276758522737398E-2</c:v>
                </c:pt>
                <c:pt idx="7156">
                  <c:v>7.9276758522737398E-2</c:v>
                </c:pt>
                <c:pt idx="7157">
                  <c:v>7.9276758522737398E-2</c:v>
                </c:pt>
                <c:pt idx="7158">
                  <c:v>7.9276758522737398E-2</c:v>
                </c:pt>
                <c:pt idx="7159">
                  <c:v>7.9276758522737398E-2</c:v>
                </c:pt>
                <c:pt idx="7160">
                  <c:v>7.9276758522737398E-2</c:v>
                </c:pt>
                <c:pt idx="7161">
                  <c:v>7.9276758522737398E-2</c:v>
                </c:pt>
                <c:pt idx="7162">
                  <c:v>7.9276758522737398E-2</c:v>
                </c:pt>
                <c:pt idx="7163">
                  <c:v>7.9276758522737398E-2</c:v>
                </c:pt>
                <c:pt idx="7164">
                  <c:v>7.9276758522737398E-2</c:v>
                </c:pt>
                <c:pt idx="7165">
                  <c:v>7.9276758522737398E-2</c:v>
                </c:pt>
                <c:pt idx="7166">
                  <c:v>7.9276758522737398E-2</c:v>
                </c:pt>
                <c:pt idx="7167">
                  <c:v>7.9276758522737398E-2</c:v>
                </c:pt>
                <c:pt idx="7168">
                  <c:v>7.9276758522737398E-2</c:v>
                </c:pt>
                <c:pt idx="7169">
                  <c:v>7.9276758522737398E-2</c:v>
                </c:pt>
                <c:pt idx="7170">
                  <c:v>7.9276758522737398E-2</c:v>
                </c:pt>
                <c:pt idx="7171">
                  <c:v>7.9276758522737398E-2</c:v>
                </c:pt>
                <c:pt idx="7172">
                  <c:v>7.9276758522737398E-2</c:v>
                </c:pt>
                <c:pt idx="7173">
                  <c:v>7.9276758522737398E-2</c:v>
                </c:pt>
                <c:pt idx="7174">
                  <c:v>7.9276758522737398E-2</c:v>
                </c:pt>
                <c:pt idx="7175">
                  <c:v>7.9276758522737398E-2</c:v>
                </c:pt>
                <c:pt idx="7176">
                  <c:v>7.9276758522737398E-2</c:v>
                </c:pt>
                <c:pt idx="7177">
                  <c:v>7.9276758522737398E-2</c:v>
                </c:pt>
                <c:pt idx="7178">
                  <c:v>7.9276758522737398E-2</c:v>
                </c:pt>
                <c:pt idx="7179">
                  <c:v>7.9276758522737398E-2</c:v>
                </c:pt>
                <c:pt idx="7180">
                  <c:v>7.9276758522737398E-2</c:v>
                </c:pt>
                <c:pt idx="7181">
                  <c:v>7.9276758522737398E-2</c:v>
                </c:pt>
                <c:pt idx="7182">
                  <c:v>7.9276758522737398E-2</c:v>
                </c:pt>
                <c:pt idx="7183">
                  <c:v>7.9276758522737398E-2</c:v>
                </c:pt>
                <c:pt idx="7184">
                  <c:v>7.9276758522737398E-2</c:v>
                </c:pt>
                <c:pt idx="7185">
                  <c:v>7.9276758522737398E-2</c:v>
                </c:pt>
                <c:pt idx="7186">
                  <c:v>7.9276758522737398E-2</c:v>
                </c:pt>
                <c:pt idx="7187">
                  <c:v>7.9276758522737398E-2</c:v>
                </c:pt>
                <c:pt idx="7188">
                  <c:v>7.9276758522737398E-2</c:v>
                </c:pt>
                <c:pt idx="7189">
                  <c:v>7.9276758522737398E-2</c:v>
                </c:pt>
                <c:pt idx="7190">
                  <c:v>7.9276758522737398E-2</c:v>
                </c:pt>
                <c:pt idx="7191">
                  <c:v>7.9276758522737398E-2</c:v>
                </c:pt>
                <c:pt idx="7192">
                  <c:v>7.9276758522737398E-2</c:v>
                </c:pt>
                <c:pt idx="7193">
                  <c:v>7.9276758522737398E-2</c:v>
                </c:pt>
                <c:pt idx="7194">
                  <c:v>7.9276758522737398E-2</c:v>
                </c:pt>
                <c:pt idx="7195">
                  <c:v>7.9276758522737398E-2</c:v>
                </c:pt>
                <c:pt idx="7196">
                  <c:v>7.9276758522737398E-2</c:v>
                </c:pt>
                <c:pt idx="7197">
                  <c:v>7.9276758522737398E-2</c:v>
                </c:pt>
                <c:pt idx="7198">
                  <c:v>7.9276758522737398E-2</c:v>
                </c:pt>
                <c:pt idx="7199">
                  <c:v>7.9276758522737398E-2</c:v>
                </c:pt>
                <c:pt idx="7200">
                  <c:v>7.9276758522737398E-2</c:v>
                </c:pt>
                <c:pt idx="7201">
                  <c:v>7.9276758522737398E-2</c:v>
                </c:pt>
                <c:pt idx="7202">
                  <c:v>7.9276758522737398E-2</c:v>
                </c:pt>
                <c:pt idx="7203">
                  <c:v>7.9276758522737398E-2</c:v>
                </c:pt>
                <c:pt idx="7204">
                  <c:v>7.9276758522737398E-2</c:v>
                </c:pt>
                <c:pt idx="7205">
                  <c:v>7.9276758522737398E-2</c:v>
                </c:pt>
                <c:pt idx="7206">
                  <c:v>7.9276758522737398E-2</c:v>
                </c:pt>
                <c:pt idx="7207">
                  <c:v>7.9276758522737398E-2</c:v>
                </c:pt>
                <c:pt idx="7208">
                  <c:v>7.9276758522737398E-2</c:v>
                </c:pt>
                <c:pt idx="7209">
                  <c:v>7.9276758522737398E-2</c:v>
                </c:pt>
                <c:pt idx="7210">
                  <c:v>7.9276758522737398E-2</c:v>
                </c:pt>
                <c:pt idx="7211">
                  <c:v>7.9276758522737398E-2</c:v>
                </c:pt>
                <c:pt idx="7212">
                  <c:v>7.9276758522737398E-2</c:v>
                </c:pt>
                <c:pt idx="7213">
                  <c:v>7.9276758522737398E-2</c:v>
                </c:pt>
                <c:pt idx="7214">
                  <c:v>7.9276758522737398E-2</c:v>
                </c:pt>
                <c:pt idx="7215">
                  <c:v>7.9276758522737398E-2</c:v>
                </c:pt>
                <c:pt idx="7216">
                  <c:v>7.9276758522737398E-2</c:v>
                </c:pt>
                <c:pt idx="7217">
                  <c:v>7.9276758522737398E-2</c:v>
                </c:pt>
                <c:pt idx="7218">
                  <c:v>7.9276758522737398E-2</c:v>
                </c:pt>
                <c:pt idx="7219">
                  <c:v>7.9276758522737398E-2</c:v>
                </c:pt>
                <c:pt idx="7220">
                  <c:v>7.9276758522737398E-2</c:v>
                </c:pt>
                <c:pt idx="7221">
                  <c:v>7.9276758522737398E-2</c:v>
                </c:pt>
                <c:pt idx="7222">
                  <c:v>7.9276758522737398E-2</c:v>
                </c:pt>
                <c:pt idx="7223">
                  <c:v>7.9276758522737398E-2</c:v>
                </c:pt>
                <c:pt idx="7224">
                  <c:v>7.9276758522737398E-2</c:v>
                </c:pt>
                <c:pt idx="7225">
                  <c:v>7.9276758522737398E-2</c:v>
                </c:pt>
                <c:pt idx="7226">
                  <c:v>7.9276758522737398E-2</c:v>
                </c:pt>
                <c:pt idx="7227">
                  <c:v>7.9276758522737398E-2</c:v>
                </c:pt>
                <c:pt idx="7228">
                  <c:v>7.9276758522737398E-2</c:v>
                </c:pt>
                <c:pt idx="7229">
                  <c:v>7.9276758522737398E-2</c:v>
                </c:pt>
                <c:pt idx="7230">
                  <c:v>7.9276758522737398E-2</c:v>
                </c:pt>
                <c:pt idx="7231">
                  <c:v>7.9276758522737398E-2</c:v>
                </c:pt>
                <c:pt idx="7232">
                  <c:v>7.9276758522737398E-2</c:v>
                </c:pt>
                <c:pt idx="7233">
                  <c:v>7.9276758522737398E-2</c:v>
                </c:pt>
                <c:pt idx="7234">
                  <c:v>7.9276758522737398E-2</c:v>
                </c:pt>
                <c:pt idx="7235">
                  <c:v>7.9276758522737398E-2</c:v>
                </c:pt>
                <c:pt idx="7236">
                  <c:v>7.9276758522737398E-2</c:v>
                </c:pt>
                <c:pt idx="7237">
                  <c:v>7.9276758522737398E-2</c:v>
                </c:pt>
                <c:pt idx="7238">
                  <c:v>7.9276758522737398E-2</c:v>
                </c:pt>
                <c:pt idx="7239">
                  <c:v>7.9276758522737398E-2</c:v>
                </c:pt>
                <c:pt idx="7240">
                  <c:v>7.9276758522737398E-2</c:v>
                </c:pt>
                <c:pt idx="7241">
                  <c:v>7.9276758522737398E-2</c:v>
                </c:pt>
                <c:pt idx="7242">
                  <c:v>7.9276758522737398E-2</c:v>
                </c:pt>
                <c:pt idx="7243">
                  <c:v>7.9276758522737398E-2</c:v>
                </c:pt>
                <c:pt idx="7244">
                  <c:v>7.9276758522737398E-2</c:v>
                </c:pt>
                <c:pt idx="7245">
                  <c:v>7.9276758522737398E-2</c:v>
                </c:pt>
                <c:pt idx="7246">
                  <c:v>7.9276758522737398E-2</c:v>
                </c:pt>
                <c:pt idx="7247">
                  <c:v>7.9276758522737398E-2</c:v>
                </c:pt>
                <c:pt idx="7248">
                  <c:v>7.9276758522737398E-2</c:v>
                </c:pt>
                <c:pt idx="7249">
                  <c:v>7.9276758522737398E-2</c:v>
                </c:pt>
                <c:pt idx="7250">
                  <c:v>7.9276758522737398E-2</c:v>
                </c:pt>
                <c:pt idx="7251">
                  <c:v>7.9276758522737398E-2</c:v>
                </c:pt>
                <c:pt idx="7252">
                  <c:v>7.9276758522737398E-2</c:v>
                </c:pt>
                <c:pt idx="7253">
                  <c:v>7.9276758522737398E-2</c:v>
                </c:pt>
                <c:pt idx="7254">
                  <c:v>7.9276758522737398E-2</c:v>
                </c:pt>
                <c:pt idx="7255">
                  <c:v>7.9276758522737398E-2</c:v>
                </c:pt>
                <c:pt idx="7256">
                  <c:v>7.9276758522737398E-2</c:v>
                </c:pt>
                <c:pt idx="7257">
                  <c:v>7.9276758522737398E-2</c:v>
                </c:pt>
                <c:pt idx="7258">
                  <c:v>7.9276758522737398E-2</c:v>
                </c:pt>
                <c:pt idx="7259">
                  <c:v>7.9276758522737398E-2</c:v>
                </c:pt>
                <c:pt idx="7260">
                  <c:v>7.9276758522737398E-2</c:v>
                </c:pt>
                <c:pt idx="7261">
                  <c:v>7.9276758522737398E-2</c:v>
                </c:pt>
                <c:pt idx="7262">
                  <c:v>7.9276758522737398E-2</c:v>
                </c:pt>
                <c:pt idx="7263">
                  <c:v>7.9276758522737398E-2</c:v>
                </c:pt>
                <c:pt idx="7264">
                  <c:v>7.9276758522737398E-2</c:v>
                </c:pt>
                <c:pt idx="7265">
                  <c:v>7.9276758522737398E-2</c:v>
                </c:pt>
                <c:pt idx="7266">
                  <c:v>7.9276758522737398E-2</c:v>
                </c:pt>
                <c:pt idx="7267">
                  <c:v>7.9276758522737398E-2</c:v>
                </c:pt>
                <c:pt idx="7268">
                  <c:v>7.9276758522737398E-2</c:v>
                </c:pt>
                <c:pt idx="7269">
                  <c:v>7.9276758522737398E-2</c:v>
                </c:pt>
                <c:pt idx="7270">
                  <c:v>7.9276758522737398E-2</c:v>
                </c:pt>
                <c:pt idx="7271">
                  <c:v>7.9276758522737398E-2</c:v>
                </c:pt>
                <c:pt idx="7272">
                  <c:v>7.9276758522737398E-2</c:v>
                </c:pt>
                <c:pt idx="7273">
                  <c:v>7.9276758522737398E-2</c:v>
                </c:pt>
                <c:pt idx="7274">
                  <c:v>7.9276758522737398E-2</c:v>
                </c:pt>
                <c:pt idx="7275">
                  <c:v>7.9276758522737398E-2</c:v>
                </c:pt>
                <c:pt idx="7276">
                  <c:v>7.9276758522737398E-2</c:v>
                </c:pt>
                <c:pt idx="7277">
                  <c:v>7.9276758522737398E-2</c:v>
                </c:pt>
                <c:pt idx="7278">
                  <c:v>7.9276758522737398E-2</c:v>
                </c:pt>
                <c:pt idx="7279">
                  <c:v>7.9276758522737398E-2</c:v>
                </c:pt>
                <c:pt idx="7280">
                  <c:v>7.9276758522737398E-2</c:v>
                </c:pt>
                <c:pt idx="7281">
                  <c:v>7.9276758522737398E-2</c:v>
                </c:pt>
                <c:pt idx="7282">
                  <c:v>7.9276758522737398E-2</c:v>
                </c:pt>
                <c:pt idx="7283">
                  <c:v>7.9276758522737398E-2</c:v>
                </c:pt>
                <c:pt idx="7284">
                  <c:v>7.9276758522737398E-2</c:v>
                </c:pt>
                <c:pt idx="7285">
                  <c:v>7.9276758522737398E-2</c:v>
                </c:pt>
                <c:pt idx="7286">
                  <c:v>7.9276758522737398E-2</c:v>
                </c:pt>
                <c:pt idx="7287">
                  <c:v>7.9276758522737398E-2</c:v>
                </c:pt>
                <c:pt idx="7288">
                  <c:v>7.9276758522737398E-2</c:v>
                </c:pt>
                <c:pt idx="7289">
                  <c:v>7.9276758522737398E-2</c:v>
                </c:pt>
                <c:pt idx="7290">
                  <c:v>7.9276758522737398E-2</c:v>
                </c:pt>
                <c:pt idx="7291">
                  <c:v>7.9276758522737398E-2</c:v>
                </c:pt>
                <c:pt idx="7292">
                  <c:v>7.9276758522737398E-2</c:v>
                </c:pt>
                <c:pt idx="7293">
                  <c:v>7.9276758522737398E-2</c:v>
                </c:pt>
                <c:pt idx="7294">
                  <c:v>7.9276758522737398E-2</c:v>
                </c:pt>
                <c:pt idx="7295">
                  <c:v>7.9276758522737398E-2</c:v>
                </c:pt>
                <c:pt idx="7296">
                  <c:v>7.9276758522737398E-2</c:v>
                </c:pt>
                <c:pt idx="7297">
                  <c:v>7.9276758522737398E-2</c:v>
                </c:pt>
                <c:pt idx="7298">
                  <c:v>7.9276758522737398E-2</c:v>
                </c:pt>
                <c:pt idx="7299">
                  <c:v>7.9276758522737398E-2</c:v>
                </c:pt>
                <c:pt idx="7300">
                  <c:v>7.9276758522737398E-2</c:v>
                </c:pt>
                <c:pt idx="7301">
                  <c:v>7.9276758522737398E-2</c:v>
                </c:pt>
                <c:pt idx="7302">
                  <c:v>7.9276758522737398E-2</c:v>
                </c:pt>
                <c:pt idx="7303">
                  <c:v>7.9276758522737398E-2</c:v>
                </c:pt>
                <c:pt idx="7304">
                  <c:v>7.9276758522737398E-2</c:v>
                </c:pt>
                <c:pt idx="7305">
                  <c:v>7.9276758522737398E-2</c:v>
                </c:pt>
                <c:pt idx="7306">
                  <c:v>7.9276758522737398E-2</c:v>
                </c:pt>
                <c:pt idx="7307">
                  <c:v>7.9276758522737398E-2</c:v>
                </c:pt>
                <c:pt idx="7308">
                  <c:v>7.9276758522737398E-2</c:v>
                </c:pt>
                <c:pt idx="7309">
                  <c:v>7.9276758522737398E-2</c:v>
                </c:pt>
                <c:pt idx="7310">
                  <c:v>7.9276758522737398E-2</c:v>
                </c:pt>
                <c:pt idx="7311">
                  <c:v>7.9276758522737398E-2</c:v>
                </c:pt>
                <c:pt idx="7312">
                  <c:v>7.9276758522737398E-2</c:v>
                </c:pt>
                <c:pt idx="7313">
                  <c:v>7.9276758522737398E-2</c:v>
                </c:pt>
                <c:pt idx="7314">
                  <c:v>7.9276758522737398E-2</c:v>
                </c:pt>
                <c:pt idx="7315">
                  <c:v>7.9276758522737398E-2</c:v>
                </c:pt>
                <c:pt idx="7316">
                  <c:v>7.9276758522737398E-2</c:v>
                </c:pt>
                <c:pt idx="7317">
                  <c:v>7.9276758522737398E-2</c:v>
                </c:pt>
                <c:pt idx="7318">
                  <c:v>7.9276758522737398E-2</c:v>
                </c:pt>
                <c:pt idx="7319">
                  <c:v>7.9276758522737398E-2</c:v>
                </c:pt>
                <c:pt idx="7320">
                  <c:v>7.9276758522737398E-2</c:v>
                </c:pt>
                <c:pt idx="7321">
                  <c:v>7.9276758522737398E-2</c:v>
                </c:pt>
                <c:pt idx="7322">
                  <c:v>7.9276758522737398E-2</c:v>
                </c:pt>
                <c:pt idx="7323">
                  <c:v>7.9276758522737398E-2</c:v>
                </c:pt>
                <c:pt idx="7324">
                  <c:v>7.9276758522737398E-2</c:v>
                </c:pt>
                <c:pt idx="7325">
                  <c:v>7.9276758522737398E-2</c:v>
                </c:pt>
                <c:pt idx="7326">
                  <c:v>7.9276758522737398E-2</c:v>
                </c:pt>
                <c:pt idx="7327">
                  <c:v>7.9276758522737398E-2</c:v>
                </c:pt>
                <c:pt idx="7328">
                  <c:v>7.9276758522737398E-2</c:v>
                </c:pt>
                <c:pt idx="7329">
                  <c:v>7.9276758522737398E-2</c:v>
                </c:pt>
                <c:pt idx="7330">
                  <c:v>7.9276758522737398E-2</c:v>
                </c:pt>
                <c:pt idx="7331">
                  <c:v>7.9276758522737398E-2</c:v>
                </c:pt>
                <c:pt idx="7332">
                  <c:v>7.9276758522737398E-2</c:v>
                </c:pt>
                <c:pt idx="7333">
                  <c:v>7.9276758522737398E-2</c:v>
                </c:pt>
                <c:pt idx="7334">
                  <c:v>7.9276758522737398E-2</c:v>
                </c:pt>
                <c:pt idx="7335">
                  <c:v>7.9276758522737398E-2</c:v>
                </c:pt>
                <c:pt idx="7336">
                  <c:v>7.9276758522737398E-2</c:v>
                </c:pt>
                <c:pt idx="7337">
                  <c:v>7.9276758522737398E-2</c:v>
                </c:pt>
                <c:pt idx="7338">
                  <c:v>7.9276758522737398E-2</c:v>
                </c:pt>
                <c:pt idx="7339">
                  <c:v>7.9276758522737398E-2</c:v>
                </c:pt>
                <c:pt idx="7340">
                  <c:v>7.9276758522737398E-2</c:v>
                </c:pt>
                <c:pt idx="7341">
                  <c:v>7.9276758522737398E-2</c:v>
                </c:pt>
                <c:pt idx="7342">
                  <c:v>7.9276758522737398E-2</c:v>
                </c:pt>
                <c:pt idx="7343">
                  <c:v>7.9276758522737398E-2</c:v>
                </c:pt>
                <c:pt idx="7344">
                  <c:v>7.9276758522737398E-2</c:v>
                </c:pt>
                <c:pt idx="7345">
                  <c:v>7.9276758522737398E-2</c:v>
                </c:pt>
                <c:pt idx="7346">
                  <c:v>7.9276758522737398E-2</c:v>
                </c:pt>
                <c:pt idx="7347">
                  <c:v>7.9276758522737398E-2</c:v>
                </c:pt>
                <c:pt idx="7348">
                  <c:v>7.9276758522737398E-2</c:v>
                </c:pt>
                <c:pt idx="7349">
                  <c:v>7.9276758522737398E-2</c:v>
                </c:pt>
                <c:pt idx="7350">
                  <c:v>7.9276758522737398E-2</c:v>
                </c:pt>
                <c:pt idx="7351">
                  <c:v>7.9276758522737398E-2</c:v>
                </c:pt>
                <c:pt idx="7352">
                  <c:v>7.9276758522737398E-2</c:v>
                </c:pt>
                <c:pt idx="7353">
                  <c:v>7.9276758522737398E-2</c:v>
                </c:pt>
                <c:pt idx="7354">
                  <c:v>7.9276758522737398E-2</c:v>
                </c:pt>
                <c:pt idx="7355">
                  <c:v>7.9276758522737398E-2</c:v>
                </c:pt>
                <c:pt idx="7356">
                  <c:v>7.9276758522737398E-2</c:v>
                </c:pt>
                <c:pt idx="7357">
                  <c:v>7.9276758522737398E-2</c:v>
                </c:pt>
                <c:pt idx="7358">
                  <c:v>7.9276758522737398E-2</c:v>
                </c:pt>
                <c:pt idx="7359">
                  <c:v>7.9276758522737398E-2</c:v>
                </c:pt>
                <c:pt idx="7360">
                  <c:v>7.9276758522737398E-2</c:v>
                </c:pt>
                <c:pt idx="7361">
                  <c:v>7.9276758522737398E-2</c:v>
                </c:pt>
                <c:pt idx="7362">
                  <c:v>7.9276758522737398E-2</c:v>
                </c:pt>
                <c:pt idx="7363">
                  <c:v>7.9276758522737398E-2</c:v>
                </c:pt>
                <c:pt idx="7364">
                  <c:v>7.9276758522737398E-2</c:v>
                </c:pt>
                <c:pt idx="7365">
                  <c:v>7.9276758522737398E-2</c:v>
                </c:pt>
                <c:pt idx="7366">
                  <c:v>7.9276758522737398E-2</c:v>
                </c:pt>
                <c:pt idx="7367">
                  <c:v>7.9276758522737398E-2</c:v>
                </c:pt>
                <c:pt idx="7368">
                  <c:v>7.9276758522737398E-2</c:v>
                </c:pt>
                <c:pt idx="7369">
                  <c:v>7.9276758522737398E-2</c:v>
                </c:pt>
                <c:pt idx="7370">
                  <c:v>7.9276758522737398E-2</c:v>
                </c:pt>
                <c:pt idx="7371">
                  <c:v>7.9276758522737398E-2</c:v>
                </c:pt>
                <c:pt idx="7372">
                  <c:v>7.9276758522737398E-2</c:v>
                </c:pt>
                <c:pt idx="7373">
                  <c:v>7.9276758522737398E-2</c:v>
                </c:pt>
                <c:pt idx="7374">
                  <c:v>7.9276758522737398E-2</c:v>
                </c:pt>
                <c:pt idx="7375">
                  <c:v>7.9276758522737398E-2</c:v>
                </c:pt>
                <c:pt idx="7376">
                  <c:v>7.9276758522737398E-2</c:v>
                </c:pt>
                <c:pt idx="7377">
                  <c:v>7.9276758522737398E-2</c:v>
                </c:pt>
                <c:pt idx="7378">
                  <c:v>7.9276758522737398E-2</c:v>
                </c:pt>
                <c:pt idx="7379">
                  <c:v>7.9276758522737398E-2</c:v>
                </c:pt>
                <c:pt idx="7380">
                  <c:v>7.9276758522737398E-2</c:v>
                </c:pt>
                <c:pt idx="7381">
                  <c:v>7.9276758522737398E-2</c:v>
                </c:pt>
                <c:pt idx="7382">
                  <c:v>7.9276758522737398E-2</c:v>
                </c:pt>
                <c:pt idx="7383">
                  <c:v>7.9276758522737398E-2</c:v>
                </c:pt>
                <c:pt idx="7384">
                  <c:v>7.9276758522737398E-2</c:v>
                </c:pt>
                <c:pt idx="7385">
                  <c:v>7.9276758522737398E-2</c:v>
                </c:pt>
                <c:pt idx="7386">
                  <c:v>7.9276758522737398E-2</c:v>
                </c:pt>
                <c:pt idx="7387">
                  <c:v>7.9276758522737398E-2</c:v>
                </c:pt>
                <c:pt idx="7388">
                  <c:v>7.9276758522737398E-2</c:v>
                </c:pt>
                <c:pt idx="7389">
                  <c:v>7.9276758522737398E-2</c:v>
                </c:pt>
                <c:pt idx="7390">
                  <c:v>7.9276758522737398E-2</c:v>
                </c:pt>
                <c:pt idx="7391">
                  <c:v>7.9276758522737398E-2</c:v>
                </c:pt>
                <c:pt idx="7392">
                  <c:v>7.9276758522737398E-2</c:v>
                </c:pt>
                <c:pt idx="7393">
                  <c:v>7.9276758522737398E-2</c:v>
                </c:pt>
                <c:pt idx="7394">
                  <c:v>7.9276758522737398E-2</c:v>
                </c:pt>
                <c:pt idx="7395">
                  <c:v>7.9276758522737398E-2</c:v>
                </c:pt>
                <c:pt idx="7396">
                  <c:v>7.9276758522737398E-2</c:v>
                </c:pt>
                <c:pt idx="7397">
                  <c:v>7.9276758522737398E-2</c:v>
                </c:pt>
                <c:pt idx="7398">
                  <c:v>7.9276758522737398E-2</c:v>
                </c:pt>
                <c:pt idx="7399">
                  <c:v>7.9276758522737398E-2</c:v>
                </c:pt>
                <c:pt idx="7400">
                  <c:v>7.9276758522737398E-2</c:v>
                </c:pt>
                <c:pt idx="7401">
                  <c:v>7.9276758522737398E-2</c:v>
                </c:pt>
                <c:pt idx="7402">
                  <c:v>7.9276758522737398E-2</c:v>
                </c:pt>
                <c:pt idx="7403">
                  <c:v>7.9276758522737398E-2</c:v>
                </c:pt>
                <c:pt idx="7404">
                  <c:v>7.9276758522737398E-2</c:v>
                </c:pt>
                <c:pt idx="7405">
                  <c:v>7.9276758522737398E-2</c:v>
                </c:pt>
                <c:pt idx="7406">
                  <c:v>7.9276758522737398E-2</c:v>
                </c:pt>
                <c:pt idx="7407">
                  <c:v>7.9276758522737398E-2</c:v>
                </c:pt>
                <c:pt idx="7408">
                  <c:v>7.9276758522737398E-2</c:v>
                </c:pt>
                <c:pt idx="7409">
                  <c:v>7.9276758522737398E-2</c:v>
                </c:pt>
                <c:pt idx="7410">
                  <c:v>7.9276758522737398E-2</c:v>
                </c:pt>
                <c:pt idx="7411">
                  <c:v>7.9276758522737398E-2</c:v>
                </c:pt>
                <c:pt idx="7412">
                  <c:v>7.9276758522737398E-2</c:v>
                </c:pt>
                <c:pt idx="7413">
                  <c:v>7.9276758522737398E-2</c:v>
                </c:pt>
                <c:pt idx="7414">
                  <c:v>7.9276758522737398E-2</c:v>
                </c:pt>
                <c:pt idx="7415">
                  <c:v>7.9276758522737398E-2</c:v>
                </c:pt>
                <c:pt idx="7416">
                  <c:v>7.9276758522737398E-2</c:v>
                </c:pt>
                <c:pt idx="7417">
                  <c:v>7.9276758522737398E-2</c:v>
                </c:pt>
                <c:pt idx="7418">
                  <c:v>7.9276758522737398E-2</c:v>
                </c:pt>
                <c:pt idx="7419">
                  <c:v>7.9276758522737398E-2</c:v>
                </c:pt>
                <c:pt idx="7420">
                  <c:v>7.9276758522737398E-2</c:v>
                </c:pt>
                <c:pt idx="7421">
                  <c:v>7.9276758522737398E-2</c:v>
                </c:pt>
                <c:pt idx="7422">
                  <c:v>7.9276758522737398E-2</c:v>
                </c:pt>
                <c:pt idx="7423">
                  <c:v>7.9276758522737398E-2</c:v>
                </c:pt>
                <c:pt idx="7424">
                  <c:v>7.9276758522737398E-2</c:v>
                </c:pt>
                <c:pt idx="7425">
                  <c:v>7.9276758522737398E-2</c:v>
                </c:pt>
                <c:pt idx="7426">
                  <c:v>7.9276758522737398E-2</c:v>
                </c:pt>
                <c:pt idx="7427">
                  <c:v>7.9276758522737398E-2</c:v>
                </c:pt>
                <c:pt idx="7428">
                  <c:v>7.9276758522737398E-2</c:v>
                </c:pt>
                <c:pt idx="7429">
                  <c:v>7.9276758522737398E-2</c:v>
                </c:pt>
                <c:pt idx="7430">
                  <c:v>7.9276758522737398E-2</c:v>
                </c:pt>
                <c:pt idx="7431">
                  <c:v>7.9276758522737398E-2</c:v>
                </c:pt>
                <c:pt idx="7432">
                  <c:v>7.9276758522737398E-2</c:v>
                </c:pt>
                <c:pt idx="7433">
                  <c:v>7.9276758522737398E-2</c:v>
                </c:pt>
                <c:pt idx="7434">
                  <c:v>7.9276758522737398E-2</c:v>
                </c:pt>
                <c:pt idx="7435">
                  <c:v>7.9276758522737398E-2</c:v>
                </c:pt>
                <c:pt idx="7436">
                  <c:v>7.9276758522737398E-2</c:v>
                </c:pt>
                <c:pt idx="7437">
                  <c:v>7.9276758522737398E-2</c:v>
                </c:pt>
                <c:pt idx="7438">
                  <c:v>7.9276758522737398E-2</c:v>
                </c:pt>
                <c:pt idx="7439">
                  <c:v>7.9276758522737398E-2</c:v>
                </c:pt>
                <c:pt idx="7440">
                  <c:v>7.9276758522737398E-2</c:v>
                </c:pt>
                <c:pt idx="7441">
                  <c:v>7.9276758522737398E-2</c:v>
                </c:pt>
                <c:pt idx="7442">
                  <c:v>7.9276758522737398E-2</c:v>
                </c:pt>
                <c:pt idx="7443">
                  <c:v>7.9276758522737398E-2</c:v>
                </c:pt>
                <c:pt idx="7444">
                  <c:v>7.9276758522737398E-2</c:v>
                </c:pt>
                <c:pt idx="7445">
                  <c:v>7.9276758522737398E-2</c:v>
                </c:pt>
                <c:pt idx="7446">
                  <c:v>7.9276758522737398E-2</c:v>
                </c:pt>
                <c:pt idx="7447">
                  <c:v>7.9276758522737398E-2</c:v>
                </c:pt>
                <c:pt idx="7448">
                  <c:v>7.9276758522737398E-2</c:v>
                </c:pt>
                <c:pt idx="7449">
                  <c:v>7.9276758522737398E-2</c:v>
                </c:pt>
                <c:pt idx="7450">
                  <c:v>7.9276758522737398E-2</c:v>
                </c:pt>
                <c:pt idx="7451">
                  <c:v>7.9276758522737398E-2</c:v>
                </c:pt>
                <c:pt idx="7452">
                  <c:v>7.9276758522737398E-2</c:v>
                </c:pt>
                <c:pt idx="7453">
                  <c:v>7.9276758522737398E-2</c:v>
                </c:pt>
                <c:pt idx="7454">
                  <c:v>7.9276758522737398E-2</c:v>
                </c:pt>
                <c:pt idx="7455">
                  <c:v>7.9276758522737398E-2</c:v>
                </c:pt>
                <c:pt idx="7456">
                  <c:v>7.9276758522737398E-2</c:v>
                </c:pt>
                <c:pt idx="7457">
                  <c:v>7.9276758522737398E-2</c:v>
                </c:pt>
                <c:pt idx="7458">
                  <c:v>7.9276758522737398E-2</c:v>
                </c:pt>
                <c:pt idx="7459">
                  <c:v>7.9276758522737398E-2</c:v>
                </c:pt>
                <c:pt idx="7460">
                  <c:v>7.9276758522737398E-2</c:v>
                </c:pt>
                <c:pt idx="7461">
                  <c:v>7.9276758522737398E-2</c:v>
                </c:pt>
                <c:pt idx="7462">
                  <c:v>7.9276758522737398E-2</c:v>
                </c:pt>
                <c:pt idx="7463">
                  <c:v>7.9276758522737398E-2</c:v>
                </c:pt>
                <c:pt idx="7464">
                  <c:v>7.9276758522737398E-2</c:v>
                </c:pt>
                <c:pt idx="7465">
                  <c:v>7.9276758522737398E-2</c:v>
                </c:pt>
                <c:pt idx="7466">
                  <c:v>7.9276758522737398E-2</c:v>
                </c:pt>
                <c:pt idx="7467">
                  <c:v>7.9276758522737398E-2</c:v>
                </c:pt>
                <c:pt idx="7468">
                  <c:v>7.9276758522737398E-2</c:v>
                </c:pt>
                <c:pt idx="7469">
                  <c:v>7.9276758522737398E-2</c:v>
                </c:pt>
                <c:pt idx="7470">
                  <c:v>7.9276758522737398E-2</c:v>
                </c:pt>
                <c:pt idx="7471">
                  <c:v>7.9276758522737398E-2</c:v>
                </c:pt>
                <c:pt idx="7472">
                  <c:v>7.9276758522737398E-2</c:v>
                </c:pt>
                <c:pt idx="7473">
                  <c:v>7.9276758522737398E-2</c:v>
                </c:pt>
                <c:pt idx="7474">
                  <c:v>7.9276758522737398E-2</c:v>
                </c:pt>
                <c:pt idx="7475">
                  <c:v>7.9276758522737398E-2</c:v>
                </c:pt>
                <c:pt idx="7476">
                  <c:v>7.9276758522737398E-2</c:v>
                </c:pt>
                <c:pt idx="7477">
                  <c:v>7.9276758522737398E-2</c:v>
                </c:pt>
                <c:pt idx="7478">
                  <c:v>7.9276758522737398E-2</c:v>
                </c:pt>
                <c:pt idx="7479">
                  <c:v>7.9276758522737398E-2</c:v>
                </c:pt>
                <c:pt idx="7480">
                  <c:v>7.9276758522737398E-2</c:v>
                </c:pt>
                <c:pt idx="7481">
                  <c:v>7.9276758522737398E-2</c:v>
                </c:pt>
                <c:pt idx="7482">
                  <c:v>7.9276758522737398E-2</c:v>
                </c:pt>
                <c:pt idx="7483">
                  <c:v>7.9276758522737398E-2</c:v>
                </c:pt>
                <c:pt idx="7484">
                  <c:v>7.9276758522737398E-2</c:v>
                </c:pt>
                <c:pt idx="7485">
                  <c:v>7.9276758522737398E-2</c:v>
                </c:pt>
                <c:pt idx="7486">
                  <c:v>7.9276758522737398E-2</c:v>
                </c:pt>
                <c:pt idx="7487">
                  <c:v>7.9276758522737398E-2</c:v>
                </c:pt>
                <c:pt idx="7488">
                  <c:v>7.9276758522737398E-2</c:v>
                </c:pt>
                <c:pt idx="7489">
                  <c:v>7.9276758522737398E-2</c:v>
                </c:pt>
                <c:pt idx="7490">
                  <c:v>7.9276758522737398E-2</c:v>
                </c:pt>
                <c:pt idx="7491">
                  <c:v>7.9276758522737398E-2</c:v>
                </c:pt>
                <c:pt idx="7492">
                  <c:v>7.9276758522737398E-2</c:v>
                </c:pt>
                <c:pt idx="7493">
                  <c:v>7.9276758522737398E-2</c:v>
                </c:pt>
                <c:pt idx="7494">
                  <c:v>7.9276758522737398E-2</c:v>
                </c:pt>
                <c:pt idx="7495">
                  <c:v>7.9276758522737398E-2</c:v>
                </c:pt>
                <c:pt idx="7496">
                  <c:v>7.9276758522737398E-2</c:v>
                </c:pt>
                <c:pt idx="7497">
                  <c:v>7.9276758522737398E-2</c:v>
                </c:pt>
                <c:pt idx="7498">
                  <c:v>7.9276758522737398E-2</c:v>
                </c:pt>
                <c:pt idx="7499">
                  <c:v>7.9276758522737398E-2</c:v>
                </c:pt>
                <c:pt idx="7500">
                  <c:v>7.9276758522737398E-2</c:v>
                </c:pt>
                <c:pt idx="7501">
                  <c:v>7.9276758522737398E-2</c:v>
                </c:pt>
                <c:pt idx="7502">
                  <c:v>7.9276758522737398E-2</c:v>
                </c:pt>
                <c:pt idx="7503">
                  <c:v>7.9276758522737398E-2</c:v>
                </c:pt>
                <c:pt idx="7504">
                  <c:v>7.9276758522737398E-2</c:v>
                </c:pt>
                <c:pt idx="7505">
                  <c:v>7.9276758522737398E-2</c:v>
                </c:pt>
                <c:pt idx="7506">
                  <c:v>7.9276758522737398E-2</c:v>
                </c:pt>
                <c:pt idx="7507">
                  <c:v>7.9276758522737398E-2</c:v>
                </c:pt>
                <c:pt idx="7508">
                  <c:v>7.9276758522737398E-2</c:v>
                </c:pt>
                <c:pt idx="7509">
                  <c:v>7.9276758522737398E-2</c:v>
                </c:pt>
                <c:pt idx="7510">
                  <c:v>7.9276758522737398E-2</c:v>
                </c:pt>
                <c:pt idx="7511">
                  <c:v>7.9276758522737398E-2</c:v>
                </c:pt>
                <c:pt idx="7512">
                  <c:v>7.9276758522737398E-2</c:v>
                </c:pt>
                <c:pt idx="7513">
                  <c:v>7.9276758522737398E-2</c:v>
                </c:pt>
                <c:pt idx="7514">
                  <c:v>7.9276758522737398E-2</c:v>
                </c:pt>
                <c:pt idx="7515">
                  <c:v>7.9276758522737398E-2</c:v>
                </c:pt>
                <c:pt idx="7516">
                  <c:v>7.9276758522737398E-2</c:v>
                </c:pt>
                <c:pt idx="7517">
                  <c:v>7.9276758522737398E-2</c:v>
                </c:pt>
                <c:pt idx="7518">
                  <c:v>7.9276758522737398E-2</c:v>
                </c:pt>
                <c:pt idx="7519">
                  <c:v>7.9276758522737398E-2</c:v>
                </c:pt>
                <c:pt idx="7520">
                  <c:v>7.9276758522737398E-2</c:v>
                </c:pt>
                <c:pt idx="7521">
                  <c:v>7.9276758522737398E-2</c:v>
                </c:pt>
                <c:pt idx="7522">
                  <c:v>7.9276758522737398E-2</c:v>
                </c:pt>
                <c:pt idx="7523">
                  <c:v>7.9276758522737398E-2</c:v>
                </c:pt>
                <c:pt idx="7524">
                  <c:v>7.9276758522737398E-2</c:v>
                </c:pt>
                <c:pt idx="7525">
                  <c:v>7.9276758522737398E-2</c:v>
                </c:pt>
                <c:pt idx="7526">
                  <c:v>7.9276758522737398E-2</c:v>
                </c:pt>
                <c:pt idx="7527">
                  <c:v>7.9276758522737398E-2</c:v>
                </c:pt>
                <c:pt idx="7528">
                  <c:v>7.9276758522737398E-2</c:v>
                </c:pt>
                <c:pt idx="7529">
                  <c:v>7.9276758522737398E-2</c:v>
                </c:pt>
                <c:pt idx="7530">
                  <c:v>7.9276758522737398E-2</c:v>
                </c:pt>
                <c:pt idx="7531">
                  <c:v>7.9276758522737398E-2</c:v>
                </c:pt>
                <c:pt idx="7532">
                  <c:v>7.9276758522737398E-2</c:v>
                </c:pt>
                <c:pt idx="7533">
                  <c:v>7.9276758522737398E-2</c:v>
                </c:pt>
                <c:pt idx="7534">
                  <c:v>7.9276758522737398E-2</c:v>
                </c:pt>
                <c:pt idx="7535">
                  <c:v>7.9276758522737398E-2</c:v>
                </c:pt>
                <c:pt idx="7536">
                  <c:v>7.9276758522737398E-2</c:v>
                </c:pt>
                <c:pt idx="7537">
                  <c:v>7.9276758522737398E-2</c:v>
                </c:pt>
                <c:pt idx="7538">
                  <c:v>7.9276758522737398E-2</c:v>
                </c:pt>
                <c:pt idx="7539">
                  <c:v>7.9276758522737398E-2</c:v>
                </c:pt>
                <c:pt idx="7540">
                  <c:v>7.9276758522737398E-2</c:v>
                </c:pt>
                <c:pt idx="7541">
                  <c:v>7.9276758522737398E-2</c:v>
                </c:pt>
                <c:pt idx="7542">
                  <c:v>7.9276758522737398E-2</c:v>
                </c:pt>
                <c:pt idx="7543">
                  <c:v>7.9276758522737398E-2</c:v>
                </c:pt>
                <c:pt idx="7544">
                  <c:v>7.9276758522737398E-2</c:v>
                </c:pt>
                <c:pt idx="7545">
                  <c:v>7.9276758522737398E-2</c:v>
                </c:pt>
                <c:pt idx="7546">
                  <c:v>7.9276758522737398E-2</c:v>
                </c:pt>
                <c:pt idx="7547">
                  <c:v>7.9276758522737398E-2</c:v>
                </c:pt>
                <c:pt idx="7548">
                  <c:v>7.9276758522737398E-2</c:v>
                </c:pt>
                <c:pt idx="7549">
                  <c:v>7.9276758522737398E-2</c:v>
                </c:pt>
                <c:pt idx="7550">
                  <c:v>7.9276758522737398E-2</c:v>
                </c:pt>
                <c:pt idx="7551">
                  <c:v>7.9276758522737398E-2</c:v>
                </c:pt>
                <c:pt idx="7552">
                  <c:v>7.9276758522737398E-2</c:v>
                </c:pt>
                <c:pt idx="7553">
                  <c:v>7.9276758522737398E-2</c:v>
                </c:pt>
                <c:pt idx="7554">
                  <c:v>7.9276758522737398E-2</c:v>
                </c:pt>
                <c:pt idx="7555">
                  <c:v>7.9276758522737398E-2</c:v>
                </c:pt>
                <c:pt idx="7556">
                  <c:v>7.9276758522737398E-2</c:v>
                </c:pt>
                <c:pt idx="7557">
                  <c:v>7.9276758522737398E-2</c:v>
                </c:pt>
                <c:pt idx="7558">
                  <c:v>7.9276758522737398E-2</c:v>
                </c:pt>
                <c:pt idx="7559">
                  <c:v>7.9276758522737398E-2</c:v>
                </c:pt>
                <c:pt idx="7560">
                  <c:v>7.9276758522737398E-2</c:v>
                </c:pt>
                <c:pt idx="7561">
                  <c:v>7.9276758522737398E-2</c:v>
                </c:pt>
                <c:pt idx="7562">
                  <c:v>7.9276758522737398E-2</c:v>
                </c:pt>
                <c:pt idx="7563">
                  <c:v>7.9276758522737398E-2</c:v>
                </c:pt>
                <c:pt idx="7564">
                  <c:v>7.9276758522737398E-2</c:v>
                </c:pt>
                <c:pt idx="7565">
                  <c:v>7.9276758522737398E-2</c:v>
                </c:pt>
                <c:pt idx="7566">
                  <c:v>7.9276758522737398E-2</c:v>
                </c:pt>
                <c:pt idx="7567">
                  <c:v>7.9276758522737398E-2</c:v>
                </c:pt>
                <c:pt idx="7568">
                  <c:v>7.9276758522737398E-2</c:v>
                </c:pt>
                <c:pt idx="7569">
                  <c:v>7.9276758522737398E-2</c:v>
                </c:pt>
                <c:pt idx="7570">
                  <c:v>7.9276758522737398E-2</c:v>
                </c:pt>
                <c:pt idx="7571">
                  <c:v>7.9276758522737398E-2</c:v>
                </c:pt>
                <c:pt idx="7572">
                  <c:v>7.9276758522737398E-2</c:v>
                </c:pt>
                <c:pt idx="7573">
                  <c:v>7.9276758522737398E-2</c:v>
                </c:pt>
                <c:pt idx="7574">
                  <c:v>7.9276758522737398E-2</c:v>
                </c:pt>
                <c:pt idx="7575">
                  <c:v>7.9276758522737398E-2</c:v>
                </c:pt>
                <c:pt idx="7576">
                  <c:v>7.9276758522737398E-2</c:v>
                </c:pt>
                <c:pt idx="7577">
                  <c:v>7.9276758522737398E-2</c:v>
                </c:pt>
                <c:pt idx="7578">
                  <c:v>7.9276758522737398E-2</c:v>
                </c:pt>
                <c:pt idx="7579">
                  <c:v>7.9276758522737398E-2</c:v>
                </c:pt>
                <c:pt idx="7580">
                  <c:v>7.9276758522737398E-2</c:v>
                </c:pt>
                <c:pt idx="7581">
                  <c:v>7.9276758522737398E-2</c:v>
                </c:pt>
                <c:pt idx="7582">
                  <c:v>7.9276758522737398E-2</c:v>
                </c:pt>
                <c:pt idx="7583">
                  <c:v>7.9276758522737398E-2</c:v>
                </c:pt>
                <c:pt idx="7584">
                  <c:v>7.9276758522737398E-2</c:v>
                </c:pt>
                <c:pt idx="7585">
                  <c:v>7.9276758522737398E-2</c:v>
                </c:pt>
                <c:pt idx="7586">
                  <c:v>7.9276758522737398E-2</c:v>
                </c:pt>
                <c:pt idx="7587">
                  <c:v>7.9276758522737398E-2</c:v>
                </c:pt>
                <c:pt idx="7588">
                  <c:v>7.9276758522737398E-2</c:v>
                </c:pt>
                <c:pt idx="7589">
                  <c:v>7.9276758522737398E-2</c:v>
                </c:pt>
                <c:pt idx="7590">
                  <c:v>7.9276758522737398E-2</c:v>
                </c:pt>
                <c:pt idx="7591">
                  <c:v>7.9276758522737398E-2</c:v>
                </c:pt>
                <c:pt idx="7592">
                  <c:v>7.9276758522737398E-2</c:v>
                </c:pt>
                <c:pt idx="7593">
                  <c:v>7.9276758522737398E-2</c:v>
                </c:pt>
                <c:pt idx="7594">
                  <c:v>7.9276758522737398E-2</c:v>
                </c:pt>
                <c:pt idx="7595">
                  <c:v>7.9276758522737398E-2</c:v>
                </c:pt>
                <c:pt idx="7596">
                  <c:v>7.9276758522737398E-2</c:v>
                </c:pt>
                <c:pt idx="7597">
                  <c:v>7.9276758522737398E-2</c:v>
                </c:pt>
                <c:pt idx="7598">
                  <c:v>7.9276758522737398E-2</c:v>
                </c:pt>
                <c:pt idx="7599">
                  <c:v>7.9276758522737398E-2</c:v>
                </c:pt>
                <c:pt idx="7600">
                  <c:v>7.9276758522737398E-2</c:v>
                </c:pt>
                <c:pt idx="7601">
                  <c:v>7.9276758522737398E-2</c:v>
                </c:pt>
                <c:pt idx="7602">
                  <c:v>7.9276758522737398E-2</c:v>
                </c:pt>
                <c:pt idx="7603">
                  <c:v>7.9276758522737398E-2</c:v>
                </c:pt>
                <c:pt idx="7604">
                  <c:v>7.9276758522737398E-2</c:v>
                </c:pt>
                <c:pt idx="7605">
                  <c:v>7.9276758522737398E-2</c:v>
                </c:pt>
                <c:pt idx="7606">
                  <c:v>7.9276758522737398E-2</c:v>
                </c:pt>
                <c:pt idx="7607">
                  <c:v>7.9276758522737398E-2</c:v>
                </c:pt>
                <c:pt idx="7608">
                  <c:v>7.9276758522737398E-2</c:v>
                </c:pt>
                <c:pt idx="7609">
                  <c:v>7.9276758522737398E-2</c:v>
                </c:pt>
                <c:pt idx="7610">
                  <c:v>7.9276758522737398E-2</c:v>
                </c:pt>
                <c:pt idx="7611">
                  <c:v>7.9276758522737398E-2</c:v>
                </c:pt>
                <c:pt idx="7612">
                  <c:v>7.9276758522737398E-2</c:v>
                </c:pt>
                <c:pt idx="7613">
                  <c:v>7.9276758522737398E-2</c:v>
                </c:pt>
                <c:pt idx="7614">
                  <c:v>7.9276758522737398E-2</c:v>
                </c:pt>
                <c:pt idx="7615">
                  <c:v>7.9276758522737398E-2</c:v>
                </c:pt>
                <c:pt idx="7616">
                  <c:v>7.9276758522737398E-2</c:v>
                </c:pt>
                <c:pt idx="7617">
                  <c:v>7.9276758522737398E-2</c:v>
                </c:pt>
                <c:pt idx="7618">
                  <c:v>7.9276758522737398E-2</c:v>
                </c:pt>
                <c:pt idx="7619">
                  <c:v>7.9276758522737398E-2</c:v>
                </c:pt>
                <c:pt idx="7620">
                  <c:v>7.9276758522737398E-2</c:v>
                </c:pt>
                <c:pt idx="7621">
                  <c:v>7.9276758522737398E-2</c:v>
                </c:pt>
                <c:pt idx="7622">
                  <c:v>7.9276758522737398E-2</c:v>
                </c:pt>
                <c:pt idx="7623">
                  <c:v>7.9276758522737398E-2</c:v>
                </c:pt>
                <c:pt idx="7624">
                  <c:v>7.9276758522737398E-2</c:v>
                </c:pt>
                <c:pt idx="7625">
                  <c:v>7.9276758522737398E-2</c:v>
                </c:pt>
                <c:pt idx="7626">
                  <c:v>7.9276758522737398E-2</c:v>
                </c:pt>
                <c:pt idx="7627">
                  <c:v>7.9276758522737398E-2</c:v>
                </c:pt>
                <c:pt idx="7628">
                  <c:v>7.9276758522737398E-2</c:v>
                </c:pt>
                <c:pt idx="7629">
                  <c:v>7.9276758522737398E-2</c:v>
                </c:pt>
                <c:pt idx="7630">
                  <c:v>7.9276758522737398E-2</c:v>
                </c:pt>
                <c:pt idx="7631">
                  <c:v>7.9276758522737398E-2</c:v>
                </c:pt>
                <c:pt idx="7632">
                  <c:v>7.9276758522737398E-2</c:v>
                </c:pt>
                <c:pt idx="7633">
                  <c:v>7.9276758522737398E-2</c:v>
                </c:pt>
                <c:pt idx="7634">
                  <c:v>7.9276758522737398E-2</c:v>
                </c:pt>
                <c:pt idx="7635">
                  <c:v>7.9276758522737398E-2</c:v>
                </c:pt>
                <c:pt idx="7636">
                  <c:v>7.9276758522737398E-2</c:v>
                </c:pt>
                <c:pt idx="7637">
                  <c:v>7.9276758522737398E-2</c:v>
                </c:pt>
                <c:pt idx="7638">
                  <c:v>7.9276758522737398E-2</c:v>
                </c:pt>
                <c:pt idx="7639">
                  <c:v>7.9276758522737398E-2</c:v>
                </c:pt>
                <c:pt idx="7640">
                  <c:v>7.9276758522737398E-2</c:v>
                </c:pt>
                <c:pt idx="7641">
                  <c:v>7.9276758522737398E-2</c:v>
                </c:pt>
                <c:pt idx="7642">
                  <c:v>7.9276758522737398E-2</c:v>
                </c:pt>
                <c:pt idx="7643">
                  <c:v>7.9276758522737398E-2</c:v>
                </c:pt>
                <c:pt idx="7644">
                  <c:v>7.9276758522737398E-2</c:v>
                </c:pt>
                <c:pt idx="7645">
                  <c:v>7.9276758522737398E-2</c:v>
                </c:pt>
                <c:pt idx="7646">
                  <c:v>7.9276758522737398E-2</c:v>
                </c:pt>
                <c:pt idx="7647">
                  <c:v>7.9276758522737398E-2</c:v>
                </c:pt>
                <c:pt idx="7648">
                  <c:v>7.9276758522737398E-2</c:v>
                </c:pt>
                <c:pt idx="7649">
                  <c:v>7.9276758522737398E-2</c:v>
                </c:pt>
                <c:pt idx="7650">
                  <c:v>7.9276758522737398E-2</c:v>
                </c:pt>
                <c:pt idx="7651">
                  <c:v>7.9276758522737398E-2</c:v>
                </c:pt>
                <c:pt idx="7652">
                  <c:v>7.9276758522737398E-2</c:v>
                </c:pt>
                <c:pt idx="7653">
                  <c:v>7.9276758522737398E-2</c:v>
                </c:pt>
                <c:pt idx="7654">
                  <c:v>7.9276758522737398E-2</c:v>
                </c:pt>
                <c:pt idx="7655">
                  <c:v>7.9276758522737398E-2</c:v>
                </c:pt>
                <c:pt idx="7656">
                  <c:v>7.9276758522737398E-2</c:v>
                </c:pt>
                <c:pt idx="7657">
                  <c:v>7.9276758522737398E-2</c:v>
                </c:pt>
                <c:pt idx="7658">
                  <c:v>7.9276758522737398E-2</c:v>
                </c:pt>
                <c:pt idx="7659">
                  <c:v>7.9276758522737398E-2</c:v>
                </c:pt>
                <c:pt idx="7660">
                  <c:v>7.9276758522737398E-2</c:v>
                </c:pt>
                <c:pt idx="7661">
                  <c:v>7.9276758522737398E-2</c:v>
                </c:pt>
                <c:pt idx="7662">
                  <c:v>7.9276758522737398E-2</c:v>
                </c:pt>
                <c:pt idx="7663">
                  <c:v>7.9276758522737398E-2</c:v>
                </c:pt>
                <c:pt idx="7664">
                  <c:v>7.9276758522737398E-2</c:v>
                </c:pt>
                <c:pt idx="7665">
                  <c:v>7.9276758522737398E-2</c:v>
                </c:pt>
                <c:pt idx="7666">
                  <c:v>7.9276758522737398E-2</c:v>
                </c:pt>
                <c:pt idx="7667">
                  <c:v>7.9276758522737398E-2</c:v>
                </c:pt>
                <c:pt idx="7668">
                  <c:v>7.9276758522737398E-2</c:v>
                </c:pt>
                <c:pt idx="7669">
                  <c:v>7.9276758522737398E-2</c:v>
                </c:pt>
                <c:pt idx="7670">
                  <c:v>7.9276758522737398E-2</c:v>
                </c:pt>
                <c:pt idx="7671">
                  <c:v>7.9276758522737398E-2</c:v>
                </c:pt>
                <c:pt idx="7672">
                  <c:v>7.9276758522737398E-2</c:v>
                </c:pt>
                <c:pt idx="7673">
                  <c:v>7.9276758522737398E-2</c:v>
                </c:pt>
                <c:pt idx="7674">
                  <c:v>7.9276758522737398E-2</c:v>
                </c:pt>
                <c:pt idx="7675">
                  <c:v>7.9276758522737398E-2</c:v>
                </c:pt>
                <c:pt idx="7676">
                  <c:v>7.9276758522737398E-2</c:v>
                </c:pt>
                <c:pt idx="7677">
                  <c:v>7.9276758522737398E-2</c:v>
                </c:pt>
                <c:pt idx="7678">
                  <c:v>7.9276758522737398E-2</c:v>
                </c:pt>
                <c:pt idx="7679">
                  <c:v>7.9276758522737398E-2</c:v>
                </c:pt>
                <c:pt idx="7680">
                  <c:v>7.9276758522737398E-2</c:v>
                </c:pt>
                <c:pt idx="7681">
                  <c:v>7.9276758522737398E-2</c:v>
                </c:pt>
                <c:pt idx="7682">
                  <c:v>7.9276758522737398E-2</c:v>
                </c:pt>
                <c:pt idx="7683">
                  <c:v>7.9276758522737398E-2</c:v>
                </c:pt>
                <c:pt idx="7684">
                  <c:v>7.9276758522737398E-2</c:v>
                </c:pt>
                <c:pt idx="7685">
                  <c:v>7.9276758522737398E-2</c:v>
                </c:pt>
                <c:pt idx="7686">
                  <c:v>7.9276758522737398E-2</c:v>
                </c:pt>
                <c:pt idx="7687">
                  <c:v>7.9276758522737398E-2</c:v>
                </c:pt>
                <c:pt idx="7688">
                  <c:v>7.9276758522737398E-2</c:v>
                </c:pt>
                <c:pt idx="7689">
                  <c:v>7.9276758522737398E-2</c:v>
                </c:pt>
                <c:pt idx="7690">
                  <c:v>7.9276758522737398E-2</c:v>
                </c:pt>
                <c:pt idx="7691">
                  <c:v>7.9276758522737398E-2</c:v>
                </c:pt>
                <c:pt idx="7692">
                  <c:v>7.9276758522737398E-2</c:v>
                </c:pt>
                <c:pt idx="7693">
                  <c:v>7.9276758522737398E-2</c:v>
                </c:pt>
                <c:pt idx="7694">
                  <c:v>7.9276758522737398E-2</c:v>
                </c:pt>
                <c:pt idx="7695">
                  <c:v>7.9276758522737398E-2</c:v>
                </c:pt>
                <c:pt idx="7696">
                  <c:v>7.9276758522737398E-2</c:v>
                </c:pt>
                <c:pt idx="7697">
                  <c:v>7.9276758522737398E-2</c:v>
                </c:pt>
                <c:pt idx="7698">
                  <c:v>7.9276758522737398E-2</c:v>
                </c:pt>
                <c:pt idx="7699">
                  <c:v>7.9276758522737398E-2</c:v>
                </c:pt>
                <c:pt idx="7700">
                  <c:v>7.9276758522737398E-2</c:v>
                </c:pt>
                <c:pt idx="7701">
                  <c:v>7.9276758522737398E-2</c:v>
                </c:pt>
                <c:pt idx="7702">
                  <c:v>7.9276758522737398E-2</c:v>
                </c:pt>
                <c:pt idx="7703">
                  <c:v>7.9276758522737398E-2</c:v>
                </c:pt>
                <c:pt idx="7704">
                  <c:v>7.9276758522737398E-2</c:v>
                </c:pt>
                <c:pt idx="7705">
                  <c:v>7.9276758522737398E-2</c:v>
                </c:pt>
                <c:pt idx="7706">
                  <c:v>7.9276758522737398E-2</c:v>
                </c:pt>
                <c:pt idx="7707">
                  <c:v>7.9276758522737398E-2</c:v>
                </c:pt>
                <c:pt idx="7708">
                  <c:v>7.9276758522737398E-2</c:v>
                </c:pt>
                <c:pt idx="7709">
                  <c:v>7.9276758522737398E-2</c:v>
                </c:pt>
                <c:pt idx="7710">
                  <c:v>7.9276758522737398E-2</c:v>
                </c:pt>
                <c:pt idx="7711">
                  <c:v>7.9276758522737398E-2</c:v>
                </c:pt>
                <c:pt idx="7712">
                  <c:v>7.9276758522737398E-2</c:v>
                </c:pt>
                <c:pt idx="7713">
                  <c:v>7.9276758522737398E-2</c:v>
                </c:pt>
                <c:pt idx="7714">
                  <c:v>7.9276758522737398E-2</c:v>
                </c:pt>
                <c:pt idx="7715">
                  <c:v>7.9276758522737398E-2</c:v>
                </c:pt>
                <c:pt idx="7716">
                  <c:v>7.9276758522737398E-2</c:v>
                </c:pt>
                <c:pt idx="7717">
                  <c:v>7.9276758522737398E-2</c:v>
                </c:pt>
                <c:pt idx="7718">
                  <c:v>7.9276758522737398E-2</c:v>
                </c:pt>
                <c:pt idx="7719">
                  <c:v>7.9276758522737398E-2</c:v>
                </c:pt>
                <c:pt idx="7720">
                  <c:v>7.9276758522737398E-2</c:v>
                </c:pt>
                <c:pt idx="7721">
                  <c:v>7.9276758522737398E-2</c:v>
                </c:pt>
                <c:pt idx="7722">
                  <c:v>7.9276758522737398E-2</c:v>
                </c:pt>
                <c:pt idx="7723">
                  <c:v>7.9276758522737398E-2</c:v>
                </c:pt>
                <c:pt idx="7724">
                  <c:v>7.9276758522737398E-2</c:v>
                </c:pt>
                <c:pt idx="7725">
                  <c:v>7.9276758522737398E-2</c:v>
                </c:pt>
                <c:pt idx="7726">
                  <c:v>7.9276758522737398E-2</c:v>
                </c:pt>
                <c:pt idx="7727">
                  <c:v>7.9276758522737398E-2</c:v>
                </c:pt>
                <c:pt idx="7728">
                  <c:v>7.9276758522737398E-2</c:v>
                </c:pt>
                <c:pt idx="7729">
                  <c:v>7.9276758522737398E-2</c:v>
                </c:pt>
                <c:pt idx="7730">
                  <c:v>7.9276758522737398E-2</c:v>
                </c:pt>
                <c:pt idx="7731">
                  <c:v>7.9276758522737398E-2</c:v>
                </c:pt>
                <c:pt idx="7732">
                  <c:v>7.9276758522737398E-2</c:v>
                </c:pt>
                <c:pt idx="7733">
                  <c:v>7.9276758522737398E-2</c:v>
                </c:pt>
                <c:pt idx="7734">
                  <c:v>7.9276758522737398E-2</c:v>
                </c:pt>
                <c:pt idx="7735">
                  <c:v>7.9276758522737398E-2</c:v>
                </c:pt>
                <c:pt idx="7736">
                  <c:v>7.9276758522737398E-2</c:v>
                </c:pt>
                <c:pt idx="7737">
                  <c:v>7.9276758522737398E-2</c:v>
                </c:pt>
                <c:pt idx="7738">
                  <c:v>7.9276758522737398E-2</c:v>
                </c:pt>
                <c:pt idx="7739">
                  <c:v>7.9276758522737398E-2</c:v>
                </c:pt>
                <c:pt idx="7740">
                  <c:v>7.9276758522737398E-2</c:v>
                </c:pt>
                <c:pt idx="7741">
                  <c:v>7.9276758522737398E-2</c:v>
                </c:pt>
                <c:pt idx="7742">
                  <c:v>7.9276758522737398E-2</c:v>
                </c:pt>
                <c:pt idx="7743">
                  <c:v>7.9276758522737398E-2</c:v>
                </c:pt>
                <c:pt idx="7744">
                  <c:v>7.9276758522737398E-2</c:v>
                </c:pt>
                <c:pt idx="7745">
                  <c:v>7.9276758522737398E-2</c:v>
                </c:pt>
                <c:pt idx="7746">
                  <c:v>7.9276758522737398E-2</c:v>
                </c:pt>
                <c:pt idx="7747">
                  <c:v>7.9276758522737398E-2</c:v>
                </c:pt>
                <c:pt idx="7748">
                  <c:v>7.9276758522737398E-2</c:v>
                </c:pt>
                <c:pt idx="7749">
                  <c:v>7.9276758522737398E-2</c:v>
                </c:pt>
                <c:pt idx="7750">
                  <c:v>7.9276758522737398E-2</c:v>
                </c:pt>
                <c:pt idx="7751">
                  <c:v>7.9276758522737398E-2</c:v>
                </c:pt>
                <c:pt idx="7752">
                  <c:v>7.9276758522737398E-2</c:v>
                </c:pt>
                <c:pt idx="7753">
                  <c:v>7.9276758522737398E-2</c:v>
                </c:pt>
                <c:pt idx="7754">
                  <c:v>7.9276758522737398E-2</c:v>
                </c:pt>
                <c:pt idx="7755">
                  <c:v>7.9276758522737398E-2</c:v>
                </c:pt>
                <c:pt idx="7756">
                  <c:v>7.9276758522737398E-2</c:v>
                </c:pt>
                <c:pt idx="7757">
                  <c:v>7.9276758522737398E-2</c:v>
                </c:pt>
                <c:pt idx="7758">
                  <c:v>7.9276758522737398E-2</c:v>
                </c:pt>
                <c:pt idx="7759">
                  <c:v>7.9276758522737398E-2</c:v>
                </c:pt>
                <c:pt idx="7760">
                  <c:v>7.9276758522737398E-2</c:v>
                </c:pt>
                <c:pt idx="7761">
                  <c:v>7.9276758522737398E-2</c:v>
                </c:pt>
                <c:pt idx="7762">
                  <c:v>7.9276758522737398E-2</c:v>
                </c:pt>
                <c:pt idx="7763">
                  <c:v>7.9276758522737398E-2</c:v>
                </c:pt>
                <c:pt idx="7764">
                  <c:v>7.9276758522737398E-2</c:v>
                </c:pt>
                <c:pt idx="7765">
                  <c:v>7.9276758522737398E-2</c:v>
                </c:pt>
                <c:pt idx="7766">
                  <c:v>7.9276758522737398E-2</c:v>
                </c:pt>
                <c:pt idx="7767">
                  <c:v>7.9276758522737398E-2</c:v>
                </c:pt>
                <c:pt idx="7768">
                  <c:v>7.9276758522737398E-2</c:v>
                </c:pt>
                <c:pt idx="7769">
                  <c:v>7.9276758522737398E-2</c:v>
                </c:pt>
                <c:pt idx="7770">
                  <c:v>7.9276758522737398E-2</c:v>
                </c:pt>
                <c:pt idx="7771">
                  <c:v>7.9276758522737398E-2</c:v>
                </c:pt>
                <c:pt idx="7772">
                  <c:v>7.9276758522737398E-2</c:v>
                </c:pt>
                <c:pt idx="7773">
                  <c:v>7.9276758522737398E-2</c:v>
                </c:pt>
                <c:pt idx="7774">
                  <c:v>7.9276758522737398E-2</c:v>
                </c:pt>
                <c:pt idx="7775">
                  <c:v>7.9276758522737398E-2</c:v>
                </c:pt>
                <c:pt idx="7776">
                  <c:v>7.9276758522737398E-2</c:v>
                </c:pt>
                <c:pt idx="7777">
                  <c:v>7.9276758522737398E-2</c:v>
                </c:pt>
                <c:pt idx="7778">
                  <c:v>7.9276758522737398E-2</c:v>
                </c:pt>
                <c:pt idx="7779">
                  <c:v>7.9276758522737398E-2</c:v>
                </c:pt>
                <c:pt idx="7780">
                  <c:v>7.9276758522737398E-2</c:v>
                </c:pt>
                <c:pt idx="7781">
                  <c:v>7.9276758522737398E-2</c:v>
                </c:pt>
                <c:pt idx="7782">
                  <c:v>7.9276758522737398E-2</c:v>
                </c:pt>
                <c:pt idx="7783">
                  <c:v>7.9276758522737398E-2</c:v>
                </c:pt>
                <c:pt idx="7784">
                  <c:v>7.9276758522737398E-2</c:v>
                </c:pt>
                <c:pt idx="7785">
                  <c:v>7.9276758522737398E-2</c:v>
                </c:pt>
                <c:pt idx="7786">
                  <c:v>7.9276758522737398E-2</c:v>
                </c:pt>
                <c:pt idx="7787">
                  <c:v>7.9276758522737398E-2</c:v>
                </c:pt>
                <c:pt idx="7788">
                  <c:v>7.9276758522737398E-2</c:v>
                </c:pt>
                <c:pt idx="7789">
                  <c:v>7.9276758522737398E-2</c:v>
                </c:pt>
                <c:pt idx="7790">
                  <c:v>7.9276758522737398E-2</c:v>
                </c:pt>
                <c:pt idx="7791">
                  <c:v>7.9276758522737398E-2</c:v>
                </c:pt>
                <c:pt idx="7792">
                  <c:v>7.9276758522737398E-2</c:v>
                </c:pt>
                <c:pt idx="7793">
                  <c:v>7.9276758522737398E-2</c:v>
                </c:pt>
                <c:pt idx="7794">
                  <c:v>7.9276758522737398E-2</c:v>
                </c:pt>
                <c:pt idx="7795">
                  <c:v>7.9276758522737398E-2</c:v>
                </c:pt>
                <c:pt idx="7796">
                  <c:v>7.9276758522737398E-2</c:v>
                </c:pt>
                <c:pt idx="7797">
                  <c:v>7.9276758522737398E-2</c:v>
                </c:pt>
                <c:pt idx="7798">
                  <c:v>7.9276758522737398E-2</c:v>
                </c:pt>
                <c:pt idx="7799">
                  <c:v>7.9276758522737398E-2</c:v>
                </c:pt>
                <c:pt idx="7800">
                  <c:v>7.9276758522737398E-2</c:v>
                </c:pt>
                <c:pt idx="7801">
                  <c:v>7.9276758522737398E-2</c:v>
                </c:pt>
                <c:pt idx="7802">
                  <c:v>7.9276758522737398E-2</c:v>
                </c:pt>
                <c:pt idx="7803">
                  <c:v>7.9276758522737398E-2</c:v>
                </c:pt>
                <c:pt idx="7804">
                  <c:v>7.9276758522737398E-2</c:v>
                </c:pt>
                <c:pt idx="7805">
                  <c:v>7.9276758522737398E-2</c:v>
                </c:pt>
                <c:pt idx="7806">
                  <c:v>7.9276758522737398E-2</c:v>
                </c:pt>
                <c:pt idx="7807">
                  <c:v>7.9276758522737398E-2</c:v>
                </c:pt>
                <c:pt idx="7808">
                  <c:v>7.9276758522737398E-2</c:v>
                </c:pt>
                <c:pt idx="7809">
                  <c:v>7.9276758522737398E-2</c:v>
                </c:pt>
                <c:pt idx="7810">
                  <c:v>7.9276758522737398E-2</c:v>
                </c:pt>
                <c:pt idx="7811">
                  <c:v>7.9276758522737398E-2</c:v>
                </c:pt>
                <c:pt idx="7812">
                  <c:v>7.9276758522737398E-2</c:v>
                </c:pt>
                <c:pt idx="7813">
                  <c:v>7.9276758522737398E-2</c:v>
                </c:pt>
                <c:pt idx="7814">
                  <c:v>7.9276758522737398E-2</c:v>
                </c:pt>
                <c:pt idx="7815">
                  <c:v>7.9276758522737398E-2</c:v>
                </c:pt>
                <c:pt idx="7816">
                  <c:v>7.9276758522737398E-2</c:v>
                </c:pt>
                <c:pt idx="7817">
                  <c:v>7.9276758522737398E-2</c:v>
                </c:pt>
                <c:pt idx="7818">
                  <c:v>7.9276758522737398E-2</c:v>
                </c:pt>
                <c:pt idx="7819">
                  <c:v>7.9276758522737398E-2</c:v>
                </c:pt>
                <c:pt idx="7820">
                  <c:v>7.9276758522737398E-2</c:v>
                </c:pt>
                <c:pt idx="7821">
                  <c:v>7.9276758522737398E-2</c:v>
                </c:pt>
                <c:pt idx="7822">
                  <c:v>7.9276758522737398E-2</c:v>
                </c:pt>
                <c:pt idx="7823">
                  <c:v>7.9276758522737398E-2</c:v>
                </c:pt>
                <c:pt idx="7824">
                  <c:v>7.9276758522737398E-2</c:v>
                </c:pt>
                <c:pt idx="7825">
                  <c:v>7.9276758522737398E-2</c:v>
                </c:pt>
                <c:pt idx="7826">
                  <c:v>7.9276758522737398E-2</c:v>
                </c:pt>
                <c:pt idx="7827">
                  <c:v>7.9276758522737398E-2</c:v>
                </c:pt>
                <c:pt idx="7828">
                  <c:v>7.9276758522737398E-2</c:v>
                </c:pt>
                <c:pt idx="7829">
                  <c:v>7.9276758522737398E-2</c:v>
                </c:pt>
                <c:pt idx="7830">
                  <c:v>7.9276758522737398E-2</c:v>
                </c:pt>
                <c:pt idx="7831">
                  <c:v>7.9276758522737398E-2</c:v>
                </c:pt>
                <c:pt idx="7832">
                  <c:v>7.9276758522737398E-2</c:v>
                </c:pt>
                <c:pt idx="7833">
                  <c:v>7.9276758522737398E-2</c:v>
                </c:pt>
                <c:pt idx="7834">
                  <c:v>7.9276758522737398E-2</c:v>
                </c:pt>
                <c:pt idx="7835">
                  <c:v>7.9276758522737398E-2</c:v>
                </c:pt>
                <c:pt idx="7836">
                  <c:v>7.9276758522737398E-2</c:v>
                </c:pt>
                <c:pt idx="7837">
                  <c:v>7.9276758522737398E-2</c:v>
                </c:pt>
                <c:pt idx="7838">
                  <c:v>7.9276758522737398E-2</c:v>
                </c:pt>
                <c:pt idx="7839">
                  <c:v>7.9276758522737398E-2</c:v>
                </c:pt>
                <c:pt idx="7840">
                  <c:v>7.9276758522737398E-2</c:v>
                </c:pt>
                <c:pt idx="7841">
                  <c:v>7.9276758522737398E-2</c:v>
                </c:pt>
                <c:pt idx="7842">
                  <c:v>7.9276758522737398E-2</c:v>
                </c:pt>
                <c:pt idx="7843">
                  <c:v>7.9276758522737398E-2</c:v>
                </c:pt>
                <c:pt idx="7844">
                  <c:v>7.9276758522737398E-2</c:v>
                </c:pt>
                <c:pt idx="7845">
                  <c:v>7.9276758522737398E-2</c:v>
                </c:pt>
                <c:pt idx="7846">
                  <c:v>7.9276758522737398E-2</c:v>
                </c:pt>
                <c:pt idx="7847">
                  <c:v>7.9276758522737398E-2</c:v>
                </c:pt>
                <c:pt idx="7848">
                  <c:v>7.9276758522737398E-2</c:v>
                </c:pt>
                <c:pt idx="7849">
                  <c:v>7.9276758522737398E-2</c:v>
                </c:pt>
                <c:pt idx="7850">
                  <c:v>7.9276758522737398E-2</c:v>
                </c:pt>
                <c:pt idx="7851">
                  <c:v>7.9276758522737398E-2</c:v>
                </c:pt>
                <c:pt idx="7852">
                  <c:v>7.9276758522737398E-2</c:v>
                </c:pt>
                <c:pt idx="7853">
                  <c:v>7.9276758522737398E-2</c:v>
                </c:pt>
                <c:pt idx="7854">
                  <c:v>7.9276758522737398E-2</c:v>
                </c:pt>
                <c:pt idx="7855">
                  <c:v>7.9276758522737398E-2</c:v>
                </c:pt>
                <c:pt idx="7856">
                  <c:v>7.9276758522737398E-2</c:v>
                </c:pt>
                <c:pt idx="7857">
                  <c:v>7.9276758522737398E-2</c:v>
                </c:pt>
                <c:pt idx="7858">
                  <c:v>7.9276758522737398E-2</c:v>
                </c:pt>
                <c:pt idx="7859">
                  <c:v>7.9276758522737398E-2</c:v>
                </c:pt>
                <c:pt idx="7860">
                  <c:v>7.9276758522737398E-2</c:v>
                </c:pt>
                <c:pt idx="7861">
                  <c:v>7.9276758522737398E-2</c:v>
                </c:pt>
                <c:pt idx="7862">
                  <c:v>7.9276758522737398E-2</c:v>
                </c:pt>
                <c:pt idx="7863">
                  <c:v>7.9276758522737398E-2</c:v>
                </c:pt>
                <c:pt idx="7864">
                  <c:v>7.9276758522737398E-2</c:v>
                </c:pt>
                <c:pt idx="7865">
                  <c:v>7.9276758522737398E-2</c:v>
                </c:pt>
                <c:pt idx="7866">
                  <c:v>7.9276758522737398E-2</c:v>
                </c:pt>
                <c:pt idx="7867">
                  <c:v>7.9276758522737398E-2</c:v>
                </c:pt>
                <c:pt idx="7868">
                  <c:v>7.9276758522737398E-2</c:v>
                </c:pt>
                <c:pt idx="7869">
                  <c:v>7.9276758522737398E-2</c:v>
                </c:pt>
                <c:pt idx="7870">
                  <c:v>7.9276758522737398E-2</c:v>
                </c:pt>
                <c:pt idx="7871">
                  <c:v>7.9276758522737398E-2</c:v>
                </c:pt>
                <c:pt idx="7872">
                  <c:v>7.9276758522737398E-2</c:v>
                </c:pt>
                <c:pt idx="7873">
                  <c:v>7.9276758522737398E-2</c:v>
                </c:pt>
                <c:pt idx="7874">
                  <c:v>7.9276758522737398E-2</c:v>
                </c:pt>
                <c:pt idx="7875">
                  <c:v>7.9276758522737398E-2</c:v>
                </c:pt>
                <c:pt idx="7876">
                  <c:v>7.9276758522737398E-2</c:v>
                </c:pt>
                <c:pt idx="7877">
                  <c:v>7.9276758522737398E-2</c:v>
                </c:pt>
                <c:pt idx="7878">
                  <c:v>7.9276758522737398E-2</c:v>
                </c:pt>
                <c:pt idx="7879">
                  <c:v>7.9276758522737398E-2</c:v>
                </c:pt>
                <c:pt idx="7880">
                  <c:v>7.9276758522737398E-2</c:v>
                </c:pt>
                <c:pt idx="7881">
                  <c:v>7.9276758522737398E-2</c:v>
                </c:pt>
                <c:pt idx="7882">
                  <c:v>7.9276758522737398E-2</c:v>
                </c:pt>
                <c:pt idx="7883">
                  <c:v>7.9276758522737398E-2</c:v>
                </c:pt>
                <c:pt idx="7884">
                  <c:v>7.9276758522737398E-2</c:v>
                </c:pt>
                <c:pt idx="7885">
                  <c:v>7.9276758522737398E-2</c:v>
                </c:pt>
                <c:pt idx="7886">
                  <c:v>7.9276758522737398E-2</c:v>
                </c:pt>
                <c:pt idx="7887">
                  <c:v>7.9276758522737398E-2</c:v>
                </c:pt>
                <c:pt idx="7888">
                  <c:v>7.9276758522737398E-2</c:v>
                </c:pt>
                <c:pt idx="7889">
                  <c:v>7.9276758522737398E-2</c:v>
                </c:pt>
                <c:pt idx="7890">
                  <c:v>7.9276758522737398E-2</c:v>
                </c:pt>
                <c:pt idx="7891">
                  <c:v>7.9276758522737398E-2</c:v>
                </c:pt>
                <c:pt idx="7892">
                  <c:v>7.9276758522737398E-2</c:v>
                </c:pt>
                <c:pt idx="7893">
                  <c:v>7.9276758522737398E-2</c:v>
                </c:pt>
                <c:pt idx="7894">
                  <c:v>7.9276758522737398E-2</c:v>
                </c:pt>
                <c:pt idx="7895">
                  <c:v>7.9276758522737398E-2</c:v>
                </c:pt>
                <c:pt idx="7896">
                  <c:v>7.9276758522737398E-2</c:v>
                </c:pt>
                <c:pt idx="7897">
                  <c:v>7.9276758522737398E-2</c:v>
                </c:pt>
                <c:pt idx="7898">
                  <c:v>7.9276758522737398E-2</c:v>
                </c:pt>
                <c:pt idx="7899">
                  <c:v>7.9276758522737398E-2</c:v>
                </c:pt>
                <c:pt idx="7900">
                  <c:v>7.9276758522737398E-2</c:v>
                </c:pt>
                <c:pt idx="7901">
                  <c:v>7.9276758522737398E-2</c:v>
                </c:pt>
                <c:pt idx="7902">
                  <c:v>7.9276758522737398E-2</c:v>
                </c:pt>
                <c:pt idx="7903">
                  <c:v>7.9276758522737398E-2</c:v>
                </c:pt>
                <c:pt idx="7904">
                  <c:v>7.9276758522737398E-2</c:v>
                </c:pt>
                <c:pt idx="7905">
                  <c:v>7.9276758522737398E-2</c:v>
                </c:pt>
                <c:pt idx="7906">
                  <c:v>7.9276758522737398E-2</c:v>
                </c:pt>
                <c:pt idx="7907">
                  <c:v>7.9276758522737398E-2</c:v>
                </c:pt>
                <c:pt idx="7908">
                  <c:v>7.9276758522737398E-2</c:v>
                </c:pt>
                <c:pt idx="7909">
                  <c:v>7.9276758522737398E-2</c:v>
                </c:pt>
                <c:pt idx="7910">
                  <c:v>7.9276758522737398E-2</c:v>
                </c:pt>
                <c:pt idx="7911">
                  <c:v>7.9276758522737398E-2</c:v>
                </c:pt>
                <c:pt idx="7912">
                  <c:v>7.9276758522737398E-2</c:v>
                </c:pt>
                <c:pt idx="7913">
                  <c:v>7.9276758522737398E-2</c:v>
                </c:pt>
                <c:pt idx="7914">
                  <c:v>7.9276758522737398E-2</c:v>
                </c:pt>
                <c:pt idx="7915">
                  <c:v>7.9276758522737398E-2</c:v>
                </c:pt>
                <c:pt idx="7916">
                  <c:v>7.9276758522737398E-2</c:v>
                </c:pt>
                <c:pt idx="7917">
                  <c:v>7.9276758522737398E-2</c:v>
                </c:pt>
                <c:pt idx="7918">
                  <c:v>7.9276758522737398E-2</c:v>
                </c:pt>
                <c:pt idx="7919">
                  <c:v>7.9276758522737398E-2</c:v>
                </c:pt>
                <c:pt idx="7920">
                  <c:v>7.9276758522737398E-2</c:v>
                </c:pt>
                <c:pt idx="7921">
                  <c:v>7.9276758522737398E-2</c:v>
                </c:pt>
                <c:pt idx="7922">
                  <c:v>7.9276758522737398E-2</c:v>
                </c:pt>
                <c:pt idx="7923">
                  <c:v>7.9276758522737398E-2</c:v>
                </c:pt>
                <c:pt idx="7924">
                  <c:v>7.9276758522737398E-2</c:v>
                </c:pt>
                <c:pt idx="7925">
                  <c:v>7.9276758522737398E-2</c:v>
                </c:pt>
                <c:pt idx="7926">
                  <c:v>7.9276758522737398E-2</c:v>
                </c:pt>
                <c:pt idx="7927">
                  <c:v>7.9276758522737398E-2</c:v>
                </c:pt>
                <c:pt idx="7928">
                  <c:v>7.9276758522737398E-2</c:v>
                </c:pt>
                <c:pt idx="7929">
                  <c:v>7.9276758522737398E-2</c:v>
                </c:pt>
                <c:pt idx="7930">
                  <c:v>7.9276758522737398E-2</c:v>
                </c:pt>
                <c:pt idx="7931">
                  <c:v>7.9276758522737398E-2</c:v>
                </c:pt>
                <c:pt idx="7932">
                  <c:v>7.9276758522737398E-2</c:v>
                </c:pt>
                <c:pt idx="7933">
                  <c:v>7.9276758522737398E-2</c:v>
                </c:pt>
                <c:pt idx="7934">
                  <c:v>7.9276758522737398E-2</c:v>
                </c:pt>
                <c:pt idx="7935">
                  <c:v>7.9276758522737398E-2</c:v>
                </c:pt>
                <c:pt idx="7936">
                  <c:v>7.9276758522737398E-2</c:v>
                </c:pt>
                <c:pt idx="7937">
                  <c:v>7.9276758522737398E-2</c:v>
                </c:pt>
                <c:pt idx="7938">
                  <c:v>7.9276758522737398E-2</c:v>
                </c:pt>
                <c:pt idx="7939">
                  <c:v>7.9276758522737398E-2</c:v>
                </c:pt>
                <c:pt idx="7940">
                  <c:v>7.9276758522737398E-2</c:v>
                </c:pt>
                <c:pt idx="7941">
                  <c:v>7.9276758522737398E-2</c:v>
                </c:pt>
                <c:pt idx="7942">
                  <c:v>7.9276758522737398E-2</c:v>
                </c:pt>
                <c:pt idx="7943">
                  <c:v>7.9276758522737398E-2</c:v>
                </c:pt>
                <c:pt idx="7944">
                  <c:v>7.9276758522737398E-2</c:v>
                </c:pt>
                <c:pt idx="7945">
                  <c:v>7.9276758522737398E-2</c:v>
                </c:pt>
                <c:pt idx="7946">
                  <c:v>7.9276758522737398E-2</c:v>
                </c:pt>
                <c:pt idx="7947">
                  <c:v>7.9276758522737398E-2</c:v>
                </c:pt>
                <c:pt idx="7948">
                  <c:v>7.9276758522737398E-2</c:v>
                </c:pt>
                <c:pt idx="7949">
                  <c:v>7.9276758522737398E-2</c:v>
                </c:pt>
                <c:pt idx="7950">
                  <c:v>7.9276758522737398E-2</c:v>
                </c:pt>
                <c:pt idx="7951">
                  <c:v>7.9276758522737398E-2</c:v>
                </c:pt>
                <c:pt idx="7952">
                  <c:v>7.9276758522737398E-2</c:v>
                </c:pt>
                <c:pt idx="7953">
                  <c:v>7.9276758522737398E-2</c:v>
                </c:pt>
                <c:pt idx="7954">
                  <c:v>7.9276758522737398E-2</c:v>
                </c:pt>
                <c:pt idx="7955">
                  <c:v>7.9276758522737398E-2</c:v>
                </c:pt>
                <c:pt idx="7956">
                  <c:v>7.9276758522737398E-2</c:v>
                </c:pt>
                <c:pt idx="7957">
                  <c:v>7.9276758522737398E-2</c:v>
                </c:pt>
                <c:pt idx="7958">
                  <c:v>7.9276758522737398E-2</c:v>
                </c:pt>
                <c:pt idx="7959">
                  <c:v>7.9276758522737398E-2</c:v>
                </c:pt>
                <c:pt idx="7960">
                  <c:v>7.9276758522737398E-2</c:v>
                </c:pt>
                <c:pt idx="7961">
                  <c:v>7.9276758522737398E-2</c:v>
                </c:pt>
                <c:pt idx="7962">
                  <c:v>7.9276758522737398E-2</c:v>
                </c:pt>
                <c:pt idx="7963">
                  <c:v>7.9276758522737398E-2</c:v>
                </c:pt>
                <c:pt idx="7964">
                  <c:v>7.9276758522737398E-2</c:v>
                </c:pt>
                <c:pt idx="7965">
                  <c:v>7.9276758522737398E-2</c:v>
                </c:pt>
                <c:pt idx="7966">
                  <c:v>7.9276758522737398E-2</c:v>
                </c:pt>
                <c:pt idx="7967">
                  <c:v>7.9276758522737398E-2</c:v>
                </c:pt>
                <c:pt idx="7968">
                  <c:v>7.9276758522737398E-2</c:v>
                </c:pt>
                <c:pt idx="7969">
                  <c:v>7.9276758522737398E-2</c:v>
                </c:pt>
                <c:pt idx="7970">
                  <c:v>7.9276758522737398E-2</c:v>
                </c:pt>
                <c:pt idx="7971">
                  <c:v>7.9276758522737398E-2</c:v>
                </c:pt>
                <c:pt idx="7972">
                  <c:v>7.9276758522737398E-2</c:v>
                </c:pt>
                <c:pt idx="7973">
                  <c:v>7.9276758522737398E-2</c:v>
                </c:pt>
                <c:pt idx="7974">
                  <c:v>7.9276758522737398E-2</c:v>
                </c:pt>
                <c:pt idx="7975">
                  <c:v>7.9276758522737398E-2</c:v>
                </c:pt>
                <c:pt idx="7976">
                  <c:v>7.9276758522737398E-2</c:v>
                </c:pt>
                <c:pt idx="7977">
                  <c:v>7.9276758522737398E-2</c:v>
                </c:pt>
                <c:pt idx="7978">
                  <c:v>7.9276758522737398E-2</c:v>
                </c:pt>
                <c:pt idx="7979">
                  <c:v>7.9276758522737398E-2</c:v>
                </c:pt>
                <c:pt idx="7980">
                  <c:v>7.9276758522737398E-2</c:v>
                </c:pt>
                <c:pt idx="7981">
                  <c:v>7.9276758522737398E-2</c:v>
                </c:pt>
                <c:pt idx="7982">
                  <c:v>7.9276758522737398E-2</c:v>
                </c:pt>
                <c:pt idx="7983">
                  <c:v>7.9276758522737398E-2</c:v>
                </c:pt>
                <c:pt idx="7984">
                  <c:v>7.9276758522737398E-2</c:v>
                </c:pt>
                <c:pt idx="7985">
                  <c:v>7.9276758522737398E-2</c:v>
                </c:pt>
                <c:pt idx="7986">
                  <c:v>7.9276758522737398E-2</c:v>
                </c:pt>
                <c:pt idx="7987">
                  <c:v>7.9276758522737398E-2</c:v>
                </c:pt>
                <c:pt idx="7988">
                  <c:v>7.9276758522737398E-2</c:v>
                </c:pt>
                <c:pt idx="7989">
                  <c:v>7.9276758522737398E-2</c:v>
                </c:pt>
                <c:pt idx="7990">
                  <c:v>7.9276758522737398E-2</c:v>
                </c:pt>
                <c:pt idx="7991">
                  <c:v>7.9276758522737398E-2</c:v>
                </c:pt>
                <c:pt idx="7992">
                  <c:v>7.9276758522737398E-2</c:v>
                </c:pt>
                <c:pt idx="7993">
                  <c:v>7.9276758522737398E-2</c:v>
                </c:pt>
                <c:pt idx="7994">
                  <c:v>7.9276758522737398E-2</c:v>
                </c:pt>
                <c:pt idx="7995">
                  <c:v>7.9276758522737398E-2</c:v>
                </c:pt>
                <c:pt idx="7996">
                  <c:v>7.9276758522737398E-2</c:v>
                </c:pt>
                <c:pt idx="7997">
                  <c:v>7.9276758522737398E-2</c:v>
                </c:pt>
                <c:pt idx="7998">
                  <c:v>7.9276758522737398E-2</c:v>
                </c:pt>
                <c:pt idx="7999">
                  <c:v>7.9276758522737398E-2</c:v>
                </c:pt>
                <c:pt idx="8000">
                  <c:v>7.9276758522737398E-2</c:v>
                </c:pt>
                <c:pt idx="8001">
                  <c:v>7.9276758522737398E-2</c:v>
                </c:pt>
                <c:pt idx="8002">
                  <c:v>7.9276758522737398E-2</c:v>
                </c:pt>
                <c:pt idx="8003">
                  <c:v>7.9276758522737398E-2</c:v>
                </c:pt>
                <c:pt idx="8004">
                  <c:v>7.9276758522737398E-2</c:v>
                </c:pt>
                <c:pt idx="8005">
                  <c:v>7.9276758522737398E-2</c:v>
                </c:pt>
                <c:pt idx="8006">
                  <c:v>7.9276758522737398E-2</c:v>
                </c:pt>
                <c:pt idx="8007">
                  <c:v>7.9276758522737398E-2</c:v>
                </c:pt>
                <c:pt idx="8008">
                  <c:v>7.9276758522737398E-2</c:v>
                </c:pt>
                <c:pt idx="8009">
                  <c:v>7.9276758522737398E-2</c:v>
                </c:pt>
                <c:pt idx="8010">
                  <c:v>7.9276758522737398E-2</c:v>
                </c:pt>
                <c:pt idx="8011">
                  <c:v>7.9276758522737398E-2</c:v>
                </c:pt>
                <c:pt idx="8012">
                  <c:v>7.9276758522737398E-2</c:v>
                </c:pt>
                <c:pt idx="8013">
                  <c:v>7.9276758522737398E-2</c:v>
                </c:pt>
                <c:pt idx="8014">
                  <c:v>7.9276758522737398E-2</c:v>
                </c:pt>
                <c:pt idx="8015">
                  <c:v>7.9276758522737398E-2</c:v>
                </c:pt>
                <c:pt idx="8016">
                  <c:v>7.9276758522737398E-2</c:v>
                </c:pt>
                <c:pt idx="8017">
                  <c:v>7.9276758522737398E-2</c:v>
                </c:pt>
                <c:pt idx="8018">
                  <c:v>7.9276758522737398E-2</c:v>
                </c:pt>
                <c:pt idx="8019">
                  <c:v>7.9276758522737398E-2</c:v>
                </c:pt>
                <c:pt idx="8020">
                  <c:v>7.9276758522737398E-2</c:v>
                </c:pt>
                <c:pt idx="8021">
                  <c:v>7.9276758522737398E-2</c:v>
                </c:pt>
                <c:pt idx="8022">
                  <c:v>7.9276758522737398E-2</c:v>
                </c:pt>
                <c:pt idx="8023">
                  <c:v>7.9276758522737398E-2</c:v>
                </c:pt>
                <c:pt idx="8024">
                  <c:v>7.9276758522737398E-2</c:v>
                </c:pt>
                <c:pt idx="8025">
                  <c:v>7.9276758522737398E-2</c:v>
                </c:pt>
                <c:pt idx="8026">
                  <c:v>7.9276758522737398E-2</c:v>
                </c:pt>
                <c:pt idx="8027">
                  <c:v>7.9276758522737398E-2</c:v>
                </c:pt>
                <c:pt idx="8028">
                  <c:v>7.9276758522737398E-2</c:v>
                </c:pt>
                <c:pt idx="8029">
                  <c:v>7.9276758522737398E-2</c:v>
                </c:pt>
                <c:pt idx="8030">
                  <c:v>7.9276758522737398E-2</c:v>
                </c:pt>
                <c:pt idx="8031">
                  <c:v>7.9276758522737398E-2</c:v>
                </c:pt>
                <c:pt idx="8032">
                  <c:v>7.9276758522737398E-2</c:v>
                </c:pt>
                <c:pt idx="8033">
                  <c:v>7.9276758522737398E-2</c:v>
                </c:pt>
                <c:pt idx="8034">
                  <c:v>7.9276758522737398E-2</c:v>
                </c:pt>
                <c:pt idx="8035">
                  <c:v>7.9276758522737398E-2</c:v>
                </c:pt>
                <c:pt idx="8036">
                  <c:v>7.9276758522737398E-2</c:v>
                </c:pt>
                <c:pt idx="8037">
                  <c:v>7.9276758522737398E-2</c:v>
                </c:pt>
                <c:pt idx="8038">
                  <c:v>7.9276758522737398E-2</c:v>
                </c:pt>
                <c:pt idx="8039">
                  <c:v>7.9276758522737398E-2</c:v>
                </c:pt>
                <c:pt idx="8040">
                  <c:v>7.9276758522737398E-2</c:v>
                </c:pt>
                <c:pt idx="8041">
                  <c:v>7.9276758522737398E-2</c:v>
                </c:pt>
                <c:pt idx="8042">
                  <c:v>7.9276758522737398E-2</c:v>
                </c:pt>
                <c:pt idx="8043">
                  <c:v>7.9276758522737398E-2</c:v>
                </c:pt>
                <c:pt idx="8044">
                  <c:v>7.9276758522737398E-2</c:v>
                </c:pt>
                <c:pt idx="8045">
                  <c:v>7.9276758522737398E-2</c:v>
                </c:pt>
                <c:pt idx="8046">
                  <c:v>7.9276758522737398E-2</c:v>
                </c:pt>
                <c:pt idx="8047">
                  <c:v>7.9276758522737398E-2</c:v>
                </c:pt>
                <c:pt idx="8048">
                  <c:v>7.9276758522737398E-2</c:v>
                </c:pt>
                <c:pt idx="8049">
                  <c:v>7.9276758522737398E-2</c:v>
                </c:pt>
                <c:pt idx="8050">
                  <c:v>7.9276758522737398E-2</c:v>
                </c:pt>
                <c:pt idx="8051">
                  <c:v>7.9276758522737398E-2</c:v>
                </c:pt>
                <c:pt idx="8052">
                  <c:v>7.9276758522737398E-2</c:v>
                </c:pt>
                <c:pt idx="8053">
                  <c:v>7.9276758522737398E-2</c:v>
                </c:pt>
                <c:pt idx="8054">
                  <c:v>7.9276758522737398E-2</c:v>
                </c:pt>
                <c:pt idx="8055">
                  <c:v>7.9276758522737398E-2</c:v>
                </c:pt>
                <c:pt idx="8056">
                  <c:v>7.9276758522737398E-2</c:v>
                </c:pt>
                <c:pt idx="8057">
                  <c:v>7.9276758522737398E-2</c:v>
                </c:pt>
                <c:pt idx="8058">
                  <c:v>7.9276758522737398E-2</c:v>
                </c:pt>
                <c:pt idx="8059">
                  <c:v>7.9276758522737398E-2</c:v>
                </c:pt>
                <c:pt idx="8060">
                  <c:v>7.9276758522737398E-2</c:v>
                </c:pt>
                <c:pt idx="8061">
                  <c:v>7.9276758522737398E-2</c:v>
                </c:pt>
                <c:pt idx="8062">
                  <c:v>7.9276758522737398E-2</c:v>
                </c:pt>
                <c:pt idx="8063">
                  <c:v>7.9276758522737398E-2</c:v>
                </c:pt>
                <c:pt idx="8064">
                  <c:v>7.9276758522737398E-2</c:v>
                </c:pt>
                <c:pt idx="8065">
                  <c:v>7.9276758522737398E-2</c:v>
                </c:pt>
                <c:pt idx="8066">
                  <c:v>7.9276758522737398E-2</c:v>
                </c:pt>
                <c:pt idx="8067">
                  <c:v>7.9276758522737398E-2</c:v>
                </c:pt>
                <c:pt idx="8068">
                  <c:v>7.9276758522737398E-2</c:v>
                </c:pt>
                <c:pt idx="8069">
                  <c:v>7.9276758522737398E-2</c:v>
                </c:pt>
                <c:pt idx="8070">
                  <c:v>7.9276758522737398E-2</c:v>
                </c:pt>
                <c:pt idx="8071">
                  <c:v>7.9276758522737398E-2</c:v>
                </c:pt>
                <c:pt idx="8072">
                  <c:v>7.9276758522737398E-2</c:v>
                </c:pt>
                <c:pt idx="8073">
                  <c:v>7.9276758522737398E-2</c:v>
                </c:pt>
                <c:pt idx="8074">
                  <c:v>7.9276758522737398E-2</c:v>
                </c:pt>
                <c:pt idx="8075">
                  <c:v>7.9276758522737398E-2</c:v>
                </c:pt>
                <c:pt idx="8076">
                  <c:v>7.9276758522737398E-2</c:v>
                </c:pt>
                <c:pt idx="8077">
                  <c:v>7.9276758522737398E-2</c:v>
                </c:pt>
                <c:pt idx="8078">
                  <c:v>7.9276758522737398E-2</c:v>
                </c:pt>
                <c:pt idx="8079">
                  <c:v>7.9276758522737398E-2</c:v>
                </c:pt>
                <c:pt idx="8080">
                  <c:v>7.9276758522737398E-2</c:v>
                </c:pt>
                <c:pt idx="8081">
                  <c:v>7.9276758522737398E-2</c:v>
                </c:pt>
                <c:pt idx="8082">
                  <c:v>7.9276758522737398E-2</c:v>
                </c:pt>
                <c:pt idx="8083">
                  <c:v>7.9276758522737398E-2</c:v>
                </c:pt>
                <c:pt idx="8084">
                  <c:v>7.9276758522737398E-2</c:v>
                </c:pt>
                <c:pt idx="8085">
                  <c:v>7.9276758522737398E-2</c:v>
                </c:pt>
                <c:pt idx="8086">
                  <c:v>7.9276758522737398E-2</c:v>
                </c:pt>
                <c:pt idx="8087">
                  <c:v>7.9276758522737398E-2</c:v>
                </c:pt>
                <c:pt idx="8088">
                  <c:v>7.9276758522737398E-2</c:v>
                </c:pt>
                <c:pt idx="8089">
                  <c:v>7.9276758522737398E-2</c:v>
                </c:pt>
                <c:pt idx="8090">
                  <c:v>7.9276758522737398E-2</c:v>
                </c:pt>
                <c:pt idx="8091">
                  <c:v>7.9276758522737398E-2</c:v>
                </c:pt>
                <c:pt idx="8092">
                  <c:v>7.9276758522737398E-2</c:v>
                </c:pt>
                <c:pt idx="8093">
                  <c:v>7.9276758522737398E-2</c:v>
                </c:pt>
                <c:pt idx="8094">
                  <c:v>7.9276758522737398E-2</c:v>
                </c:pt>
                <c:pt idx="8095">
                  <c:v>7.9276758522737398E-2</c:v>
                </c:pt>
                <c:pt idx="8096">
                  <c:v>7.9276758522737398E-2</c:v>
                </c:pt>
                <c:pt idx="8097">
                  <c:v>7.9276758522737398E-2</c:v>
                </c:pt>
                <c:pt idx="8098">
                  <c:v>7.9276758522737398E-2</c:v>
                </c:pt>
                <c:pt idx="8099">
                  <c:v>7.9276758522737398E-2</c:v>
                </c:pt>
                <c:pt idx="8100">
                  <c:v>7.9276758522737398E-2</c:v>
                </c:pt>
                <c:pt idx="8101">
                  <c:v>7.9276758522737398E-2</c:v>
                </c:pt>
                <c:pt idx="8102">
                  <c:v>7.9276758522737398E-2</c:v>
                </c:pt>
                <c:pt idx="8103">
                  <c:v>7.9276758522737398E-2</c:v>
                </c:pt>
                <c:pt idx="8104">
                  <c:v>7.9276758522737398E-2</c:v>
                </c:pt>
                <c:pt idx="8105">
                  <c:v>7.9276758522737398E-2</c:v>
                </c:pt>
                <c:pt idx="8106">
                  <c:v>7.9276758522737398E-2</c:v>
                </c:pt>
                <c:pt idx="8107">
                  <c:v>7.9276758522737398E-2</c:v>
                </c:pt>
                <c:pt idx="8108">
                  <c:v>7.9276758522737398E-2</c:v>
                </c:pt>
                <c:pt idx="8109">
                  <c:v>7.9276758522737398E-2</c:v>
                </c:pt>
                <c:pt idx="8110">
                  <c:v>7.9276758522737398E-2</c:v>
                </c:pt>
                <c:pt idx="8111">
                  <c:v>7.9276758522737398E-2</c:v>
                </c:pt>
                <c:pt idx="8112">
                  <c:v>7.9276758522737398E-2</c:v>
                </c:pt>
                <c:pt idx="8113">
                  <c:v>7.9276758522737398E-2</c:v>
                </c:pt>
                <c:pt idx="8114">
                  <c:v>7.9276758522737398E-2</c:v>
                </c:pt>
                <c:pt idx="8115">
                  <c:v>7.9276758522737398E-2</c:v>
                </c:pt>
                <c:pt idx="8116">
                  <c:v>7.9276758522737398E-2</c:v>
                </c:pt>
                <c:pt idx="8117">
                  <c:v>7.9276758522737398E-2</c:v>
                </c:pt>
                <c:pt idx="8118">
                  <c:v>7.9276758522737398E-2</c:v>
                </c:pt>
                <c:pt idx="8119">
                  <c:v>7.9276758522737398E-2</c:v>
                </c:pt>
                <c:pt idx="8120">
                  <c:v>7.9276758522737398E-2</c:v>
                </c:pt>
                <c:pt idx="8121">
                  <c:v>7.9276758522737398E-2</c:v>
                </c:pt>
                <c:pt idx="8122">
                  <c:v>7.9276758522737398E-2</c:v>
                </c:pt>
                <c:pt idx="8123">
                  <c:v>7.9276758522737398E-2</c:v>
                </c:pt>
                <c:pt idx="8124">
                  <c:v>7.9276758522737398E-2</c:v>
                </c:pt>
                <c:pt idx="8125">
                  <c:v>7.9276758522737398E-2</c:v>
                </c:pt>
                <c:pt idx="8126">
                  <c:v>7.9276758522737398E-2</c:v>
                </c:pt>
                <c:pt idx="8127">
                  <c:v>7.9276758522737398E-2</c:v>
                </c:pt>
                <c:pt idx="8128">
                  <c:v>7.9276758522737398E-2</c:v>
                </c:pt>
                <c:pt idx="8129">
                  <c:v>7.9276758522737398E-2</c:v>
                </c:pt>
                <c:pt idx="8130">
                  <c:v>7.9276758522737398E-2</c:v>
                </c:pt>
                <c:pt idx="8131">
                  <c:v>7.9276758522737398E-2</c:v>
                </c:pt>
                <c:pt idx="8132">
                  <c:v>7.9276758522737398E-2</c:v>
                </c:pt>
                <c:pt idx="8133">
                  <c:v>7.9276758522737398E-2</c:v>
                </c:pt>
                <c:pt idx="8134">
                  <c:v>7.9276758522737398E-2</c:v>
                </c:pt>
                <c:pt idx="8135">
                  <c:v>7.9276758522737398E-2</c:v>
                </c:pt>
                <c:pt idx="8136">
                  <c:v>7.9276758522737398E-2</c:v>
                </c:pt>
                <c:pt idx="8137">
                  <c:v>7.9276758522737398E-2</c:v>
                </c:pt>
                <c:pt idx="8138">
                  <c:v>7.9276758522737398E-2</c:v>
                </c:pt>
                <c:pt idx="8139">
                  <c:v>7.9276758522737398E-2</c:v>
                </c:pt>
                <c:pt idx="8140">
                  <c:v>7.9276758522737398E-2</c:v>
                </c:pt>
                <c:pt idx="8141">
                  <c:v>7.9276758522737398E-2</c:v>
                </c:pt>
                <c:pt idx="8142">
                  <c:v>7.9276758522737398E-2</c:v>
                </c:pt>
                <c:pt idx="8143">
                  <c:v>7.9276758522737398E-2</c:v>
                </c:pt>
                <c:pt idx="8144">
                  <c:v>7.9276758522737398E-2</c:v>
                </c:pt>
                <c:pt idx="8145">
                  <c:v>7.9276758522737398E-2</c:v>
                </c:pt>
                <c:pt idx="8146">
                  <c:v>7.9276758522737398E-2</c:v>
                </c:pt>
                <c:pt idx="8147">
                  <c:v>7.9276758522737398E-2</c:v>
                </c:pt>
                <c:pt idx="8148">
                  <c:v>7.9276758522737398E-2</c:v>
                </c:pt>
                <c:pt idx="8149">
                  <c:v>7.9276758522737398E-2</c:v>
                </c:pt>
                <c:pt idx="8150">
                  <c:v>7.9276758522737398E-2</c:v>
                </c:pt>
                <c:pt idx="8151">
                  <c:v>7.9276758522737398E-2</c:v>
                </c:pt>
                <c:pt idx="8152">
                  <c:v>7.9276758522737398E-2</c:v>
                </c:pt>
                <c:pt idx="8153">
                  <c:v>7.9276758522737398E-2</c:v>
                </c:pt>
                <c:pt idx="8154">
                  <c:v>7.9276758522737398E-2</c:v>
                </c:pt>
                <c:pt idx="8155">
                  <c:v>7.9276758522737398E-2</c:v>
                </c:pt>
                <c:pt idx="8156">
                  <c:v>7.9276758522737398E-2</c:v>
                </c:pt>
                <c:pt idx="8157">
                  <c:v>7.9276758522737398E-2</c:v>
                </c:pt>
                <c:pt idx="8158">
                  <c:v>7.9276758522737398E-2</c:v>
                </c:pt>
                <c:pt idx="8159">
                  <c:v>7.9276758522737398E-2</c:v>
                </c:pt>
                <c:pt idx="8160">
                  <c:v>7.9276758522737398E-2</c:v>
                </c:pt>
                <c:pt idx="8161">
                  <c:v>7.9276758522737398E-2</c:v>
                </c:pt>
                <c:pt idx="8162">
                  <c:v>7.9276758522737398E-2</c:v>
                </c:pt>
                <c:pt idx="8163">
                  <c:v>7.9276758522737398E-2</c:v>
                </c:pt>
                <c:pt idx="8164">
                  <c:v>7.9276758522737398E-2</c:v>
                </c:pt>
                <c:pt idx="8165">
                  <c:v>7.9276758522737398E-2</c:v>
                </c:pt>
                <c:pt idx="8166">
                  <c:v>7.9276758522737398E-2</c:v>
                </c:pt>
                <c:pt idx="8167">
                  <c:v>7.9276758522737398E-2</c:v>
                </c:pt>
                <c:pt idx="8168">
                  <c:v>7.9276758522737398E-2</c:v>
                </c:pt>
                <c:pt idx="8169">
                  <c:v>7.9276758522737398E-2</c:v>
                </c:pt>
                <c:pt idx="8170">
                  <c:v>7.9276758522737398E-2</c:v>
                </c:pt>
                <c:pt idx="8171">
                  <c:v>7.9276758522737398E-2</c:v>
                </c:pt>
                <c:pt idx="8172">
                  <c:v>7.9276758522737398E-2</c:v>
                </c:pt>
                <c:pt idx="8173">
                  <c:v>7.9276758522737398E-2</c:v>
                </c:pt>
                <c:pt idx="8174">
                  <c:v>7.9276758522737398E-2</c:v>
                </c:pt>
                <c:pt idx="8175">
                  <c:v>7.9276758522737398E-2</c:v>
                </c:pt>
                <c:pt idx="8176">
                  <c:v>7.9276758522737398E-2</c:v>
                </c:pt>
                <c:pt idx="8177">
                  <c:v>7.9276758522737398E-2</c:v>
                </c:pt>
                <c:pt idx="8178">
                  <c:v>7.9276758522737398E-2</c:v>
                </c:pt>
                <c:pt idx="8179">
                  <c:v>7.9276758522737398E-2</c:v>
                </c:pt>
                <c:pt idx="8180">
                  <c:v>7.9276758522737398E-2</c:v>
                </c:pt>
                <c:pt idx="8181">
                  <c:v>7.9276758522737398E-2</c:v>
                </c:pt>
                <c:pt idx="8182">
                  <c:v>7.9276758522737398E-2</c:v>
                </c:pt>
                <c:pt idx="8183">
                  <c:v>7.9276758522737398E-2</c:v>
                </c:pt>
                <c:pt idx="8184">
                  <c:v>7.9276758522737398E-2</c:v>
                </c:pt>
                <c:pt idx="8185">
                  <c:v>7.9276758522737398E-2</c:v>
                </c:pt>
                <c:pt idx="8186">
                  <c:v>7.9276758522737398E-2</c:v>
                </c:pt>
                <c:pt idx="8187">
                  <c:v>7.9276758522737398E-2</c:v>
                </c:pt>
                <c:pt idx="8188">
                  <c:v>7.9276758522737398E-2</c:v>
                </c:pt>
                <c:pt idx="8189">
                  <c:v>7.9276758522737398E-2</c:v>
                </c:pt>
                <c:pt idx="8190">
                  <c:v>7.9276758522737398E-2</c:v>
                </c:pt>
                <c:pt idx="8191">
                  <c:v>7.9276758522737398E-2</c:v>
                </c:pt>
                <c:pt idx="8192">
                  <c:v>7.9276758522737398E-2</c:v>
                </c:pt>
                <c:pt idx="8193">
                  <c:v>7.9276758522737398E-2</c:v>
                </c:pt>
                <c:pt idx="8194">
                  <c:v>7.9276758522737398E-2</c:v>
                </c:pt>
                <c:pt idx="8195">
                  <c:v>7.9276758522737398E-2</c:v>
                </c:pt>
                <c:pt idx="8196">
                  <c:v>7.9276758522737398E-2</c:v>
                </c:pt>
                <c:pt idx="8197">
                  <c:v>7.9276758522737398E-2</c:v>
                </c:pt>
                <c:pt idx="8198">
                  <c:v>7.9276758522737398E-2</c:v>
                </c:pt>
                <c:pt idx="8199">
                  <c:v>7.9276758522737398E-2</c:v>
                </c:pt>
                <c:pt idx="8200">
                  <c:v>7.9276758522737398E-2</c:v>
                </c:pt>
                <c:pt idx="8201">
                  <c:v>7.9276758522737398E-2</c:v>
                </c:pt>
                <c:pt idx="8202">
                  <c:v>7.9276758522737398E-2</c:v>
                </c:pt>
                <c:pt idx="8203">
                  <c:v>7.9276758522737398E-2</c:v>
                </c:pt>
                <c:pt idx="8204">
                  <c:v>7.9276758522737398E-2</c:v>
                </c:pt>
                <c:pt idx="8205">
                  <c:v>7.9276758522737398E-2</c:v>
                </c:pt>
                <c:pt idx="8206">
                  <c:v>7.9276758522737398E-2</c:v>
                </c:pt>
                <c:pt idx="8207">
                  <c:v>7.9276758522737398E-2</c:v>
                </c:pt>
                <c:pt idx="8208">
                  <c:v>7.9276758522737398E-2</c:v>
                </c:pt>
                <c:pt idx="8209">
                  <c:v>7.9276758522737398E-2</c:v>
                </c:pt>
                <c:pt idx="8210">
                  <c:v>7.9276758522737398E-2</c:v>
                </c:pt>
                <c:pt idx="8211">
                  <c:v>7.9276758522737398E-2</c:v>
                </c:pt>
                <c:pt idx="8212">
                  <c:v>7.9276758522737398E-2</c:v>
                </c:pt>
                <c:pt idx="8213">
                  <c:v>7.9276758522737398E-2</c:v>
                </c:pt>
                <c:pt idx="8214">
                  <c:v>7.9276758522737398E-2</c:v>
                </c:pt>
                <c:pt idx="8215">
                  <c:v>7.9276758522737398E-2</c:v>
                </c:pt>
                <c:pt idx="8216">
                  <c:v>7.9276758522737398E-2</c:v>
                </c:pt>
                <c:pt idx="8217">
                  <c:v>7.9276758522737398E-2</c:v>
                </c:pt>
                <c:pt idx="8218">
                  <c:v>7.9276758522737398E-2</c:v>
                </c:pt>
                <c:pt idx="8219">
                  <c:v>7.9276758522737398E-2</c:v>
                </c:pt>
                <c:pt idx="8220">
                  <c:v>7.9276758522737398E-2</c:v>
                </c:pt>
                <c:pt idx="8221">
                  <c:v>7.9276758522737398E-2</c:v>
                </c:pt>
                <c:pt idx="8222">
                  <c:v>7.9276758522737398E-2</c:v>
                </c:pt>
                <c:pt idx="8223">
                  <c:v>7.9276758522737398E-2</c:v>
                </c:pt>
                <c:pt idx="8224">
                  <c:v>7.9276758522737398E-2</c:v>
                </c:pt>
                <c:pt idx="8225">
                  <c:v>7.9276758522737398E-2</c:v>
                </c:pt>
                <c:pt idx="8226">
                  <c:v>7.9276758522737398E-2</c:v>
                </c:pt>
                <c:pt idx="8227">
                  <c:v>7.9276758522737398E-2</c:v>
                </c:pt>
                <c:pt idx="8228">
                  <c:v>7.9276758522737398E-2</c:v>
                </c:pt>
                <c:pt idx="8229">
                  <c:v>7.9276758522737398E-2</c:v>
                </c:pt>
                <c:pt idx="8230">
                  <c:v>7.9276758522737398E-2</c:v>
                </c:pt>
                <c:pt idx="8231">
                  <c:v>7.9276758522737398E-2</c:v>
                </c:pt>
                <c:pt idx="8232">
                  <c:v>7.9276758522737398E-2</c:v>
                </c:pt>
                <c:pt idx="8233">
                  <c:v>7.9276758522737398E-2</c:v>
                </c:pt>
                <c:pt idx="8234">
                  <c:v>7.9276758522737398E-2</c:v>
                </c:pt>
                <c:pt idx="8235">
                  <c:v>7.9276758522737398E-2</c:v>
                </c:pt>
                <c:pt idx="8236">
                  <c:v>7.9276758522737398E-2</c:v>
                </c:pt>
                <c:pt idx="8237">
                  <c:v>7.9276758522737398E-2</c:v>
                </c:pt>
                <c:pt idx="8238">
                  <c:v>7.9276758522737398E-2</c:v>
                </c:pt>
                <c:pt idx="8239">
                  <c:v>7.9276758522737398E-2</c:v>
                </c:pt>
                <c:pt idx="8240">
                  <c:v>7.9276758522737398E-2</c:v>
                </c:pt>
                <c:pt idx="8241">
                  <c:v>7.9276758522737398E-2</c:v>
                </c:pt>
                <c:pt idx="8242">
                  <c:v>7.9276758522737398E-2</c:v>
                </c:pt>
                <c:pt idx="8243">
                  <c:v>7.9276758522737398E-2</c:v>
                </c:pt>
                <c:pt idx="8244">
                  <c:v>7.9276758522737398E-2</c:v>
                </c:pt>
                <c:pt idx="8245">
                  <c:v>7.9276758522737398E-2</c:v>
                </c:pt>
                <c:pt idx="8246">
                  <c:v>7.9276758522737398E-2</c:v>
                </c:pt>
                <c:pt idx="8247">
                  <c:v>7.9276758522737398E-2</c:v>
                </c:pt>
                <c:pt idx="8248">
                  <c:v>7.9276758522737398E-2</c:v>
                </c:pt>
                <c:pt idx="8249">
                  <c:v>7.9276758522737398E-2</c:v>
                </c:pt>
                <c:pt idx="8250">
                  <c:v>7.9276758522737398E-2</c:v>
                </c:pt>
                <c:pt idx="8251">
                  <c:v>7.9276758522737398E-2</c:v>
                </c:pt>
                <c:pt idx="8252">
                  <c:v>7.9276758522737398E-2</c:v>
                </c:pt>
                <c:pt idx="8253">
                  <c:v>7.9276758522737398E-2</c:v>
                </c:pt>
                <c:pt idx="8254">
                  <c:v>7.9276758522737398E-2</c:v>
                </c:pt>
                <c:pt idx="8255">
                  <c:v>7.9276758522737398E-2</c:v>
                </c:pt>
                <c:pt idx="8256">
                  <c:v>7.9276758522737398E-2</c:v>
                </c:pt>
                <c:pt idx="8257">
                  <c:v>7.9276758522737398E-2</c:v>
                </c:pt>
                <c:pt idx="8258">
                  <c:v>7.9276758522737398E-2</c:v>
                </c:pt>
                <c:pt idx="8259">
                  <c:v>7.9276758522737398E-2</c:v>
                </c:pt>
                <c:pt idx="8260">
                  <c:v>7.9276758522737398E-2</c:v>
                </c:pt>
                <c:pt idx="8261">
                  <c:v>7.9276758522737398E-2</c:v>
                </c:pt>
                <c:pt idx="8262">
                  <c:v>7.9276758522737398E-2</c:v>
                </c:pt>
                <c:pt idx="8263">
                  <c:v>7.9276758522737398E-2</c:v>
                </c:pt>
                <c:pt idx="8264">
                  <c:v>7.9276758522737398E-2</c:v>
                </c:pt>
                <c:pt idx="8265">
                  <c:v>7.9276758522737398E-2</c:v>
                </c:pt>
                <c:pt idx="8266">
                  <c:v>7.9276758522737398E-2</c:v>
                </c:pt>
                <c:pt idx="8267">
                  <c:v>7.9276758522737398E-2</c:v>
                </c:pt>
                <c:pt idx="8268">
                  <c:v>7.9276758522737398E-2</c:v>
                </c:pt>
                <c:pt idx="8269">
                  <c:v>7.9276758522737398E-2</c:v>
                </c:pt>
                <c:pt idx="8270">
                  <c:v>7.9276758522737398E-2</c:v>
                </c:pt>
                <c:pt idx="8271">
                  <c:v>7.9276758522737398E-2</c:v>
                </c:pt>
                <c:pt idx="8272">
                  <c:v>7.9276758522737398E-2</c:v>
                </c:pt>
                <c:pt idx="8273">
                  <c:v>7.9276758522737398E-2</c:v>
                </c:pt>
                <c:pt idx="8274">
                  <c:v>7.9276758522737398E-2</c:v>
                </c:pt>
                <c:pt idx="8275">
                  <c:v>7.9276758522737398E-2</c:v>
                </c:pt>
                <c:pt idx="8276">
                  <c:v>7.9276758522737398E-2</c:v>
                </c:pt>
                <c:pt idx="8277">
                  <c:v>7.9276758522737398E-2</c:v>
                </c:pt>
                <c:pt idx="8278">
                  <c:v>7.9276758522737398E-2</c:v>
                </c:pt>
                <c:pt idx="8279">
                  <c:v>7.9276758522737398E-2</c:v>
                </c:pt>
                <c:pt idx="8280">
                  <c:v>7.9276758522737398E-2</c:v>
                </c:pt>
                <c:pt idx="8281">
                  <c:v>7.9276758522737398E-2</c:v>
                </c:pt>
                <c:pt idx="8282">
                  <c:v>7.9276758522737398E-2</c:v>
                </c:pt>
                <c:pt idx="8283">
                  <c:v>7.9276758522737398E-2</c:v>
                </c:pt>
                <c:pt idx="8284">
                  <c:v>7.9276758522737398E-2</c:v>
                </c:pt>
                <c:pt idx="8285">
                  <c:v>7.9276758522737398E-2</c:v>
                </c:pt>
                <c:pt idx="8286">
                  <c:v>7.9276758522737398E-2</c:v>
                </c:pt>
                <c:pt idx="8287">
                  <c:v>7.9276758522737398E-2</c:v>
                </c:pt>
                <c:pt idx="8288">
                  <c:v>7.9276758522737398E-2</c:v>
                </c:pt>
                <c:pt idx="8289">
                  <c:v>7.9276758522737398E-2</c:v>
                </c:pt>
                <c:pt idx="8290">
                  <c:v>7.9276758522737398E-2</c:v>
                </c:pt>
                <c:pt idx="8291">
                  <c:v>7.9276758522737398E-2</c:v>
                </c:pt>
                <c:pt idx="8292">
                  <c:v>7.9276758522737398E-2</c:v>
                </c:pt>
                <c:pt idx="8293">
                  <c:v>7.9276758522737398E-2</c:v>
                </c:pt>
                <c:pt idx="8294">
                  <c:v>7.9276758522737398E-2</c:v>
                </c:pt>
                <c:pt idx="8295">
                  <c:v>7.9276758522737398E-2</c:v>
                </c:pt>
                <c:pt idx="8296">
                  <c:v>7.9276758522737398E-2</c:v>
                </c:pt>
                <c:pt idx="8297">
                  <c:v>7.9276758522737398E-2</c:v>
                </c:pt>
                <c:pt idx="8298">
                  <c:v>7.9276758522737398E-2</c:v>
                </c:pt>
                <c:pt idx="8299">
                  <c:v>7.9276758522737398E-2</c:v>
                </c:pt>
                <c:pt idx="8300">
                  <c:v>7.9276758522737398E-2</c:v>
                </c:pt>
                <c:pt idx="8301">
                  <c:v>7.9276758522737398E-2</c:v>
                </c:pt>
                <c:pt idx="8302">
                  <c:v>7.9276758522737398E-2</c:v>
                </c:pt>
                <c:pt idx="8303">
                  <c:v>7.9276758522737398E-2</c:v>
                </c:pt>
                <c:pt idx="8304">
                  <c:v>7.9276758522737398E-2</c:v>
                </c:pt>
                <c:pt idx="8305">
                  <c:v>7.9276758522737398E-2</c:v>
                </c:pt>
                <c:pt idx="8306">
                  <c:v>7.9276758522737398E-2</c:v>
                </c:pt>
                <c:pt idx="8307">
                  <c:v>7.9276758522737398E-2</c:v>
                </c:pt>
                <c:pt idx="8308">
                  <c:v>7.9276758522737398E-2</c:v>
                </c:pt>
                <c:pt idx="8309">
                  <c:v>7.9276758522737398E-2</c:v>
                </c:pt>
                <c:pt idx="8310">
                  <c:v>7.9276758522737398E-2</c:v>
                </c:pt>
                <c:pt idx="8311">
                  <c:v>7.9276758522737398E-2</c:v>
                </c:pt>
                <c:pt idx="8312">
                  <c:v>7.9276758522737398E-2</c:v>
                </c:pt>
                <c:pt idx="8313">
                  <c:v>7.9276758522737398E-2</c:v>
                </c:pt>
                <c:pt idx="8314">
                  <c:v>7.9276758522737398E-2</c:v>
                </c:pt>
                <c:pt idx="8315">
                  <c:v>7.9276758522737398E-2</c:v>
                </c:pt>
                <c:pt idx="8316">
                  <c:v>7.9276758522737398E-2</c:v>
                </c:pt>
                <c:pt idx="8317">
                  <c:v>7.9276758522737398E-2</c:v>
                </c:pt>
                <c:pt idx="8318">
                  <c:v>7.9276758522737398E-2</c:v>
                </c:pt>
                <c:pt idx="8319">
                  <c:v>7.9276758522737398E-2</c:v>
                </c:pt>
                <c:pt idx="8320">
                  <c:v>7.9276758522737398E-2</c:v>
                </c:pt>
                <c:pt idx="8321">
                  <c:v>7.9276758522737398E-2</c:v>
                </c:pt>
                <c:pt idx="8322">
                  <c:v>7.9276758522737398E-2</c:v>
                </c:pt>
                <c:pt idx="8323">
                  <c:v>7.9276758522737398E-2</c:v>
                </c:pt>
                <c:pt idx="8324">
                  <c:v>7.9276758522737398E-2</c:v>
                </c:pt>
                <c:pt idx="8325">
                  <c:v>7.9276758522737398E-2</c:v>
                </c:pt>
                <c:pt idx="8326">
                  <c:v>7.9276758522737398E-2</c:v>
                </c:pt>
                <c:pt idx="8327">
                  <c:v>7.9276758522737398E-2</c:v>
                </c:pt>
                <c:pt idx="8328">
                  <c:v>7.9276758522737398E-2</c:v>
                </c:pt>
                <c:pt idx="8329">
                  <c:v>7.9276758522737398E-2</c:v>
                </c:pt>
                <c:pt idx="8330">
                  <c:v>7.9276758522737398E-2</c:v>
                </c:pt>
                <c:pt idx="8331">
                  <c:v>7.9276758522737398E-2</c:v>
                </c:pt>
                <c:pt idx="8332">
                  <c:v>7.9276758522737398E-2</c:v>
                </c:pt>
                <c:pt idx="8333">
                  <c:v>7.9276758522737398E-2</c:v>
                </c:pt>
                <c:pt idx="8334">
                  <c:v>7.9276758522737398E-2</c:v>
                </c:pt>
                <c:pt idx="8335">
                  <c:v>7.9276758522737398E-2</c:v>
                </c:pt>
                <c:pt idx="8336">
                  <c:v>7.9276758522737398E-2</c:v>
                </c:pt>
                <c:pt idx="8337">
                  <c:v>7.9276758522737398E-2</c:v>
                </c:pt>
                <c:pt idx="8338">
                  <c:v>7.9276758522737398E-2</c:v>
                </c:pt>
                <c:pt idx="8339">
                  <c:v>7.9276758522737398E-2</c:v>
                </c:pt>
                <c:pt idx="8340">
                  <c:v>7.9276758522737398E-2</c:v>
                </c:pt>
                <c:pt idx="8341">
                  <c:v>7.9276758522737398E-2</c:v>
                </c:pt>
                <c:pt idx="8342">
                  <c:v>7.9276758522737398E-2</c:v>
                </c:pt>
                <c:pt idx="8343">
                  <c:v>7.9276758522737398E-2</c:v>
                </c:pt>
                <c:pt idx="8344">
                  <c:v>7.9276758522737398E-2</c:v>
                </c:pt>
                <c:pt idx="8345">
                  <c:v>7.9276758522737398E-2</c:v>
                </c:pt>
                <c:pt idx="8346">
                  <c:v>7.9276758522737398E-2</c:v>
                </c:pt>
                <c:pt idx="8347">
                  <c:v>7.9276758522737398E-2</c:v>
                </c:pt>
                <c:pt idx="8348">
                  <c:v>7.9276758522737398E-2</c:v>
                </c:pt>
                <c:pt idx="8349">
                  <c:v>7.9276758522737398E-2</c:v>
                </c:pt>
                <c:pt idx="8350">
                  <c:v>7.9276758522737398E-2</c:v>
                </c:pt>
                <c:pt idx="8351">
                  <c:v>7.9276758522737398E-2</c:v>
                </c:pt>
                <c:pt idx="8352">
                  <c:v>7.9276758522737398E-2</c:v>
                </c:pt>
                <c:pt idx="8353">
                  <c:v>7.9276758522737398E-2</c:v>
                </c:pt>
                <c:pt idx="8354">
                  <c:v>7.9276758522737398E-2</c:v>
                </c:pt>
                <c:pt idx="8355">
                  <c:v>7.9276758522737398E-2</c:v>
                </c:pt>
                <c:pt idx="8356">
                  <c:v>7.9276758522737398E-2</c:v>
                </c:pt>
                <c:pt idx="8357">
                  <c:v>7.9276758522737398E-2</c:v>
                </c:pt>
                <c:pt idx="8358">
                  <c:v>7.9276758522737398E-2</c:v>
                </c:pt>
                <c:pt idx="8359">
                  <c:v>7.9276758522737398E-2</c:v>
                </c:pt>
                <c:pt idx="8360">
                  <c:v>7.9276758522737398E-2</c:v>
                </c:pt>
                <c:pt idx="8361">
                  <c:v>7.9276758522737398E-2</c:v>
                </c:pt>
                <c:pt idx="8362">
                  <c:v>7.9276758522737398E-2</c:v>
                </c:pt>
                <c:pt idx="8363">
                  <c:v>7.9276758522737398E-2</c:v>
                </c:pt>
                <c:pt idx="8364">
                  <c:v>7.9276758522737398E-2</c:v>
                </c:pt>
                <c:pt idx="8365">
                  <c:v>7.9276758522737398E-2</c:v>
                </c:pt>
                <c:pt idx="8366">
                  <c:v>7.9276758522737398E-2</c:v>
                </c:pt>
                <c:pt idx="8367">
                  <c:v>7.9276758522737398E-2</c:v>
                </c:pt>
                <c:pt idx="8368">
                  <c:v>7.9276758522737398E-2</c:v>
                </c:pt>
                <c:pt idx="8369">
                  <c:v>7.9276758522737398E-2</c:v>
                </c:pt>
                <c:pt idx="8370">
                  <c:v>7.9276758522737398E-2</c:v>
                </c:pt>
                <c:pt idx="8371">
                  <c:v>7.9276758522737398E-2</c:v>
                </c:pt>
                <c:pt idx="8372">
                  <c:v>7.9276758522737398E-2</c:v>
                </c:pt>
                <c:pt idx="8373">
                  <c:v>7.9276758522737398E-2</c:v>
                </c:pt>
                <c:pt idx="8374">
                  <c:v>7.9276758522737398E-2</c:v>
                </c:pt>
                <c:pt idx="8375">
                  <c:v>7.9276758522737398E-2</c:v>
                </c:pt>
                <c:pt idx="8376">
                  <c:v>7.9276758522737398E-2</c:v>
                </c:pt>
                <c:pt idx="8377">
                  <c:v>7.9276758522737398E-2</c:v>
                </c:pt>
                <c:pt idx="8378">
                  <c:v>7.9276758522737398E-2</c:v>
                </c:pt>
                <c:pt idx="8379">
                  <c:v>7.9276758522737398E-2</c:v>
                </c:pt>
                <c:pt idx="8380">
                  <c:v>7.9276758522737398E-2</c:v>
                </c:pt>
                <c:pt idx="8381">
                  <c:v>7.9276758522737398E-2</c:v>
                </c:pt>
                <c:pt idx="8382">
                  <c:v>7.9276758522737398E-2</c:v>
                </c:pt>
                <c:pt idx="8383">
                  <c:v>7.9276758522737398E-2</c:v>
                </c:pt>
                <c:pt idx="8384">
                  <c:v>7.9276758522737398E-2</c:v>
                </c:pt>
                <c:pt idx="8385">
                  <c:v>7.9276758522737398E-2</c:v>
                </c:pt>
                <c:pt idx="8386">
                  <c:v>7.9276758522737398E-2</c:v>
                </c:pt>
                <c:pt idx="8387">
                  <c:v>7.9276758522737398E-2</c:v>
                </c:pt>
                <c:pt idx="8388">
                  <c:v>7.9276758522737398E-2</c:v>
                </c:pt>
                <c:pt idx="8389">
                  <c:v>7.9276758522737398E-2</c:v>
                </c:pt>
                <c:pt idx="8390">
                  <c:v>7.9276758522737398E-2</c:v>
                </c:pt>
                <c:pt idx="8391">
                  <c:v>7.9276758522737398E-2</c:v>
                </c:pt>
                <c:pt idx="8392">
                  <c:v>7.9276758522737398E-2</c:v>
                </c:pt>
                <c:pt idx="8393">
                  <c:v>7.9276758522737398E-2</c:v>
                </c:pt>
                <c:pt idx="8394">
                  <c:v>7.9276758522737398E-2</c:v>
                </c:pt>
                <c:pt idx="8395">
                  <c:v>7.9276758522737398E-2</c:v>
                </c:pt>
                <c:pt idx="8396">
                  <c:v>7.9276758522737398E-2</c:v>
                </c:pt>
                <c:pt idx="8397">
                  <c:v>7.9276758522737398E-2</c:v>
                </c:pt>
                <c:pt idx="8398">
                  <c:v>7.9276758522737398E-2</c:v>
                </c:pt>
                <c:pt idx="8399">
                  <c:v>7.9276758522737398E-2</c:v>
                </c:pt>
                <c:pt idx="8400">
                  <c:v>7.9276758522737398E-2</c:v>
                </c:pt>
                <c:pt idx="8401">
                  <c:v>7.9276758522737398E-2</c:v>
                </c:pt>
                <c:pt idx="8402">
                  <c:v>7.9276758522737398E-2</c:v>
                </c:pt>
                <c:pt idx="8403">
                  <c:v>7.9276758522737398E-2</c:v>
                </c:pt>
                <c:pt idx="8404">
                  <c:v>7.9276758522737398E-2</c:v>
                </c:pt>
                <c:pt idx="8405">
                  <c:v>7.9276758522737398E-2</c:v>
                </c:pt>
                <c:pt idx="8406">
                  <c:v>7.9276758522737398E-2</c:v>
                </c:pt>
                <c:pt idx="8407">
                  <c:v>7.9276758522737398E-2</c:v>
                </c:pt>
                <c:pt idx="8408">
                  <c:v>7.9276758522737398E-2</c:v>
                </c:pt>
                <c:pt idx="8409">
                  <c:v>7.9276758522737398E-2</c:v>
                </c:pt>
                <c:pt idx="8410">
                  <c:v>7.9276758522737398E-2</c:v>
                </c:pt>
                <c:pt idx="8411">
                  <c:v>7.9276758522737398E-2</c:v>
                </c:pt>
                <c:pt idx="8412">
                  <c:v>7.9276758522737398E-2</c:v>
                </c:pt>
                <c:pt idx="8413">
                  <c:v>7.9276758522737398E-2</c:v>
                </c:pt>
                <c:pt idx="8414">
                  <c:v>7.9276758522737398E-2</c:v>
                </c:pt>
                <c:pt idx="8415">
                  <c:v>7.9276758522737398E-2</c:v>
                </c:pt>
                <c:pt idx="8416">
                  <c:v>7.9276758522737398E-2</c:v>
                </c:pt>
                <c:pt idx="8417">
                  <c:v>7.9276758522737398E-2</c:v>
                </c:pt>
                <c:pt idx="8418">
                  <c:v>7.9276758522737398E-2</c:v>
                </c:pt>
                <c:pt idx="8419">
                  <c:v>7.9276758522737398E-2</c:v>
                </c:pt>
                <c:pt idx="8420">
                  <c:v>7.9276758522737398E-2</c:v>
                </c:pt>
                <c:pt idx="8421">
                  <c:v>7.9276758522737398E-2</c:v>
                </c:pt>
                <c:pt idx="8422">
                  <c:v>7.9276758522737398E-2</c:v>
                </c:pt>
                <c:pt idx="8423">
                  <c:v>7.9276758522737398E-2</c:v>
                </c:pt>
                <c:pt idx="8424">
                  <c:v>7.9276758522737398E-2</c:v>
                </c:pt>
                <c:pt idx="8425">
                  <c:v>7.9276758522737398E-2</c:v>
                </c:pt>
                <c:pt idx="8426">
                  <c:v>7.9276758522737398E-2</c:v>
                </c:pt>
                <c:pt idx="8427">
                  <c:v>7.9276758522737398E-2</c:v>
                </c:pt>
                <c:pt idx="8428">
                  <c:v>7.9276758522737398E-2</c:v>
                </c:pt>
                <c:pt idx="8429">
                  <c:v>7.9276758522737398E-2</c:v>
                </c:pt>
                <c:pt idx="8430">
                  <c:v>7.9276758522737398E-2</c:v>
                </c:pt>
                <c:pt idx="8431">
                  <c:v>7.9276758522737398E-2</c:v>
                </c:pt>
                <c:pt idx="8432">
                  <c:v>7.9276758522737398E-2</c:v>
                </c:pt>
                <c:pt idx="8433">
                  <c:v>7.9276758522737398E-2</c:v>
                </c:pt>
                <c:pt idx="8434">
                  <c:v>7.9276758522737398E-2</c:v>
                </c:pt>
                <c:pt idx="8435">
                  <c:v>7.9276758522737398E-2</c:v>
                </c:pt>
                <c:pt idx="8436">
                  <c:v>7.9276758522737398E-2</c:v>
                </c:pt>
                <c:pt idx="8437">
                  <c:v>7.9276758522737398E-2</c:v>
                </c:pt>
                <c:pt idx="8438">
                  <c:v>7.9276758522737398E-2</c:v>
                </c:pt>
                <c:pt idx="8439">
                  <c:v>7.9276758522737398E-2</c:v>
                </c:pt>
                <c:pt idx="8440">
                  <c:v>7.9276758522737398E-2</c:v>
                </c:pt>
                <c:pt idx="8441">
                  <c:v>7.9276758522737398E-2</c:v>
                </c:pt>
                <c:pt idx="8442">
                  <c:v>7.9276758522737398E-2</c:v>
                </c:pt>
                <c:pt idx="8443">
                  <c:v>7.9276758522737398E-2</c:v>
                </c:pt>
                <c:pt idx="8444">
                  <c:v>7.9276758522737398E-2</c:v>
                </c:pt>
                <c:pt idx="8445">
                  <c:v>7.9276758522737398E-2</c:v>
                </c:pt>
                <c:pt idx="8446">
                  <c:v>7.9276758522737398E-2</c:v>
                </c:pt>
                <c:pt idx="8447">
                  <c:v>7.9276758522737398E-2</c:v>
                </c:pt>
                <c:pt idx="8448">
                  <c:v>7.9276758522737398E-2</c:v>
                </c:pt>
                <c:pt idx="8449">
                  <c:v>7.9276758522737398E-2</c:v>
                </c:pt>
                <c:pt idx="8450">
                  <c:v>7.9276758522737398E-2</c:v>
                </c:pt>
                <c:pt idx="8451">
                  <c:v>7.9276758522737398E-2</c:v>
                </c:pt>
                <c:pt idx="8452">
                  <c:v>7.9276758522737398E-2</c:v>
                </c:pt>
                <c:pt idx="8453">
                  <c:v>7.9276758522737398E-2</c:v>
                </c:pt>
                <c:pt idx="8454">
                  <c:v>7.9276758522737398E-2</c:v>
                </c:pt>
                <c:pt idx="8455">
                  <c:v>7.9276758522737398E-2</c:v>
                </c:pt>
                <c:pt idx="8456">
                  <c:v>7.9276758522737398E-2</c:v>
                </c:pt>
                <c:pt idx="8457">
                  <c:v>7.9276758522737398E-2</c:v>
                </c:pt>
                <c:pt idx="8458">
                  <c:v>7.9276758522737398E-2</c:v>
                </c:pt>
                <c:pt idx="8459">
                  <c:v>7.9276758522737398E-2</c:v>
                </c:pt>
                <c:pt idx="8460">
                  <c:v>7.9276758522737398E-2</c:v>
                </c:pt>
                <c:pt idx="8461">
                  <c:v>7.9276758522737398E-2</c:v>
                </c:pt>
                <c:pt idx="8462">
                  <c:v>7.9276758522737398E-2</c:v>
                </c:pt>
                <c:pt idx="8463">
                  <c:v>7.9276758522737398E-2</c:v>
                </c:pt>
                <c:pt idx="8464">
                  <c:v>7.9276758522737398E-2</c:v>
                </c:pt>
                <c:pt idx="8465">
                  <c:v>7.9276758522737398E-2</c:v>
                </c:pt>
                <c:pt idx="8466">
                  <c:v>7.9276758522737398E-2</c:v>
                </c:pt>
                <c:pt idx="8467">
                  <c:v>7.9276758522737398E-2</c:v>
                </c:pt>
                <c:pt idx="8468">
                  <c:v>7.9276758522737398E-2</c:v>
                </c:pt>
                <c:pt idx="8469">
                  <c:v>7.9276758522737398E-2</c:v>
                </c:pt>
                <c:pt idx="8470">
                  <c:v>7.9276758522737398E-2</c:v>
                </c:pt>
                <c:pt idx="8471">
                  <c:v>7.9276758522737398E-2</c:v>
                </c:pt>
                <c:pt idx="8472">
                  <c:v>7.9276758522737398E-2</c:v>
                </c:pt>
                <c:pt idx="8473">
                  <c:v>7.9276758522737398E-2</c:v>
                </c:pt>
                <c:pt idx="8474">
                  <c:v>7.9276758522737398E-2</c:v>
                </c:pt>
                <c:pt idx="8475">
                  <c:v>7.9276758522737398E-2</c:v>
                </c:pt>
                <c:pt idx="8476">
                  <c:v>7.9276758522737398E-2</c:v>
                </c:pt>
                <c:pt idx="8477">
                  <c:v>7.9276758522737398E-2</c:v>
                </c:pt>
                <c:pt idx="8478">
                  <c:v>7.9276758522737398E-2</c:v>
                </c:pt>
                <c:pt idx="8479">
                  <c:v>7.9276758522737398E-2</c:v>
                </c:pt>
                <c:pt idx="8480">
                  <c:v>7.9276758522737398E-2</c:v>
                </c:pt>
                <c:pt idx="8481">
                  <c:v>7.9276758522737398E-2</c:v>
                </c:pt>
                <c:pt idx="8482">
                  <c:v>7.9276758522737398E-2</c:v>
                </c:pt>
                <c:pt idx="8483">
                  <c:v>7.9276758522737398E-2</c:v>
                </c:pt>
                <c:pt idx="8484">
                  <c:v>7.9276758522737398E-2</c:v>
                </c:pt>
                <c:pt idx="8485">
                  <c:v>7.9276758522737398E-2</c:v>
                </c:pt>
                <c:pt idx="8486">
                  <c:v>7.9276758522737398E-2</c:v>
                </c:pt>
                <c:pt idx="8487">
                  <c:v>7.9276758522737398E-2</c:v>
                </c:pt>
                <c:pt idx="8488">
                  <c:v>7.9276758522737398E-2</c:v>
                </c:pt>
                <c:pt idx="8489">
                  <c:v>7.9276758522737398E-2</c:v>
                </c:pt>
                <c:pt idx="8490">
                  <c:v>7.9276758522737398E-2</c:v>
                </c:pt>
                <c:pt idx="8491">
                  <c:v>7.9276758522737398E-2</c:v>
                </c:pt>
                <c:pt idx="8492">
                  <c:v>7.9276758522737398E-2</c:v>
                </c:pt>
                <c:pt idx="8493">
                  <c:v>7.9276758522737398E-2</c:v>
                </c:pt>
                <c:pt idx="8494">
                  <c:v>7.9276758522737398E-2</c:v>
                </c:pt>
                <c:pt idx="8495">
                  <c:v>7.9276758522737398E-2</c:v>
                </c:pt>
                <c:pt idx="8496">
                  <c:v>7.9276758522737398E-2</c:v>
                </c:pt>
                <c:pt idx="8497">
                  <c:v>7.9276758522737398E-2</c:v>
                </c:pt>
                <c:pt idx="8498">
                  <c:v>7.9276758522737398E-2</c:v>
                </c:pt>
                <c:pt idx="8499">
                  <c:v>7.9276758522737398E-2</c:v>
                </c:pt>
                <c:pt idx="8500">
                  <c:v>7.9276758522737398E-2</c:v>
                </c:pt>
                <c:pt idx="8501">
                  <c:v>7.9276758522737398E-2</c:v>
                </c:pt>
                <c:pt idx="8502">
                  <c:v>7.9276758522737398E-2</c:v>
                </c:pt>
                <c:pt idx="8503">
                  <c:v>7.9276758522737398E-2</c:v>
                </c:pt>
                <c:pt idx="8504">
                  <c:v>7.9276758522737398E-2</c:v>
                </c:pt>
                <c:pt idx="8505">
                  <c:v>7.9276758522737398E-2</c:v>
                </c:pt>
                <c:pt idx="8506">
                  <c:v>7.9276758522737398E-2</c:v>
                </c:pt>
                <c:pt idx="8507">
                  <c:v>7.9276758522737398E-2</c:v>
                </c:pt>
                <c:pt idx="8508">
                  <c:v>7.9276758522737398E-2</c:v>
                </c:pt>
                <c:pt idx="8509">
                  <c:v>7.9276758522737398E-2</c:v>
                </c:pt>
                <c:pt idx="8510">
                  <c:v>7.9276758522737398E-2</c:v>
                </c:pt>
                <c:pt idx="8511">
                  <c:v>7.9276758522737398E-2</c:v>
                </c:pt>
                <c:pt idx="8512">
                  <c:v>7.9276758522737398E-2</c:v>
                </c:pt>
                <c:pt idx="8513">
                  <c:v>7.9276758522737398E-2</c:v>
                </c:pt>
                <c:pt idx="8514">
                  <c:v>7.9276758522737398E-2</c:v>
                </c:pt>
                <c:pt idx="8515">
                  <c:v>7.9276758522737398E-2</c:v>
                </c:pt>
                <c:pt idx="8516">
                  <c:v>7.9276758522737398E-2</c:v>
                </c:pt>
                <c:pt idx="8517">
                  <c:v>7.9276758522737398E-2</c:v>
                </c:pt>
                <c:pt idx="8518">
                  <c:v>7.9276758522737398E-2</c:v>
                </c:pt>
                <c:pt idx="8519">
                  <c:v>7.9276758522737398E-2</c:v>
                </c:pt>
                <c:pt idx="8520">
                  <c:v>7.9276758522737398E-2</c:v>
                </c:pt>
                <c:pt idx="8521">
                  <c:v>7.9276758522737398E-2</c:v>
                </c:pt>
                <c:pt idx="8522">
                  <c:v>7.9276758522737398E-2</c:v>
                </c:pt>
                <c:pt idx="8523">
                  <c:v>7.9276758522737398E-2</c:v>
                </c:pt>
                <c:pt idx="8524">
                  <c:v>7.9276758522737398E-2</c:v>
                </c:pt>
                <c:pt idx="8525">
                  <c:v>7.9276758522737398E-2</c:v>
                </c:pt>
                <c:pt idx="8526">
                  <c:v>7.9276758522737398E-2</c:v>
                </c:pt>
                <c:pt idx="8527">
                  <c:v>7.9276758522737398E-2</c:v>
                </c:pt>
                <c:pt idx="8528">
                  <c:v>7.9276758522737398E-2</c:v>
                </c:pt>
                <c:pt idx="8529">
                  <c:v>7.9276758522737398E-2</c:v>
                </c:pt>
                <c:pt idx="8530">
                  <c:v>7.9276758522737398E-2</c:v>
                </c:pt>
                <c:pt idx="8531">
                  <c:v>7.9276758522737398E-2</c:v>
                </c:pt>
                <c:pt idx="8532">
                  <c:v>7.9276758522737398E-2</c:v>
                </c:pt>
                <c:pt idx="8533">
                  <c:v>7.9276758522737398E-2</c:v>
                </c:pt>
                <c:pt idx="8534">
                  <c:v>7.9276758522737398E-2</c:v>
                </c:pt>
                <c:pt idx="8535">
                  <c:v>7.9276758522737398E-2</c:v>
                </c:pt>
                <c:pt idx="8536">
                  <c:v>7.9276758522737398E-2</c:v>
                </c:pt>
                <c:pt idx="8537">
                  <c:v>7.9276758522737398E-2</c:v>
                </c:pt>
                <c:pt idx="8538">
                  <c:v>7.9276758522737398E-2</c:v>
                </c:pt>
                <c:pt idx="8539">
                  <c:v>7.9276758522737398E-2</c:v>
                </c:pt>
                <c:pt idx="8540">
                  <c:v>7.9276758522737398E-2</c:v>
                </c:pt>
                <c:pt idx="8541">
                  <c:v>7.9276758522737398E-2</c:v>
                </c:pt>
                <c:pt idx="8542">
                  <c:v>7.9276758522737398E-2</c:v>
                </c:pt>
                <c:pt idx="8543">
                  <c:v>7.9276758522737398E-2</c:v>
                </c:pt>
                <c:pt idx="8544">
                  <c:v>7.9276758522737398E-2</c:v>
                </c:pt>
                <c:pt idx="8545">
                  <c:v>7.9276758522737398E-2</c:v>
                </c:pt>
                <c:pt idx="8546">
                  <c:v>7.9276758522737398E-2</c:v>
                </c:pt>
                <c:pt idx="8547">
                  <c:v>7.9276758522737398E-2</c:v>
                </c:pt>
                <c:pt idx="8548">
                  <c:v>7.9276758522737398E-2</c:v>
                </c:pt>
                <c:pt idx="8549">
                  <c:v>7.9276758522737398E-2</c:v>
                </c:pt>
                <c:pt idx="8550">
                  <c:v>7.9276758522737398E-2</c:v>
                </c:pt>
                <c:pt idx="8551">
                  <c:v>7.9276758522737398E-2</c:v>
                </c:pt>
                <c:pt idx="8552">
                  <c:v>7.9276758522737398E-2</c:v>
                </c:pt>
                <c:pt idx="8553">
                  <c:v>7.9276758522737398E-2</c:v>
                </c:pt>
                <c:pt idx="8554">
                  <c:v>7.9276758522737398E-2</c:v>
                </c:pt>
                <c:pt idx="8555">
                  <c:v>7.9276758522737398E-2</c:v>
                </c:pt>
                <c:pt idx="8556">
                  <c:v>7.9276758522737398E-2</c:v>
                </c:pt>
                <c:pt idx="8557">
                  <c:v>7.9276758522737398E-2</c:v>
                </c:pt>
                <c:pt idx="8558">
                  <c:v>7.9276758522737398E-2</c:v>
                </c:pt>
                <c:pt idx="8559">
                  <c:v>7.9276758522737398E-2</c:v>
                </c:pt>
                <c:pt idx="8560">
                  <c:v>7.9276758522737398E-2</c:v>
                </c:pt>
                <c:pt idx="8561">
                  <c:v>7.9276758522737398E-2</c:v>
                </c:pt>
                <c:pt idx="8562">
                  <c:v>7.9276758522737398E-2</c:v>
                </c:pt>
                <c:pt idx="8563">
                  <c:v>7.9276758522737398E-2</c:v>
                </c:pt>
                <c:pt idx="8564">
                  <c:v>7.9276758522737398E-2</c:v>
                </c:pt>
                <c:pt idx="8565">
                  <c:v>7.9276758522737398E-2</c:v>
                </c:pt>
                <c:pt idx="8566">
                  <c:v>7.9276758522737398E-2</c:v>
                </c:pt>
                <c:pt idx="8567">
                  <c:v>7.9276758522737398E-2</c:v>
                </c:pt>
                <c:pt idx="8568">
                  <c:v>7.9276758522737398E-2</c:v>
                </c:pt>
                <c:pt idx="8569">
                  <c:v>7.9276758522737398E-2</c:v>
                </c:pt>
                <c:pt idx="8570">
                  <c:v>7.9276758522737398E-2</c:v>
                </c:pt>
                <c:pt idx="8571">
                  <c:v>7.9276758522737398E-2</c:v>
                </c:pt>
                <c:pt idx="8572">
                  <c:v>7.9276758522737398E-2</c:v>
                </c:pt>
                <c:pt idx="8573">
                  <c:v>7.9276758522737398E-2</c:v>
                </c:pt>
                <c:pt idx="8574">
                  <c:v>7.9276758522737398E-2</c:v>
                </c:pt>
                <c:pt idx="8575">
                  <c:v>7.9276758522737398E-2</c:v>
                </c:pt>
                <c:pt idx="8576">
                  <c:v>7.9276758522737398E-2</c:v>
                </c:pt>
                <c:pt idx="8577">
                  <c:v>7.9276758522737398E-2</c:v>
                </c:pt>
                <c:pt idx="8578">
                  <c:v>7.9276758522737398E-2</c:v>
                </c:pt>
                <c:pt idx="8579">
                  <c:v>7.9276758522737398E-2</c:v>
                </c:pt>
                <c:pt idx="8580">
                  <c:v>7.9276758522737398E-2</c:v>
                </c:pt>
                <c:pt idx="8581">
                  <c:v>7.9276758522737398E-2</c:v>
                </c:pt>
                <c:pt idx="8582">
                  <c:v>7.9276758522737398E-2</c:v>
                </c:pt>
                <c:pt idx="8583">
                  <c:v>7.9276758522737398E-2</c:v>
                </c:pt>
                <c:pt idx="8584">
                  <c:v>7.9276758522737398E-2</c:v>
                </c:pt>
                <c:pt idx="8585">
                  <c:v>7.9276758522737398E-2</c:v>
                </c:pt>
                <c:pt idx="8586">
                  <c:v>7.9276758522737398E-2</c:v>
                </c:pt>
                <c:pt idx="8587">
                  <c:v>7.9276758522737398E-2</c:v>
                </c:pt>
                <c:pt idx="8588">
                  <c:v>7.9276758522737398E-2</c:v>
                </c:pt>
                <c:pt idx="8589">
                  <c:v>7.9276758522737398E-2</c:v>
                </c:pt>
                <c:pt idx="8590">
                  <c:v>7.9276758522737398E-2</c:v>
                </c:pt>
                <c:pt idx="8591">
                  <c:v>7.9276758522737398E-2</c:v>
                </c:pt>
                <c:pt idx="8592">
                  <c:v>7.9276758522737398E-2</c:v>
                </c:pt>
                <c:pt idx="8593">
                  <c:v>7.9276758522737398E-2</c:v>
                </c:pt>
                <c:pt idx="8594">
                  <c:v>7.9276758522737398E-2</c:v>
                </c:pt>
                <c:pt idx="8595">
                  <c:v>7.9276758522737398E-2</c:v>
                </c:pt>
                <c:pt idx="8596">
                  <c:v>7.9276758522737398E-2</c:v>
                </c:pt>
                <c:pt idx="8597">
                  <c:v>7.9276758522737398E-2</c:v>
                </c:pt>
                <c:pt idx="8598">
                  <c:v>7.9276758522737398E-2</c:v>
                </c:pt>
                <c:pt idx="8599">
                  <c:v>7.9276758522737398E-2</c:v>
                </c:pt>
                <c:pt idx="8600">
                  <c:v>7.9276758522737398E-2</c:v>
                </c:pt>
                <c:pt idx="8601">
                  <c:v>7.9276758522737398E-2</c:v>
                </c:pt>
                <c:pt idx="8602">
                  <c:v>7.9276758522737398E-2</c:v>
                </c:pt>
                <c:pt idx="8603">
                  <c:v>7.9276758522737398E-2</c:v>
                </c:pt>
                <c:pt idx="8604">
                  <c:v>7.9276758522737398E-2</c:v>
                </c:pt>
                <c:pt idx="8605">
                  <c:v>7.9276758522737398E-2</c:v>
                </c:pt>
                <c:pt idx="8606">
                  <c:v>7.9276758522737398E-2</c:v>
                </c:pt>
                <c:pt idx="8607">
                  <c:v>7.9276758522737398E-2</c:v>
                </c:pt>
                <c:pt idx="8608">
                  <c:v>7.9276758522737398E-2</c:v>
                </c:pt>
                <c:pt idx="8609">
                  <c:v>7.9276758522737398E-2</c:v>
                </c:pt>
                <c:pt idx="8610">
                  <c:v>7.9276758522737398E-2</c:v>
                </c:pt>
                <c:pt idx="8611">
                  <c:v>7.9276758522737398E-2</c:v>
                </c:pt>
                <c:pt idx="8612">
                  <c:v>7.9276758522737398E-2</c:v>
                </c:pt>
                <c:pt idx="8613">
                  <c:v>7.9276758522737398E-2</c:v>
                </c:pt>
                <c:pt idx="8614">
                  <c:v>7.9276758522737398E-2</c:v>
                </c:pt>
                <c:pt idx="8615">
                  <c:v>7.9276758522737398E-2</c:v>
                </c:pt>
                <c:pt idx="8616">
                  <c:v>7.9276758522737398E-2</c:v>
                </c:pt>
                <c:pt idx="8617">
                  <c:v>7.9276758522737398E-2</c:v>
                </c:pt>
                <c:pt idx="8618">
                  <c:v>7.9276758522737398E-2</c:v>
                </c:pt>
                <c:pt idx="8619">
                  <c:v>7.9276758522737398E-2</c:v>
                </c:pt>
                <c:pt idx="8620">
                  <c:v>7.9276758522737398E-2</c:v>
                </c:pt>
                <c:pt idx="8621">
                  <c:v>7.9276758522737398E-2</c:v>
                </c:pt>
                <c:pt idx="8622">
                  <c:v>7.9276758522737398E-2</c:v>
                </c:pt>
                <c:pt idx="8623">
                  <c:v>7.9276758522737398E-2</c:v>
                </c:pt>
                <c:pt idx="8624">
                  <c:v>7.9276758522737398E-2</c:v>
                </c:pt>
                <c:pt idx="8625">
                  <c:v>7.9276758522737398E-2</c:v>
                </c:pt>
                <c:pt idx="8626">
                  <c:v>7.9276758522737398E-2</c:v>
                </c:pt>
                <c:pt idx="8627">
                  <c:v>7.9276758522737398E-2</c:v>
                </c:pt>
                <c:pt idx="8628">
                  <c:v>7.9276758522737398E-2</c:v>
                </c:pt>
                <c:pt idx="8629">
                  <c:v>7.9276758522737398E-2</c:v>
                </c:pt>
                <c:pt idx="8630">
                  <c:v>7.9276758522737398E-2</c:v>
                </c:pt>
                <c:pt idx="8631">
                  <c:v>7.9276758522737398E-2</c:v>
                </c:pt>
                <c:pt idx="8632">
                  <c:v>7.9276758522737398E-2</c:v>
                </c:pt>
                <c:pt idx="8633">
                  <c:v>7.9276758522737398E-2</c:v>
                </c:pt>
                <c:pt idx="8634">
                  <c:v>7.9276758522737398E-2</c:v>
                </c:pt>
                <c:pt idx="8635">
                  <c:v>7.9276758522737398E-2</c:v>
                </c:pt>
                <c:pt idx="8636">
                  <c:v>7.9276758522737398E-2</c:v>
                </c:pt>
                <c:pt idx="8637">
                  <c:v>7.9276758522737398E-2</c:v>
                </c:pt>
                <c:pt idx="8638">
                  <c:v>7.9276758522737398E-2</c:v>
                </c:pt>
                <c:pt idx="8639">
                  <c:v>7.9276758522737398E-2</c:v>
                </c:pt>
                <c:pt idx="8640">
                  <c:v>7.9276758522737398E-2</c:v>
                </c:pt>
                <c:pt idx="8641">
                  <c:v>7.9276758522737398E-2</c:v>
                </c:pt>
                <c:pt idx="8642">
                  <c:v>7.9276758522737398E-2</c:v>
                </c:pt>
                <c:pt idx="8643">
                  <c:v>7.9276758522737398E-2</c:v>
                </c:pt>
                <c:pt idx="8644">
                  <c:v>7.9276758522737398E-2</c:v>
                </c:pt>
                <c:pt idx="8645">
                  <c:v>7.9276758522737398E-2</c:v>
                </c:pt>
                <c:pt idx="8646">
                  <c:v>7.9276758522737398E-2</c:v>
                </c:pt>
                <c:pt idx="8647">
                  <c:v>7.9276758522737398E-2</c:v>
                </c:pt>
                <c:pt idx="8648">
                  <c:v>7.9276758522737398E-2</c:v>
                </c:pt>
                <c:pt idx="8649">
                  <c:v>7.9276758522737398E-2</c:v>
                </c:pt>
                <c:pt idx="8650">
                  <c:v>7.9276758522737398E-2</c:v>
                </c:pt>
                <c:pt idx="8651">
                  <c:v>7.9276758522737398E-2</c:v>
                </c:pt>
                <c:pt idx="8652">
                  <c:v>7.9276758522737398E-2</c:v>
                </c:pt>
                <c:pt idx="8653">
                  <c:v>7.9276758522737398E-2</c:v>
                </c:pt>
                <c:pt idx="8654">
                  <c:v>7.9276758522737398E-2</c:v>
                </c:pt>
                <c:pt idx="8655">
                  <c:v>7.9276758522737398E-2</c:v>
                </c:pt>
                <c:pt idx="8656">
                  <c:v>7.9276758522737398E-2</c:v>
                </c:pt>
                <c:pt idx="8657">
                  <c:v>7.9276758522737398E-2</c:v>
                </c:pt>
                <c:pt idx="8658">
                  <c:v>7.9276758522737398E-2</c:v>
                </c:pt>
                <c:pt idx="8659">
                  <c:v>7.9276758522737398E-2</c:v>
                </c:pt>
                <c:pt idx="8660">
                  <c:v>7.9276758522737398E-2</c:v>
                </c:pt>
                <c:pt idx="8661">
                  <c:v>7.9276758522737398E-2</c:v>
                </c:pt>
                <c:pt idx="8662">
                  <c:v>7.9276758522737398E-2</c:v>
                </c:pt>
                <c:pt idx="8663">
                  <c:v>7.9276758522737398E-2</c:v>
                </c:pt>
                <c:pt idx="8664">
                  <c:v>7.9276758522737398E-2</c:v>
                </c:pt>
                <c:pt idx="8665">
                  <c:v>7.9276758522737398E-2</c:v>
                </c:pt>
                <c:pt idx="8666">
                  <c:v>7.9276758522737398E-2</c:v>
                </c:pt>
                <c:pt idx="8667">
                  <c:v>7.9276758522737398E-2</c:v>
                </c:pt>
                <c:pt idx="8668">
                  <c:v>7.9276758522737398E-2</c:v>
                </c:pt>
                <c:pt idx="8669">
                  <c:v>7.9276758522737398E-2</c:v>
                </c:pt>
                <c:pt idx="8670">
                  <c:v>7.9276758522737398E-2</c:v>
                </c:pt>
                <c:pt idx="8671">
                  <c:v>7.9276758522737398E-2</c:v>
                </c:pt>
                <c:pt idx="8672">
                  <c:v>7.9276758522737398E-2</c:v>
                </c:pt>
                <c:pt idx="8673">
                  <c:v>7.9276758522737398E-2</c:v>
                </c:pt>
                <c:pt idx="8674">
                  <c:v>7.9276758522737398E-2</c:v>
                </c:pt>
                <c:pt idx="8675">
                  <c:v>7.9276758522737398E-2</c:v>
                </c:pt>
                <c:pt idx="8676">
                  <c:v>7.9276758522737398E-2</c:v>
                </c:pt>
                <c:pt idx="8677">
                  <c:v>7.9276758522737398E-2</c:v>
                </c:pt>
                <c:pt idx="8678">
                  <c:v>7.9276758522737398E-2</c:v>
                </c:pt>
                <c:pt idx="8679">
                  <c:v>7.9276758522737398E-2</c:v>
                </c:pt>
                <c:pt idx="8680">
                  <c:v>7.9276758522737398E-2</c:v>
                </c:pt>
                <c:pt idx="8681">
                  <c:v>7.9276758522737398E-2</c:v>
                </c:pt>
                <c:pt idx="8682">
                  <c:v>7.9276758522737398E-2</c:v>
                </c:pt>
                <c:pt idx="8683">
                  <c:v>7.9276758522737398E-2</c:v>
                </c:pt>
                <c:pt idx="8684">
                  <c:v>7.9276758522737398E-2</c:v>
                </c:pt>
                <c:pt idx="8685">
                  <c:v>7.9276758522737398E-2</c:v>
                </c:pt>
                <c:pt idx="8686">
                  <c:v>7.9276758522737398E-2</c:v>
                </c:pt>
                <c:pt idx="8687">
                  <c:v>7.9276758522737398E-2</c:v>
                </c:pt>
                <c:pt idx="8688">
                  <c:v>7.9276758522737398E-2</c:v>
                </c:pt>
                <c:pt idx="8689">
                  <c:v>7.9276758522737398E-2</c:v>
                </c:pt>
                <c:pt idx="8690">
                  <c:v>7.9276758522737398E-2</c:v>
                </c:pt>
                <c:pt idx="8691">
                  <c:v>7.9276758522737398E-2</c:v>
                </c:pt>
                <c:pt idx="8692">
                  <c:v>7.9276758522737398E-2</c:v>
                </c:pt>
                <c:pt idx="8693">
                  <c:v>7.9276758522737398E-2</c:v>
                </c:pt>
                <c:pt idx="8694">
                  <c:v>7.9276758522737398E-2</c:v>
                </c:pt>
                <c:pt idx="8695">
                  <c:v>7.9276758522737398E-2</c:v>
                </c:pt>
                <c:pt idx="8696">
                  <c:v>7.9276758522737398E-2</c:v>
                </c:pt>
                <c:pt idx="8697">
                  <c:v>7.9276758522737398E-2</c:v>
                </c:pt>
                <c:pt idx="8698">
                  <c:v>7.9276758522737398E-2</c:v>
                </c:pt>
                <c:pt idx="8699">
                  <c:v>7.9276758522737398E-2</c:v>
                </c:pt>
                <c:pt idx="8700">
                  <c:v>7.9276758522737398E-2</c:v>
                </c:pt>
                <c:pt idx="8701">
                  <c:v>7.9276758522737398E-2</c:v>
                </c:pt>
                <c:pt idx="8702">
                  <c:v>7.9276758522737398E-2</c:v>
                </c:pt>
                <c:pt idx="8703">
                  <c:v>7.9276758522737398E-2</c:v>
                </c:pt>
                <c:pt idx="8704">
                  <c:v>7.9276758522737398E-2</c:v>
                </c:pt>
                <c:pt idx="8705">
                  <c:v>7.9276758522737398E-2</c:v>
                </c:pt>
                <c:pt idx="8706">
                  <c:v>7.9276758522737398E-2</c:v>
                </c:pt>
                <c:pt idx="8707">
                  <c:v>7.9276758522737398E-2</c:v>
                </c:pt>
                <c:pt idx="8708">
                  <c:v>7.9276758522737398E-2</c:v>
                </c:pt>
                <c:pt idx="8709">
                  <c:v>7.9276758522737398E-2</c:v>
                </c:pt>
                <c:pt idx="8710">
                  <c:v>7.9276758522737398E-2</c:v>
                </c:pt>
                <c:pt idx="8711">
                  <c:v>7.9276758522737398E-2</c:v>
                </c:pt>
                <c:pt idx="8712">
                  <c:v>7.9276758522737398E-2</c:v>
                </c:pt>
                <c:pt idx="8713">
                  <c:v>7.9276758522737398E-2</c:v>
                </c:pt>
                <c:pt idx="8714">
                  <c:v>7.9276758522737398E-2</c:v>
                </c:pt>
                <c:pt idx="8715">
                  <c:v>7.9276758522737398E-2</c:v>
                </c:pt>
                <c:pt idx="8716">
                  <c:v>7.9276758522737398E-2</c:v>
                </c:pt>
                <c:pt idx="8717">
                  <c:v>7.9276758522737398E-2</c:v>
                </c:pt>
                <c:pt idx="8718">
                  <c:v>7.9276758522737398E-2</c:v>
                </c:pt>
                <c:pt idx="8719">
                  <c:v>7.9276758522737398E-2</c:v>
                </c:pt>
                <c:pt idx="8720">
                  <c:v>7.9276758522737398E-2</c:v>
                </c:pt>
                <c:pt idx="8721">
                  <c:v>7.9276758522737398E-2</c:v>
                </c:pt>
                <c:pt idx="8722">
                  <c:v>7.9276758522737398E-2</c:v>
                </c:pt>
                <c:pt idx="8723">
                  <c:v>7.9276758522737398E-2</c:v>
                </c:pt>
                <c:pt idx="8724">
                  <c:v>7.9276758522737398E-2</c:v>
                </c:pt>
                <c:pt idx="8725">
                  <c:v>7.9276758522737398E-2</c:v>
                </c:pt>
                <c:pt idx="8726">
                  <c:v>7.9276758522737398E-2</c:v>
                </c:pt>
                <c:pt idx="8727">
                  <c:v>7.9276758522737398E-2</c:v>
                </c:pt>
                <c:pt idx="8728">
                  <c:v>7.9276758522737398E-2</c:v>
                </c:pt>
                <c:pt idx="8729">
                  <c:v>7.9276758522737398E-2</c:v>
                </c:pt>
                <c:pt idx="8730">
                  <c:v>7.9276758522737398E-2</c:v>
                </c:pt>
                <c:pt idx="8731">
                  <c:v>7.9276758522737398E-2</c:v>
                </c:pt>
                <c:pt idx="8732">
                  <c:v>7.9276758522737398E-2</c:v>
                </c:pt>
                <c:pt idx="8733">
                  <c:v>7.9276758522737398E-2</c:v>
                </c:pt>
                <c:pt idx="8734">
                  <c:v>7.9276758522737398E-2</c:v>
                </c:pt>
                <c:pt idx="8735">
                  <c:v>7.9276758522737398E-2</c:v>
                </c:pt>
                <c:pt idx="8736">
                  <c:v>7.9276758522737398E-2</c:v>
                </c:pt>
                <c:pt idx="8737">
                  <c:v>7.9276758522737398E-2</c:v>
                </c:pt>
                <c:pt idx="8738">
                  <c:v>7.9276758522737398E-2</c:v>
                </c:pt>
                <c:pt idx="8739">
                  <c:v>7.9276758522737398E-2</c:v>
                </c:pt>
                <c:pt idx="8740">
                  <c:v>7.9276758522737398E-2</c:v>
                </c:pt>
                <c:pt idx="8741">
                  <c:v>7.9276758522737398E-2</c:v>
                </c:pt>
                <c:pt idx="8742">
                  <c:v>7.9276758522737398E-2</c:v>
                </c:pt>
                <c:pt idx="8743">
                  <c:v>7.9276758522737398E-2</c:v>
                </c:pt>
                <c:pt idx="8744">
                  <c:v>7.9276758522737398E-2</c:v>
                </c:pt>
                <c:pt idx="8745">
                  <c:v>7.9276758522737398E-2</c:v>
                </c:pt>
                <c:pt idx="8746">
                  <c:v>7.9276758522737398E-2</c:v>
                </c:pt>
                <c:pt idx="8747">
                  <c:v>7.9276758522737398E-2</c:v>
                </c:pt>
                <c:pt idx="8748">
                  <c:v>7.9276758522737398E-2</c:v>
                </c:pt>
                <c:pt idx="8749">
                  <c:v>7.9276758522737398E-2</c:v>
                </c:pt>
                <c:pt idx="8750">
                  <c:v>7.9276758522737398E-2</c:v>
                </c:pt>
                <c:pt idx="8751">
                  <c:v>7.9276758522737398E-2</c:v>
                </c:pt>
                <c:pt idx="8752">
                  <c:v>7.9276758522737398E-2</c:v>
                </c:pt>
                <c:pt idx="8753">
                  <c:v>7.9276758522737398E-2</c:v>
                </c:pt>
                <c:pt idx="8754">
                  <c:v>7.9276758522737398E-2</c:v>
                </c:pt>
                <c:pt idx="8755">
                  <c:v>7.9276758522737398E-2</c:v>
                </c:pt>
                <c:pt idx="8756">
                  <c:v>7.9276758522737398E-2</c:v>
                </c:pt>
                <c:pt idx="8757">
                  <c:v>7.9276758522737398E-2</c:v>
                </c:pt>
                <c:pt idx="8758">
                  <c:v>7.9276758522737398E-2</c:v>
                </c:pt>
                <c:pt idx="8759">
                  <c:v>7.9276758522737398E-2</c:v>
                </c:pt>
                <c:pt idx="8760">
                  <c:v>7.9276758522737398E-2</c:v>
                </c:pt>
                <c:pt idx="8761">
                  <c:v>7.9276758522737398E-2</c:v>
                </c:pt>
                <c:pt idx="8762">
                  <c:v>7.9276758522737398E-2</c:v>
                </c:pt>
                <c:pt idx="8763">
                  <c:v>7.9276758522737398E-2</c:v>
                </c:pt>
                <c:pt idx="8764">
                  <c:v>7.9276758522737398E-2</c:v>
                </c:pt>
                <c:pt idx="8765">
                  <c:v>7.9276758522737398E-2</c:v>
                </c:pt>
                <c:pt idx="8766">
                  <c:v>7.9276758522737398E-2</c:v>
                </c:pt>
                <c:pt idx="8767">
                  <c:v>7.9276758522737398E-2</c:v>
                </c:pt>
                <c:pt idx="8768">
                  <c:v>7.9276758522737398E-2</c:v>
                </c:pt>
                <c:pt idx="8769">
                  <c:v>7.9276758522737398E-2</c:v>
                </c:pt>
                <c:pt idx="8770">
                  <c:v>7.9276758522737398E-2</c:v>
                </c:pt>
                <c:pt idx="8771">
                  <c:v>7.9276758522737398E-2</c:v>
                </c:pt>
                <c:pt idx="8772">
                  <c:v>7.9276758522737398E-2</c:v>
                </c:pt>
                <c:pt idx="8773">
                  <c:v>7.9276758522737398E-2</c:v>
                </c:pt>
                <c:pt idx="8774">
                  <c:v>7.9276758522737398E-2</c:v>
                </c:pt>
                <c:pt idx="8775">
                  <c:v>7.9276758522737398E-2</c:v>
                </c:pt>
                <c:pt idx="8776">
                  <c:v>7.9276758522737398E-2</c:v>
                </c:pt>
                <c:pt idx="8777">
                  <c:v>7.9276758522737398E-2</c:v>
                </c:pt>
                <c:pt idx="8778">
                  <c:v>7.9276758522737398E-2</c:v>
                </c:pt>
                <c:pt idx="8779">
                  <c:v>7.9276758522737398E-2</c:v>
                </c:pt>
                <c:pt idx="8780">
                  <c:v>7.9276758522737398E-2</c:v>
                </c:pt>
                <c:pt idx="8781">
                  <c:v>7.9276758522737398E-2</c:v>
                </c:pt>
                <c:pt idx="8782">
                  <c:v>7.9276758522737398E-2</c:v>
                </c:pt>
                <c:pt idx="8783">
                  <c:v>7.9276758522737398E-2</c:v>
                </c:pt>
                <c:pt idx="8784">
                  <c:v>7.9276758522737398E-2</c:v>
                </c:pt>
                <c:pt idx="8785">
                  <c:v>7.9276758522737398E-2</c:v>
                </c:pt>
                <c:pt idx="8786">
                  <c:v>7.9276758522737398E-2</c:v>
                </c:pt>
                <c:pt idx="8787">
                  <c:v>7.9276758522737398E-2</c:v>
                </c:pt>
                <c:pt idx="8788">
                  <c:v>7.9276758522737398E-2</c:v>
                </c:pt>
                <c:pt idx="8789">
                  <c:v>7.9276758522737398E-2</c:v>
                </c:pt>
                <c:pt idx="8790">
                  <c:v>7.9276758522737398E-2</c:v>
                </c:pt>
                <c:pt idx="8791">
                  <c:v>7.9276758522737398E-2</c:v>
                </c:pt>
                <c:pt idx="8792">
                  <c:v>7.9276758522737398E-2</c:v>
                </c:pt>
                <c:pt idx="8793">
                  <c:v>7.9276758522737398E-2</c:v>
                </c:pt>
                <c:pt idx="8794">
                  <c:v>7.9276758522737398E-2</c:v>
                </c:pt>
                <c:pt idx="8795">
                  <c:v>7.9276758522737398E-2</c:v>
                </c:pt>
                <c:pt idx="8796">
                  <c:v>7.9276758522737398E-2</c:v>
                </c:pt>
                <c:pt idx="8797">
                  <c:v>7.9276758522737398E-2</c:v>
                </c:pt>
                <c:pt idx="8798">
                  <c:v>7.9276758522737398E-2</c:v>
                </c:pt>
                <c:pt idx="8799">
                  <c:v>7.9276758522737398E-2</c:v>
                </c:pt>
                <c:pt idx="8800">
                  <c:v>7.9276758522737398E-2</c:v>
                </c:pt>
                <c:pt idx="8801">
                  <c:v>7.9276758522737398E-2</c:v>
                </c:pt>
                <c:pt idx="8802">
                  <c:v>7.9276758522737398E-2</c:v>
                </c:pt>
                <c:pt idx="8803">
                  <c:v>7.9276758522737398E-2</c:v>
                </c:pt>
                <c:pt idx="8804">
                  <c:v>7.9276758522737398E-2</c:v>
                </c:pt>
                <c:pt idx="8805">
                  <c:v>7.9276758522737398E-2</c:v>
                </c:pt>
                <c:pt idx="8806">
                  <c:v>7.9276758522737398E-2</c:v>
                </c:pt>
                <c:pt idx="8807">
                  <c:v>7.9276758522737398E-2</c:v>
                </c:pt>
                <c:pt idx="8808">
                  <c:v>7.9276758522737398E-2</c:v>
                </c:pt>
                <c:pt idx="8809">
                  <c:v>7.9276758522737398E-2</c:v>
                </c:pt>
                <c:pt idx="8810">
                  <c:v>7.9276758522737398E-2</c:v>
                </c:pt>
                <c:pt idx="8811">
                  <c:v>7.9276758522737398E-2</c:v>
                </c:pt>
                <c:pt idx="8812">
                  <c:v>7.9276758522737398E-2</c:v>
                </c:pt>
                <c:pt idx="8813">
                  <c:v>7.9276758522737398E-2</c:v>
                </c:pt>
                <c:pt idx="8814">
                  <c:v>7.9276758522737398E-2</c:v>
                </c:pt>
                <c:pt idx="8815">
                  <c:v>7.9276758522737398E-2</c:v>
                </c:pt>
                <c:pt idx="8816">
                  <c:v>7.9276758522737398E-2</c:v>
                </c:pt>
                <c:pt idx="8817">
                  <c:v>7.9276758522737398E-2</c:v>
                </c:pt>
                <c:pt idx="8818">
                  <c:v>7.9276758522737398E-2</c:v>
                </c:pt>
                <c:pt idx="8819">
                  <c:v>7.9276758522737398E-2</c:v>
                </c:pt>
                <c:pt idx="8820">
                  <c:v>7.9276758522737398E-2</c:v>
                </c:pt>
                <c:pt idx="8821">
                  <c:v>7.9276758522737398E-2</c:v>
                </c:pt>
                <c:pt idx="8822">
                  <c:v>7.9276758522737398E-2</c:v>
                </c:pt>
                <c:pt idx="8823">
                  <c:v>7.9276758522737398E-2</c:v>
                </c:pt>
                <c:pt idx="8824">
                  <c:v>7.9276758522737398E-2</c:v>
                </c:pt>
                <c:pt idx="8825">
                  <c:v>7.9276758522737398E-2</c:v>
                </c:pt>
                <c:pt idx="8826">
                  <c:v>7.9276758522737398E-2</c:v>
                </c:pt>
                <c:pt idx="8827">
                  <c:v>7.9276758522737398E-2</c:v>
                </c:pt>
                <c:pt idx="8828">
                  <c:v>7.9276758522737398E-2</c:v>
                </c:pt>
                <c:pt idx="8829">
                  <c:v>7.9276758522737398E-2</c:v>
                </c:pt>
                <c:pt idx="8830">
                  <c:v>7.9276758522737398E-2</c:v>
                </c:pt>
                <c:pt idx="8831">
                  <c:v>7.9276758522737398E-2</c:v>
                </c:pt>
                <c:pt idx="8832">
                  <c:v>7.9276758522737398E-2</c:v>
                </c:pt>
                <c:pt idx="8833">
                  <c:v>7.9276758522737398E-2</c:v>
                </c:pt>
                <c:pt idx="8834">
                  <c:v>7.9276758522737398E-2</c:v>
                </c:pt>
                <c:pt idx="8835">
                  <c:v>7.9276758522737398E-2</c:v>
                </c:pt>
                <c:pt idx="8836">
                  <c:v>7.9276758522737398E-2</c:v>
                </c:pt>
                <c:pt idx="8837">
                  <c:v>7.9276758522737398E-2</c:v>
                </c:pt>
                <c:pt idx="8838">
                  <c:v>7.9276758522737398E-2</c:v>
                </c:pt>
                <c:pt idx="8839">
                  <c:v>7.9276758522737398E-2</c:v>
                </c:pt>
                <c:pt idx="8840">
                  <c:v>7.9276758522737398E-2</c:v>
                </c:pt>
                <c:pt idx="8841">
                  <c:v>7.9276758522737398E-2</c:v>
                </c:pt>
                <c:pt idx="8842">
                  <c:v>7.9276758522737398E-2</c:v>
                </c:pt>
                <c:pt idx="8843">
                  <c:v>7.9276758522737398E-2</c:v>
                </c:pt>
                <c:pt idx="8844">
                  <c:v>7.9276758522737398E-2</c:v>
                </c:pt>
                <c:pt idx="8845">
                  <c:v>7.9276758522737398E-2</c:v>
                </c:pt>
                <c:pt idx="8846">
                  <c:v>7.9276758522737398E-2</c:v>
                </c:pt>
                <c:pt idx="8847">
                  <c:v>7.9276758522737398E-2</c:v>
                </c:pt>
                <c:pt idx="8848">
                  <c:v>7.9276758522737398E-2</c:v>
                </c:pt>
                <c:pt idx="8849">
                  <c:v>7.9276758522737398E-2</c:v>
                </c:pt>
                <c:pt idx="8850">
                  <c:v>7.9276758522737398E-2</c:v>
                </c:pt>
                <c:pt idx="8851">
                  <c:v>7.9276758522737398E-2</c:v>
                </c:pt>
                <c:pt idx="8852">
                  <c:v>7.9276758522737398E-2</c:v>
                </c:pt>
                <c:pt idx="8853">
                  <c:v>7.9276758522737398E-2</c:v>
                </c:pt>
                <c:pt idx="8854">
                  <c:v>7.9276758522737398E-2</c:v>
                </c:pt>
                <c:pt idx="8855">
                  <c:v>7.9276758522737398E-2</c:v>
                </c:pt>
                <c:pt idx="8856">
                  <c:v>7.9276758522737398E-2</c:v>
                </c:pt>
                <c:pt idx="8857">
                  <c:v>7.9276758522737398E-2</c:v>
                </c:pt>
                <c:pt idx="8858">
                  <c:v>7.9276758522737398E-2</c:v>
                </c:pt>
                <c:pt idx="8859">
                  <c:v>7.9276758522737398E-2</c:v>
                </c:pt>
                <c:pt idx="8860">
                  <c:v>7.9276758522737398E-2</c:v>
                </c:pt>
                <c:pt idx="8861">
                  <c:v>7.9276758522737398E-2</c:v>
                </c:pt>
                <c:pt idx="8862">
                  <c:v>7.9276758522737398E-2</c:v>
                </c:pt>
                <c:pt idx="8863">
                  <c:v>7.9276758522737398E-2</c:v>
                </c:pt>
                <c:pt idx="8864">
                  <c:v>7.9276758522737398E-2</c:v>
                </c:pt>
                <c:pt idx="8865">
                  <c:v>7.9276758522737398E-2</c:v>
                </c:pt>
                <c:pt idx="8866">
                  <c:v>7.9276758522737398E-2</c:v>
                </c:pt>
                <c:pt idx="8867">
                  <c:v>7.9276758522737398E-2</c:v>
                </c:pt>
                <c:pt idx="8868">
                  <c:v>7.9276758522737398E-2</c:v>
                </c:pt>
                <c:pt idx="8869">
                  <c:v>7.9276758522737398E-2</c:v>
                </c:pt>
                <c:pt idx="8870">
                  <c:v>7.9276758522737398E-2</c:v>
                </c:pt>
                <c:pt idx="8871">
                  <c:v>7.9276758522737398E-2</c:v>
                </c:pt>
                <c:pt idx="8872">
                  <c:v>7.9276758522737398E-2</c:v>
                </c:pt>
                <c:pt idx="8873">
                  <c:v>7.9276758522737398E-2</c:v>
                </c:pt>
                <c:pt idx="8874">
                  <c:v>7.9276758522737398E-2</c:v>
                </c:pt>
                <c:pt idx="8875">
                  <c:v>7.9276758522737398E-2</c:v>
                </c:pt>
                <c:pt idx="8876">
                  <c:v>7.9276758522737398E-2</c:v>
                </c:pt>
                <c:pt idx="8877">
                  <c:v>7.9276758522737398E-2</c:v>
                </c:pt>
                <c:pt idx="8878">
                  <c:v>7.9276758522737398E-2</c:v>
                </c:pt>
                <c:pt idx="8879">
                  <c:v>7.9276758522737398E-2</c:v>
                </c:pt>
                <c:pt idx="8880">
                  <c:v>7.9276758522737398E-2</c:v>
                </c:pt>
                <c:pt idx="8881">
                  <c:v>7.9276758522737398E-2</c:v>
                </c:pt>
                <c:pt idx="8882">
                  <c:v>7.9276758522737398E-2</c:v>
                </c:pt>
                <c:pt idx="8883">
                  <c:v>7.9276758522737398E-2</c:v>
                </c:pt>
                <c:pt idx="8884">
                  <c:v>7.9276758522737398E-2</c:v>
                </c:pt>
                <c:pt idx="8885">
                  <c:v>7.9276758522737398E-2</c:v>
                </c:pt>
                <c:pt idx="8886">
                  <c:v>7.9276758522737398E-2</c:v>
                </c:pt>
                <c:pt idx="8887">
                  <c:v>7.9276758522737398E-2</c:v>
                </c:pt>
                <c:pt idx="8888">
                  <c:v>7.9276758522737398E-2</c:v>
                </c:pt>
                <c:pt idx="8889">
                  <c:v>7.9276758522737398E-2</c:v>
                </c:pt>
                <c:pt idx="8890">
                  <c:v>7.9276758522737398E-2</c:v>
                </c:pt>
                <c:pt idx="8891">
                  <c:v>7.9276758522737398E-2</c:v>
                </c:pt>
                <c:pt idx="8892">
                  <c:v>7.9276758522737398E-2</c:v>
                </c:pt>
                <c:pt idx="8893">
                  <c:v>7.9276758522737398E-2</c:v>
                </c:pt>
                <c:pt idx="8894">
                  <c:v>7.9276758522737398E-2</c:v>
                </c:pt>
                <c:pt idx="8895">
                  <c:v>7.9276758522737398E-2</c:v>
                </c:pt>
                <c:pt idx="8896">
                  <c:v>7.9276758522737398E-2</c:v>
                </c:pt>
                <c:pt idx="8897">
                  <c:v>7.9276758522737398E-2</c:v>
                </c:pt>
                <c:pt idx="8898">
                  <c:v>7.9276758522737398E-2</c:v>
                </c:pt>
                <c:pt idx="8899">
                  <c:v>7.9276758522737398E-2</c:v>
                </c:pt>
                <c:pt idx="8900">
                  <c:v>7.9276758522737398E-2</c:v>
                </c:pt>
                <c:pt idx="8901">
                  <c:v>7.9276758522737398E-2</c:v>
                </c:pt>
                <c:pt idx="8902">
                  <c:v>7.9276758522737398E-2</c:v>
                </c:pt>
                <c:pt idx="8903">
                  <c:v>7.9276758522737398E-2</c:v>
                </c:pt>
                <c:pt idx="8904">
                  <c:v>7.9276758522737398E-2</c:v>
                </c:pt>
                <c:pt idx="8905">
                  <c:v>7.9276758522737398E-2</c:v>
                </c:pt>
                <c:pt idx="8906">
                  <c:v>7.9276758522737398E-2</c:v>
                </c:pt>
                <c:pt idx="8907">
                  <c:v>7.9276758522737398E-2</c:v>
                </c:pt>
                <c:pt idx="8908">
                  <c:v>7.9276758522737398E-2</c:v>
                </c:pt>
                <c:pt idx="8909">
                  <c:v>7.9276758522737398E-2</c:v>
                </c:pt>
                <c:pt idx="8910">
                  <c:v>7.9276758522737398E-2</c:v>
                </c:pt>
                <c:pt idx="8911">
                  <c:v>7.9276758522737398E-2</c:v>
                </c:pt>
                <c:pt idx="8912">
                  <c:v>7.9276758522737398E-2</c:v>
                </c:pt>
                <c:pt idx="8913">
                  <c:v>7.9276758522737398E-2</c:v>
                </c:pt>
                <c:pt idx="8914">
                  <c:v>7.9276758522737398E-2</c:v>
                </c:pt>
                <c:pt idx="8915">
                  <c:v>7.9276758522737398E-2</c:v>
                </c:pt>
                <c:pt idx="8916">
                  <c:v>7.9276758522737398E-2</c:v>
                </c:pt>
                <c:pt idx="8917">
                  <c:v>7.9276758522737398E-2</c:v>
                </c:pt>
                <c:pt idx="8918">
                  <c:v>7.9276758522737398E-2</c:v>
                </c:pt>
                <c:pt idx="8919">
                  <c:v>7.9276758522737398E-2</c:v>
                </c:pt>
                <c:pt idx="8920">
                  <c:v>7.9276758522737398E-2</c:v>
                </c:pt>
                <c:pt idx="8921">
                  <c:v>7.9276758522737398E-2</c:v>
                </c:pt>
                <c:pt idx="8922">
                  <c:v>7.9276758522737398E-2</c:v>
                </c:pt>
                <c:pt idx="8923">
                  <c:v>7.9276758522737398E-2</c:v>
                </c:pt>
                <c:pt idx="8924">
                  <c:v>7.9276758522737398E-2</c:v>
                </c:pt>
                <c:pt idx="8925">
                  <c:v>7.9276758522737398E-2</c:v>
                </c:pt>
                <c:pt idx="8926">
                  <c:v>7.9276758522737398E-2</c:v>
                </c:pt>
                <c:pt idx="8927">
                  <c:v>7.9276758522737398E-2</c:v>
                </c:pt>
                <c:pt idx="8928">
                  <c:v>7.9276758522737398E-2</c:v>
                </c:pt>
                <c:pt idx="8929">
                  <c:v>7.9276758522737398E-2</c:v>
                </c:pt>
                <c:pt idx="8930">
                  <c:v>7.9276758522737398E-2</c:v>
                </c:pt>
                <c:pt idx="8931">
                  <c:v>7.9276758522737398E-2</c:v>
                </c:pt>
                <c:pt idx="8932">
                  <c:v>7.9276758522737398E-2</c:v>
                </c:pt>
                <c:pt idx="8933">
                  <c:v>7.9276758522737398E-2</c:v>
                </c:pt>
                <c:pt idx="8934">
                  <c:v>7.9276758522737398E-2</c:v>
                </c:pt>
                <c:pt idx="8935">
                  <c:v>7.9276758522737398E-2</c:v>
                </c:pt>
                <c:pt idx="8936">
                  <c:v>7.9276758522737398E-2</c:v>
                </c:pt>
                <c:pt idx="8937">
                  <c:v>7.9276758522737398E-2</c:v>
                </c:pt>
                <c:pt idx="8938">
                  <c:v>7.9276758522737398E-2</c:v>
                </c:pt>
                <c:pt idx="8939">
                  <c:v>7.9276758522737398E-2</c:v>
                </c:pt>
                <c:pt idx="8940">
                  <c:v>7.9276758522737398E-2</c:v>
                </c:pt>
                <c:pt idx="8941">
                  <c:v>7.9276758522737398E-2</c:v>
                </c:pt>
                <c:pt idx="8942">
                  <c:v>7.9276758522737398E-2</c:v>
                </c:pt>
                <c:pt idx="8943">
                  <c:v>7.9276758522737398E-2</c:v>
                </c:pt>
                <c:pt idx="8944">
                  <c:v>7.9276758522737398E-2</c:v>
                </c:pt>
                <c:pt idx="8945">
                  <c:v>7.9276758522737398E-2</c:v>
                </c:pt>
                <c:pt idx="8946">
                  <c:v>7.9276758522737398E-2</c:v>
                </c:pt>
                <c:pt idx="8947">
                  <c:v>7.9276758522737398E-2</c:v>
                </c:pt>
                <c:pt idx="8948">
                  <c:v>7.9276758522737398E-2</c:v>
                </c:pt>
                <c:pt idx="8949">
                  <c:v>7.9276758522737398E-2</c:v>
                </c:pt>
                <c:pt idx="8950">
                  <c:v>7.9276758522737398E-2</c:v>
                </c:pt>
                <c:pt idx="8951">
                  <c:v>7.9276758522737398E-2</c:v>
                </c:pt>
                <c:pt idx="8952">
                  <c:v>7.9276758522737398E-2</c:v>
                </c:pt>
                <c:pt idx="8953">
                  <c:v>7.9276758522737398E-2</c:v>
                </c:pt>
                <c:pt idx="8954">
                  <c:v>7.9276758522737398E-2</c:v>
                </c:pt>
                <c:pt idx="8955">
                  <c:v>7.9276758522737398E-2</c:v>
                </c:pt>
                <c:pt idx="8956">
                  <c:v>7.9276758522737398E-2</c:v>
                </c:pt>
                <c:pt idx="8957">
                  <c:v>7.9276758522737398E-2</c:v>
                </c:pt>
                <c:pt idx="8958">
                  <c:v>7.9276758522737398E-2</c:v>
                </c:pt>
                <c:pt idx="8959">
                  <c:v>7.9276758522737398E-2</c:v>
                </c:pt>
                <c:pt idx="8960">
                  <c:v>7.9276758522737398E-2</c:v>
                </c:pt>
                <c:pt idx="8961">
                  <c:v>7.9276758522737398E-2</c:v>
                </c:pt>
                <c:pt idx="8962">
                  <c:v>7.9276758522737398E-2</c:v>
                </c:pt>
                <c:pt idx="8963">
                  <c:v>7.9276758522737398E-2</c:v>
                </c:pt>
                <c:pt idx="8964">
                  <c:v>7.9276758522737398E-2</c:v>
                </c:pt>
                <c:pt idx="8965">
                  <c:v>7.9276758522737398E-2</c:v>
                </c:pt>
                <c:pt idx="8966">
                  <c:v>7.9276758522737398E-2</c:v>
                </c:pt>
                <c:pt idx="8967">
                  <c:v>7.9276758522737398E-2</c:v>
                </c:pt>
                <c:pt idx="8968">
                  <c:v>7.9276758522737398E-2</c:v>
                </c:pt>
                <c:pt idx="8969">
                  <c:v>7.9276758522737398E-2</c:v>
                </c:pt>
                <c:pt idx="8970">
                  <c:v>7.9276758522737398E-2</c:v>
                </c:pt>
                <c:pt idx="8971">
                  <c:v>7.9276758522737398E-2</c:v>
                </c:pt>
                <c:pt idx="8972">
                  <c:v>7.9276758522737398E-2</c:v>
                </c:pt>
                <c:pt idx="8973">
                  <c:v>7.9276758522737398E-2</c:v>
                </c:pt>
                <c:pt idx="8974">
                  <c:v>7.9276758522737398E-2</c:v>
                </c:pt>
                <c:pt idx="8975">
                  <c:v>7.9276758522737398E-2</c:v>
                </c:pt>
                <c:pt idx="8976">
                  <c:v>7.9276758522737398E-2</c:v>
                </c:pt>
                <c:pt idx="8977">
                  <c:v>7.9276758522737398E-2</c:v>
                </c:pt>
                <c:pt idx="8978">
                  <c:v>7.9276758522737398E-2</c:v>
                </c:pt>
                <c:pt idx="8979">
                  <c:v>7.9276758522737398E-2</c:v>
                </c:pt>
                <c:pt idx="8980">
                  <c:v>7.9276758522737398E-2</c:v>
                </c:pt>
                <c:pt idx="8981">
                  <c:v>7.9276758522737398E-2</c:v>
                </c:pt>
                <c:pt idx="8982">
                  <c:v>7.9276758522737398E-2</c:v>
                </c:pt>
                <c:pt idx="8983">
                  <c:v>7.9276758522737398E-2</c:v>
                </c:pt>
                <c:pt idx="8984">
                  <c:v>7.9276758522737398E-2</c:v>
                </c:pt>
                <c:pt idx="8985">
                  <c:v>7.9276758522737398E-2</c:v>
                </c:pt>
                <c:pt idx="8986">
                  <c:v>7.9276758522737398E-2</c:v>
                </c:pt>
                <c:pt idx="8987">
                  <c:v>7.9276758522737398E-2</c:v>
                </c:pt>
                <c:pt idx="8988">
                  <c:v>7.9276758522737398E-2</c:v>
                </c:pt>
                <c:pt idx="8989">
                  <c:v>7.9276758522737398E-2</c:v>
                </c:pt>
                <c:pt idx="8990">
                  <c:v>7.9276758522737398E-2</c:v>
                </c:pt>
                <c:pt idx="8991">
                  <c:v>7.9276758522737398E-2</c:v>
                </c:pt>
                <c:pt idx="8992">
                  <c:v>7.9276758522737398E-2</c:v>
                </c:pt>
                <c:pt idx="8993">
                  <c:v>7.9276758522737398E-2</c:v>
                </c:pt>
                <c:pt idx="8994">
                  <c:v>7.9276758522737398E-2</c:v>
                </c:pt>
                <c:pt idx="8995">
                  <c:v>7.9276758522737398E-2</c:v>
                </c:pt>
                <c:pt idx="8996">
                  <c:v>7.9276758522737398E-2</c:v>
                </c:pt>
                <c:pt idx="8997">
                  <c:v>7.9276758522737398E-2</c:v>
                </c:pt>
                <c:pt idx="8998">
                  <c:v>7.9276758522737398E-2</c:v>
                </c:pt>
                <c:pt idx="8999">
                  <c:v>7.9276758522737398E-2</c:v>
                </c:pt>
                <c:pt idx="9000">
                  <c:v>7.9276758522737398E-2</c:v>
                </c:pt>
                <c:pt idx="9001">
                  <c:v>7.9276758522737398E-2</c:v>
                </c:pt>
                <c:pt idx="9002">
                  <c:v>7.9276758522737398E-2</c:v>
                </c:pt>
                <c:pt idx="9003">
                  <c:v>7.9276758522737398E-2</c:v>
                </c:pt>
                <c:pt idx="9004">
                  <c:v>7.9276758522737398E-2</c:v>
                </c:pt>
                <c:pt idx="9005">
                  <c:v>7.9276758522737398E-2</c:v>
                </c:pt>
                <c:pt idx="9006">
                  <c:v>7.9276758522737398E-2</c:v>
                </c:pt>
                <c:pt idx="9007">
                  <c:v>7.9276758522737398E-2</c:v>
                </c:pt>
                <c:pt idx="9008">
                  <c:v>7.9276758522737398E-2</c:v>
                </c:pt>
                <c:pt idx="9009">
                  <c:v>7.9276758522737398E-2</c:v>
                </c:pt>
                <c:pt idx="9010">
                  <c:v>7.9276758522737398E-2</c:v>
                </c:pt>
                <c:pt idx="9011">
                  <c:v>7.9276758522737398E-2</c:v>
                </c:pt>
                <c:pt idx="9012">
                  <c:v>7.9276758522737398E-2</c:v>
                </c:pt>
                <c:pt idx="9013">
                  <c:v>7.9276758522737398E-2</c:v>
                </c:pt>
                <c:pt idx="9014">
                  <c:v>7.9276758522737398E-2</c:v>
                </c:pt>
                <c:pt idx="9015">
                  <c:v>7.9276758522737398E-2</c:v>
                </c:pt>
                <c:pt idx="9016">
                  <c:v>7.9276758522737398E-2</c:v>
                </c:pt>
                <c:pt idx="9017">
                  <c:v>7.9276758522737398E-2</c:v>
                </c:pt>
                <c:pt idx="9018">
                  <c:v>7.9276758522737398E-2</c:v>
                </c:pt>
                <c:pt idx="9019">
                  <c:v>7.9276758522737398E-2</c:v>
                </c:pt>
                <c:pt idx="9020">
                  <c:v>7.9276758522737398E-2</c:v>
                </c:pt>
                <c:pt idx="9021">
                  <c:v>7.9276758522737398E-2</c:v>
                </c:pt>
                <c:pt idx="9022">
                  <c:v>7.9276758522737398E-2</c:v>
                </c:pt>
                <c:pt idx="9023">
                  <c:v>7.9276758522737398E-2</c:v>
                </c:pt>
                <c:pt idx="9024">
                  <c:v>7.9276758522737398E-2</c:v>
                </c:pt>
                <c:pt idx="9025">
                  <c:v>7.9276758522737398E-2</c:v>
                </c:pt>
                <c:pt idx="9026">
                  <c:v>7.9276758522737398E-2</c:v>
                </c:pt>
                <c:pt idx="9027">
                  <c:v>7.9276758522737398E-2</c:v>
                </c:pt>
                <c:pt idx="9028">
                  <c:v>7.9276758522737398E-2</c:v>
                </c:pt>
                <c:pt idx="9029">
                  <c:v>7.9276758522737398E-2</c:v>
                </c:pt>
                <c:pt idx="9030">
                  <c:v>7.9276758522737398E-2</c:v>
                </c:pt>
                <c:pt idx="9031">
                  <c:v>7.9276758522737398E-2</c:v>
                </c:pt>
                <c:pt idx="9032">
                  <c:v>7.9276758522737398E-2</c:v>
                </c:pt>
                <c:pt idx="9033">
                  <c:v>7.9276758522737398E-2</c:v>
                </c:pt>
                <c:pt idx="9034">
                  <c:v>7.9276758522737398E-2</c:v>
                </c:pt>
                <c:pt idx="9035">
                  <c:v>7.9276758522737398E-2</c:v>
                </c:pt>
                <c:pt idx="9036">
                  <c:v>7.9276758522737398E-2</c:v>
                </c:pt>
                <c:pt idx="9037">
                  <c:v>7.9276758522737398E-2</c:v>
                </c:pt>
                <c:pt idx="9038">
                  <c:v>7.9276758522737398E-2</c:v>
                </c:pt>
                <c:pt idx="9039">
                  <c:v>7.9276758522737398E-2</c:v>
                </c:pt>
                <c:pt idx="9040">
                  <c:v>7.9276758522737398E-2</c:v>
                </c:pt>
                <c:pt idx="9041">
                  <c:v>7.9276758522737398E-2</c:v>
                </c:pt>
                <c:pt idx="9042">
                  <c:v>7.9276758522737398E-2</c:v>
                </c:pt>
                <c:pt idx="9043">
                  <c:v>7.9276758522737398E-2</c:v>
                </c:pt>
                <c:pt idx="9044">
                  <c:v>7.9276758522737398E-2</c:v>
                </c:pt>
                <c:pt idx="9045">
                  <c:v>7.9276758522737398E-2</c:v>
                </c:pt>
                <c:pt idx="9046">
                  <c:v>7.9276758522737398E-2</c:v>
                </c:pt>
                <c:pt idx="9047">
                  <c:v>7.9276758522737398E-2</c:v>
                </c:pt>
                <c:pt idx="9048">
                  <c:v>7.9276758522737398E-2</c:v>
                </c:pt>
                <c:pt idx="9049">
                  <c:v>7.9276758522737398E-2</c:v>
                </c:pt>
                <c:pt idx="9050">
                  <c:v>7.9276758522737398E-2</c:v>
                </c:pt>
                <c:pt idx="9051">
                  <c:v>7.9276758522737398E-2</c:v>
                </c:pt>
                <c:pt idx="9052">
                  <c:v>7.9276758522737398E-2</c:v>
                </c:pt>
                <c:pt idx="9053">
                  <c:v>7.9276758522737398E-2</c:v>
                </c:pt>
                <c:pt idx="9054">
                  <c:v>7.9276758522737398E-2</c:v>
                </c:pt>
                <c:pt idx="9055">
                  <c:v>7.9276758522737398E-2</c:v>
                </c:pt>
                <c:pt idx="9056">
                  <c:v>7.9276758522737398E-2</c:v>
                </c:pt>
                <c:pt idx="9057">
                  <c:v>7.9276758522737398E-2</c:v>
                </c:pt>
                <c:pt idx="9058">
                  <c:v>7.9276758522737398E-2</c:v>
                </c:pt>
                <c:pt idx="9059">
                  <c:v>7.9276758522737398E-2</c:v>
                </c:pt>
                <c:pt idx="9060">
                  <c:v>7.9276758522737398E-2</c:v>
                </c:pt>
                <c:pt idx="9061">
                  <c:v>7.9276758522737398E-2</c:v>
                </c:pt>
                <c:pt idx="9062">
                  <c:v>7.9276758522737398E-2</c:v>
                </c:pt>
                <c:pt idx="9063">
                  <c:v>7.9276758522737398E-2</c:v>
                </c:pt>
                <c:pt idx="9064">
                  <c:v>7.9276758522737398E-2</c:v>
                </c:pt>
                <c:pt idx="9065">
                  <c:v>7.9276758522737398E-2</c:v>
                </c:pt>
                <c:pt idx="9066">
                  <c:v>7.9276758522737398E-2</c:v>
                </c:pt>
                <c:pt idx="9067">
                  <c:v>7.9276758522737398E-2</c:v>
                </c:pt>
                <c:pt idx="9068">
                  <c:v>7.9276758522737398E-2</c:v>
                </c:pt>
                <c:pt idx="9069">
                  <c:v>7.9276758522737398E-2</c:v>
                </c:pt>
                <c:pt idx="9070">
                  <c:v>7.9276758522737398E-2</c:v>
                </c:pt>
                <c:pt idx="9071">
                  <c:v>7.9276758522737398E-2</c:v>
                </c:pt>
                <c:pt idx="9072">
                  <c:v>7.9276758522737398E-2</c:v>
                </c:pt>
                <c:pt idx="9073">
                  <c:v>7.9276758522737398E-2</c:v>
                </c:pt>
                <c:pt idx="9074">
                  <c:v>7.9276758522737398E-2</c:v>
                </c:pt>
                <c:pt idx="9075">
                  <c:v>7.9276758522737398E-2</c:v>
                </c:pt>
                <c:pt idx="9076">
                  <c:v>7.9276758522737398E-2</c:v>
                </c:pt>
                <c:pt idx="9077">
                  <c:v>7.9276758522737398E-2</c:v>
                </c:pt>
                <c:pt idx="9078">
                  <c:v>7.9276758522737398E-2</c:v>
                </c:pt>
                <c:pt idx="9079">
                  <c:v>7.9276758522737398E-2</c:v>
                </c:pt>
                <c:pt idx="9080">
                  <c:v>7.9276758522737398E-2</c:v>
                </c:pt>
                <c:pt idx="9081">
                  <c:v>7.9276758522737398E-2</c:v>
                </c:pt>
                <c:pt idx="9082">
                  <c:v>7.9276758522737398E-2</c:v>
                </c:pt>
                <c:pt idx="9083">
                  <c:v>7.9276758522737398E-2</c:v>
                </c:pt>
                <c:pt idx="9084">
                  <c:v>7.9276758522737398E-2</c:v>
                </c:pt>
                <c:pt idx="9085">
                  <c:v>7.9276758522737398E-2</c:v>
                </c:pt>
                <c:pt idx="9086">
                  <c:v>7.9276758522737398E-2</c:v>
                </c:pt>
                <c:pt idx="9087">
                  <c:v>7.9276758522737398E-2</c:v>
                </c:pt>
                <c:pt idx="9088">
                  <c:v>7.9276758522737398E-2</c:v>
                </c:pt>
                <c:pt idx="9089">
                  <c:v>7.9276758522737398E-2</c:v>
                </c:pt>
                <c:pt idx="9090">
                  <c:v>7.9276758522737398E-2</c:v>
                </c:pt>
                <c:pt idx="9091">
                  <c:v>7.9276758522737398E-2</c:v>
                </c:pt>
                <c:pt idx="9092">
                  <c:v>7.9276758522737398E-2</c:v>
                </c:pt>
                <c:pt idx="9093">
                  <c:v>7.9276758522737398E-2</c:v>
                </c:pt>
                <c:pt idx="9094">
                  <c:v>7.9276758522737398E-2</c:v>
                </c:pt>
                <c:pt idx="9095">
                  <c:v>7.9276758522737398E-2</c:v>
                </c:pt>
                <c:pt idx="9096">
                  <c:v>7.9276758522737398E-2</c:v>
                </c:pt>
                <c:pt idx="9097">
                  <c:v>7.9276758522737398E-2</c:v>
                </c:pt>
                <c:pt idx="9098">
                  <c:v>7.9276758522737398E-2</c:v>
                </c:pt>
                <c:pt idx="9099">
                  <c:v>7.9276758522737398E-2</c:v>
                </c:pt>
                <c:pt idx="9100">
                  <c:v>7.9276758522737398E-2</c:v>
                </c:pt>
                <c:pt idx="9101">
                  <c:v>7.9276758522737398E-2</c:v>
                </c:pt>
                <c:pt idx="9102">
                  <c:v>7.9276758522737398E-2</c:v>
                </c:pt>
                <c:pt idx="9103">
                  <c:v>7.9276758522737398E-2</c:v>
                </c:pt>
                <c:pt idx="9104">
                  <c:v>7.9276758522737398E-2</c:v>
                </c:pt>
                <c:pt idx="9105">
                  <c:v>7.9276758522737398E-2</c:v>
                </c:pt>
                <c:pt idx="9106">
                  <c:v>7.9276758522737398E-2</c:v>
                </c:pt>
                <c:pt idx="9107">
                  <c:v>7.9276758522737398E-2</c:v>
                </c:pt>
                <c:pt idx="9108">
                  <c:v>7.9276758522737398E-2</c:v>
                </c:pt>
                <c:pt idx="9109">
                  <c:v>7.9276758522737398E-2</c:v>
                </c:pt>
                <c:pt idx="9110">
                  <c:v>7.9276758522737398E-2</c:v>
                </c:pt>
                <c:pt idx="9111">
                  <c:v>7.9276758522737398E-2</c:v>
                </c:pt>
                <c:pt idx="9112">
                  <c:v>7.9276758522737398E-2</c:v>
                </c:pt>
                <c:pt idx="9113">
                  <c:v>7.9276758522737398E-2</c:v>
                </c:pt>
                <c:pt idx="9114">
                  <c:v>7.9276758522737398E-2</c:v>
                </c:pt>
                <c:pt idx="9115">
                  <c:v>7.9276758522737398E-2</c:v>
                </c:pt>
                <c:pt idx="9116">
                  <c:v>7.9276758522737398E-2</c:v>
                </c:pt>
                <c:pt idx="9117">
                  <c:v>7.9276758522737398E-2</c:v>
                </c:pt>
                <c:pt idx="9118">
                  <c:v>7.9276758522737398E-2</c:v>
                </c:pt>
                <c:pt idx="9119">
                  <c:v>7.9276758522737398E-2</c:v>
                </c:pt>
                <c:pt idx="9120">
                  <c:v>7.9276758522737398E-2</c:v>
                </c:pt>
                <c:pt idx="9121">
                  <c:v>7.9276758522737398E-2</c:v>
                </c:pt>
                <c:pt idx="9122">
                  <c:v>7.9276758522737398E-2</c:v>
                </c:pt>
                <c:pt idx="9123">
                  <c:v>7.9276758522737398E-2</c:v>
                </c:pt>
                <c:pt idx="9124">
                  <c:v>7.9276758522737398E-2</c:v>
                </c:pt>
                <c:pt idx="9125">
                  <c:v>7.9276758522737398E-2</c:v>
                </c:pt>
                <c:pt idx="9126">
                  <c:v>7.9276758522737398E-2</c:v>
                </c:pt>
                <c:pt idx="9127">
                  <c:v>7.9276758522737398E-2</c:v>
                </c:pt>
                <c:pt idx="9128">
                  <c:v>7.9276758522737398E-2</c:v>
                </c:pt>
                <c:pt idx="9129">
                  <c:v>7.9276758522737398E-2</c:v>
                </c:pt>
                <c:pt idx="9130">
                  <c:v>7.9276758522737398E-2</c:v>
                </c:pt>
                <c:pt idx="9131">
                  <c:v>7.9276758522737398E-2</c:v>
                </c:pt>
                <c:pt idx="9132">
                  <c:v>7.9276758522737398E-2</c:v>
                </c:pt>
                <c:pt idx="9133">
                  <c:v>7.9276758522737398E-2</c:v>
                </c:pt>
                <c:pt idx="9134">
                  <c:v>7.9276758522737398E-2</c:v>
                </c:pt>
                <c:pt idx="9135">
                  <c:v>7.9276758522737398E-2</c:v>
                </c:pt>
                <c:pt idx="9136">
                  <c:v>7.9276758522737398E-2</c:v>
                </c:pt>
                <c:pt idx="9137">
                  <c:v>7.9276758522737398E-2</c:v>
                </c:pt>
                <c:pt idx="9138">
                  <c:v>7.9276758522737398E-2</c:v>
                </c:pt>
                <c:pt idx="9139">
                  <c:v>7.9276758522737398E-2</c:v>
                </c:pt>
                <c:pt idx="9140">
                  <c:v>7.9276758522737398E-2</c:v>
                </c:pt>
                <c:pt idx="9141">
                  <c:v>7.9276758522737398E-2</c:v>
                </c:pt>
                <c:pt idx="9142">
                  <c:v>7.9276758522737398E-2</c:v>
                </c:pt>
                <c:pt idx="9143">
                  <c:v>7.9276758522737398E-2</c:v>
                </c:pt>
                <c:pt idx="9144">
                  <c:v>7.9276758522737398E-2</c:v>
                </c:pt>
                <c:pt idx="9145">
                  <c:v>7.9276758522737398E-2</c:v>
                </c:pt>
                <c:pt idx="9146">
                  <c:v>7.9276758522737398E-2</c:v>
                </c:pt>
                <c:pt idx="9147">
                  <c:v>7.9276758522737398E-2</c:v>
                </c:pt>
                <c:pt idx="9148">
                  <c:v>7.9276758522737398E-2</c:v>
                </c:pt>
                <c:pt idx="9149">
                  <c:v>7.9276758522737398E-2</c:v>
                </c:pt>
                <c:pt idx="9150">
                  <c:v>7.9276758522737398E-2</c:v>
                </c:pt>
                <c:pt idx="9151">
                  <c:v>7.9276758522737398E-2</c:v>
                </c:pt>
                <c:pt idx="9152">
                  <c:v>7.9276758522737398E-2</c:v>
                </c:pt>
                <c:pt idx="9153">
                  <c:v>7.9276758522737398E-2</c:v>
                </c:pt>
                <c:pt idx="9154">
                  <c:v>7.9276758522737398E-2</c:v>
                </c:pt>
                <c:pt idx="9155">
                  <c:v>7.9276758522737398E-2</c:v>
                </c:pt>
                <c:pt idx="9156">
                  <c:v>7.9276758522737398E-2</c:v>
                </c:pt>
                <c:pt idx="9157">
                  <c:v>7.9276758522737398E-2</c:v>
                </c:pt>
                <c:pt idx="9158">
                  <c:v>7.9276758522737398E-2</c:v>
                </c:pt>
                <c:pt idx="9159">
                  <c:v>7.9276758522737398E-2</c:v>
                </c:pt>
                <c:pt idx="9160">
                  <c:v>7.9276758522737398E-2</c:v>
                </c:pt>
                <c:pt idx="9161">
                  <c:v>7.9276758522737398E-2</c:v>
                </c:pt>
                <c:pt idx="9162">
                  <c:v>7.9276758522737398E-2</c:v>
                </c:pt>
                <c:pt idx="9163">
                  <c:v>7.9276758522737398E-2</c:v>
                </c:pt>
                <c:pt idx="9164">
                  <c:v>7.9276758522737398E-2</c:v>
                </c:pt>
                <c:pt idx="9165">
                  <c:v>7.9276758522737398E-2</c:v>
                </c:pt>
                <c:pt idx="9166">
                  <c:v>7.9276758522737398E-2</c:v>
                </c:pt>
                <c:pt idx="9167">
                  <c:v>7.9276758522737398E-2</c:v>
                </c:pt>
                <c:pt idx="9168">
                  <c:v>7.9276758522737398E-2</c:v>
                </c:pt>
                <c:pt idx="9169">
                  <c:v>7.9276758522737398E-2</c:v>
                </c:pt>
                <c:pt idx="9170">
                  <c:v>7.9276758522737398E-2</c:v>
                </c:pt>
                <c:pt idx="9171">
                  <c:v>7.9276758522737398E-2</c:v>
                </c:pt>
                <c:pt idx="9172">
                  <c:v>7.9276758522737398E-2</c:v>
                </c:pt>
                <c:pt idx="9173">
                  <c:v>7.9276758522737398E-2</c:v>
                </c:pt>
                <c:pt idx="9174">
                  <c:v>7.9276758522737398E-2</c:v>
                </c:pt>
                <c:pt idx="9175">
                  <c:v>7.9276758522737398E-2</c:v>
                </c:pt>
                <c:pt idx="9176">
                  <c:v>7.9276758522737398E-2</c:v>
                </c:pt>
                <c:pt idx="9177">
                  <c:v>7.9276758522737398E-2</c:v>
                </c:pt>
                <c:pt idx="9178">
                  <c:v>7.9276758522737398E-2</c:v>
                </c:pt>
                <c:pt idx="9179">
                  <c:v>7.9276758522737398E-2</c:v>
                </c:pt>
                <c:pt idx="9180">
                  <c:v>7.9276758522737398E-2</c:v>
                </c:pt>
                <c:pt idx="9181">
                  <c:v>7.9276758522737398E-2</c:v>
                </c:pt>
                <c:pt idx="9182">
                  <c:v>7.9276758522737398E-2</c:v>
                </c:pt>
                <c:pt idx="9183">
                  <c:v>7.9276758522737398E-2</c:v>
                </c:pt>
                <c:pt idx="9184">
                  <c:v>7.9276758522737398E-2</c:v>
                </c:pt>
                <c:pt idx="9185">
                  <c:v>7.9276758522737398E-2</c:v>
                </c:pt>
                <c:pt idx="9186">
                  <c:v>7.9276758522737398E-2</c:v>
                </c:pt>
                <c:pt idx="9187">
                  <c:v>7.9276758522737398E-2</c:v>
                </c:pt>
                <c:pt idx="9188">
                  <c:v>7.9276758522737398E-2</c:v>
                </c:pt>
                <c:pt idx="9189">
                  <c:v>7.9276758522737398E-2</c:v>
                </c:pt>
                <c:pt idx="9190">
                  <c:v>7.9276758522737398E-2</c:v>
                </c:pt>
                <c:pt idx="9191">
                  <c:v>7.9276758522737398E-2</c:v>
                </c:pt>
                <c:pt idx="9192">
                  <c:v>7.9276758522737398E-2</c:v>
                </c:pt>
                <c:pt idx="9193">
                  <c:v>7.9276758522737398E-2</c:v>
                </c:pt>
                <c:pt idx="9194">
                  <c:v>7.9276758522737398E-2</c:v>
                </c:pt>
                <c:pt idx="9195">
                  <c:v>7.9276758522737398E-2</c:v>
                </c:pt>
                <c:pt idx="9196">
                  <c:v>7.9276758522737398E-2</c:v>
                </c:pt>
                <c:pt idx="9197">
                  <c:v>7.9276758522737398E-2</c:v>
                </c:pt>
                <c:pt idx="9198">
                  <c:v>7.9276758522737398E-2</c:v>
                </c:pt>
                <c:pt idx="9199">
                  <c:v>7.9276758522737398E-2</c:v>
                </c:pt>
                <c:pt idx="9200">
                  <c:v>7.9276758522737398E-2</c:v>
                </c:pt>
                <c:pt idx="9201">
                  <c:v>7.9276758522737398E-2</c:v>
                </c:pt>
                <c:pt idx="9202">
                  <c:v>7.9276758522737398E-2</c:v>
                </c:pt>
                <c:pt idx="9203">
                  <c:v>7.9276758522737398E-2</c:v>
                </c:pt>
                <c:pt idx="9204">
                  <c:v>7.9276758522737398E-2</c:v>
                </c:pt>
                <c:pt idx="9205">
                  <c:v>7.9276758522737398E-2</c:v>
                </c:pt>
                <c:pt idx="9206">
                  <c:v>7.9276758522737398E-2</c:v>
                </c:pt>
                <c:pt idx="9207">
                  <c:v>7.9276758522737398E-2</c:v>
                </c:pt>
                <c:pt idx="9208">
                  <c:v>7.9276758522737398E-2</c:v>
                </c:pt>
                <c:pt idx="9209">
                  <c:v>7.9276758522737398E-2</c:v>
                </c:pt>
                <c:pt idx="9210">
                  <c:v>7.9276758522737398E-2</c:v>
                </c:pt>
                <c:pt idx="9211">
                  <c:v>7.9276758522737398E-2</c:v>
                </c:pt>
                <c:pt idx="9212">
                  <c:v>7.9276758522737398E-2</c:v>
                </c:pt>
                <c:pt idx="9213">
                  <c:v>7.9276758522737398E-2</c:v>
                </c:pt>
                <c:pt idx="9214">
                  <c:v>7.9276758522737398E-2</c:v>
                </c:pt>
                <c:pt idx="9215">
                  <c:v>7.9276758522737398E-2</c:v>
                </c:pt>
                <c:pt idx="9216">
                  <c:v>7.9276758522737398E-2</c:v>
                </c:pt>
                <c:pt idx="9217">
                  <c:v>7.9276758522737398E-2</c:v>
                </c:pt>
                <c:pt idx="9218">
                  <c:v>7.9276758522737398E-2</c:v>
                </c:pt>
                <c:pt idx="9219">
                  <c:v>7.9276758522737398E-2</c:v>
                </c:pt>
                <c:pt idx="9220">
                  <c:v>7.9276758522737398E-2</c:v>
                </c:pt>
                <c:pt idx="9221">
                  <c:v>7.9276758522737398E-2</c:v>
                </c:pt>
                <c:pt idx="9222">
                  <c:v>7.9276758522737398E-2</c:v>
                </c:pt>
                <c:pt idx="9223">
                  <c:v>7.9276758522737398E-2</c:v>
                </c:pt>
                <c:pt idx="9224">
                  <c:v>7.9276758522737398E-2</c:v>
                </c:pt>
                <c:pt idx="9225">
                  <c:v>7.9276758522737398E-2</c:v>
                </c:pt>
                <c:pt idx="9226">
                  <c:v>7.9276758522737398E-2</c:v>
                </c:pt>
                <c:pt idx="9227">
                  <c:v>7.9276758522737398E-2</c:v>
                </c:pt>
                <c:pt idx="9228">
                  <c:v>7.9276758522737398E-2</c:v>
                </c:pt>
                <c:pt idx="9229">
                  <c:v>7.9276758522737398E-2</c:v>
                </c:pt>
                <c:pt idx="9230">
                  <c:v>7.9276758522737398E-2</c:v>
                </c:pt>
                <c:pt idx="9231">
                  <c:v>7.9276758522737398E-2</c:v>
                </c:pt>
                <c:pt idx="9232">
                  <c:v>7.9276758522737398E-2</c:v>
                </c:pt>
                <c:pt idx="9233">
                  <c:v>7.9276758522737398E-2</c:v>
                </c:pt>
                <c:pt idx="9234">
                  <c:v>7.9276758522737398E-2</c:v>
                </c:pt>
                <c:pt idx="9235">
                  <c:v>7.9276758522737398E-2</c:v>
                </c:pt>
                <c:pt idx="9236">
                  <c:v>7.9276758522737398E-2</c:v>
                </c:pt>
                <c:pt idx="9237">
                  <c:v>7.9276758522737398E-2</c:v>
                </c:pt>
                <c:pt idx="9238">
                  <c:v>7.9276758522737398E-2</c:v>
                </c:pt>
                <c:pt idx="9239">
                  <c:v>7.9276758522737398E-2</c:v>
                </c:pt>
                <c:pt idx="9240">
                  <c:v>7.9276758522737398E-2</c:v>
                </c:pt>
                <c:pt idx="9241">
                  <c:v>7.9276758522737398E-2</c:v>
                </c:pt>
                <c:pt idx="9242">
                  <c:v>7.9276758522737398E-2</c:v>
                </c:pt>
                <c:pt idx="9243">
                  <c:v>7.9276758522737398E-2</c:v>
                </c:pt>
                <c:pt idx="9244">
                  <c:v>7.9276758522737398E-2</c:v>
                </c:pt>
                <c:pt idx="9245">
                  <c:v>7.9276758522737398E-2</c:v>
                </c:pt>
                <c:pt idx="9246">
                  <c:v>7.9276758522737398E-2</c:v>
                </c:pt>
                <c:pt idx="9247">
                  <c:v>7.9276758522737398E-2</c:v>
                </c:pt>
                <c:pt idx="9248">
                  <c:v>7.9276758522737398E-2</c:v>
                </c:pt>
                <c:pt idx="9249">
                  <c:v>7.9276758522737398E-2</c:v>
                </c:pt>
                <c:pt idx="9250">
                  <c:v>7.9276758522737398E-2</c:v>
                </c:pt>
                <c:pt idx="9251">
                  <c:v>7.9276758522737398E-2</c:v>
                </c:pt>
                <c:pt idx="9252">
                  <c:v>7.9276758522737398E-2</c:v>
                </c:pt>
                <c:pt idx="9253">
                  <c:v>7.9276758522737398E-2</c:v>
                </c:pt>
                <c:pt idx="9254">
                  <c:v>7.9276758522737398E-2</c:v>
                </c:pt>
                <c:pt idx="9255">
                  <c:v>7.9276758522737398E-2</c:v>
                </c:pt>
                <c:pt idx="9256">
                  <c:v>7.9276758522737398E-2</c:v>
                </c:pt>
                <c:pt idx="9257">
                  <c:v>7.9276758522737398E-2</c:v>
                </c:pt>
                <c:pt idx="9258">
                  <c:v>7.9276758522737398E-2</c:v>
                </c:pt>
                <c:pt idx="9259">
                  <c:v>7.9276758522737398E-2</c:v>
                </c:pt>
                <c:pt idx="9260">
                  <c:v>7.9276758522737398E-2</c:v>
                </c:pt>
                <c:pt idx="9261">
                  <c:v>7.9276758522737398E-2</c:v>
                </c:pt>
                <c:pt idx="9262">
                  <c:v>7.9276758522737398E-2</c:v>
                </c:pt>
                <c:pt idx="9263">
                  <c:v>7.9276758522737398E-2</c:v>
                </c:pt>
                <c:pt idx="9264">
                  <c:v>7.9276758522737398E-2</c:v>
                </c:pt>
                <c:pt idx="9265">
                  <c:v>7.9276758522737398E-2</c:v>
                </c:pt>
                <c:pt idx="9266">
                  <c:v>7.9276758522737398E-2</c:v>
                </c:pt>
                <c:pt idx="9267">
                  <c:v>7.9276758522737398E-2</c:v>
                </c:pt>
                <c:pt idx="9268">
                  <c:v>7.9276758522737398E-2</c:v>
                </c:pt>
                <c:pt idx="9269">
                  <c:v>7.9276758522737398E-2</c:v>
                </c:pt>
                <c:pt idx="9270">
                  <c:v>7.9276758522737398E-2</c:v>
                </c:pt>
                <c:pt idx="9271">
                  <c:v>7.9276758522737398E-2</c:v>
                </c:pt>
                <c:pt idx="9272">
                  <c:v>7.9276758522737398E-2</c:v>
                </c:pt>
                <c:pt idx="9273">
                  <c:v>7.9276758522737398E-2</c:v>
                </c:pt>
                <c:pt idx="9274">
                  <c:v>7.9276758522737398E-2</c:v>
                </c:pt>
                <c:pt idx="9275">
                  <c:v>7.9276758522737398E-2</c:v>
                </c:pt>
                <c:pt idx="9276">
                  <c:v>7.9276758522737398E-2</c:v>
                </c:pt>
                <c:pt idx="9277">
                  <c:v>7.9276758522737398E-2</c:v>
                </c:pt>
                <c:pt idx="9278">
                  <c:v>7.9276758522737398E-2</c:v>
                </c:pt>
                <c:pt idx="9279">
                  <c:v>7.9276758522737398E-2</c:v>
                </c:pt>
                <c:pt idx="9280">
                  <c:v>7.9276758522737398E-2</c:v>
                </c:pt>
                <c:pt idx="9281">
                  <c:v>7.9276758522737398E-2</c:v>
                </c:pt>
                <c:pt idx="9282">
                  <c:v>7.9276758522737398E-2</c:v>
                </c:pt>
                <c:pt idx="9283">
                  <c:v>7.9276758522737398E-2</c:v>
                </c:pt>
                <c:pt idx="9284">
                  <c:v>7.9276758522737398E-2</c:v>
                </c:pt>
                <c:pt idx="9285">
                  <c:v>7.9276758522737398E-2</c:v>
                </c:pt>
                <c:pt idx="9286">
                  <c:v>7.9276758522737398E-2</c:v>
                </c:pt>
                <c:pt idx="9287">
                  <c:v>7.9276758522737398E-2</c:v>
                </c:pt>
                <c:pt idx="9288">
                  <c:v>7.9276758522737398E-2</c:v>
                </c:pt>
                <c:pt idx="9289">
                  <c:v>7.9276758522737398E-2</c:v>
                </c:pt>
                <c:pt idx="9290">
                  <c:v>7.9276758522737398E-2</c:v>
                </c:pt>
                <c:pt idx="9291">
                  <c:v>7.9276758522737398E-2</c:v>
                </c:pt>
                <c:pt idx="9292">
                  <c:v>7.9276758522737398E-2</c:v>
                </c:pt>
                <c:pt idx="9293">
                  <c:v>7.9276758522737398E-2</c:v>
                </c:pt>
                <c:pt idx="9294">
                  <c:v>7.9276758522737398E-2</c:v>
                </c:pt>
                <c:pt idx="9295">
                  <c:v>7.9276758522737398E-2</c:v>
                </c:pt>
                <c:pt idx="9296">
                  <c:v>7.9276758522737398E-2</c:v>
                </c:pt>
                <c:pt idx="9297">
                  <c:v>7.9276758522737398E-2</c:v>
                </c:pt>
                <c:pt idx="9298">
                  <c:v>7.9276758522737398E-2</c:v>
                </c:pt>
                <c:pt idx="9299">
                  <c:v>7.9276758522737398E-2</c:v>
                </c:pt>
                <c:pt idx="9300">
                  <c:v>7.9276758522737398E-2</c:v>
                </c:pt>
                <c:pt idx="9301">
                  <c:v>7.9276758522737398E-2</c:v>
                </c:pt>
                <c:pt idx="9302">
                  <c:v>7.9276758522737398E-2</c:v>
                </c:pt>
                <c:pt idx="9303">
                  <c:v>7.9276758522737398E-2</c:v>
                </c:pt>
                <c:pt idx="9304">
                  <c:v>7.9276758522737398E-2</c:v>
                </c:pt>
                <c:pt idx="9305">
                  <c:v>7.9276758522737398E-2</c:v>
                </c:pt>
                <c:pt idx="9306">
                  <c:v>7.9276758522737398E-2</c:v>
                </c:pt>
                <c:pt idx="9307">
                  <c:v>7.9276758522737398E-2</c:v>
                </c:pt>
                <c:pt idx="9308">
                  <c:v>7.9276758522737398E-2</c:v>
                </c:pt>
                <c:pt idx="9309">
                  <c:v>7.9276758522737398E-2</c:v>
                </c:pt>
                <c:pt idx="9310">
                  <c:v>7.9276758522737398E-2</c:v>
                </c:pt>
                <c:pt idx="9311">
                  <c:v>7.9276758522737398E-2</c:v>
                </c:pt>
                <c:pt idx="9312">
                  <c:v>7.9276758522737398E-2</c:v>
                </c:pt>
                <c:pt idx="9313">
                  <c:v>7.9276758522737398E-2</c:v>
                </c:pt>
                <c:pt idx="9314">
                  <c:v>7.9276758522737398E-2</c:v>
                </c:pt>
                <c:pt idx="9315">
                  <c:v>7.9276758522737398E-2</c:v>
                </c:pt>
                <c:pt idx="9316">
                  <c:v>7.9276758522737398E-2</c:v>
                </c:pt>
                <c:pt idx="9317">
                  <c:v>7.9276758522737398E-2</c:v>
                </c:pt>
                <c:pt idx="9318">
                  <c:v>7.9276758522737398E-2</c:v>
                </c:pt>
                <c:pt idx="9319">
                  <c:v>7.9276758522737398E-2</c:v>
                </c:pt>
                <c:pt idx="9320">
                  <c:v>7.9276758522737398E-2</c:v>
                </c:pt>
                <c:pt idx="9321">
                  <c:v>7.9276758522737398E-2</c:v>
                </c:pt>
                <c:pt idx="9322">
                  <c:v>7.9276758522737398E-2</c:v>
                </c:pt>
                <c:pt idx="9323">
                  <c:v>7.9276758522737398E-2</c:v>
                </c:pt>
                <c:pt idx="9324">
                  <c:v>7.9276758522737398E-2</c:v>
                </c:pt>
                <c:pt idx="9325">
                  <c:v>7.9276758522737398E-2</c:v>
                </c:pt>
                <c:pt idx="9326">
                  <c:v>7.9276758522737398E-2</c:v>
                </c:pt>
                <c:pt idx="9327">
                  <c:v>7.9276758522737398E-2</c:v>
                </c:pt>
                <c:pt idx="9328">
                  <c:v>7.9276758522737398E-2</c:v>
                </c:pt>
                <c:pt idx="9329">
                  <c:v>7.9276758522737398E-2</c:v>
                </c:pt>
                <c:pt idx="9330">
                  <c:v>7.9276758522737398E-2</c:v>
                </c:pt>
                <c:pt idx="9331">
                  <c:v>7.9276758522737398E-2</c:v>
                </c:pt>
                <c:pt idx="9332">
                  <c:v>7.9276758522737398E-2</c:v>
                </c:pt>
                <c:pt idx="9333">
                  <c:v>7.9276758522737398E-2</c:v>
                </c:pt>
                <c:pt idx="9334">
                  <c:v>7.9276758522737398E-2</c:v>
                </c:pt>
                <c:pt idx="9335">
                  <c:v>7.9276758522737398E-2</c:v>
                </c:pt>
                <c:pt idx="9336">
                  <c:v>7.9276758522737398E-2</c:v>
                </c:pt>
                <c:pt idx="9337">
                  <c:v>7.9276758522737398E-2</c:v>
                </c:pt>
                <c:pt idx="9338">
                  <c:v>7.9276758522737398E-2</c:v>
                </c:pt>
                <c:pt idx="9339">
                  <c:v>7.9276758522737398E-2</c:v>
                </c:pt>
                <c:pt idx="9340">
                  <c:v>7.9276758522737398E-2</c:v>
                </c:pt>
                <c:pt idx="9341">
                  <c:v>7.9276758522737398E-2</c:v>
                </c:pt>
                <c:pt idx="9342">
                  <c:v>7.9276758522737398E-2</c:v>
                </c:pt>
                <c:pt idx="9343">
                  <c:v>7.9276758522737398E-2</c:v>
                </c:pt>
                <c:pt idx="9344">
                  <c:v>7.9276758522737398E-2</c:v>
                </c:pt>
                <c:pt idx="9345">
                  <c:v>7.9276758522737398E-2</c:v>
                </c:pt>
                <c:pt idx="9346">
                  <c:v>7.9276758522737398E-2</c:v>
                </c:pt>
                <c:pt idx="9347">
                  <c:v>7.9276758522737398E-2</c:v>
                </c:pt>
                <c:pt idx="9348">
                  <c:v>7.9276758522737398E-2</c:v>
                </c:pt>
                <c:pt idx="9349">
                  <c:v>7.9276758522737398E-2</c:v>
                </c:pt>
                <c:pt idx="9350">
                  <c:v>7.9276758522737398E-2</c:v>
                </c:pt>
                <c:pt idx="9351">
                  <c:v>7.9276758522737398E-2</c:v>
                </c:pt>
                <c:pt idx="9352">
                  <c:v>7.9276758522737398E-2</c:v>
                </c:pt>
                <c:pt idx="9353">
                  <c:v>7.9276758522737398E-2</c:v>
                </c:pt>
                <c:pt idx="9354">
                  <c:v>7.9276758522737398E-2</c:v>
                </c:pt>
                <c:pt idx="9355">
                  <c:v>7.9276758522737398E-2</c:v>
                </c:pt>
                <c:pt idx="9356">
                  <c:v>7.9276758522737398E-2</c:v>
                </c:pt>
                <c:pt idx="9357">
                  <c:v>7.9276758522737398E-2</c:v>
                </c:pt>
                <c:pt idx="9358">
                  <c:v>7.9276758522737398E-2</c:v>
                </c:pt>
                <c:pt idx="9359">
                  <c:v>7.9276758522737398E-2</c:v>
                </c:pt>
                <c:pt idx="9360">
                  <c:v>7.9276758522737398E-2</c:v>
                </c:pt>
                <c:pt idx="9361">
                  <c:v>7.9276758522737398E-2</c:v>
                </c:pt>
                <c:pt idx="9362">
                  <c:v>7.9276758522737398E-2</c:v>
                </c:pt>
                <c:pt idx="9363">
                  <c:v>7.9276758522737398E-2</c:v>
                </c:pt>
                <c:pt idx="9364">
                  <c:v>7.9276758522737398E-2</c:v>
                </c:pt>
                <c:pt idx="9365">
                  <c:v>7.9276758522737398E-2</c:v>
                </c:pt>
                <c:pt idx="9366">
                  <c:v>7.9276758522737398E-2</c:v>
                </c:pt>
                <c:pt idx="9367">
                  <c:v>7.9276758522737398E-2</c:v>
                </c:pt>
                <c:pt idx="9368">
                  <c:v>7.9276758522737398E-2</c:v>
                </c:pt>
                <c:pt idx="9369">
                  <c:v>7.9276758522737398E-2</c:v>
                </c:pt>
                <c:pt idx="9370">
                  <c:v>7.9276758522737398E-2</c:v>
                </c:pt>
                <c:pt idx="9371">
                  <c:v>7.9276758522737398E-2</c:v>
                </c:pt>
                <c:pt idx="9372">
                  <c:v>7.9276758522737398E-2</c:v>
                </c:pt>
                <c:pt idx="9373">
                  <c:v>7.9276758522737398E-2</c:v>
                </c:pt>
                <c:pt idx="9374">
                  <c:v>7.9276758522737398E-2</c:v>
                </c:pt>
                <c:pt idx="9375">
                  <c:v>7.9276758522737398E-2</c:v>
                </c:pt>
                <c:pt idx="9376">
                  <c:v>7.9276758522737398E-2</c:v>
                </c:pt>
                <c:pt idx="9377">
                  <c:v>7.9276758522737398E-2</c:v>
                </c:pt>
                <c:pt idx="9378">
                  <c:v>7.9276758522737398E-2</c:v>
                </c:pt>
                <c:pt idx="9379">
                  <c:v>7.9276758522737398E-2</c:v>
                </c:pt>
                <c:pt idx="9380">
                  <c:v>7.9276758522737398E-2</c:v>
                </c:pt>
                <c:pt idx="9381">
                  <c:v>7.9276758522737398E-2</c:v>
                </c:pt>
                <c:pt idx="9382">
                  <c:v>7.9276758522737398E-2</c:v>
                </c:pt>
                <c:pt idx="9383">
                  <c:v>7.9276758522737398E-2</c:v>
                </c:pt>
                <c:pt idx="9384">
                  <c:v>7.9276758522737398E-2</c:v>
                </c:pt>
                <c:pt idx="9385">
                  <c:v>7.9276758522737398E-2</c:v>
                </c:pt>
                <c:pt idx="9386">
                  <c:v>7.9276758522737398E-2</c:v>
                </c:pt>
                <c:pt idx="9387">
                  <c:v>7.9276758522737398E-2</c:v>
                </c:pt>
                <c:pt idx="9388">
                  <c:v>7.9276758522737398E-2</c:v>
                </c:pt>
                <c:pt idx="9389">
                  <c:v>7.9276758522737398E-2</c:v>
                </c:pt>
                <c:pt idx="9390">
                  <c:v>7.9276758522737398E-2</c:v>
                </c:pt>
                <c:pt idx="9391">
                  <c:v>7.9276758522737398E-2</c:v>
                </c:pt>
                <c:pt idx="9392">
                  <c:v>7.9276758522737398E-2</c:v>
                </c:pt>
                <c:pt idx="9393">
                  <c:v>7.9276758522737398E-2</c:v>
                </c:pt>
                <c:pt idx="9394">
                  <c:v>7.9276758522737398E-2</c:v>
                </c:pt>
                <c:pt idx="9395">
                  <c:v>7.9276758522737398E-2</c:v>
                </c:pt>
                <c:pt idx="9396">
                  <c:v>7.9276758522737398E-2</c:v>
                </c:pt>
                <c:pt idx="9397">
                  <c:v>7.9276758522737398E-2</c:v>
                </c:pt>
                <c:pt idx="9398">
                  <c:v>7.9276758522737398E-2</c:v>
                </c:pt>
                <c:pt idx="9399">
                  <c:v>7.9276758522737398E-2</c:v>
                </c:pt>
                <c:pt idx="9400">
                  <c:v>7.9276758522737398E-2</c:v>
                </c:pt>
                <c:pt idx="9401">
                  <c:v>7.9276758522737398E-2</c:v>
                </c:pt>
                <c:pt idx="9402">
                  <c:v>7.9276758522737398E-2</c:v>
                </c:pt>
                <c:pt idx="9403">
                  <c:v>7.9276758522737398E-2</c:v>
                </c:pt>
                <c:pt idx="9404">
                  <c:v>7.9276758522737398E-2</c:v>
                </c:pt>
                <c:pt idx="9405">
                  <c:v>7.9276758522737398E-2</c:v>
                </c:pt>
                <c:pt idx="9406">
                  <c:v>7.9276758522737398E-2</c:v>
                </c:pt>
                <c:pt idx="9407">
                  <c:v>7.9276758522737398E-2</c:v>
                </c:pt>
                <c:pt idx="9408">
                  <c:v>7.9276758522737398E-2</c:v>
                </c:pt>
                <c:pt idx="9409">
                  <c:v>7.9276758522737398E-2</c:v>
                </c:pt>
                <c:pt idx="9410">
                  <c:v>7.9276758522737398E-2</c:v>
                </c:pt>
                <c:pt idx="9411">
                  <c:v>7.9276758522737398E-2</c:v>
                </c:pt>
                <c:pt idx="9412">
                  <c:v>7.9276758522737398E-2</c:v>
                </c:pt>
                <c:pt idx="9413">
                  <c:v>7.9276758522737398E-2</c:v>
                </c:pt>
                <c:pt idx="9414">
                  <c:v>7.9276758522737398E-2</c:v>
                </c:pt>
                <c:pt idx="9415">
                  <c:v>7.9276758522737398E-2</c:v>
                </c:pt>
                <c:pt idx="9416">
                  <c:v>7.9276758522737398E-2</c:v>
                </c:pt>
                <c:pt idx="9417">
                  <c:v>7.9276758522737398E-2</c:v>
                </c:pt>
                <c:pt idx="9418">
                  <c:v>7.9276758522737398E-2</c:v>
                </c:pt>
                <c:pt idx="9419">
                  <c:v>7.9276758522737398E-2</c:v>
                </c:pt>
                <c:pt idx="9420">
                  <c:v>7.9276758522737398E-2</c:v>
                </c:pt>
                <c:pt idx="9421">
                  <c:v>7.9276758522737398E-2</c:v>
                </c:pt>
                <c:pt idx="9422">
                  <c:v>7.9276758522737398E-2</c:v>
                </c:pt>
                <c:pt idx="9423">
                  <c:v>7.9276758522737398E-2</c:v>
                </c:pt>
                <c:pt idx="9424">
                  <c:v>7.9276758522737398E-2</c:v>
                </c:pt>
                <c:pt idx="9425">
                  <c:v>7.9276758522737398E-2</c:v>
                </c:pt>
                <c:pt idx="9426">
                  <c:v>7.9276758522737398E-2</c:v>
                </c:pt>
                <c:pt idx="9427">
                  <c:v>7.9276758522737398E-2</c:v>
                </c:pt>
                <c:pt idx="9428">
                  <c:v>7.9276758522737398E-2</c:v>
                </c:pt>
                <c:pt idx="9429">
                  <c:v>7.9276758522737398E-2</c:v>
                </c:pt>
                <c:pt idx="9430">
                  <c:v>7.9276758522737398E-2</c:v>
                </c:pt>
                <c:pt idx="9431">
                  <c:v>7.9276758522737398E-2</c:v>
                </c:pt>
                <c:pt idx="9432">
                  <c:v>7.9276758522737398E-2</c:v>
                </c:pt>
                <c:pt idx="9433">
                  <c:v>7.9276758522737398E-2</c:v>
                </c:pt>
                <c:pt idx="9434">
                  <c:v>7.9276758522737398E-2</c:v>
                </c:pt>
                <c:pt idx="9435">
                  <c:v>7.9276758522737398E-2</c:v>
                </c:pt>
                <c:pt idx="9436">
                  <c:v>7.9276758522737398E-2</c:v>
                </c:pt>
                <c:pt idx="9437">
                  <c:v>7.9276758522737398E-2</c:v>
                </c:pt>
                <c:pt idx="9438">
                  <c:v>7.9276758522737398E-2</c:v>
                </c:pt>
                <c:pt idx="9439">
                  <c:v>7.9276758522737398E-2</c:v>
                </c:pt>
                <c:pt idx="9440">
                  <c:v>7.9276758522737398E-2</c:v>
                </c:pt>
                <c:pt idx="9441">
                  <c:v>7.9276758522737398E-2</c:v>
                </c:pt>
                <c:pt idx="9442">
                  <c:v>7.9276758522737398E-2</c:v>
                </c:pt>
                <c:pt idx="9443">
                  <c:v>7.9276758522737398E-2</c:v>
                </c:pt>
                <c:pt idx="9444">
                  <c:v>7.9276758522737398E-2</c:v>
                </c:pt>
                <c:pt idx="9445">
                  <c:v>7.9276758522737398E-2</c:v>
                </c:pt>
                <c:pt idx="9446">
                  <c:v>7.9276758522737398E-2</c:v>
                </c:pt>
                <c:pt idx="9447">
                  <c:v>7.9276758522737398E-2</c:v>
                </c:pt>
                <c:pt idx="9448">
                  <c:v>7.9276758522737398E-2</c:v>
                </c:pt>
                <c:pt idx="9449">
                  <c:v>7.9276758522737398E-2</c:v>
                </c:pt>
                <c:pt idx="9450">
                  <c:v>7.9276758522737398E-2</c:v>
                </c:pt>
                <c:pt idx="9451">
                  <c:v>7.9276758522737398E-2</c:v>
                </c:pt>
                <c:pt idx="9452">
                  <c:v>7.9276758522737398E-2</c:v>
                </c:pt>
                <c:pt idx="9453">
                  <c:v>7.9276758522737398E-2</c:v>
                </c:pt>
                <c:pt idx="9454">
                  <c:v>7.9276758522737398E-2</c:v>
                </c:pt>
                <c:pt idx="9455">
                  <c:v>7.9276758522737398E-2</c:v>
                </c:pt>
                <c:pt idx="9456">
                  <c:v>7.9276758522737398E-2</c:v>
                </c:pt>
                <c:pt idx="9457">
                  <c:v>7.9276758522737398E-2</c:v>
                </c:pt>
                <c:pt idx="9458">
                  <c:v>7.9276758522737398E-2</c:v>
                </c:pt>
                <c:pt idx="9459">
                  <c:v>7.9276758522737398E-2</c:v>
                </c:pt>
                <c:pt idx="9460">
                  <c:v>7.9276758522737398E-2</c:v>
                </c:pt>
                <c:pt idx="9461">
                  <c:v>7.9276758522737398E-2</c:v>
                </c:pt>
                <c:pt idx="9462">
                  <c:v>7.9276758522737398E-2</c:v>
                </c:pt>
                <c:pt idx="9463">
                  <c:v>7.9276758522737398E-2</c:v>
                </c:pt>
                <c:pt idx="9464">
                  <c:v>7.9276758522737398E-2</c:v>
                </c:pt>
                <c:pt idx="9465">
                  <c:v>7.9276758522737398E-2</c:v>
                </c:pt>
                <c:pt idx="9466">
                  <c:v>7.9276758522737398E-2</c:v>
                </c:pt>
                <c:pt idx="9467">
                  <c:v>7.9276758522737398E-2</c:v>
                </c:pt>
                <c:pt idx="9468">
                  <c:v>7.9276758522737398E-2</c:v>
                </c:pt>
                <c:pt idx="9469">
                  <c:v>7.9276758522737398E-2</c:v>
                </c:pt>
                <c:pt idx="9470">
                  <c:v>7.9276758522737398E-2</c:v>
                </c:pt>
                <c:pt idx="9471">
                  <c:v>7.9276758522737398E-2</c:v>
                </c:pt>
                <c:pt idx="9472">
                  <c:v>7.9276758522737398E-2</c:v>
                </c:pt>
                <c:pt idx="9473">
                  <c:v>7.9276758522737398E-2</c:v>
                </c:pt>
                <c:pt idx="9474">
                  <c:v>7.9276758522737398E-2</c:v>
                </c:pt>
                <c:pt idx="9475">
                  <c:v>7.9276758522737398E-2</c:v>
                </c:pt>
                <c:pt idx="9476">
                  <c:v>7.9276758522737398E-2</c:v>
                </c:pt>
                <c:pt idx="9477">
                  <c:v>7.9276758522737398E-2</c:v>
                </c:pt>
                <c:pt idx="9478">
                  <c:v>7.9276758522737398E-2</c:v>
                </c:pt>
                <c:pt idx="9479">
                  <c:v>7.9276758522737398E-2</c:v>
                </c:pt>
                <c:pt idx="9480">
                  <c:v>7.9276758522737398E-2</c:v>
                </c:pt>
                <c:pt idx="9481">
                  <c:v>7.9276758522737398E-2</c:v>
                </c:pt>
                <c:pt idx="9482">
                  <c:v>7.9276758522737398E-2</c:v>
                </c:pt>
                <c:pt idx="9483">
                  <c:v>7.9276758522737398E-2</c:v>
                </c:pt>
                <c:pt idx="9484">
                  <c:v>7.9276758522737398E-2</c:v>
                </c:pt>
                <c:pt idx="9485">
                  <c:v>7.9276758522737398E-2</c:v>
                </c:pt>
                <c:pt idx="9486">
                  <c:v>7.9276758522737398E-2</c:v>
                </c:pt>
                <c:pt idx="9487">
                  <c:v>7.9276758522737398E-2</c:v>
                </c:pt>
                <c:pt idx="9488">
                  <c:v>7.9276758522737398E-2</c:v>
                </c:pt>
                <c:pt idx="9489">
                  <c:v>7.9276758522737398E-2</c:v>
                </c:pt>
                <c:pt idx="9490">
                  <c:v>7.9276758522737398E-2</c:v>
                </c:pt>
                <c:pt idx="9491">
                  <c:v>7.9276758522737398E-2</c:v>
                </c:pt>
                <c:pt idx="9492">
                  <c:v>7.9276758522737398E-2</c:v>
                </c:pt>
                <c:pt idx="9493">
                  <c:v>7.9276758522737398E-2</c:v>
                </c:pt>
                <c:pt idx="9494">
                  <c:v>7.9276758522737398E-2</c:v>
                </c:pt>
                <c:pt idx="9495">
                  <c:v>7.9276758522737398E-2</c:v>
                </c:pt>
                <c:pt idx="9496">
                  <c:v>7.9276758522737398E-2</c:v>
                </c:pt>
                <c:pt idx="9497">
                  <c:v>7.9276758522737398E-2</c:v>
                </c:pt>
                <c:pt idx="9498">
                  <c:v>7.9276758522737398E-2</c:v>
                </c:pt>
                <c:pt idx="9499">
                  <c:v>7.9276758522737398E-2</c:v>
                </c:pt>
                <c:pt idx="9500">
                  <c:v>7.9276758522737398E-2</c:v>
                </c:pt>
                <c:pt idx="9501">
                  <c:v>7.9276758522737398E-2</c:v>
                </c:pt>
                <c:pt idx="9502">
                  <c:v>7.9276758522737398E-2</c:v>
                </c:pt>
                <c:pt idx="9503">
                  <c:v>7.9276758522737398E-2</c:v>
                </c:pt>
                <c:pt idx="9504">
                  <c:v>7.9276758522737398E-2</c:v>
                </c:pt>
                <c:pt idx="9505">
                  <c:v>7.9276758522737398E-2</c:v>
                </c:pt>
                <c:pt idx="9506">
                  <c:v>7.9276758522737398E-2</c:v>
                </c:pt>
                <c:pt idx="9507">
                  <c:v>7.9276758522737398E-2</c:v>
                </c:pt>
                <c:pt idx="9508">
                  <c:v>7.9276758522737398E-2</c:v>
                </c:pt>
                <c:pt idx="9509">
                  <c:v>7.9276758522737398E-2</c:v>
                </c:pt>
                <c:pt idx="9510">
                  <c:v>7.9276758522737398E-2</c:v>
                </c:pt>
                <c:pt idx="9511">
                  <c:v>7.9276758522737398E-2</c:v>
                </c:pt>
                <c:pt idx="9512">
                  <c:v>7.9276758522737398E-2</c:v>
                </c:pt>
                <c:pt idx="9513">
                  <c:v>7.9276758522737398E-2</c:v>
                </c:pt>
                <c:pt idx="9514">
                  <c:v>7.9276758522737398E-2</c:v>
                </c:pt>
                <c:pt idx="9515">
                  <c:v>7.9276758522737398E-2</c:v>
                </c:pt>
                <c:pt idx="9516">
                  <c:v>7.9276758522737398E-2</c:v>
                </c:pt>
                <c:pt idx="9517">
                  <c:v>7.9276758522737398E-2</c:v>
                </c:pt>
                <c:pt idx="9518">
                  <c:v>7.9276758522737398E-2</c:v>
                </c:pt>
                <c:pt idx="9519">
                  <c:v>7.9276758522737398E-2</c:v>
                </c:pt>
                <c:pt idx="9520">
                  <c:v>7.9276758522737398E-2</c:v>
                </c:pt>
                <c:pt idx="9521">
                  <c:v>7.9276758522737398E-2</c:v>
                </c:pt>
                <c:pt idx="9522">
                  <c:v>7.9276758522737398E-2</c:v>
                </c:pt>
                <c:pt idx="9523">
                  <c:v>7.9276758522737398E-2</c:v>
                </c:pt>
                <c:pt idx="9524">
                  <c:v>7.9276758522737398E-2</c:v>
                </c:pt>
                <c:pt idx="9525">
                  <c:v>7.9276758522737398E-2</c:v>
                </c:pt>
                <c:pt idx="9526">
                  <c:v>7.9276758522737398E-2</c:v>
                </c:pt>
                <c:pt idx="9527">
                  <c:v>7.9276758522737398E-2</c:v>
                </c:pt>
                <c:pt idx="9528">
                  <c:v>7.9276758522737398E-2</c:v>
                </c:pt>
                <c:pt idx="9529">
                  <c:v>7.9276758522737398E-2</c:v>
                </c:pt>
                <c:pt idx="9530">
                  <c:v>7.9276758522737398E-2</c:v>
                </c:pt>
                <c:pt idx="9531">
                  <c:v>7.9276758522737398E-2</c:v>
                </c:pt>
                <c:pt idx="9532">
                  <c:v>7.9276758522737398E-2</c:v>
                </c:pt>
                <c:pt idx="9533">
                  <c:v>7.9276758522737398E-2</c:v>
                </c:pt>
                <c:pt idx="9534">
                  <c:v>7.9276758522737398E-2</c:v>
                </c:pt>
                <c:pt idx="9535">
                  <c:v>7.9276758522737398E-2</c:v>
                </c:pt>
                <c:pt idx="9536">
                  <c:v>7.9276758522737398E-2</c:v>
                </c:pt>
                <c:pt idx="9537">
                  <c:v>7.9276758522737398E-2</c:v>
                </c:pt>
                <c:pt idx="9538">
                  <c:v>7.9276758522737398E-2</c:v>
                </c:pt>
                <c:pt idx="9539">
                  <c:v>7.9276758522737398E-2</c:v>
                </c:pt>
                <c:pt idx="9540">
                  <c:v>7.9276758522737398E-2</c:v>
                </c:pt>
                <c:pt idx="9541">
                  <c:v>7.9276758522737398E-2</c:v>
                </c:pt>
                <c:pt idx="9542">
                  <c:v>7.9276758522737398E-2</c:v>
                </c:pt>
                <c:pt idx="9543">
                  <c:v>7.9276758522737398E-2</c:v>
                </c:pt>
                <c:pt idx="9544">
                  <c:v>7.9276758522737398E-2</c:v>
                </c:pt>
                <c:pt idx="9545">
                  <c:v>7.9276758522737398E-2</c:v>
                </c:pt>
                <c:pt idx="9546">
                  <c:v>7.9276758522737398E-2</c:v>
                </c:pt>
                <c:pt idx="9547">
                  <c:v>7.9276758522737398E-2</c:v>
                </c:pt>
                <c:pt idx="9548">
                  <c:v>7.9276758522737398E-2</c:v>
                </c:pt>
                <c:pt idx="9549">
                  <c:v>7.9276758522737398E-2</c:v>
                </c:pt>
                <c:pt idx="9550">
                  <c:v>7.9276758522737398E-2</c:v>
                </c:pt>
                <c:pt idx="9551">
                  <c:v>7.9276758522737398E-2</c:v>
                </c:pt>
                <c:pt idx="9552">
                  <c:v>7.9276758522737398E-2</c:v>
                </c:pt>
                <c:pt idx="9553">
                  <c:v>7.9276758522737398E-2</c:v>
                </c:pt>
                <c:pt idx="9554">
                  <c:v>7.9276758522737398E-2</c:v>
                </c:pt>
                <c:pt idx="9555">
                  <c:v>7.9276758522737398E-2</c:v>
                </c:pt>
                <c:pt idx="9556">
                  <c:v>7.9276758522737398E-2</c:v>
                </c:pt>
                <c:pt idx="9557">
                  <c:v>7.9276758522737398E-2</c:v>
                </c:pt>
                <c:pt idx="9558">
                  <c:v>7.9276758522737398E-2</c:v>
                </c:pt>
                <c:pt idx="9559">
                  <c:v>7.9276758522737398E-2</c:v>
                </c:pt>
                <c:pt idx="9560">
                  <c:v>7.9276758522737398E-2</c:v>
                </c:pt>
                <c:pt idx="9561">
                  <c:v>7.9276758522737398E-2</c:v>
                </c:pt>
                <c:pt idx="9562">
                  <c:v>7.9276758522737398E-2</c:v>
                </c:pt>
                <c:pt idx="9563">
                  <c:v>7.9276758522737398E-2</c:v>
                </c:pt>
                <c:pt idx="9564">
                  <c:v>7.9276758522737398E-2</c:v>
                </c:pt>
                <c:pt idx="9565">
                  <c:v>7.9276758522737398E-2</c:v>
                </c:pt>
                <c:pt idx="9566">
                  <c:v>7.9276758522737398E-2</c:v>
                </c:pt>
                <c:pt idx="9567">
                  <c:v>7.9276758522737398E-2</c:v>
                </c:pt>
                <c:pt idx="9568">
                  <c:v>7.9276758522737398E-2</c:v>
                </c:pt>
                <c:pt idx="9569">
                  <c:v>7.9276758522737398E-2</c:v>
                </c:pt>
                <c:pt idx="9570">
                  <c:v>7.9276758522737398E-2</c:v>
                </c:pt>
                <c:pt idx="9571">
                  <c:v>7.9276758522737398E-2</c:v>
                </c:pt>
                <c:pt idx="9572">
                  <c:v>7.9276758522737398E-2</c:v>
                </c:pt>
                <c:pt idx="9573">
                  <c:v>7.9276758522737398E-2</c:v>
                </c:pt>
                <c:pt idx="9574">
                  <c:v>7.9276758522737398E-2</c:v>
                </c:pt>
                <c:pt idx="9575">
                  <c:v>7.9276758522737398E-2</c:v>
                </c:pt>
                <c:pt idx="9576">
                  <c:v>7.9276758522737398E-2</c:v>
                </c:pt>
                <c:pt idx="9577">
                  <c:v>7.9276758522737398E-2</c:v>
                </c:pt>
                <c:pt idx="9578">
                  <c:v>7.9276758522737398E-2</c:v>
                </c:pt>
                <c:pt idx="9579">
                  <c:v>7.9276758522737398E-2</c:v>
                </c:pt>
                <c:pt idx="9580">
                  <c:v>7.9276758522737398E-2</c:v>
                </c:pt>
                <c:pt idx="9581">
                  <c:v>7.9276758522737398E-2</c:v>
                </c:pt>
                <c:pt idx="9582">
                  <c:v>7.9276758522737398E-2</c:v>
                </c:pt>
                <c:pt idx="9583">
                  <c:v>7.9276758522737398E-2</c:v>
                </c:pt>
                <c:pt idx="9584">
                  <c:v>7.9276758522737398E-2</c:v>
                </c:pt>
                <c:pt idx="9585">
                  <c:v>7.9276758522737398E-2</c:v>
                </c:pt>
                <c:pt idx="9586">
                  <c:v>7.9276758522737398E-2</c:v>
                </c:pt>
                <c:pt idx="9587">
                  <c:v>7.9276758522737398E-2</c:v>
                </c:pt>
                <c:pt idx="9588">
                  <c:v>7.9276758522737398E-2</c:v>
                </c:pt>
                <c:pt idx="9589">
                  <c:v>7.9276758522737398E-2</c:v>
                </c:pt>
                <c:pt idx="9590">
                  <c:v>7.9276758522737398E-2</c:v>
                </c:pt>
                <c:pt idx="9591">
                  <c:v>7.9276758522737398E-2</c:v>
                </c:pt>
                <c:pt idx="9592">
                  <c:v>7.9276758522737398E-2</c:v>
                </c:pt>
                <c:pt idx="9593">
                  <c:v>7.9276758522737398E-2</c:v>
                </c:pt>
                <c:pt idx="9594">
                  <c:v>7.9276758522737398E-2</c:v>
                </c:pt>
                <c:pt idx="9595">
                  <c:v>7.9276758522737398E-2</c:v>
                </c:pt>
                <c:pt idx="9596">
                  <c:v>7.9276758522737398E-2</c:v>
                </c:pt>
                <c:pt idx="9597">
                  <c:v>7.9276758522737398E-2</c:v>
                </c:pt>
                <c:pt idx="9598">
                  <c:v>7.9276758522737398E-2</c:v>
                </c:pt>
                <c:pt idx="9599">
                  <c:v>7.9276758522737398E-2</c:v>
                </c:pt>
                <c:pt idx="9600">
                  <c:v>7.9276758522737398E-2</c:v>
                </c:pt>
                <c:pt idx="9601">
                  <c:v>7.9276758522737398E-2</c:v>
                </c:pt>
                <c:pt idx="9602">
                  <c:v>7.9276758522737398E-2</c:v>
                </c:pt>
                <c:pt idx="9603">
                  <c:v>7.9276758522737398E-2</c:v>
                </c:pt>
                <c:pt idx="9604">
                  <c:v>7.9276758522737398E-2</c:v>
                </c:pt>
                <c:pt idx="9605">
                  <c:v>7.9276758522737398E-2</c:v>
                </c:pt>
                <c:pt idx="9606">
                  <c:v>7.9276758522737398E-2</c:v>
                </c:pt>
                <c:pt idx="9607">
                  <c:v>7.9276758522737398E-2</c:v>
                </c:pt>
                <c:pt idx="9608">
                  <c:v>7.9276758522737398E-2</c:v>
                </c:pt>
                <c:pt idx="9609">
                  <c:v>7.9276758522737398E-2</c:v>
                </c:pt>
                <c:pt idx="9610">
                  <c:v>7.9276758522737398E-2</c:v>
                </c:pt>
                <c:pt idx="9611">
                  <c:v>7.9276758522737398E-2</c:v>
                </c:pt>
                <c:pt idx="9612">
                  <c:v>7.9276758522737398E-2</c:v>
                </c:pt>
                <c:pt idx="9613">
                  <c:v>7.9276758522737398E-2</c:v>
                </c:pt>
                <c:pt idx="9614">
                  <c:v>7.9276758522737398E-2</c:v>
                </c:pt>
                <c:pt idx="9615">
                  <c:v>7.9276758522737398E-2</c:v>
                </c:pt>
                <c:pt idx="9616">
                  <c:v>7.9276758522737398E-2</c:v>
                </c:pt>
                <c:pt idx="9617">
                  <c:v>7.9276758522737398E-2</c:v>
                </c:pt>
                <c:pt idx="9618">
                  <c:v>7.9276758522737398E-2</c:v>
                </c:pt>
                <c:pt idx="9619">
                  <c:v>7.9276758522737398E-2</c:v>
                </c:pt>
                <c:pt idx="9620">
                  <c:v>7.9276758522737398E-2</c:v>
                </c:pt>
                <c:pt idx="9621">
                  <c:v>7.9276758522737398E-2</c:v>
                </c:pt>
                <c:pt idx="9622">
                  <c:v>7.9276758522737398E-2</c:v>
                </c:pt>
                <c:pt idx="9623">
                  <c:v>7.9276758522737398E-2</c:v>
                </c:pt>
                <c:pt idx="9624">
                  <c:v>7.9276758522737398E-2</c:v>
                </c:pt>
                <c:pt idx="9625">
                  <c:v>7.9276758522737398E-2</c:v>
                </c:pt>
                <c:pt idx="9626">
                  <c:v>7.9276758522737398E-2</c:v>
                </c:pt>
                <c:pt idx="9627">
                  <c:v>7.9276758522737398E-2</c:v>
                </c:pt>
                <c:pt idx="9628">
                  <c:v>7.9276758522737398E-2</c:v>
                </c:pt>
                <c:pt idx="9629">
                  <c:v>7.9276758522737398E-2</c:v>
                </c:pt>
                <c:pt idx="9630">
                  <c:v>7.9276758522737398E-2</c:v>
                </c:pt>
                <c:pt idx="9631">
                  <c:v>7.9276758522737398E-2</c:v>
                </c:pt>
                <c:pt idx="9632">
                  <c:v>7.9276758522737398E-2</c:v>
                </c:pt>
                <c:pt idx="9633">
                  <c:v>7.9276758522737398E-2</c:v>
                </c:pt>
                <c:pt idx="9634">
                  <c:v>7.9276758522737398E-2</c:v>
                </c:pt>
                <c:pt idx="9635">
                  <c:v>7.9276758522737398E-2</c:v>
                </c:pt>
                <c:pt idx="9636">
                  <c:v>7.9276758522737398E-2</c:v>
                </c:pt>
                <c:pt idx="9637">
                  <c:v>7.9276758522737398E-2</c:v>
                </c:pt>
                <c:pt idx="9638">
                  <c:v>7.9276758522737398E-2</c:v>
                </c:pt>
                <c:pt idx="9639">
                  <c:v>7.9276758522737398E-2</c:v>
                </c:pt>
                <c:pt idx="9640">
                  <c:v>7.9276758522737398E-2</c:v>
                </c:pt>
                <c:pt idx="9641">
                  <c:v>7.9276758522737398E-2</c:v>
                </c:pt>
                <c:pt idx="9642">
                  <c:v>7.9276758522737398E-2</c:v>
                </c:pt>
                <c:pt idx="9643">
                  <c:v>7.9276758522737398E-2</c:v>
                </c:pt>
                <c:pt idx="9644">
                  <c:v>7.9276758522737398E-2</c:v>
                </c:pt>
                <c:pt idx="9645">
                  <c:v>7.9276758522737398E-2</c:v>
                </c:pt>
                <c:pt idx="9646">
                  <c:v>7.9276758522737398E-2</c:v>
                </c:pt>
                <c:pt idx="9647">
                  <c:v>7.9276758522737398E-2</c:v>
                </c:pt>
                <c:pt idx="9648">
                  <c:v>7.9276758522737398E-2</c:v>
                </c:pt>
                <c:pt idx="9649">
                  <c:v>7.9276758522737398E-2</c:v>
                </c:pt>
                <c:pt idx="9650">
                  <c:v>7.9276758522737398E-2</c:v>
                </c:pt>
                <c:pt idx="9651">
                  <c:v>7.9276758522737398E-2</c:v>
                </c:pt>
                <c:pt idx="9652">
                  <c:v>7.9276758522737398E-2</c:v>
                </c:pt>
                <c:pt idx="9653">
                  <c:v>7.9276758522737398E-2</c:v>
                </c:pt>
                <c:pt idx="9654">
                  <c:v>7.9276758522737398E-2</c:v>
                </c:pt>
                <c:pt idx="9655">
                  <c:v>7.9276758522737398E-2</c:v>
                </c:pt>
                <c:pt idx="9656">
                  <c:v>7.9276758522737398E-2</c:v>
                </c:pt>
                <c:pt idx="9657">
                  <c:v>7.9276758522737398E-2</c:v>
                </c:pt>
                <c:pt idx="9658">
                  <c:v>7.9276758522737398E-2</c:v>
                </c:pt>
                <c:pt idx="9659">
                  <c:v>7.9276758522737398E-2</c:v>
                </c:pt>
                <c:pt idx="9660">
                  <c:v>7.9276758522737398E-2</c:v>
                </c:pt>
                <c:pt idx="9661">
                  <c:v>7.9276758522737398E-2</c:v>
                </c:pt>
                <c:pt idx="9662">
                  <c:v>7.9276758522737398E-2</c:v>
                </c:pt>
                <c:pt idx="9663">
                  <c:v>7.9276758522737398E-2</c:v>
                </c:pt>
                <c:pt idx="9664">
                  <c:v>7.9276758522737398E-2</c:v>
                </c:pt>
                <c:pt idx="9665">
                  <c:v>7.9276758522737398E-2</c:v>
                </c:pt>
                <c:pt idx="9666">
                  <c:v>7.9276758522737398E-2</c:v>
                </c:pt>
                <c:pt idx="9667">
                  <c:v>7.9276758522737398E-2</c:v>
                </c:pt>
                <c:pt idx="9668">
                  <c:v>7.9276758522737398E-2</c:v>
                </c:pt>
                <c:pt idx="9669">
                  <c:v>7.9276758522737398E-2</c:v>
                </c:pt>
                <c:pt idx="9670">
                  <c:v>7.9276758522737398E-2</c:v>
                </c:pt>
                <c:pt idx="9671">
                  <c:v>7.9276758522737398E-2</c:v>
                </c:pt>
                <c:pt idx="9672">
                  <c:v>7.9276758522737398E-2</c:v>
                </c:pt>
                <c:pt idx="9673">
                  <c:v>7.9276758522737398E-2</c:v>
                </c:pt>
                <c:pt idx="9674">
                  <c:v>7.9276758522737398E-2</c:v>
                </c:pt>
                <c:pt idx="9675">
                  <c:v>7.9276758522737398E-2</c:v>
                </c:pt>
                <c:pt idx="9676">
                  <c:v>7.9276758522737398E-2</c:v>
                </c:pt>
                <c:pt idx="9677">
                  <c:v>7.9276758522737398E-2</c:v>
                </c:pt>
                <c:pt idx="9678">
                  <c:v>7.9276758522737398E-2</c:v>
                </c:pt>
                <c:pt idx="9679">
                  <c:v>7.9276758522737398E-2</c:v>
                </c:pt>
                <c:pt idx="9680">
                  <c:v>7.9276758522737398E-2</c:v>
                </c:pt>
                <c:pt idx="9681">
                  <c:v>7.9276758522737398E-2</c:v>
                </c:pt>
                <c:pt idx="9682">
                  <c:v>7.9276758522737398E-2</c:v>
                </c:pt>
                <c:pt idx="9683">
                  <c:v>7.9276758522737398E-2</c:v>
                </c:pt>
                <c:pt idx="9684">
                  <c:v>7.9276758522737398E-2</c:v>
                </c:pt>
                <c:pt idx="9685">
                  <c:v>7.9276758522737398E-2</c:v>
                </c:pt>
                <c:pt idx="9686">
                  <c:v>7.9276758522737398E-2</c:v>
                </c:pt>
                <c:pt idx="9687">
                  <c:v>7.9276758522737398E-2</c:v>
                </c:pt>
                <c:pt idx="9688">
                  <c:v>7.9276758522737398E-2</c:v>
                </c:pt>
                <c:pt idx="9689">
                  <c:v>7.9276758522737398E-2</c:v>
                </c:pt>
                <c:pt idx="9690">
                  <c:v>7.9276758522737398E-2</c:v>
                </c:pt>
                <c:pt idx="9691">
                  <c:v>7.9276758522737398E-2</c:v>
                </c:pt>
                <c:pt idx="9692">
                  <c:v>7.9276758522737398E-2</c:v>
                </c:pt>
                <c:pt idx="9693">
                  <c:v>7.9276758522737398E-2</c:v>
                </c:pt>
                <c:pt idx="9694">
                  <c:v>7.9276758522737398E-2</c:v>
                </c:pt>
                <c:pt idx="9695">
                  <c:v>7.9276758522737398E-2</c:v>
                </c:pt>
                <c:pt idx="9696">
                  <c:v>7.9276758522737398E-2</c:v>
                </c:pt>
                <c:pt idx="9697">
                  <c:v>7.9276758522737398E-2</c:v>
                </c:pt>
                <c:pt idx="9698">
                  <c:v>7.9276758522737398E-2</c:v>
                </c:pt>
                <c:pt idx="9699">
                  <c:v>7.9276758522737398E-2</c:v>
                </c:pt>
                <c:pt idx="9700">
                  <c:v>7.9276758522737398E-2</c:v>
                </c:pt>
                <c:pt idx="9701">
                  <c:v>7.9276758522737398E-2</c:v>
                </c:pt>
                <c:pt idx="9702">
                  <c:v>7.9276758522737398E-2</c:v>
                </c:pt>
                <c:pt idx="9703">
                  <c:v>7.9276758522737398E-2</c:v>
                </c:pt>
                <c:pt idx="9704">
                  <c:v>7.9276758522737398E-2</c:v>
                </c:pt>
                <c:pt idx="9705">
                  <c:v>7.9276758522737398E-2</c:v>
                </c:pt>
                <c:pt idx="9706">
                  <c:v>7.9276758522737398E-2</c:v>
                </c:pt>
                <c:pt idx="9707">
                  <c:v>7.9276758522737398E-2</c:v>
                </c:pt>
                <c:pt idx="9708">
                  <c:v>7.9276758522737398E-2</c:v>
                </c:pt>
                <c:pt idx="9709">
                  <c:v>7.9276758522737398E-2</c:v>
                </c:pt>
                <c:pt idx="9710">
                  <c:v>7.9276758522737398E-2</c:v>
                </c:pt>
                <c:pt idx="9711">
                  <c:v>7.9276758522737398E-2</c:v>
                </c:pt>
                <c:pt idx="9712">
                  <c:v>7.9276758522737398E-2</c:v>
                </c:pt>
                <c:pt idx="9713">
                  <c:v>7.9276758522737398E-2</c:v>
                </c:pt>
                <c:pt idx="9714">
                  <c:v>7.9276758522737398E-2</c:v>
                </c:pt>
                <c:pt idx="9715">
                  <c:v>7.9276758522737398E-2</c:v>
                </c:pt>
                <c:pt idx="9716">
                  <c:v>7.9276758522737398E-2</c:v>
                </c:pt>
                <c:pt idx="9717">
                  <c:v>7.9276758522737398E-2</c:v>
                </c:pt>
                <c:pt idx="9718">
                  <c:v>7.9276758522737398E-2</c:v>
                </c:pt>
                <c:pt idx="9719">
                  <c:v>7.9276758522737398E-2</c:v>
                </c:pt>
                <c:pt idx="9720">
                  <c:v>7.9276758522737398E-2</c:v>
                </c:pt>
                <c:pt idx="9721">
                  <c:v>7.9276758522737398E-2</c:v>
                </c:pt>
                <c:pt idx="9722">
                  <c:v>7.9276758522737398E-2</c:v>
                </c:pt>
                <c:pt idx="9723">
                  <c:v>7.9276758522737398E-2</c:v>
                </c:pt>
                <c:pt idx="9724">
                  <c:v>7.9276758522737398E-2</c:v>
                </c:pt>
                <c:pt idx="9725">
                  <c:v>7.9276758522737398E-2</c:v>
                </c:pt>
                <c:pt idx="9726">
                  <c:v>7.9276758522737398E-2</c:v>
                </c:pt>
                <c:pt idx="9727">
                  <c:v>7.9276758522737398E-2</c:v>
                </c:pt>
                <c:pt idx="9728">
                  <c:v>7.9276758522737398E-2</c:v>
                </c:pt>
                <c:pt idx="9729">
                  <c:v>7.9276758522737398E-2</c:v>
                </c:pt>
                <c:pt idx="9730">
                  <c:v>7.9276758522737398E-2</c:v>
                </c:pt>
                <c:pt idx="9731">
                  <c:v>7.9276758522737398E-2</c:v>
                </c:pt>
                <c:pt idx="9732">
                  <c:v>7.9276758522737398E-2</c:v>
                </c:pt>
                <c:pt idx="9733">
                  <c:v>7.9276758522737398E-2</c:v>
                </c:pt>
                <c:pt idx="9734">
                  <c:v>7.9276758522737398E-2</c:v>
                </c:pt>
                <c:pt idx="9735">
                  <c:v>7.9276758522737398E-2</c:v>
                </c:pt>
                <c:pt idx="9736">
                  <c:v>7.9276758522737398E-2</c:v>
                </c:pt>
                <c:pt idx="9737">
                  <c:v>7.9276758522737398E-2</c:v>
                </c:pt>
                <c:pt idx="9738">
                  <c:v>7.9276758522737398E-2</c:v>
                </c:pt>
                <c:pt idx="9739">
                  <c:v>7.9276758522737398E-2</c:v>
                </c:pt>
                <c:pt idx="9740">
                  <c:v>7.9276758522737398E-2</c:v>
                </c:pt>
                <c:pt idx="9741">
                  <c:v>7.9276758522737398E-2</c:v>
                </c:pt>
                <c:pt idx="9742">
                  <c:v>7.9276758522737398E-2</c:v>
                </c:pt>
                <c:pt idx="9743">
                  <c:v>7.9276758522737398E-2</c:v>
                </c:pt>
                <c:pt idx="9744">
                  <c:v>7.9276758522737398E-2</c:v>
                </c:pt>
                <c:pt idx="9745">
                  <c:v>7.9276758522737398E-2</c:v>
                </c:pt>
                <c:pt idx="9746">
                  <c:v>7.9276758522737398E-2</c:v>
                </c:pt>
                <c:pt idx="9747">
                  <c:v>7.9276758522737398E-2</c:v>
                </c:pt>
                <c:pt idx="9748">
                  <c:v>7.9276758522737398E-2</c:v>
                </c:pt>
                <c:pt idx="9749">
                  <c:v>7.9276758522737398E-2</c:v>
                </c:pt>
                <c:pt idx="9750">
                  <c:v>7.9276758522737398E-2</c:v>
                </c:pt>
                <c:pt idx="9751">
                  <c:v>7.9276758522737398E-2</c:v>
                </c:pt>
                <c:pt idx="9752">
                  <c:v>7.9276758522737398E-2</c:v>
                </c:pt>
                <c:pt idx="9753">
                  <c:v>7.9276758522737398E-2</c:v>
                </c:pt>
                <c:pt idx="9754">
                  <c:v>7.9276758522737398E-2</c:v>
                </c:pt>
                <c:pt idx="9755">
                  <c:v>7.9276758522737398E-2</c:v>
                </c:pt>
                <c:pt idx="9756">
                  <c:v>7.9276758522737398E-2</c:v>
                </c:pt>
                <c:pt idx="9757">
                  <c:v>7.9276758522737398E-2</c:v>
                </c:pt>
                <c:pt idx="9758">
                  <c:v>7.9276758522737398E-2</c:v>
                </c:pt>
                <c:pt idx="9759">
                  <c:v>7.9276758522737398E-2</c:v>
                </c:pt>
                <c:pt idx="9760">
                  <c:v>7.9276758522737398E-2</c:v>
                </c:pt>
                <c:pt idx="9761">
                  <c:v>7.9276758522737398E-2</c:v>
                </c:pt>
                <c:pt idx="9762">
                  <c:v>7.9276758522737398E-2</c:v>
                </c:pt>
                <c:pt idx="9763">
                  <c:v>7.9276758522737398E-2</c:v>
                </c:pt>
                <c:pt idx="9764">
                  <c:v>7.9276758522737398E-2</c:v>
                </c:pt>
                <c:pt idx="9765">
                  <c:v>7.9276758522737398E-2</c:v>
                </c:pt>
                <c:pt idx="9766">
                  <c:v>7.9276758522737398E-2</c:v>
                </c:pt>
                <c:pt idx="9767">
                  <c:v>7.9276758522737398E-2</c:v>
                </c:pt>
                <c:pt idx="9768">
                  <c:v>7.9276758522737398E-2</c:v>
                </c:pt>
                <c:pt idx="9769">
                  <c:v>7.9276758522737398E-2</c:v>
                </c:pt>
                <c:pt idx="9770">
                  <c:v>7.9276758522737398E-2</c:v>
                </c:pt>
                <c:pt idx="9771">
                  <c:v>7.9276758522737398E-2</c:v>
                </c:pt>
                <c:pt idx="9772">
                  <c:v>7.9276758522737398E-2</c:v>
                </c:pt>
                <c:pt idx="9773">
                  <c:v>7.9276758522737398E-2</c:v>
                </c:pt>
                <c:pt idx="9774">
                  <c:v>7.9276758522737398E-2</c:v>
                </c:pt>
                <c:pt idx="9775">
                  <c:v>7.9276758522737398E-2</c:v>
                </c:pt>
                <c:pt idx="9776">
                  <c:v>7.9276758522737398E-2</c:v>
                </c:pt>
                <c:pt idx="9777">
                  <c:v>7.9276758522737398E-2</c:v>
                </c:pt>
                <c:pt idx="9778">
                  <c:v>7.9276758522737398E-2</c:v>
                </c:pt>
                <c:pt idx="9779">
                  <c:v>7.9276758522737398E-2</c:v>
                </c:pt>
                <c:pt idx="9780">
                  <c:v>7.9276758522737398E-2</c:v>
                </c:pt>
                <c:pt idx="9781">
                  <c:v>7.9276758522737398E-2</c:v>
                </c:pt>
                <c:pt idx="9782">
                  <c:v>7.9276758522737398E-2</c:v>
                </c:pt>
                <c:pt idx="9783">
                  <c:v>7.9276758522737398E-2</c:v>
                </c:pt>
                <c:pt idx="9784">
                  <c:v>7.9276758522737398E-2</c:v>
                </c:pt>
                <c:pt idx="9785">
                  <c:v>7.9276758522737398E-2</c:v>
                </c:pt>
                <c:pt idx="9786">
                  <c:v>7.9276758522737398E-2</c:v>
                </c:pt>
                <c:pt idx="9787">
                  <c:v>7.9276758522737398E-2</c:v>
                </c:pt>
                <c:pt idx="9788">
                  <c:v>7.9276758522737398E-2</c:v>
                </c:pt>
                <c:pt idx="9789">
                  <c:v>7.9276758522737398E-2</c:v>
                </c:pt>
                <c:pt idx="9790">
                  <c:v>7.9276758522737398E-2</c:v>
                </c:pt>
                <c:pt idx="9791">
                  <c:v>7.9276758522737398E-2</c:v>
                </c:pt>
                <c:pt idx="9792">
                  <c:v>7.9276758522737398E-2</c:v>
                </c:pt>
                <c:pt idx="9793">
                  <c:v>7.9276758522737398E-2</c:v>
                </c:pt>
                <c:pt idx="9794">
                  <c:v>7.9276758522737398E-2</c:v>
                </c:pt>
                <c:pt idx="9795">
                  <c:v>7.9276758522737398E-2</c:v>
                </c:pt>
                <c:pt idx="9796">
                  <c:v>7.9276758522737398E-2</c:v>
                </c:pt>
                <c:pt idx="9797">
                  <c:v>7.9276758522737398E-2</c:v>
                </c:pt>
                <c:pt idx="9798">
                  <c:v>7.9276758522737398E-2</c:v>
                </c:pt>
                <c:pt idx="9799">
                  <c:v>7.9276758522737398E-2</c:v>
                </c:pt>
                <c:pt idx="9800">
                  <c:v>7.9276758522737398E-2</c:v>
                </c:pt>
                <c:pt idx="9801">
                  <c:v>7.9276758522737398E-2</c:v>
                </c:pt>
                <c:pt idx="9802">
                  <c:v>7.9276758522737398E-2</c:v>
                </c:pt>
                <c:pt idx="9803">
                  <c:v>7.9276758522737398E-2</c:v>
                </c:pt>
                <c:pt idx="9804">
                  <c:v>7.9276758522737398E-2</c:v>
                </c:pt>
                <c:pt idx="9805">
                  <c:v>7.9276758522737398E-2</c:v>
                </c:pt>
                <c:pt idx="9806">
                  <c:v>7.9276758522737398E-2</c:v>
                </c:pt>
                <c:pt idx="9807">
                  <c:v>7.9276758522737398E-2</c:v>
                </c:pt>
                <c:pt idx="9808">
                  <c:v>7.9276758522737398E-2</c:v>
                </c:pt>
                <c:pt idx="9809">
                  <c:v>7.9276758522737398E-2</c:v>
                </c:pt>
                <c:pt idx="9810">
                  <c:v>7.9276758522737398E-2</c:v>
                </c:pt>
                <c:pt idx="9811">
                  <c:v>7.9276758522737398E-2</c:v>
                </c:pt>
                <c:pt idx="9812">
                  <c:v>7.9276758522737398E-2</c:v>
                </c:pt>
                <c:pt idx="9813">
                  <c:v>7.9276758522737398E-2</c:v>
                </c:pt>
                <c:pt idx="9814">
                  <c:v>7.9276758522737398E-2</c:v>
                </c:pt>
                <c:pt idx="9815">
                  <c:v>7.9276758522737398E-2</c:v>
                </c:pt>
                <c:pt idx="9816">
                  <c:v>7.9276758522737398E-2</c:v>
                </c:pt>
                <c:pt idx="9817">
                  <c:v>7.9276758522737398E-2</c:v>
                </c:pt>
                <c:pt idx="9818">
                  <c:v>7.9276758522737398E-2</c:v>
                </c:pt>
                <c:pt idx="9819">
                  <c:v>7.9276758522737398E-2</c:v>
                </c:pt>
                <c:pt idx="9820">
                  <c:v>7.9276758522737398E-2</c:v>
                </c:pt>
                <c:pt idx="9821">
                  <c:v>7.9276758522737398E-2</c:v>
                </c:pt>
                <c:pt idx="9822">
                  <c:v>7.9276758522737398E-2</c:v>
                </c:pt>
                <c:pt idx="9823">
                  <c:v>7.9276758522737398E-2</c:v>
                </c:pt>
                <c:pt idx="9824">
                  <c:v>7.9276758522737398E-2</c:v>
                </c:pt>
                <c:pt idx="9825">
                  <c:v>7.9276758522737398E-2</c:v>
                </c:pt>
                <c:pt idx="9826">
                  <c:v>7.9276758522737398E-2</c:v>
                </c:pt>
                <c:pt idx="9827">
                  <c:v>7.9276758522737398E-2</c:v>
                </c:pt>
                <c:pt idx="9828">
                  <c:v>7.9276758522737398E-2</c:v>
                </c:pt>
                <c:pt idx="9829">
                  <c:v>7.9276758522737398E-2</c:v>
                </c:pt>
                <c:pt idx="9830">
                  <c:v>7.9276758522737398E-2</c:v>
                </c:pt>
                <c:pt idx="9831">
                  <c:v>7.9276758522737398E-2</c:v>
                </c:pt>
                <c:pt idx="9832">
                  <c:v>7.9276758522737398E-2</c:v>
                </c:pt>
                <c:pt idx="9833">
                  <c:v>7.9276758522737398E-2</c:v>
                </c:pt>
                <c:pt idx="9834">
                  <c:v>7.9276758522737398E-2</c:v>
                </c:pt>
                <c:pt idx="9835">
                  <c:v>7.9276758522737398E-2</c:v>
                </c:pt>
                <c:pt idx="9836">
                  <c:v>7.9276758522737398E-2</c:v>
                </c:pt>
                <c:pt idx="9837">
                  <c:v>7.9276758522737398E-2</c:v>
                </c:pt>
                <c:pt idx="9838">
                  <c:v>7.9276758522737398E-2</c:v>
                </c:pt>
                <c:pt idx="9839">
                  <c:v>7.9276758522737398E-2</c:v>
                </c:pt>
                <c:pt idx="9840">
                  <c:v>7.9276758522737398E-2</c:v>
                </c:pt>
                <c:pt idx="9841">
                  <c:v>7.9276758522737398E-2</c:v>
                </c:pt>
                <c:pt idx="9842">
                  <c:v>7.9276758522737398E-2</c:v>
                </c:pt>
                <c:pt idx="9843">
                  <c:v>7.9276758522737398E-2</c:v>
                </c:pt>
                <c:pt idx="9844">
                  <c:v>7.9276758522737398E-2</c:v>
                </c:pt>
                <c:pt idx="9845">
                  <c:v>7.9276758522737398E-2</c:v>
                </c:pt>
                <c:pt idx="9846">
                  <c:v>7.9276758522737398E-2</c:v>
                </c:pt>
                <c:pt idx="9847">
                  <c:v>7.9276758522737398E-2</c:v>
                </c:pt>
                <c:pt idx="9848">
                  <c:v>7.9276758522737398E-2</c:v>
                </c:pt>
                <c:pt idx="9849">
                  <c:v>7.9276758522737398E-2</c:v>
                </c:pt>
                <c:pt idx="9850">
                  <c:v>7.9276758522737398E-2</c:v>
                </c:pt>
                <c:pt idx="9851">
                  <c:v>7.9276758522737398E-2</c:v>
                </c:pt>
                <c:pt idx="9852">
                  <c:v>7.9276758522737398E-2</c:v>
                </c:pt>
                <c:pt idx="9853">
                  <c:v>7.9276758522737398E-2</c:v>
                </c:pt>
                <c:pt idx="9854">
                  <c:v>7.9276758522737398E-2</c:v>
                </c:pt>
                <c:pt idx="9855">
                  <c:v>7.9276758522737398E-2</c:v>
                </c:pt>
                <c:pt idx="9856">
                  <c:v>7.9276758522737398E-2</c:v>
                </c:pt>
                <c:pt idx="9857">
                  <c:v>7.9276758522737398E-2</c:v>
                </c:pt>
                <c:pt idx="9858">
                  <c:v>7.9276758522737398E-2</c:v>
                </c:pt>
                <c:pt idx="9859">
                  <c:v>7.9276758522737398E-2</c:v>
                </c:pt>
                <c:pt idx="9860">
                  <c:v>7.9276758522737398E-2</c:v>
                </c:pt>
                <c:pt idx="9861">
                  <c:v>7.9276758522737398E-2</c:v>
                </c:pt>
                <c:pt idx="9862">
                  <c:v>7.9276758522737398E-2</c:v>
                </c:pt>
                <c:pt idx="9863">
                  <c:v>7.9276758522737398E-2</c:v>
                </c:pt>
                <c:pt idx="9864">
                  <c:v>7.9276758522737398E-2</c:v>
                </c:pt>
                <c:pt idx="9865">
                  <c:v>7.9276758522737398E-2</c:v>
                </c:pt>
                <c:pt idx="9866">
                  <c:v>7.9276758522737398E-2</c:v>
                </c:pt>
                <c:pt idx="9867">
                  <c:v>7.9276758522737398E-2</c:v>
                </c:pt>
                <c:pt idx="9868">
                  <c:v>7.9276758522737398E-2</c:v>
                </c:pt>
                <c:pt idx="9869">
                  <c:v>7.9276758522737398E-2</c:v>
                </c:pt>
                <c:pt idx="9870">
                  <c:v>7.9276758522737398E-2</c:v>
                </c:pt>
                <c:pt idx="9871">
                  <c:v>7.9276758522737398E-2</c:v>
                </c:pt>
                <c:pt idx="9872">
                  <c:v>7.9276758522737398E-2</c:v>
                </c:pt>
                <c:pt idx="9873">
                  <c:v>7.9276758522737398E-2</c:v>
                </c:pt>
                <c:pt idx="9874">
                  <c:v>7.9276758522737398E-2</c:v>
                </c:pt>
                <c:pt idx="9875">
                  <c:v>7.9276758522737398E-2</c:v>
                </c:pt>
                <c:pt idx="9876">
                  <c:v>7.9276758522737398E-2</c:v>
                </c:pt>
                <c:pt idx="9877">
                  <c:v>7.9276758522737398E-2</c:v>
                </c:pt>
                <c:pt idx="9878">
                  <c:v>7.9276758522737398E-2</c:v>
                </c:pt>
                <c:pt idx="9879">
                  <c:v>7.9276758522737398E-2</c:v>
                </c:pt>
                <c:pt idx="9880">
                  <c:v>7.9276758522737398E-2</c:v>
                </c:pt>
                <c:pt idx="9881">
                  <c:v>7.9276758522737398E-2</c:v>
                </c:pt>
                <c:pt idx="9882">
                  <c:v>7.9276758522737398E-2</c:v>
                </c:pt>
                <c:pt idx="9883">
                  <c:v>7.9276758522737398E-2</c:v>
                </c:pt>
                <c:pt idx="9884">
                  <c:v>7.9276758522737398E-2</c:v>
                </c:pt>
                <c:pt idx="9885">
                  <c:v>7.9276758522737398E-2</c:v>
                </c:pt>
                <c:pt idx="9886">
                  <c:v>7.9276758522737398E-2</c:v>
                </c:pt>
                <c:pt idx="9887">
                  <c:v>7.9276758522737398E-2</c:v>
                </c:pt>
                <c:pt idx="9888">
                  <c:v>7.9276758522737398E-2</c:v>
                </c:pt>
                <c:pt idx="9889">
                  <c:v>7.9276758522737398E-2</c:v>
                </c:pt>
                <c:pt idx="9890">
                  <c:v>7.9276758522737398E-2</c:v>
                </c:pt>
                <c:pt idx="9891">
                  <c:v>7.9276758522737398E-2</c:v>
                </c:pt>
                <c:pt idx="9892">
                  <c:v>7.9276758522737398E-2</c:v>
                </c:pt>
                <c:pt idx="9893">
                  <c:v>7.9276758522737398E-2</c:v>
                </c:pt>
                <c:pt idx="9894">
                  <c:v>7.9276758522737398E-2</c:v>
                </c:pt>
                <c:pt idx="9895">
                  <c:v>7.9276758522737398E-2</c:v>
                </c:pt>
                <c:pt idx="9896">
                  <c:v>7.9276758522737398E-2</c:v>
                </c:pt>
                <c:pt idx="9897">
                  <c:v>7.9276758522737398E-2</c:v>
                </c:pt>
                <c:pt idx="9898">
                  <c:v>7.9276758522737398E-2</c:v>
                </c:pt>
                <c:pt idx="9899">
                  <c:v>7.9276758522737398E-2</c:v>
                </c:pt>
                <c:pt idx="9900">
                  <c:v>7.9276758522737398E-2</c:v>
                </c:pt>
                <c:pt idx="9901">
                  <c:v>7.9276758522737398E-2</c:v>
                </c:pt>
                <c:pt idx="9902">
                  <c:v>7.9276758522737398E-2</c:v>
                </c:pt>
                <c:pt idx="9903">
                  <c:v>7.9276758522737398E-2</c:v>
                </c:pt>
                <c:pt idx="9904">
                  <c:v>7.9276758522737398E-2</c:v>
                </c:pt>
                <c:pt idx="9905">
                  <c:v>7.9276758522737398E-2</c:v>
                </c:pt>
                <c:pt idx="9906">
                  <c:v>7.9276758522737398E-2</c:v>
                </c:pt>
                <c:pt idx="9907">
                  <c:v>7.9276758522737398E-2</c:v>
                </c:pt>
                <c:pt idx="9908">
                  <c:v>7.9276758522737398E-2</c:v>
                </c:pt>
                <c:pt idx="9909">
                  <c:v>7.9276758522737398E-2</c:v>
                </c:pt>
                <c:pt idx="9910">
                  <c:v>7.9276758522737398E-2</c:v>
                </c:pt>
                <c:pt idx="9911">
                  <c:v>7.9276758522737398E-2</c:v>
                </c:pt>
                <c:pt idx="9912">
                  <c:v>7.9276758522737398E-2</c:v>
                </c:pt>
                <c:pt idx="9913">
                  <c:v>7.9276758522737398E-2</c:v>
                </c:pt>
                <c:pt idx="9914">
                  <c:v>7.9276758522737398E-2</c:v>
                </c:pt>
                <c:pt idx="9915">
                  <c:v>7.9276758522737398E-2</c:v>
                </c:pt>
                <c:pt idx="9916">
                  <c:v>7.9276758522737398E-2</c:v>
                </c:pt>
                <c:pt idx="9917">
                  <c:v>7.9276758522737398E-2</c:v>
                </c:pt>
                <c:pt idx="9918">
                  <c:v>7.9276758522737398E-2</c:v>
                </c:pt>
                <c:pt idx="9919">
                  <c:v>7.9276758522737398E-2</c:v>
                </c:pt>
                <c:pt idx="9920">
                  <c:v>7.9276758522737398E-2</c:v>
                </c:pt>
                <c:pt idx="9921">
                  <c:v>7.9276758522737398E-2</c:v>
                </c:pt>
                <c:pt idx="9922">
                  <c:v>7.9276758522737398E-2</c:v>
                </c:pt>
                <c:pt idx="9923">
                  <c:v>7.9276758522737398E-2</c:v>
                </c:pt>
                <c:pt idx="9924">
                  <c:v>7.9276758522737398E-2</c:v>
                </c:pt>
                <c:pt idx="9925">
                  <c:v>7.9276758522737398E-2</c:v>
                </c:pt>
                <c:pt idx="9926">
                  <c:v>7.9276758522737398E-2</c:v>
                </c:pt>
                <c:pt idx="9927">
                  <c:v>7.9276758522737398E-2</c:v>
                </c:pt>
                <c:pt idx="9928">
                  <c:v>7.9276758522737398E-2</c:v>
                </c:pt>
                <c:pt idx="9929">
                  <c:v>7.9276758522737398E-2</c:v>
                </c:pt>
                <c:pt idx="9930">
                  <c:v>7.9276758522737398E-2</c:v>
                </c:pt>
                <c:pt idx="9931">
                  <c:v>7.9276758522737398E-2</c:v>
                </c:pt>
                <c:pt idx="9932">
                  <c:v>7.9276758522737398E-2</c:v>
                </c:pt>
                <c:pt idx="9933">
                  <c:v>7.9276758522737398E-2</c:v>
                </c:pt>
                <c:pt idx="9934">
                  <c:v>7.9276758522737398E-2</c:v>
                </c:pt>
                <c:pt idx="9935">
                  <c:v>7.9276758522737398E-2</c:v>
                </c:pt>
                <c:pt idx="9936">
                  <c:v>7.9276758522737398E-2</c:v>
                </c:pt>
                <c:pt idx="9937">
                  <c:v>7.9276758522737398E-2</c:v>
                </c:pt>
                <c:pt idx="9938">
                  <c:v>7.9276758522737398E-2</c:v>
                </c:pt>
                <c:pt idx="9939">
                  <c:v>7.9276758522737398E-2</c:v>
                </c:pt>
                <c:pt idx="9940">
                  <c:v>7.9276758522737398E-2</c:v>
                </c:pt>
                <c:pt idx="9941">
                  <c:v>7.9276758522737398E-2</c:v>
                </c:pt>
                <c:pt idx="9942">
                  <c:v>7.9276758522737398E-2</c:v>
                </c:pt>
                <c:pt idx="9943">
                  <c:v>7.9276758522737398E-2</c:v>
                </c:pt>
                <c:pt idx="9944">
                  <c:v>7.9276758522737398E-2</c:v>
                </c:pt>
                <c:pt idx="9945">
                  <c:v>7.9276758522737398E-2</c:v>
                </c:pt>
                <c:pt idx="9946">
                  <c:v>7.9276758522737398E-2</c:v>
                </c:pt>
                <c:pt idx="9947">
                  <c:v>7.9276758522737398E-2</c:v>
                </c:pt>
                <c:pt idx="9948">
                  <c:v>7.9276758522737398E-2</c:v>
                </c:pt>
                <c:pt idx="9949">
                  <c:v>7.9276758522737398E-2</c:v>
                </c:pt>
                <c:pt idx="9950">
                  <c:v>7.9276758522737398E-2</c:v>
                </c:pt>
                <c:pt idx="9951">
                  <c:v>7.9276758522737398E-2</c:v>
                </c:pt>
                <c:pt idx="9952">
                  <c:v>7.9276758522737398E-2</c:v>
                </c:pt>
                <c:pt idx="9953">
                  <c:v>7.9276758522737398E-2</c:v>
                </c:pt>
                <c:pt idx="9954">
                  <c:v>7.9276758522737398E-2</c:v>
                </c:pt>
                <c:pt idx="9955">
                  <c:v>7.9276758522737398E-2</c:v>
                </c:pt>
                <c:pt idx="9956">
                  <c:v>7.9276758522737398E-2</c:v>
                </c:pt>
                <c:pt idx="9957">
                  <c:v>7.9276758522737398E-2</c:v>
                </c:pt>
                <c:pt idx="9958">
                  <c:v>7.9276758522737398E-2</c:v>
                </c:pt>
                <c:pt idx="9959">
                  <c:v>7.9276758522737398E-2</c:v>
                </c:pt>
                <c:pt idx="9960">
                  <c:v>7.9276758522737398E-2</c:v>
                </c:pt>
                <c:pt idx="9961">
                  <c:v>7.9276758522737398E-2</c:v>
                </c:pt>
                <c:pt idx="9962">
                  <c:v>7.9276758522737398E-2</c:v>
                </c:pt>
                <c:pt idx="9963">
                  <c:v>7.9276758522737398E-2</c:v>
                </c:pt>
                <c:pt idx="9964">
                  <c:v>7.9276758522737398E-2</c:v>
                </c:pt>
                <c:pt idx="9965">
                  <c:v>7.9276758522737398E-2</c:v>
                </c:pt>
                <c:pt idx="9966">
                  <c:v>7.9276758522737398E-2</c:v>
                </c:pt>
                <c:pt idx="9967">
                  <c:v>7.9276758522737398E-2</c:v>
                </c:pt>
                <c:pt idx="9968">
                  <c:v>7.9276758522737398E-2</c:v>
                </c:pt>
                <c:pt idx="9969">
                  <c:v>7.9276758522737398E-2</c:v>
                </c:pt>
                <c:pt idx="9970">
                  <c:v>7.9276758522737398E-2</c:v>
                </c:pt>
                <c:pt idx="9971">
                  <c:v>7.9276758522737398E-2</c:v>
                </c:pt>
                <c:pt idx="9972">
                  <c:v>7.9276758522737398E-2</c:v>
                </c:pt>
                <c:pt idx="9973">
                  <c:v>7.9276758522737398E-2</c:v>
                </c:pt>
                <c:pt idx="9974">
                  <c:v>7.9276758522737398E-2</c:v>
                </c:pt>
                <c:pt idx="9975">
                  <c:v>7.9276758522737398E-2</c:v>
                </c:pt>
                <c:pt idx="9976">
                  <c:v>7.9276758522737398E-2</c:v>
                </c:pt>
                <c:pt idx="9977">
                  <c:v>7.9276758522737398E-2</c:v>
                </c:pt>
                <c:pt idx="9978">
                  <c:v>7.9276758522737398E-2</c:v>
                </c:pt>
                <c:pt idx="9979">
                  <c:v>7.9276758522737398E-2</c:v>
                </c:pt>
                <c:pt idx="9980">
                  <c:v>7.9276758522737398E-2</c:v>
                </c:pt>
                <c:pt idx="9981">
                  <c:v>7.9276758522737398E-2</c:v>
                </c:pt>
                <c:pt idx="9982">
                  <c:v>7.9276758522737398E-2</c:v>
                </c:pt>
                <c:pt idx="9983">
                  <c:v>7.9276758522737398E-2</c:v>
                </c:pt>
                <c:pt idx="9984">
                  <c:v>7.9276758522737398E-2</c:v>
                </c:pt>
                <c:pt idx="9985">
                  <c:v>7.9276758522737398E-2</c:v>
                </c:pt>
                <c:pt idx="9986">
                  <c:v>7.9276758522737398E-2</c:v>
                </c:pt>
                <c:pt idx="9987">
                  <c:v>7.9276758522737398E-2</c:v>
                </c:pt>
                <c:pt idx="9988">
                  <c:v>7.9276758522737398E-2</c:v>
                </c:pt>
                <c:pt idx="9989">
                  <c:v>7.9276758522737398E-2</c:v>
                </c:pt>
                <c:pt idx="9990">
                  <c:v>7.9276758522737398E-2</c:v>
                </c:pt>
                <c:pt idx="9991">
                  <c:v>7.9276758522737398E-2</c:v>
                </c:pt>
                <c:pt idx="9992">
                  <c:v>7.9276758522737398E-2</c:v>
                </c:pt>
                <c:pt idx="9993">
                  <c:v>7.9276758522737398E-2</c:v>
                </c:pt>
                <c:pt idx="9994">
                  <c:v>7.9276758522737398E-2</c:v>
                </c:pt>
                <c:pt idx="9995">
                  <c:v>7.9276758522737398E-2</c:v>
                </c:pt>
                <c:pt idx="9996">
                  <c:v>7.9276758522737398E-2</c:v>
                </c:pt>
                <c:pt idx="9997">
                  <c:v>7.9276758522737398E-2</c:v>
                </c:pt>
                <c:pt idx="9998">
                  <c:v>7.9276758522737398E-2</c:v>
                </c:pt>
                <c:pt idx="9999">
                  <c:v>7.9276758522737398E-2</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0.34928212922430002</c:v>
                </c:pt>
                <c:pt idx="1">
                  <c:v>209470.51312924901</c:v>
                </c:pt>
                <c:pt idx="2">
                  <c:v>1251926.2203867</c:v>
                </c:pt>
                <c:pt idx="3">
                  <c:v>2874484.1698863599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F83F-421C-B7C2-2A404F575F09}"/>
            </c:ext>
          </c:extLst>
        </c:ser>
        <c:dLbls>
          <c:showLegendKey val="0"/>
          <c:showVal val="0"/>
          <c:showCatName val="0"/>
          <c:showSerName val="0"/>
          <c:showPercent val="0"/>
          <c:showBubbleSize val="0"/>
        </c:dLbls>
        <c:smooth val="0"/>
        <c:axId val="472007584"/>
        <c:axId val="475727104"/>
      </c:lineChart>
      <c:catAx>
        <c:axId val="4720075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104"/>
        <c:crosses val="autoZero"/>
        <c:auto val="1"/>
        <c:lblAlgn val="ctr"/>
        <c:lblOffset val="100"/>
        <c:noMultiLvlLbl val="0"/>
      </c:catAx>
      <c:valAx>
        <c:axId val="475727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2007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4.5050104460858602</c:v>
                </c:pt>
                <c:pt idx="1">
                  <c:v>6.6517074035832602</c:v>
                </c:pt>
                <c:pt idx="2">
                  <c:v>4.7802487990997102</c:v>
                </c:pt>
                <c:pt idx="3">
                  <c:v>9.4209875754154009</c:v>
                </c:pt>
                <c:pt idx="4">
                  <c:v>21.8412691997253</c:v>
                </c:pt>
                <c:pt idx="5">
                  <c:v>15.3027092525467</c:v>
                </c:pt>
                <c:pt idx="6">
                  <c:v>4.2008021019365103</c:v>
                </c:pt>
                <c:pt idx="7">
                  <c:v>5.1773134462857504</c:v>
                </c:pt>
                <c:pt idx="8">
                  <c:v>13.3689675610606</c:v>
                </c:pt>
                <c:pt idx="9">
                  <c:v>11.5397717426026</c:v>
                </c:pt>
                <c:pt idx="10">
                  <c:v>43.795831902096097</c:v>
                </c:pt>
                <c:pt idx="11">
                  <c:v>26.291576254561701</c:v>
                </c:pt>
                <c:pt idx="12">
                  <c:v>46.8964608408495</c:v>
                </c:pt>
                <c:pt idx="13">
                  <c:v>22.546277645407201</c:v>
                </c:pt>
                <c:pt idx="14">
                  <c:v>15.8771463747805</c:v>
                </c:pt>
                <c:pt idx="15">
                  <c:v>23.757163267288899</c:v>
                </c:pt>
                <c:pt idx="16">
                  <c:v>17.311342325625301</c:v>
                </c:pt>
                <c:pt idx="17">
                  <c:v>33.165861676281303</c:v>
                </c:pt>
                <c:pt idx="18">
                  <c:v>49.526846870602199</c:v>
                </c:pt>
                <c:pt idx="19">
                  <c:v>45.380318779910098</c:v>
                </c:pt>
                <c:pt idx="20">
                  <c:v>34.454369060165199</c:v>
                </c:pt>
                <c:pt idx="21">
                  <c:v>36.559755023530002</c:v>
                </c:pt>
                <c:pt idx="22">
                  <c:v>20.243079665079001</c:v>
                </c:pt>
                <c:pt idx="23">
                  <c:v>42.4640696380321</c:v>
                </c:pt>
                <c:pt idx="24">
                  <c:v>26.328000367036399</c:v>
                </c:pt>
                <c:pt idx="25">
                  <c:v>16.090921548755301</c:v>
                </c:pt>
                <c:pt idx="26">
                  <c:v>14.6770213928872</c:v>
                </c:pt>
                <c:pt idx="27">
                  <c:v>38.582838484122298</c:v>
                </c:pt>
                <c:pt idx="28">
                  <c:v>31.740186025662599</c:v>
                </c:pt>
                <c:pt idx="29">
                  <c:v>31.057019330393899</c:v>
                </c:pt>
                <c:pt idx="30">
                  <c:v>25.4007461604659</c:v>
                </c:pt>
                <c:pt idx="31">
                  <c:v>86.174008599105903</c:v>
                </c:pt>
                <c:pt idx="32">
                  <c:v>21.1092011278635</c:v>
                </c:pt>
                <c:pt idx="33">
                  <c:v>214.14959274012199</c:v>
                </c:pt>
                <c:pt idx="34">
                  <c:v>172.27758131136599</c:v>
                </c:pt>
                <c:pt idx="35">
                  <c:v>1133.4111540574399</c:v>
                </c:pt>
                <c:pt idx="36">
                  <c:v>948.95612538838895</c:v>
                </c:pt>
                <c:pt idx="37">
                  <c:v>745.91662980574995</c:v>
                </c:pt>
                <c:pt idx="38">
                  <c:v>1583.68695402255</c:v>
                </c:pt>
                <c:pt idx="39">
                  <c:v>1633.96055532684</c:v>
                </c:pt>
                <c:pt idx="40">
                  <c:v>1613.97441668743</c:v>
                </c:pt>
                <c:pt idx="41">
                  <c:v>1041.74233553817</c:v>
                </c:pt>
                <c:pt idx="42">
                  <c:v>1607.52220588867</c:v>
                </c:pt>
                <c:pt idx="43">
                  <c:v>1446.91130316766</c:v>
                </c:pt>
                <c:pt idx="44">
                  <c:v>316.69911809967903</c:v>
                </c:pt>
                <c:pt idx="45">
                  <c:v>1426.55350831224</c:v>
                </c:pt>
                <c:pt idx="46">
                  <c:v>992.04680904349402</c:v>
                </c:pt>
                <c:pt idx="47">
                  <c:v>1342.4714069389099</c:v>
                </c:pt>
                <c:pt idx="48">
                  <c:v>4076.3479207692098</c:v>
                </c:pt>
                <c:pt idx="49">
                  <c:v>2092.35711908341</c:v>
                </c:pt>
                <c:pt idx="50">
                  <c:v>1850.5340297565299</c:v>
                </c:pt>
                <c:pt idx="51">
                  <c:v>2051.6440665042201</c:v>
                </c:pt>
                <c:pt idx="52">
                  <c:v>2316.77755397906</c:v>
                </c:pt>
                <c:pt idx="53">
                  <c:v>2103.2744553846201</c:v>
                </c:pt>
                <c:pt idx="54">
                  <c:v>1947.6006009974101</c:v>
                </c:pt>
                <c:pt idx="55">
                  <c:v>2176.5545271670499</c:v>
                </c:pt>
                <c:pt idx="56">
                  <c:v>2009.2478325251</c:v>
                </c:pt>
                <c:pt idx="57">
                  <c:v>2031.5241364404401</c:v>
                </c:pt>
                <c:pt idx="58">
                  <c:v>5090.9251452568296</c:v>
                </c:pt>
                <c:pt idx="59">
                  <c:v>1336.60291641346</c:v>
                </c:pt>
                <c:pt idx="60">
                  <c:v>1909.57552613537</c:v>
                </c:pt>
                <c:pt idx="61">
                  <c:v>702.827278912932</c:v>
                </c:pt>
                <c:pt idx="62">
                  <c:v>1053.9654146770999</c:v>
                </c:pt>
                <c:pt idx="63">
                  <c:v>1485.5469866829901</c:v>
                </c:pt>
                <c:pt idx="64">
                  <c:v>2228.7120342429598</c:v>
                </c:pt>
                <c:pt idx="65">
                  <c:v>2017.4948614874199</c:v>
                </c:pt>
                <c:pt idx="66">
                  <c:v>2341.8304652402398</c:v>
                </c:pt>
                <c:pt idx="67">
                  <c:v>2286.6803197540698</c:v>
                </c:pt>
                <c:pt idx="68">
                  <c:v>1398.3843780063501</c:v>
                </c:pt>
                <c:pt idx="69">
                  <c:v>2021.8516436008099</c:v>
                </c:pt>
                <c:pt idx="70">
                  <c:v>1202.0081039732299</c:v>
                </c:pt>
                <c:pt idx="71">
                  <c:v>2627.9798939366801</c:v>
                </c:pt>
                <c:pt idx="72">
                  <c:v>1404.8558083681501</c:v>
                </c:pt>
                <c:pt idx="73">
                  <c:v>1164.45115105025</c:v>
                </c:pt>
                <c:pt idx="74">
                  <c:v>1761.8671078709599</c:v>
                </c:pt>
                <c:pt idx="75">
                  <c:v>3155.4184722478199</c:v>
                </c:pt>
                <c:pt idx="76">
                  <c:v>1870.69529573506</c:v>
                </c:pt>
                <c:pt idx="77">
                  <c:v>2160.8513835829599</c:v>
                </c:pt>
                <c:pt idx="78">
                  <c:v>3194.2182839422899</c:v>
                </c:pt>
                <c:pt idx="79">
                  <c:v>2689.8853746476502</c:v>
                </c:pt>
                <c:pt idx="80">
                  <c:v>2449.5303270550899</c:v>
                </c:pt>
                <c:pt idx="81">
                  <c:v>786.37723946055803</c:v>
                </c:pt>
                <c:pt idx="82">
                  <c:v>914.10577055419503</c:v>
                </c:pt>
                <c:pt idx="83">
                  <c:v>1324.77054267828</c:v>
                </c:pt>
                <c:pt idx="84">
                  <c:v>1661.49633317949</c:v>
                </c:pt>
                <c:pt idx="85">
                  <c:v>2638.55875511254</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numCache>
            </c:numRef>
          </c:val>
          <c:smooth val="0"/>
          <c:extLst>
            <c:ext xmlns:c16="http://schemas.microsoft.com/office/drawing/2014/chart" uri="{C3380CC4-5D6E-409C-BE32-E72D297353CC}">
              <c16:uniqueId val="{00000000-065A-41F4-B097-FD2C9C483344}"/>
            </c:ext>
          </c:extLst>
        </c:ser>
        <c:dLbls>
          <c:showLegendKey val="0"/>
          <c:showVal val="0"/>
          <c:showCatName val="0"/>
          <c:showSerName val="0"/>
          <c:showPercent val="0"/>
          <c:showBubbleSize val="0"/>
        </c:dLbls>
        <c:smooth val="0"/>
        <c:axId val="475727888"/>
        <c:axId val="475728280"/>
      </c:lineChart>
      <c:catAx>
        <c:axId val="47572788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8280"/>
        <c:crosses val="autoZero"/>
        <c:auto val="1"/>
        <c:lblAlgn val="ctr"/>
        <c:lblOffset val="100"/>
        <c:noMultiLvlLbl val="0"/>
      </c:catAx>
      <c:valAx>
        <c:axId val="475728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57278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9.0257897367975806E-2</c:v>
                </c:pt>
                <c:pt idx="1">
                  <c:v>5.0812165225306301E-2</c:v>
                </c:pt>
                <c:pt idx="2">
                  <c:v>3.9811412068718098E-2</c:v>
                </c:pt>
                <c:pt idx="3">
                  <c:v>8.8928378262908003E-2</c:v>
                </c:pt>
                <c:pt idx="4">
                  <c:v>0.119504828943248</c:v>
                </c:pt>
                <c:pt idx="5">
                  <c:v>0.103426018137471</c:v>
                </c:pt>
                <c:pt idx="6">
                  <c:v>0.15540283218204801</c:v>
                </c:pt>
                <c:pt idx="7">
                  <c:v>4.5483924603444602E-2</c:v>
                </c:pt>
                <c:pt idx="8">
                  <c:v>5.3302971192793001E-2</c:v>
                </c:pt>
                <c:pt idx="9">
                  <c:v>7.4447334463152201E-2</c:v>
                </c:pt>
                <c:pt idx="10">
                  <c:v>3.9880382821044599E-2</c:v>
                </c:pt>
                <c:pt idx="11">
                  <c:v>8.7629344235699694E-2</c:v>
                </c:pt>
                <c:pt idx="12">
                  <c:v>6.95374030887983E-2</c:v>
                </c:pt>
                <c:pt idx="13">
                  <c:v>5.5161750464850202E-2</c:v>
                </c:pt>
                <c:pt idx="14">
                  <c:v>0.12791772990189701</c:v>
                </c:pt>
                <c:pt idx="15">
                  <c:v>3.1498086416037498E-2</c:v>
                </c:pt>
                <c:pt idx="16">
                  <c:v>3.6203996280756399E-2</c:v>
                </c:pt>
                <c:pt idx="17">
                  <c:v>4.2331883731462697E-2</c:v>
                </c:pt>
                <c:pt idx="18">
                  <c:v>8.7290402793970698E-2</c:v>
                </c:pt>
                <c:pt idx="19">
                  <c:v>5.7382558261263997E-2</c:v>
                </c:pt>
                <c:pt idx="20">
                  <c:v>6.7927899225853905E-2</c:v>
                </c:pt>
                <c:pt idx="21">
                  <c:v>4.8879712352054801E-2</c:v>
                </c:pt>
                <c:pt idx="22">
                  <c:v>0.12838819172816399</c:v>
                </c:pt>
                <c:pt idx="23">
                  <c:v>5.4858347351093399E-2</c:v>
                </c:pt>
                <c:pt idx="24">
                  <c:v>7.4218487274024206E-2</c:v>
                </c:pt>
                <c:pt idx="25">
                  <c:v>0.100195958558809</c:v>
                </c:pt>
                <c:pt idx="26">
                  <c:v>3.6509116554113097E-2</c:v>
                </c:pt>
                <c:pt idx="27">
                  <c:v>6.9519866937436198E-2</c:v>
                </c:pt>
                <c:pt idx="28">
                  <c:v>0.113865734661519</c:v>
                </c:pt>
                <c:pt idx="29">
                  <c:v>9.8153942241769099E-2</c:v>
                </c:pt>
                <c:pt idx="30">
                  <c:v>5.5768102795331703E-2</c:v>
                </c:pt>
                <c:pt idx="31">
                  <c:v>5.7135393128830002E-2</c:v>
                </c:pt>
                <c:pt idx="32">
                  <c:v>5.8335393563636602E-2</c:v>
                </c:pt>
                <c:pt idx="33">
                  <c:v>9.1999832862007996E-2</c:v>
                </c:pt>
                <c:pt idx="34">
                  <c:v>5.27129248273887E-2</c:v>
                </c:pt>
                <c:pt idx="35">
                  <c:v>5.2431782254584898E-2</c:v>
                </c:pt>
                <c:pt idx="36">
                  <c:v>6.4862217246566198E-2</c:v>
                </c:pt>
                <c:pt idx="37">
                  <c:v>5.8222719579309301E-2</c:v>
                </c:pt>
                <c:pt idx="38">
                  <c:v>7.6526818686895204E-2</c:v>
                </c:pt>
                <c:pt idx="39">
                  <c:v>6.8306210340293994E-2</c:v>
                </c:pt>
                <c:pt idx="40">
                  <c:v>7.8883947831435403E-2</c:v>
                </c:pt>
                <c:pt idx="41">
                  <c:v>6.7850485983235204E-2</c:v>
                </c:pt>
                <c:pt idx="42">
                  <c:v>7.3473544444019601E-2</c:v>
                </c:pt>
                <c:pt idx="43">
                  <c:v>6.9720700139401598E-2</c:v>
                </c:pt>
                <c:pt idx="44">
                  <c:v>4.8926705401705503E-2</c:v>
                </c:pt>
                <c:pt idx="45">
                  <c:v>4.5733053584885199E-2</c:v>
                </c:pt>
                <c:pt idx="46">
                  <c:v>8.7940160613836998E-2</c:v>
                </c:pt>
                <c:pt idx="47">
                  <c:v>5.66639684404791E-2</c:v>
                </c:pt>
                <c:pt idx="48">
                  <c:v>0.11490930184373301</c:v>
                </c:pt>
                <c:pt idx="49">
                  <c:v>9.0620692863790597E-2</c:v>
                </c:pt>
                <c:pt idx="50">
                  <c:v>7.1747781886091697E-2</c:v>
                </c:pt>
                <c:pt idx="51">
                  <c:v>3.8578679422016898E-2</c:v>
                </c:pt>
                <c:pt idx="52">
                  <c:v>8.9270043845409902E-2</c:v>
                </c:pt>
                <c:pt idx="53">
                  <c:v>9.3429654108263593E-2</c:v>
                </c:pt>
                <c:pt idx="54">
                  <c:v>0.133953563745904</c:v>
                </c:pt>
                <c:pt idx="55">
                  <c:v>0.15732982923628799</c:v>
                </c:pt>
                <c:pt idx="56">
                  <c:v>9.5803136864759497E-2</c:v>
                </c:pt>
                <c:pt idx="57">
                  <c:v>0.12283820351083</c:v>
                </c:pt>
                <c:pt idx="58">
                  <c:v>0.152967430055853</c:v>
                </c:pt>
                <c:pt idx="59">
                  <c:v>0.159810981981971</c:v>
                </c:pt>
                <c:pt idx="60">
                  <c:v>0.136427767612644</c:v>
                </c:pt>
                <c:pt idx="61">
                  <c:v>5.1447529168204303E-2</c:v>
                </c:pt>
                <c:pt idx="62">
                  <c:v>6.3494436341190702E-2</c:v>
                </c:pt>
                <c:pt idx="63">
                  <c:v>9.9139836020031305E-2</c:v>
                </c:pt>
                <c:pt idx="64">
                  <c:v>0.146699877893501</c:v>
                </c:pt>
                <c:pt idx="65">
                  <c:v>0.22629994089814601</c:v>
                </c:pt>
                <c:pt idx="66">
                  <c:v>0.13427127027691901</c:v>
                </c:pt>
                <c:pt idx="67">
                  <c:v>0.10657204255579</c:v>
                </c:pt>
                <c:pt idx="68">
                  <c:v>0.10945945675245899</c:v>
                </c:pt>
                <c:pt idx="69">
                  <c:v>3.4150315369718798E-2</c:v>
                </c:pt>
                <c:pt idx="70">
                  <c:v>4.8705299640823201E-2</c:v>
                </c:pt>
                <c:pt idx="71">
                  <c:v>6.6987998158940104E-2</c:v>
                </c:pt>
                <c:pt idx="72">
                  <c:v>8.9017796739603999E-2</c:v>
                </c:pt>
                <c:pt idx="73">
                  <c:v>0.13765147853918699</c:v>
                </c:pt>
                <c:pt idx="74">
                  <c:v>9.8989613068656002E-2</c:v>
                </c:pt>
                <c:pt idx="75">
                  <c:v>5.0672257517266998E-2</c:v>
                </c:pt>
                <c:pt idx="76">
                  <c:v>0.1348197607394</c:v>
                </c:pt>
                <c:pt idx="77">
                  <c:v>0.176728050563737</c:v>
                </c:pt>
                <c:pt idx="78">
                  <c:v>0.106029117992477</c:v>
                </c:pt>
                <c:pt idx="79">
                  <c:v>6.3884788636172807E-2</c:v>
                </c:pt>
                <c:pt idx="80">
                  <c:v>9.6951209055250606E-2</c:v>
                </c:pt>
                <c:pt idx="81">
                  <c:v>7.06424172190524E-2</c:v>
                </c:pt>
                <c:pt idx="82">
                  <c:v>8.8736798972345599E-2</c:v>
                </c:pt>
                <c:pt idx="83">
                  <c:v>5.1028268602135399E-2</c:v>
                </c:pt>
                <c:pt idx="84">
                  <c:v>0.172221273917744</c:v>
                </c:pt>
                <c:pt idx="85">
                  <c:v>0.10921275575851901</c:v>
                </c:pt>
                <c:pt idx="86">
                  <c:v>9.6893300494128504E-2</c:v>
                </c:pt>
                <c:pt idx="87">
                  <c:v>0.10743312673458</c:v>
                </c:pt>
                <c:pt idx="88">
                  <c:v>5.34747281243102E-2</c:v>
                </c:pt>
                <c:pt idx="89">
                  <c:v>7.5281650963803695E-2</c:v>
                </c:pt>
                <c:pt idx="90">
                  <c:v>7.6324165386473394E-2</c:v>
                </c:pt>
                <c:pt idx="91">
                  <c:v>5.2396200440333697E-2</c:v>
                </c:pt>
                <c:pt idx="92">
                  <c:v>7.9534497681416697E-2</c:v>
                </c:pt>
                <c:pt idx="93">
                  <c:v>5.1156480068131699E-2</c:v>
                </c:pt>
                <c:pt idx="94">
                  <c:v>2.54276752103469E-2</c:v>
                </c:pt>
                <c:pt idx="95">
                  <c:v>4.7478657163720801E-2</c:v>
                </c:pt>
                <c:pt idx="96">
                  <c:v>7.0337825369396006E-2</c:v>
                </c:pt>
                <c:pt idx="97">
                  <c:v>0.20607807395608499</c:v>
                </c:pt>
                <c:pt idx="98">
                  <c:v>8.7903365018425703E-2</c:v>
                </c:pt>
                <c:pt idx="99">
                  <c:v>0.100624807879756</c:v>
                </c:pt>
                <c:pt idx="100">
                  <c:v>7.7712803538781502E-2</c:v>
                </c:pt>
                <c:pt idx="101">
                  <c:v>0.14343944289465899</c:v>
                </c:pt>
                <c:pt idx="102">
                  <c:v>3.5262307700016503E-2</c:v>
                </c:pt>
                <c:pt idx="103">
                  <c:v>6.5078607819840997E-2</c:v>
                </c:pt>
                <c:pt idx="104">
                  <c:v>4.98216797957758E-2</c:v>
                </c:pt>
                <c:pt idx="105">
                  <c:v>8.46127524591678E-2</c:v>
                </c:pt>
                <c:pt idx="106">
                  <c:v>8.8617001175347099E-2</c:v>
                </c:pt>
                <c:pt idx="107">
                  <c:v>0.14373010487603599</c:v>
                </c:pt>
                <c:pt idx="108">
                  <c:v>0.115935310752248</c:v>
                </c:pt>
                <c:pt idx="109">
                  <c:v>0.12573004682542599</c:v>
                </c:pt>
                <c:pt idx="110">
                  <c:v>4.71219438914912E-2</c:v>
                </c:pt>
                <c:pt idx="111">
                  <c:v>7.6520378415066995E-2</c:v>
                </c:pt>
                <c:pt idx="112">
                  <c:v>0.120588262904383</c:v>
                </c:pt>
                <c:pt idx="113">
                  <c:v>6.6708119908943195E-2</c:v>
                </c:pt>
                <c:pt idx="114">
                  <c:v>0.14284276923332501</c:v>
                </c:pt>
                <c:pt idx="115">
                  <c:v>0.11499091250589299</c:v>
                </c:pt>
                <c:pt idx="116">
                  <c:v>6.4720291523678294E-2</c:v>
                </c:pt>
                <c:pt idx="117">
                  <c:v>0.12508702647561801</c:v>
                </c:pt>
                <c:pt idx="118">
                  <c:v>0.13560888062121201</c:v>
                </c:pt>
                <c:pt idx="119">
                  <c:v>0.15263605715907999</c:v>
                </c:pt>
                <c:pt idx="120">
                  <c:v>6.2416525623225902E-2</c:v>
                </c:pt>
                <c:pt idx="121">
                  <c:v>9.3091425411657699E-2</c:v>
                </c:pt>
                <c:pt idx="122">
                  <c:v>4.4153684270749102E-2</c:v>
                </c:pt>
                <c:pt idx="123">
                  <c:v>4.4084462966647101E-2</c:v>
                </c:pt>
                <c:pt idx="124">
                  <c:v>6.7889427155986698E-2</c:v>
                </c:pt>
                <c:pt idx="125">
                  <c:v>8.7629234818993207E-2</c:v>
                </c:pt>
                <c:pt idx="126">
                  <c:v>0.122441002622228</c:v>
                </c:pt>
                <c:pt idx="127">
                  <c:v>9.1222611648990398E-2</c:v>
                </c:pt>
                <c:pt idx="128">
                  <c:v>9.0748398979015002E-2</c:v>
                </c:pt>
                <c:pt idx="129">
                  <c:v>3.70756091912618E-2</c:v>
                </c:pt>
                <c:pt idx="130">
                  <c:v>7.4645012788187096E-2</c:v>
                </c:pt>
                <c:pt idx="131">
                  <c:v>5.5665033925099403E-2</c:v>
                </c:pt>
                <c:pt idx="132">
                  <c:v>9.8570540362663106E-2</c:v>
                </c:pt>
                <c:pt idx="133">
                  <c:v>8.3593191956297899E-2</c:v>
                </c:pt>
                <c:pt idx="134">
                  <c:v>6.11367140705679E-2</c:v>
                </c:pt>
                <c:pt idx="135">
                  <c:v>0.140570958061256</c:v>
                </c:pt>
                <c:pt idx="136">
                  <c:v>0.22612346552095999</c:v>
                </c:pt>
                <c:pt idx="137">
                  <c:v>0.123204204281782</c:v>
                </c:pt>
                <c:pt idx="138">
                  <c:v>8.1939096656569593E-2</c:v>
                </c:pt>
                <c:pt idx="139">
                  <c:v>7.8450953687397101E-2</c:v>
                </c:pt>
                <c:pt idx="140">
                  <c:v>8.6902772479482304E-2</c:v>
                </c:pt>
                <c:pt idx="141">
                  <c:v>0.12284224755687401</c:v>
                </c:pt>
                <c:pt idx="142">
                  <c:v>5.21441062126555E-2</c:v>
                </c:pt>
                <c:pt idx="143">
                  <c:v>4.4469396841059897E-2</c:v>
                </c:pt>
                <c:pt idx="144">
                  <c:v>9.79529427944172E-2</c:v>
                </c:pt>
                <c:pt idx="145">
                  <c:v>0.17243144539429001</c:v>
                </c:pt>
                <c:pt idx="146">
                  <c:v>0.13479032790696899</c:v>
                </c:pt>
                <c:pt idx="147">
                  <c:v>7.2478222261477696E-2</c:v>
                </c:pt>
                <c:pt idx="148">
                  <c:v>0.11183302815171101</c:v>
                </c:pt>
                <c:pt idx="149">
                  <c:v>8.1383434638910998E-2</c:v>
                </c:pt>
                <c:pt idx="150">
                  <c:v>8.5022185975477393E-2</c:v>
                </c:pt>
                <c:pt idx="151">
                  <c:v>0.149736745943466</c:v>
                </c:pt>
                <c:pt idx="152">
                  <c:v>7.56393307696267E-2</c:v>
                </c:pt>
                <c:pt idx="153">
                  <c:v>0.24088385624613201</c:v>
                </c:pt>
                <c:pt idx="154">
                  <c:v>6.6092780961272093E-2</c:v>
                </c:pt>
                <c:pt idx="155">
                  <c:v>0.188772449081725</c:v>
                </c:pt>
                <c:pt idx="156">
                  <c:v>7.9904553086428604E-2</c:v>
                </c:pt>
                <c:pt idx="157">
                  <c:v>0.15304404605716601</c:v>
                </c:pt>
                <c:pt idx="158">
                  <c:v>0.11540654718174601</c:v>
                </c:pt>
                <c:pt idx="159">
                  <c:v>0.11941066191921999</c:v>
                </c:pt>
                <c:pt idx="160">
                  <c:v>7.4886164800335095E-2</c:v>
                </c:pt>
                <c:pt idx="161">
                  <c:v>0.108424458505908</c:v>
                </c:pt>
                <c:pt idx="162">
                  <c:v>0.11263267513983199</c:v>
                </c:pt>
                <c:pt idx="163">
                  <c:v>6.7318244842133196E-2</c:v>
                </c:pt>
                <c:pt idx="164">
                  <c:v>6.81805879371154E-2</c:v>
                </c:pt>
                <c:pt idx="165">
                  <c:v>6.4942794566503106E-2</c:v>
                </c:pt>
                <c:pt idx="166">
                  <c:v>0.11537518056865501</c:v>
                </c:pt>
                <c:pt idx="167">
                  <c:v>0.116443413785317</c:v>
                </c:pt>
                <c:pt idx="168">
                  <c:v>0.148696328226219</c:v>
                </c:pt>
                <c:pt idx="169">
                  <c:v>6.5106569685714794E-2</c:v>
                </c:pt>
                <c:pt idx="170">
                  <c:v>0.16391153494541999</c:v>
                </c:pt>
                <c:pt idx="171">
                  <c:v>0.15612837851463299</c:v>
                </c:pt>
                <c:pt idx="172">
                  <c:v>8.40799611422995E-2</c:v>
                </c:pt>
                <c:pt idx="173">
                  <c:v>9.1830893836407496E-2</c:v>
                </c:pt>
                <c:pt idx="174">
                  <c:v>0.11460516791231901</c:v>
                </c:pt>
                <c:pt idx="175">
                  <c:v>5.0080594466174598E-2</c:v>
                </c:pt>
                <c:pt idx="176">
                  <c:v>0.10593959534273401</c:v>
                </c:pt>
                <c:pt idx="177">
                  <c:v>7.1598854577716503E-2</c:v>
                </c:pt>
                <c:pt idx="178">
                  <c:v>7.5146108875142906E-2</c:v>
                </c:pt>
                <c:pt idx="179">
                  <c:v>6.3238553080389406E-2</c:v>
                </c:pt>
                <c:pt idx="180">
                  <c:v>6.3997620234554506E-2</c:v>
                </c:pt>
                <c:pt idx="181">
                  <c:v>4.6877696546679101E-2</c:v>
                </c:pt>
                <c:pt idx="182">
                  <c:v>9.4184300568887297E-2</c:v>
                </c:pt>
                <c:pt idx="183">
                  <c:v>4.9371304724281397E-2</c:v>
                </c:pt>
                <c:pt idx="184">
                  <c:v>6.3967207032006604E-2</c:v>
                </c:pt>
                <c:pt idx="185">
                  <c:v>5.2549788864835398E-2</c:v>
                </c:pt>
                <c:pt idx="186">
                  <c:v>7.1459323387623994E-2</c:v>
                </c:pt>
                <c:pt idx="187">
                  <c:v>5.6160606127193903E-2</c:v>
                </c:pt>
                <c:pt idx="188">
                  <c:v>9.7857841862376296E-2</c:v>
                </c:pt>
                <c:pt idx="189">
                  <c:v>0.102136031907545</c:v>
                </c:pt>
                <c:pt idx="190">
                  <c:v>5.9306535420046699E-2</c:v>
                </c:pt>
                <c:pt idx="191">
                  <c:v>5.7852332043516197E-2</c:v>
                </c:pt>
                <c:pt idx="192">
                  <c:v>9.9382793787520796E-2</c:v>
                </c:pt>
                <c:pt idx="193">
                  <c:v>6.3620782051683394E-2</c:v>
                </c:pt>
                <c:pt idx="194">
                  <c:v>0.14193020242470999</c:v>
                </c:pt>
                <c:pt idx="195">
                  <c:v>0.123489686860559</c:v>
                </c:pt>
                <c:pt idx="196">
                  <c:v>0.12537932470951299</c:v>
                </c:pt>
                <c:pt idx="197">
                  <c:v>0.11323783331602</c:v>
                </c:pt>
                <c:pt idx="198">
                  <c:v>5.34981799866633E-2</c:v>
                </c:pt>
                <c:pt idx="199">
                  <c:v>0.178761567452142</c:v>
                </c:pt>
                <c:pt idx="200">
                  <c:v>7.3280057821502403E-2</c:v>
                </c:pt>
                <c:pt idx="201">
                  <c:v>0.113245779915966</c:v>
                </c:pt>
                <c:pt idx="202">
                  <c:v>0.143444864250277</c:v>
                </c:pt>
                <c:pt idx="203">
                  <c:v>0.17185816882587299</c:v>
                </c:pt>
                <c:pt idx="204">
                  <c:v>0.12666511482450399</c:v>
                </c:pt>
                <c:pt idx="205">
                  <c:v>0.101804044448952</c:v>
                </c:pt>
                <c:pt idx="206">
                  <c:v>9.3283834953591993E-2</c:v>
                </c:pt>
                <c:pt idx="207">
                  <c:v>0.115554924190004</c:v>
                </c:pt>
                <c:pt idx="208">
                  <c:v>0.11284073096054099</c:v>
                </c:pt>
                <c:pt idx="209">
                  <c:v>7.6668029717606501E-2</c:v>
                </c:pt>
                <c:pt idx="210">
                  <c:v>0.12349678821921201</c:v>
                </c:pt>
                <c:pt idx="211">
                  <c:v>5.2930978679513997E-2</c:v>
                </c:pt>
                <c:pt idx="212">
                  <c:v>9.9625579606344203E-2</c:v>
                </c:pt>
                <c:pt idx="213">
                  <c:v>5.4465352114628003E-2</c:v>
                </c:pt>
                <c:pt idx="214">
                  <c:v>3.6374440807057602E-2</c:v>
                </c:pt>
                <c:pt idx="215">
                  <c:v>5.9010089655598098E-2</c:v>
                </c:pt>
                <c:pt idx="216">
                  <c:v>0.13752450098013699</c:v>
                </c:pt>
                <c:pt idx="217">
                  <c:v>0.16332236911711501</c:v>
                </c:pt>
                <c:pt idx="218">
                  <c:v>8.2345178498623606E-2</c:v>
                </c:pt>
                <c:pt idx="219">
                  <c:v>0.107265826304137</c:v>
                </c:pt>
                <c:pt idx="220">
                  <c:v>0.116257856491106</c:v>
                </c:pt>
                <c:pt idx="221">
                  <c:v>0.103913241607458</c:v>
                </c:pt>
                <c:pt idx="222">
                  <c:v>0.118592897030957</c:v>
                </c:pt>
                <c:pt idx="223">
                  <c:v>0.167244472880479</c:v>
                </c:pt>
                <c:pt idx="224">
                  <c:v>9.7301233532709502E-2</c:v>
                </c:pt>
                <c:pt idx="225">
                  <c:v>5.97527494245488E-2</c:v>
                </c:pt>
                <c:pt idx="226">
                  <c:v>0.116546271889929</c:v>
                </c:pt>
                <c:pt idx="227">
                  <c:v>0.121474527349458</c:v>
                </c:pt>
                <c:pt idx="228">
                  <c:v>0.120027601274468</c:v>
                </c:pt>
                <c:pt idx="229">
                  <c:v>0.102079547058905</c:v>
                </c:pt>
                <c:pt idx="230">
                  <c:v>0.12431209668356299</c:v>
                </c:pt>
                <c:pt idx="231">
                  <c:v>8.4558481365664101E-2</c:v>
                </c:pt>
                <c:pt idx="232">
                  <c:v>6.2317839978280103E-2</c:v>
                </c:pt>
                <c:pt idx="233">
                  <c:v>0.13452454000470601</c:v>
                </c:pt>
                <c:pt idx="234">
                  <c:v>0.14198991116993701</c:v>
                </c:pt>
                <c:pt idx="235">
                  <c:v>0.110406454289093</c:v>
                </c:pt>
                <c:pt idx="236">
                  <c:v>0.16164060306550301</c:v>
                </c:pt>
                <c:pt idx="237">
                  <c:v>0.110413234284918</c:v>
                </c:pt>
                <c:pt idx="238">
                  <c:v>0.10217341289524499</c:v>
                </c:pt>
                <c:pt idx="239">
                  <c:v>0.149757987877153</c:v>
                </c:pt>
                <c:pt idx="240">
                  <c:v>0.15102506576223601</c:v>
                </c:pt>
                <c:pt idx="241">
                  <c:v>9.9456140982931998E-2</c:v>
                </c:pt>
                <c:pt idx="242">
                  <c:v>5.6264852484503802E-2</c:v>
                </c:pt>
                <c:pt idx="243">
                  <c:v>0.117485624750644</c:v>
                </c:pt>
                <c:pt idx="244">
                  <c:v>0.160148722098651</c:v>
                </c:pt>
                <c:pt idx="245">
                  <c:v>0.13434807164632101</c:v>
                </c:pt>
                <c:pt idx="246">
                  <c:v>0.14542295547207901</c:v>
                </c:pt>
                <c:pt idx="247">
                  <c:v>8.3829674671168405E-2</c:v>
                </c:pt>
                <c:pt idx="248">
                  <c:v>0.13375851241172901</c:v>
                </c:pt>
                <c:pt idx="249">
                  <c:v>0.170715271876555</c:v>
                </c:pt>
                <c:pt idx="250">
                  <c:v>0.161721251611216</c:v>
                </c:pt>
                <c:pt idx="251">
                  <c:v>7.55336167903366E-2</c:v>
                </c:pt>
                <c:pt idx="252">
                  <c:v>0.125791040910397</c:v>
                </c:pt>
                <c:pt idx="253">
                  <c:v>0.19703498142054501</c:v>
                </c:pt>
                <c:pt idx="254">
                  <c:v>0.26856159872233898</c:v>
                </c:pt>
                <c:pt idx="255">
                  <c:v>5.9542025084234597E-2</c:v>
                </c:pt>
                <c:pt idx="256">
                  <c:v>0.199282584325853</c:v>
                </c:pt>
                <c:pt idx="257">
                  <c:v>0.145151095072031</c:v>
                </c:pt>
                <c:pt idx="258">
                  <c:v>0.133044776185193</c:v>
                </c:pt>
                <c:pt idx="259">
                  <c:v>0.110558901263444</c:v>
                </c:pt>
                <c:pt idx="260">
                  <c:v>9.4620141135892996E-2</c:v>
                </c:pt>
                <c:pt idx="261">
                  <c:v>0.109785378393968</c:v>
                </c:pt>
                <c:pt idx="262">
                  <c:v>0.23911489898740901</c:v>
                </c:pt>
                <c:pt idx="263">
                  <c:v>0.1647125348914</c:v>
                </c:pt>
                <c:pt idx="264">
                  <c:v>6.14490886333868E-2</c:v>
                </c:pt>
                <c:pt idx="265">
                  <c:v>8.9028959391684495E-2</c:v>
                </c:pt>
                <c:pt idx="266">
                  <c:v>0.12581584777067201</c:v>
                </c:pt>
                <c:pt idx="267">
                  <c:v>0.13756460365471301</c:v>
                </c:pt>
                <c:pt idx="268">
                  <c:v>0.229560118920107</c:v>
                </c:pt>
                <c:pt idx="269">
                  <c:v>0.15053165790725601</c:v>
                </c:pt>
                <c:pt idx="270">
                  <c:v>0.18603008428116199</c:v>
                </c:pt>
                <c:pt idx="271">
                  <c:v>0.183099747734593</c:v>
                </c:pt>
                <c:pt idx="272">
                  <c:v>0.27235364749060698</c:v>
                </c:pt>
                <c:pt idx="273">
                  <c:v>0.15606539162895999</c:v>
                </c:pt>
                <c:pt idx="274">
                  <c:v>0.10973802738624699</c:v>
                </c:pt>
                <c:pt idx="275">
                  <c:v>7.1765538091948897E-2</c:v>
                </c:pt>
                <c:pt idx="276">
                  <c:v>7.7121700750023697E-2</c:v>
                </c:pt>
                <c:pt idx="277">
                  <c:v>0.12842027758910299</c:v>
                </c:pt>
                <c:pt idx="278">
                  <c:v>0.206765743343925</c:v>
                </c:pt>
                <c:pt idx="279">
                  <c:v>0.23810115485019701</c:v>
                </c:pt>
                <c:pt idx="280">
                  <c:v>0.18598446093165999</c:v>
                </c:pt>
                <c:pt idx="281">
                  <c:v>9.2015001999591894E-2</c:v>
                </c:pt>
                <c:pt idx="282">
                  <c:v>6.9325479682062305E-2</c:v>
                </c:pt>
                <c:pt idx="283">
                  <c:v>0.111372210526697</c:v>
                </c:pt>
                <c:pt idx="284">
                  <c:v>0.20596329142151901</c:v>
                </c:pt>
                <c:pt idx="285">
                  <c:v>0.13136823513957499</c:v>
                </c:pt>
                <c:pt idx="286">
                  <c:v>4.5531082329167999E-2</c:v>
                </c:pt>
                <c:pt idx="287">
                  <c:v>7.7084770060216898E-2</c:v>
                </c:pt>
                <c:pt idx="288">
                  <c:v>0.153610110712076</c:v>
                </c:pt>
                <c:pt idx="289">
                  <c:v>0.15335483938738101</c:v>
                </c:pt>
                <c:pt idx="290">
                  <c:v>0.105839659173112</c:v>
                </c:pt>
                <c:pt idx="291">
                  <c:v>8.5940347069965797E-2</c:v>
                </c:pt>
                <c:pt idx="292">
                  <c:v>7.1972906190213695E-2</c:v>
                </c:pt>
                <c:pt idx="293">
                  <c:v>7.6569021112632196E-2</c:v>
                </c:pt>
                <c:pt idx="294">
                  <c:v>8.8956151729686697E-2</c:v>
                </c:pt>
                <c:pt idx="295">
                  <c:v>8.2066112786889203E-2</c:v>
                </c:pt>
                <c:pt idx="296">
                  <c:v>2.1872452135696299E-2</c:v>
                </c:pt>
                <c:pt idx="297">
                  <c:v>6.4195238636547497E-2</c:v>
                </c:pt>
                <c:pt idx="298">
                  <c:v>3.7531640860042903E-2</c:v>
                </c:pt>
                <c:pt idx="299">
                  <c:v>7.3193658794697095E-2</c:v>
                </c:pt>
                <c:pt idx="300">
                  <c:v>7.9988461294125901E-2</c:v>
                </c:pt>
                <c:pt idx="301">
                  <c:v>0.11307970604425201</c:v>
                </c:pt>
                <c:pt idx="302">
                  <c:v>0.15376834523674901</c:v>
                </c:pt>
                <c:pt idx="303">
                  <c:v>0.17872769741130301</c:v>
                </c:pt>
                <c:pt idx="304">
                  <c:v>6.2415964478613001E-2</c:v>
                </c:pt>
                <c:pt idx="305">
                  <c:v>9.0371574059075796E-2</c:v>
                </c:pt>
                <c:pt idx="306">
                  <c:v>6.7703882837717E-2</c:v>
                </c:pt>
                <c:pt idx="307">
                  <c:v>9.5096956773196503E-2</c:v>
                </c:pt>
                <c:pt idx="308">
                  <c:v>0.134940129870388</c:v>
                </c:pt>
                <c:pt idx="309">
                  <c:v>6.7303105844766301E-2</c:v>
                </c:pt>
                <c:pt idx="310">
                  <c:v>0.12633511036079101</c:v>
                </c:pt>
                <c:pt idx="311">
                  <c:v>0.19188135363585401</c:v>
                </c:pt>
                <c:pt idx="312">
                  <c:v>0.13353621762333001</c:v>
                </c:pt>
                <c:pt idx="313">
                  <c:v>0.14778805185862001</c:v>
                </c:pt>
                <c:pt idx="314">
                  <c:v>4.6013903560382603E-2</c:v>
                </c:pt>
                <c:pt idx="315">
                  <c:v>0.14042313065235901</c:v>
                </c:pt>
                <c:pt idx="316">
                  <c:v>9.3039695891717497E-2</c:v>
                </c:pt>
                <c:pt idx="317">
                  <c:v>0.15380350684560101</c:v>
                </c:pt>
                <c:pt idx="318">
                  <c:v>9.9888423953247998E-2</c:v>
                </c:pt>
                <c:pt idx="319">
                  <c:v>0.10689224647970499</c:v>
                </c:pt>
                <c:pt idx="320">
                  <c:v>8.2753571096063294E-2</c:v>
                </c:pt>
                <c:pt idx="321">
                  <c:v>9.3273964244183993E-2</c:v>
                </c:pt>
                <c:pt idx="322">
                  <c:v>9.2759071029703002E-2</c:v>
                </c:pt>
                <c:pt idx="323">
                  <c:v>4.6986965606350399E-2</c:v>
                </c:pt>
                <c:pt idx="324">
                  <c:v>5.2715010684697798E-2</c:v>
                </c:pt>
                <c:pt idx="325">
                  <c:v>0.20555711118431999</c:v>
                </c:pt>
                <c:pt idx="326">
                  <c:v>5.7758298093066797E-2</c:v>
                </c:pt>
                <c:pt idx="327">
                  <c:v>7.1439675500834798E-2</c:v>
                </c:pt>
                <c:pt idx="328">
                  <c:v>5.7100971545726999E-2</c:v>
                </c:pt>
                <c:pt idx="329">
                  <c:v>4.6608336296290701E-2</c:v>
                </c:pt>
                <c:pt idx="330">
                  <c:v>3.7350088802689398E-2</c:v>
                </c:pt>
                <c:pt idx="331">
                  <c:v>7.8056046608440399E-2</c:v>
                </c:pt>
                <c:pt idx="332">
                  <c:v>6.3331617534042206E-2</c:v>
                </c:pt>
                <c:pt idx="333">
                  <c:v>8.6938072971809305E-2</c:v>
                </c:pt>
                <c:pt idx="334">
                  <c:v>7.9573324681427304E-2</c:v>
                </c:pt>
                <c:pt idx="335">
                  <c:v>9.2369678462534202E-2</c:v>
                </c:pt>
                <c:pt idx="336">
                  <c:v>8.4137673451848305E-2</c:v>
                </c:pt>
                <c:pt idx="337">
                  <c:v>8.8960967837910396E-2</c:v>
                </c:pt>
                <c:pt idx="338">
                  <c:v>0.113807650714183</c:v>
                </c:pt>
                <c:pt idx="339">
                  <c:v>0.12552968566945999</c:v>
                </c:pt>
                <c:pt idx="340">
                  <c:v>0.116185523034689</c:v>
                </c:pt>
                <c:pt idx="341">
                  <c:v>9.8205819195490998E-2</c:v>
                </c:pt>
                <c:pt idx="342">
                  <c:v>7.9964407998445994E-2</c:v>
                </c:pt>
                <c:pt idx="343">
                  <c:v>0.13395009186536699</c:v>
                </c:pt>
                <c:pt idx="344">
                  <c:v>0.10223544268434601</c:v>
                </c:pt>
                <c:pt idx="345">
                  <c:v>9.3481145156034895E-2</c:v>
                </c:pt>
                <c:pt idx="346">
                  <c:v>0.13233074628523001</c:v>
                </c:pt>
                <c:pt idx="347">
                  <c:v>7.8212895474819993E-2</c:v>
                </c:pt>
                <c:pt idx="348">
                  <c:v>6.41310669191274E-2</c:v>
                </c:pt>
                <c:pt idx="349">
                  <c:v>7.2174632916458106E-2</c:v>
                </c:pt>
                <c:pt idx="350">
                  <c:v>8.7298822448793001E-2</c:v>
                </c:pt>
                <c:pt idx="351">
                  <c:v>5.3009341803903001E-2</c:v>
                </c:pt>
                <c:pt idx="352">
                  <c:v>8.36677061666872E-2</c:v>
                </c:pt>
                <c:pt idx="353">
                  <c:v>8.3470318818742201E-2</c:v>
                </c:pt>
                <c:pt idx="354">
                  <c:v>0.108954632892329</c:v>
                </c:pt>
                <c:pt idx="355">
                  <c:v>8.2596331253733404E-2</c:v>
                </c:pt>
                <c:pt idx="356">
                  <c:v>8.2596331253733404E-2</c:v>
                </c:pt>
                <c:pt idx="357">
                  <c:v>0.10572489126877301</c:v>
                </c:pt>
                <c:pt idx="358">
                  <c:v>3.07772001678377E-2</c:v>
                </c:pt>
                <c:pt idx="359">
                  <c:v>4.2094856497955101E-2</c:v>
                </c:pt>
                <c:pt idx="360">
                  <c:v>7.90021258757682E-2</c:v>
                </c:pt>
                <c:pt idx="361">
                  <c:v>5.6832398972318399E-2</c:v>
                </c:pt>
                <c:pt idx="362">
                  <c:v>7.0775831667224398E-2</c:v>
                </c:pt>
                <c:pt idx="363">
                  <c:v>6.8181538853590906E-2</c:v>
                </c:pt>
                <c:pt idx="364">
                  <c:v>9.9566476909071597E-2</c:v>
                </c:pt>
                <c:pt idx="365">
                  <c:v>7.4571525766128299E-2</c:v>
                </c:pt>
                <c:pt idx="366">
                  <c:v>0.11928144429368299</c:v>
                </c:pt>
                <c:pt idx="367">
                  <c:v>0.16980127036353401</c:v>
                </c:pt>
                <c:pt idx="368">
                  <c:v>0.18379275936489001</c:v>
                </c:pt>
                <c:pt idx="369">
                  <c:v>3.6753385200749999E-2</c:v>
                </c:pt>
                <c:pt idx="370">
                  <c:v>0.137723722830846</c:v>
                </c:pt>
                <c:pt idx="371">
                  <c:v>0.118069480129336</c:v>
                </c:pt>
                <c:pt idx="372">
                  <c:v>6.5184234272755298E-2</c:v>
                </c:pt>
                <c:pt idx="373">
                  <c:v>6.3653893840557904E-2</c:v>
                </c:pt>
                <c:pt idx="374">
                  <c:v>6.5336733963483107E-2</c:v>
                </c:pt>
                <c:pt idx="375">
                  <c:v>4.0054475055600398E-2</c:v>
                </c:pt>
                <c:pt idx="376">
                  <c:v>5.1370926666224899E-2</c:v>
                </c:pt>
                <c:pt idx="377">
                  <c:v>4.4082993959678997E-2</c:v>
                </c:pt>
                <c:pt idx="378">
                  <c:v>0.121740197627424</c:v>
                </c:pt>
                <c:pt idx="379">
                  <c:v>0.107639468264393</c:v>
                </c:pt>
                <c:pt idx="380">
                  <c:v>6.8365406807742196E-2</c:v>
                </c:pt>
                <c:pt idx="381">
                  <c:v>6.1723437956174701E-2</c:v>
                </c:pt>
                <c:pt idx="382">
                  <c:v>0.11396768660616401</c:v>
                </c:pt>
                <c:pt idx="383">
                  <c:v>8.0656020711159696E-2</c:v>
                </c:pt>
                <c:pt idx="384">
                  <c:v>3.9738444387506601E-2</c:v>
                </c:pt>
                <c:pt idx="385">
                  <c:v>7.7860171725844196E-2</c:v>
                </c:pt>
                <c:pt idx="386">
                  <c:v>7.5987044474010695E-2</c:v>
                </c:pt>
                <c:pt idx="387">
                  <c:v>0.10176948492237101</c:v>
                </c:pt>
                <c:pt idx="388">
                  <c:v>0.137521833183439</c:v>
                </c:pt>
                <c:pt idx="389">
                  <c:v>6.5015140955499096E-2</c:v>
                </c:pt>
                <c:pt idx="390">
                  <c:v>4.0263444770422097E-2</c:v>
                </c:pt>
                <c:pt idx="391">
                  <c:v>4.1211529854901799E-2</c:v>
                </c:pt>
                <c:pt idx="392">
                  <c:v>5.9175620461825701E-2</c:v>
                </c:pt>
                <c:pt idx="393">
                  <c:v>4.2876176520143999E-2</c:v>
                </c:pt>
                <c:pt idx="394">
                  <c:v>6.1656778138437299E-2</c:v>
                </c:pt>
                <c:pt idx="395">
                  <c:v>4.0348748442726901E-2</c:v>
                </c:pt>
                <c:pt idx="396">
                  <c:v>0.10106023567141301</c:v>
                </c:pt>
                <c:pt idx="397">
                  <c:v>0.122267937797614</c:v>
                </c:pt>
                <c:pt idx="398">
                  <c:v>0.14017306692297599</c:v>
                </c:pt>
                <c:pt idx="399">
                  <c:v>9.5965871003585695E-2</c:v>
                </c:pt>
                <c:pt idx="400">
                  <c:v>0.119641377521004</c:v>
                </c:pt>
                <c:pt idx="401">
                  <c:v>7.1219022729282197E-2</c:v>
                </c:pt>
                <c:pt idx="402">
                  <c:v>6.2930981495544297E-2</c:v>
                </c:pt>
                <c:pt idx="403">
                  <c:v>0.131822336959555</c:v>
                </c:pt>
                <c:pt idx="404">
                  <c:v>0.12379361213149701</c:v>
                </c:pt>
                <c:pt idx="405">
                  <c:v>6.1448687465834997E-2</c:v>
                </c:pt>
                <c:pt idx="406">
                  <c:v>0.10255737738981401</c:v>
                </c:pt>
                <c:pt idx="407">
                  <c:v>6.11145329852004E-2</c:v>
                </c:pt>
                <c:pt idx="408">
                  <c:v>6.6436135518641901E-2</c:v>
                </c:pt>
                <c:pt idx="409">
                  <c:v>7.5373493512478698E-2</c:v>
                </c:pt>
                <c:pt idx="410">
                  <c:v>0.181266204445102</c:v>
                </c:pt>
                <c:pt idx="411">
                  <c:v>7.7304178887712599E-2</c:v>
                </c:pt>
                <c:pt idx="412">
                  <c:v>0.122125364521478</c:v>
                </c:pt>
                <c:pt idx="413">
                  <c:v>7.0077353494402403E-2</c:v>
                </c:pt>
                <c:pt idx="414">
                  <c:v>4.6165155098656298E-2</c:v>
                </c:pt>
                <c:pt idx="415">
                  <c:v>6.5870749343173093E-2</c:v>
                </c:pt>
                <c:pt idx="416">
                  <c:v>6.0285047031756397E-2</c:v>
                </c:pt>
                <c:pt idx="417">
                  <c:v>0.110612245651246</c:v>
                </c:pt>
                <c:pt idx="418">
                  <c:v>6.4847835138858806E-2</c:v>
                </c:pt>
                <c:pt idx="419">
                  <c:v>5.3937037998340501E-2</c:v>
                </c:pt>
                <c:pt idx="420">
                  <c:v>5.9279380809605001E-2</c:v>
                </c:pt>
                <c:pt idx="421">
                  <c:v>7.1246880278108798E-2</c:v>
                </c:pt>
                <c:pt idx="422">
                  <c:v>6.7779155507042999E-2</c:v>
                </c:pt>
                <c:pt idx="423">
                  <c:v>6.4742861940591395E-2</c:v>
                </c:pt>
                <c:pt idx="424">
                  <c:v>8.3454826661255699E-2</c:v>
                </c:pt>
                <c:pt idx="425">
                  <c:v>6.2327550951621902E-2</c:v>
                </c:pt>
                <c:pt idx="426">
                  <c:v>8.6599401011725002E-2</c:v>
                </c:pt>
                <c:pt idx="427">
                  <c:v>5.6947511394776003E-2</c:v>
                </c:pt>
                <c:pt idx="428">
                  <c:v>0.11208260757296</c:v>
                </c:pt>
                <c:pt idx="429">
                  <c:v>6.1661898759672998E-2</c:v>
                </c:pt>
                <c:pt idx="430">
                  <c:v>0.145133097917056</c:v>
                </c:pt>
                <c:pt idx="431">
                  <c:v>9.9114206436019703E-2</c:v>
                </c:pt>
                <c:pt idx="432">
                  <c:v>6.3713147062873399E-2</c:v>
                </c:pt>
                <c:pt idx="433">
                  <c:v>0.109087211983341</c:v>
                </c:pt>
                <c:pt idx="434">
                  <c:v>0.13544170672994801</c:v>
                </c:pt>
                <c:pt idx="435">
                  <c:v>6.1157153309649798E-2</c:v>
                </c:pt>
                <c:pt idx="436">
                  <c:v>7.1709209007348701E-2</c:v>
                </c:pt>
                <c:pt idx="437">
                  <c:v>6.0998558257818102E-2</c:v>
                </c:pt>
                <c:pt idx="438">
                  <c:v>7.0705622247477506E-2</c:v>
                </c:pt>
                <c:pt idx="439">
                  <c:v>0.15075287865106601</c:v>
                </c:pt>
                <c:pt idx="440">
                  <c:v>6.6046426140422193E-2</c:v>
                </c:pt>
                <c:pt idx="441">
                  <c:v>0.102114926588312</c:v>
                </c:pt>
                <c:pt idx="442">
                  <c:v>0.129710688089683</c:v>
                </c:pt>
                <c:pt idx="443">
                  <c:v>4.8409189629130302E-2</c:v>
                </c:pt>
                <c:pt idx="444">
                  <c:v>0.113268421236765</c:v>
                </c:pt>
                <c:pt idx="445">
                  <c:v>6.3052408227940004E-2</c:v>
                </c:pt>
                <c:pt idx="446">
                  <c:v>0.14379604025479401</c:v>
                </c:pt>
                <c:pt idx="447">
                  <c:v>0.10234029900380601</c:v>
                </c:pt>
                <c:pt idx="448">
                  <c:v>0.169863655050665</c:v>
                </c:pt>
                <c:pt idx="449">
                  <c:v>0.14947438880227401</c:v>
                </c:pt>
                <c:pt idx="450">
                  <c:v>0.123708065607937</c:v>
                </c:pt>
                <c:pt idx="451">
                  <c:v>6.4459853643423104E-2</c:v>
                </c:pt>
                <c:pt idx="452">
                  <c:v>0.133881155781647</c:v>
                </c:pt>
                <c:pt idx="453">
                  <c:v>8.2894786963658706E-2</c:v>
                </c:pt>
                <c:pt idx="454">
                  <c:v>0.109552138289919</c:v>
                </c:pt>
                <c:pt idx="455">
                  <c:v>9.8301300155999694E-2</c:v>
                </c:pt>
                <c:pt idx="456">
                  <c:v>0.20498887097620999</c:v>
                </c:pt>
                <c:pt idx="457">
                  <c:v>9.3443493789264906E-2</c:v>
                </c:pt>
                <c:pt idx="458">
                  <c:v>0.20593453924406999</c:v>
                </c:pt>
                <c:pt idx="459">
                  <c:v>0.17936651977017801</c:v>
                </c:pt>
                <c:pt idx="460">
                  <c:v>7.9431239979122603E-2</c:v>
                </c:pt>
                <c:pt idx="461">
                  <c:v>0.112800864568763</c:v>
                </c:pt>
                <c:pt idx="462">
                  <c:v>5.8134724250272503E-2</c:v>
                </c:pt>
                <c:pt idx="463">
                  <c:v>0.10406048298033201</c:v>
                </c:pt>
                <c:pt idx="464">
                  <c:v>0.16360044894526801</c:v>
                </c:pt>
                <c:pt idx="465">
                  <c:v>5.22406265333311E-2</c:v>
                </c:pt>
                <c:pt idx="466">
                  <c:v>7.2467331062897794E-2</c:v>
                </c:pt>
                <c:pt idx="467">
                  <c:v>8.6389892006838095E-2</c:v>
                </c:pt>
                <c:pt idx="468">
                  <c:v>9.3368724500670894E-2</c:v>
                </c:pt>
                <c:pt idx="469">
                  <c:v>6.4011713221506603E-2</c:v>
                </c:pt>
                <c:pt idx="470">
                  <c:v>9.85559336694872E-2</c:v>
                </c:pt>
                <c:pt idx="471">
                  <c:v>0.11962773877798499</c:v>
                </c:pt>
                <c:pt idx="472">
                  <c:v>9.5685613827061797E-2</c:v>
                </c:pt>
                <c:pt idx="473">
                  <c:v>7.6923470482855902E-2</c:v>
                </c:pt>
                <c:pt idx="474">
                  <c:v>4.6914582509797E-2</c:v>
                </c:pt>
                <c:pt idx="475">
                  <c:v>0.15794049134582</c:v>
                </c:pt>
                <c:pt idx="476">
                  <c:v>9.7570937583170994E-2</c:v>
                </c:pt>
                <c:pt idx="477">
                  <c:v>6.0193208844842798E-2</c:v>
                </c:pt>
                <c:pt idx="478">
                  <c:v>9.3469512477029199E-2</c:v>
                </c:pt>
                <c:pt idx="479">
                  <c:v>0.159155733491507</c:v>
                </c:pt>
                <c:pt idx="480">
                  <c:v>0.15210158393177201</c:v>
                </c:pt>
                <c:pt idx="481">
                  <c:v>7.0899331545018901E-2</c:v>
                </c:pt>
                <c:pt idx="482">
                  <c:v>2.7675178454649001E-2</c:v>
                </c:pt>
                <c:pt idx="483">
                  <c:v>0.14373728066644301</c:v>
                </c:pt>
                <c:pt idx="484">
                  <c:v>5.1308595654968099E-2</c:v>
                </c:pt>
                <c:pt idx="485">
                  <c:v>7.1796201366702297E-2</c:v>
                </c:pt>
                <c:pt idx="486">
                  <c:v>8.4866004568289702E-2</c:v>
                </c:pt>
                <c:pt idx="487">
                  <c:v>0.13305760330650701</c:v>
                </c:pt>
                <c:pt idx="488">
                  <c:v>9.8166891356148395E-2</c:v>
                </c:pt>
                <c:pt idx="489">
                  <c:v>4.9893230492139798E-2</c:v>
                </c:pt>
                <c:pt idx="490">
                  <c:v>5.0903877886169902E-2</c:v>
                </c:pt>
                <c:pt idx="491">
                  <c:v>4.9777749018975297E-2</c:v>
                </c:pt>
                <c:pt idx="492">
                  <c:v>7.3693951088610293E-2</c:v>
                </c:pt>
                <c:pt idx="493">
                  <c:v>3.5718342609101901E-2</c:v>
                </c:pt>
                <c:pt idx="494">
                  <c:v>5.6524633056099997E-2</c:v>
                </c:pt>
                <c:pt idx="495">
                  <c:v>5.0412428030274299E-2</c:v>
                </c:pt>
                <c:pt idx="496">
                  <c:v>6.1315596388814203E-2</c:v>
                </c:pt>
                <c:pt idx="497">
                  <c:v>9.1929072243858601E-2</c:v>
                </c:pt>
                <c:pt idx="498">
                  <c:v>5.29857286314942E-2</c:v>
                </c:pt>
                <c:pt idx="499">
                  <c:v>4.4450615629061399E-2</c:v>
                </c:pt>
                <c:pt idx="500">
                  <c:v>6.0645833092882302E-2</c:v>
                </c:pt>
                <c:pt idx="501">
                  <c:v>0.10461940451710899</c:v>
                </c:pt>
                <c:pt idx="502">
                  <c:v>9.2538441874929503E-2</c:v>
                </c:pt>
                <c:pt idx="503">
                  <c:v>7.4672876094551602E-2</c:v>
                </c:pt>
                <c:pt idx="504">
                  <c:v>4.3966893801228001E-2</c:v>
                </c:pt>
                <c:pt idx="505">
                  <c:v>5.6149332913237898E-2</c:v>
                </c:pt>
                <c:pt idx="506">
                  <c:v>9.9183611789788004E-2</c:v>
                </c:pt>
                <c:pt idx="507">
                  <c:v>0.108397406997679</c:v>
                </c:pt>
                <c:pt idx="508">
                  <c:v>6.7088485452044697E-2</c:v>
                </c:pt>
                <c:pt idx="509">
                  <c:v>6.4415156055009207E-2</c:v>
                </c:pt>
                <c:pt idx="510">
                  <c:v>7.1875106526452806E-2</c:v>
                </c:pt>
                <c:pt idx="511">
                  <c:v>3.9751072948582801E-2</c:v>
                </c:pt>
                <c:pt idx="512">
                  <c:v>5.8067802902456299E-2</c:v>
                </c:pt>
                <c:pt idx="513">
                  <c:v>4.0717846110302401E-2</c:v>
                </c:pt>
                <c:pt idx="514">
                  <c:v>7.6115070464957496E-2</c:v>
                </c:pt>
                <c:pt idx="515">
                  <c:v>0.18237856773271</c:v>
                </c:pt>
                <c:pt idx="516">
                  <c:v>0.113412008161552</c:v>
                </c:pt>
                <c:pt idx="517">
                  <c:v>0.13294199746678301</c:v>
                </c:pt>
                <c:pt idx="518">
                  <c:v>0.15288321857895501</c:v>
                </c:pt>
                <c:pt idx="519">
                  <c:v>0.15500319049734501</c:v>
                </c:pt>
                <c:pt idx="520">
                  <c:v>0.143739108432274</c:v>
                </c:pt>
                <c:pt idx="521">
                  <c:v>5.73037024183383E-2</c:v>
                </c:pt>
                <c:pt idx="522">
                  <c:v>0.142314986760669</c:v>
                </c:pt>
                <c:pt idx="523">
                  <c:v>0.10919809396355599</c:v>
                </c:pt>
                <c:pt idx="524">
                  <c:v>7.5245814974828296E-2</c:v>
                </c:pt>
                <c:pt idx="525">
                  <c:v>4.4239324602318698E-2</c:v>
                </c:pt>
                <c:pt idx="526">
                  <c:v>5.3172856135020298E-2</c:v>
                </c:pt>
                <c:pt idx="527">
                  <c:v>5.6825577681928897E-2</c:v>
                </c:pt>
                <c:pt idx="528">
                  <c:v>4.5480030413607798E-2</c:v>
                </c:pt>
                <c:pt idx="529">
                  <c:v>4.86025787428713E-2</c:v>
                </c:pt>
                <c:pt idx="530">
                  <c:v>6.1112032264715101E-2</c:v>
                </c:pt>
                <c:pt idx="531">
                  <c:v>3.7397095601317702E-2</c:v>
                </c:pt>
                <c:pt idx="532">
                  <c:v>4.6830799028517098E-2</c:v>
                </c:pt>
                <c:pt idx="533">
                  <c:v>8.0506457494700603E-2</c:v>
                </c:pt>
                <c:pt idx="534">
                  <c:v>5.6724235898545798E-2</c:v>
                </c:pt>
                <c:pt idx="535">
                  <c:v>5.8258386123410097E-2</c:v>
                </c:pt>
                <c:pt idx="536">
                  <c:v>4.19361282459281E-2</c:v>
                </c:pt>
                <c:pt idx="537">
                  <c:v>6.9903676068687304E-2</c:v>
                </c:pt>
                <c:pt idx="538">
                  <c:v>0.105978023322174</c:v>
                </c:pt>
                <c:pt idx="539">
                  <c:v>0.118589644603035</c:v>
                </c:pt>
                <c:pt idx="540">
                  <c:v>6.4096245361055904E-2</c:v>
                </c:pt>
                <c:pt idx="541">
                  <c:v>7.3157786320329904E-2</c:v>
                </c:pt>
                <c:pt idx="542">
                  <c:v>4.4023803520390002E-2</c:v>
                </c:pt>
                <c:pt idx="543">
                  <c:v>0.15309955528942101</c:v>
                </c:pt>
                <c:pt idx="544">
                  <c:v>8.54891288188106E-2</c:v>
                </c:pt>
                <c:pt idx="545">
                  <c:v>6.8646221872269306E-2</c:v>
                </c:pt>
                <c:pt idx="546">
                  <c:v>3.7078735335904202E-2</c:v>
                </c:pt>
                <c:pt idx="547">
                  <c:v>4.1373173367667097E-2</c:v>
                </c:pt>
                <c:pt idx="548">
                  <c:v>5.0114204903392502E-2</c:v>
                </c:pt>
                <c:pt idx="549">
                  <c:v>7.9807054900280103E-2</c:v>
                </c:pt>
                <c:pt idx="550">
                  <c:v>3.7941904919058897E-2</c:v>
                </c:pt>
                <c:pt idx="551">
                  <c:v>6.2176772352118402E-2</c:v>
                </c:pt>
                <c:pt idx="552">
                  <c:v>5.4870032064474897E-2</c:v>
                </c:pt>
                <c:pt idx="553">
                  <c:v>3.9329755483304397E-2</c:v>
                </c:pt>
                <c:pt idx="554">
                  <c:v>6.84351093438018E-2</c:v>
                </c:pt>
                <c:pt idx="555">
                  <c:v>7.1952559857923204E-2</c:v>
                </c:pt>
                <c:pt idx="556">
                  <c:v>5.86611243298885E-2</c:v>
                </c:pt>
                <c:pt idx="557">
                  <c:v>6.0980697249877903E-2</c:v>
                </c:pt>
                <c:pt idx="558">
                  <c:v>9.8134254176973704E-2</c:v>
                </c:pt>
                <c:pt idx="559">
                  <c:v>9.0263416656573198E-2</c:v>
                </c:pt>
                <c:pt idx="560">
                  <c:v>8.10152264536938E-2</c:v>
                </c:pt>
                <c:pt idx="561">
                  <c:v>4.4922052917385297E-2</c:v>
                </c:pt>
                <c:pt idx="562">
                  <c:v>4.4221193697514503E-2</c:v>
                </c:pt>
                <c:pt idx="563">
                  <c:v>4.4274615674817698E-2</c:v>
                </c:pt>
                <c:pt idx="564">
                  <c:v>5.8926209128484203E-2</c:v>
                </c:pt>
                <c:pt idx="565">
                  <c:v>3.1820798918445997E-2</c:v>
                </c:pt>
                <c:pt idx="566">
                  <c:v>6.5186381344681701E-2</c:v>
                </c:pt>
                <c:pt idx="567">
                  <c:v>0.105425190299963</c:v>
                </c:pt>
                <c:pt idx="568">
                  <c:v>7.7839014263340098E-2</c:v>
                </c:pt>
                <c:pt idx="569">
                  <c:v>5.3162552373656899E-2</c:v>
                </c:pt>
                <c:pt idx="570">
                  <c:v>4.4306206351762502E-2</c:v>
                </c:pt>
                <c:pt idx="571">
                  <c:v>7.0298492514608804E-2</c:v>
                </c:pt>
                <c:pt idx="572">
                  <c:v>5.4945621830509703E-2</c:v>
                </c:pt>
                <c:pt idx="573">
                  <c:v>5.5252594674579797E-2</c:v>
                </c:pt>
                <c:pt idx="574">
                  <c:v>5.35835475836225E-2</c:v>
                </c:pt>
                <c:pt idx="575">
                  <c:v>4.3104863573740701E-2</c:v>
                </c:pt>
                <c:pt idx="576">
                  <c:v>9.3131780411114307E-2</c:v>
                </c:pt>
                <c:pt idx="577">
                  <c:v>7.8513860771610197E-2</c:v>
                </c:pt>
                <c:pt idx="578">
                  <c:v>8.1081118213115894E-2</c:v>
                </c:pt>
                <c:pt idx="579">
                  <c:v>3.7788455783831103E-2</c:v>
                </c:pt>
                <c:pt idx="580">
                  <c:v>5.6188406192143499E-2</c:v>
                </c:pt>
                <c:pt idx="581">
                  <c:v>7.50422819235112E-2</c:v>
                </c:pt>
                <c:pt idx="582">
                  <c:v>8.5395551872071901E-2</c:v>
                </c:pt>
                <c:pt idx="583">
                  <c:v>5.69383311461302E-2</c:v>
                </c:pt>
                <c:pt idx="584">
                  <c:v>3.9148671418860498E-2</c:v>
                </c:pt>
                <c:pt idx="585">
                  <c:v>6.4061788020030305E-2</c:v>
                </c:pt>
                <c:pt idx="586">
                  <c:v>5.27355746451528E-2</c:v>
                </c:pt>
                <c:pt idx="587">
                  <c:v>0.109355795432271</c:v>
                </c:pt>
                <c:pt idx="588">
                  <c:v>8.2154851902748502E-2</c:v>
                </c:pt>
                <c:pt idx="589">
                  <c:v>8.7600747711404997E-2</c:v>
                </c:pt>
                <c:pt idx="590">
                  <c:v>4.2239525731239097E-2</c:v>
                </c:pt>
                <c:pt idx="591">
                  <c:v>8.4060968370929495E-2</c:v>
                </c:pt>
                <c:pt idx="592">
                  <c:v>7.1242995620909494E-2</c:v>
                </c:pt>
                <c:pt idx="593">
                  <c:v>0.10251393822716499</c:v>
                </c:pt>
                <c:pt idx="594">
                  <c:v>6.8348972302255104E-2</c:v>
                </c:pt>
                <c:pt idx="595">
                  <c:v>7.3882856230121099E-2</c:v>
                </c:pt>
                <c:pt idx="596">
                  <c:v>6.106100392812E-2</c:v>
                </c:pt>
                <c:pt idx="597">
                  <c:v>8.6967049818543099E-2</c:v>
                </c:pt>
                <c:pt idx="598">
                  <c:v>7.4925574539295298E-2</c:v>
                </c:pt>
                <c:pt idx="599">
                  <c:v>0.145497277404878</c:v>
                </c:pt>
                <c:pt idx="600">
                  <c:v>0.119247447575896</c:v>
                </c:pt>
                <c:pt idx="601">
                  <c:v>6.2162114303001101E-2</c:v>
                </c:pt>
                <c:pt idx="602">
                  <c:v>9.0298702482269497E-2</c:v>
                </c:pt>
                <c:pt idx="603">
                  <c:v>0.111765637480484</c:v>
                </c:pt>
                <c:pt idx="604">
                  <c:v>6.3967236245842704E-2</c:v>
                </c:pt>
                <c:pt idx="605">
                  <c:v>7.5170380390820093E-2</c:v>
                </c:pt>
                <c:pt idx="606">
                  <c:v>5.6780868610692599E-2</c:v>
                </c:pt>
                <c:pt idx="607">
                  <c:v>6.7903264578489303E-2</c:v>
                </c:pt>
                <c:pt idx="608">
                  <c:v>5.17700125120013E-2</c:v>
                </c:pt>
                <c:pt idx="609">
                  <c:v>7.9837929488644696E-2</c:v>
                </c:pt>
                <c:pt idx="610">
                  <c:v>7.09503752482184E-2</c:v>
                </c:pt>
                <c:pt idx="611">
                  <c:v>4.1446691108429301E-2</c:v>
                </c:pt>
                <c:pt idx="612">
                  <c:v>9.5751186072637107E-2</c:v>
                </c:pt>
                <c:pt idx="613">
                  <c:v>0.106998929163791</c:v>
                </c:pt>
                <c:pt idx="614">
                  <c:v>0.18662072419834999</c:v>
                </c:pt>
                <c:pt idx="615">
                  <c:v>0.111172150696252</c:v>
                </c:pt>
                <c:pt idx="616">
                  <c:v>7.8295051565794194E-2</c:v>
                </c:pt>
                <c:pt idx="617">
                  <c:v>5.1049068515048597E-2</c:v>
                </c:pt>
                <c:pt idx="618">
                  <c:v>6.0789937563582398E-2</c:v>
                </c:pt>
                <c:pt idx="619">
                  <c:v>0.12006084675376</c:v>
                </c:pt>
                <c:pt idx="620">
                  <c:v>4.3637365906670798E-2</c:v>
                </c:pt>
                <c:pt idx="621">
                  <c:v>3.1668238587836399E-2</c:v>
                </c:pt>
                <c:pt idx="622">
                  <c:v>9.8184586202930094E-2</c:v>
                </c:pt>
                <c:pt idx="623">
                  <c:v>3.5894774951384899E-2</c:v>
                </c:pt>
                <c:pt idx="624">
                  <c:v>3.7048056240406801E-2</c:v>
                </c:pt>
                <c:pt idx="625">
                  <c:v>6.9346489869104605E-2</c:v>
                </c:pt>
                <c:pt idx="626">
                  <c:v>3.4559525444720803E-2</c:v>
                </c:pt>
                <c:pt idx="627">
                  <c:v>5.7700154824040402E-2</c:v>
                </c:pt>
                <c:pt idx="628">
                  <c:v>3.1892064983554798E-2</c:v>
                </c:pt>
                <c:pt idx="629">
                  <c:v>7.5703149565569103E-2</c:v>
                </c:pt>
                <c:pt idx="630">
                  <c:v>6.3568177685626198E-2</c:v>
                </c:pt>
                <c:pt idx="631">
                  <c:v>0.103119445479043</c:v>
                </c:pt>
                <c:pt idx="632">
                  <c:v>6.3936471638852396E-2</c:v>
                </c:pt>
                <c:pt idx="633">
                  <c:v>4.1661821413992002E-2</c:v>
                </c:pt>
                <c:pt idx="634">
                  <c:v>5.2821760831930201E-2</c:v>
                </c:pt>
                <c:pt idx="635">
                  <c:v>5.3480729063740302E-2</c:v>
                </c:pt>
                <c:pt idx="636">
                  <c:v>0.114745295349761</c:v>
                </c:pt>
                <c:pt idx="637">
                  <c:v>4.6737684265178603E-2</c:v>
                </c:pt>
                <c:pt idx="638">
                  <c:v>5.6487317640467702E-2</c:v>
                </c:pt>
                <c:pt idx="639">
                  <c:v>4.8152267538888301E-2</c:v>
                </c:pt>
                <c:pt idx="640">
                  <c:v>7.0465855569417701E-2</c:v>
                </c:pt>
                <c:pt idx="641">
                  <c:v>8.5035211859110504E-2</c:v>
                </c:pt>
                <c:pt idx="642">
                  <c:v>7.8124628060581597E-2</c:v>
                </c:pt>
                <c:pt idx="643">
                  <c:v>4.8832396042750303E-2</c:v>
                </c:pt>
                <c:pt idx="644">
                  <c:v>3.05961233821701E-2</c:v>
                </c:pt>
                <c:pt idx="645">
                  <c:v>5.1190529533038397E-2</c:v>
                </c:pt>
                <c:pt idx="646">
                  <c:v>6.6289461156725293E-2</c:v>
                </c:pt>
                <c:pt idx="647">
                  <c:v>5.0097956366295097E-2</c:v>
                </c:pt>
                <c:pt idx="648">
                  <c:v>8.0208087227757296E-2</c:v>
                </c:pt>
                <c:pt idx="649">
                  <c:v>4.2000154649517799E-2</c:v>
                </c:pt>
                <c:pt idx="650">
                  <c:v>8.0380021430633899E-2</c:v>
                </c:pt>
                <c:pt idx="651">
                  <c:v>0.101043794025171</c:v>
                </c:pt>
                <c:pt idx="652">
                  <c:v>5.8173930805201203E-2</c:v>
                </c:pt>
                <c:pt idx="653">
                  <c:v>0.15768330979115</c:v>
                </c:pt>
                <c:pt idx="654">
                  <c:v>3.6220702495298601E-2</c:v>
                </c:pt>
                <c:pt idx="655">
                  <c:v>5.7675782825332499E-2</c:v>
                </c:pt>
                <c:pt idx="656">
                  <c:v>8.0726760342115594E-2</c:v>
                </c:pt>
                <c:pt idx="657">
                  <c:v>5.6216600790552997E-2</c:v>
                </c:pt>
                <c:pt idx="658">
                  <c:v>8.7415241414031106E-2</c:v>
                </c:pt>
                <c:pt idx="659">
                  <c:v>8.9870913020865306E-2</c:v>
                </c:pt>
                <c:pt idx="660">
                  <c:v>0.11232974337181</c:v>
                </c:pt>
                <c:pt idx="661">
                  <c:v>7.9480733401422504E-2</c:v>
                </c:pt>
                <c:pt idx="662">
                  <c:v>8.1469991263474498E-2</c:v>
                </c:pt>
                <c:pt idx="663">
                  <c:v>0.112417784563958</c:v>
                </c:pt>
                <c:pt idx="664">
                  <c:v>6.3279354740487195E-2</c:v>
                </c:pt>
                <c:pt idx="665">
                  <c:v>7.9108929809532103E-2</c:v>
                </c:pt>
                <c:pt idx="666">
                  <c:v>4.9982621579185503E-2</c:v>
                </c:pt>
                <c:pt idx="667">
                  <c:v>0.12550525647595401</c:v>
                </c:pt>
                <c:pt idx="668">
                  <c:v>8.67462277805362E-2</c:v>
                </c:pt>
                <c:pt idx="669">
                  <c:v>6.8490549736073894E-2</c:v>
                </c:pt>
                <c:pt idx="670">
                  <c:v>4.8977750363501799E-2</c:v>
                </c:pt>
                <c:pt idx="671">
                  <c:v>7.6283898695966301E-2</c:v>
                </c:pt>
                <c:pt idx="672">
                  <c:v>0.120825161492571</c:v>
                </c:pt>
                <c:pt idx="673">
                  <c:v>7.5733960314170803E-2</c:v>
                </c:pt>
                <c:pt idx="674">
                  <c:v>5.66154274155194E-2</c:v>
                </c:pt>
                <c:pt idx="675">
                  <c:v>9.5795729648820493E-2</c:v>
                </c:pt>
                <c:pt idx="676">
                  <c:v>6.7796197456911095E-2</c:v>
                </c:pt>
                <c:pt idx="677">
                  <c:v>0.16894824027113101</c:v>
                </c:pt>
                <c:pt idx="678">
                  <c:v>0.137124272474861</c:v>
                </c:pt>
                <c:pt idx="679">
                  <c:v>8.5865654377542802E-2</c:v>
                </c:pt>
                <c:pt idx="680">
                  <c:v>4.3233405363109198E-2</c:v>
                </c:pt>
                <c:pt idx="681">
                  <c:v>8.5759091709080804E-2</c:v>
                </c:pt>
                <c:pt idx="682">
                  <c:v>8.7376053401414397E-2</c:v>
                </c:pt>
                <c:pt idx="683">
                  <c:v>6.2009702601438003E-2</c:v>
                </c:pt>
                <c:pt idx="684">
                  <c:v>8.9894375275158506E-2</c:v>
                </c:pt>
                <c:pt idx="685">
                  <c:v>4.5241286054481397E-2</c:v>
                </c:pt>
                <c:pt idx="686">
                  <c:v>0.115942306910786</c:v>
                </c:pt>
                <c:pt idx="687">
                  <c:v>7.6876397728214599E-2</c:v>
                </c:pt>
                <c:pt idx="688">
                  <c:v>7.0304941737274307E-2</c:v>
                </c:pt>
                <c:pt idx="689">
                  <c:v>0.16963561224530799</c:v>
                </c:pt>
                <c:pt idx="690">
                  <c:v>0.138954143076848</c:v>
                </c:pt>
                <c:pt idx="691">
                  <c:v>0.11442911007055399</c:v>
                </c:pt>
                <c:pt idx="692">
                  <c:v>9.26219560716533E-2</c:v>
                </c:pt>
                <c:pt idx="693">
                  <c:v>0.101879076271832</c:v>
                </c:pt>
                <c:pt idx="694">
                  <c:v>0.10699501834061</c:v>
                </c:pt>
                <c:pt idx="695">
                  <c:v>4.70399701799964E-2</c:v>
                </c:pt>
                <c:pt idx="696">
                  <c:v>0.10602128809431501</c:v>
                </c:pt>
                <c:pt idx="697">
                  <c:v>5.1268447167042701E-2</c:v>
                </c:pt>
                <c:pt idx="698">
                  <c:v>8.3435391013442106E-2</c:v>
                </c:pt>
                <c:pt idx="699">
                  <c:v>0.206668589710616</c:v>
                </c:pt>
                <c:pt idx="700">
                  <c:v>8.4117536246416005E-2</c:v>
                </c:pt>
                <c:pt idx="701">
                  <c:v>0.200765659076417</c:v>
                </c:pt>
                <c:pt idx="702">
                  <c:v>7.2280444945285599E-2</c:v>
                </c:pt>
                <c:pt idx="703">
                  <c:v>0.103458014397157</c:v>
                </c:pt>
                <c:pt idx="704">
                  <c:v>4.1333258137014502E-2</c:v>
                </c:pt>
                <c:pt idx="705">
                  <c:v>7.0652839940262294E-2</c:v>
                </c:pt>
                <c:pt idx="706">
                  <c:v>6.5538860230288404E-2</c:v>
                </c:pt>
                <c:pt idx="707">
                  <c:v>6.3344665022303404E-2</c:v>
                </c:pt>
                <c:pt idx="708">
                  <c:v>9.0875515867118103E-2</c:v>
                </c:pt>
                <c:pt idx="709">
                  <c:v>4.8426934482702903E-2</c:v>
                </c:pt>
                <c:pt idx="710">
                  <c:v>5.3576789488224398E-2</c:v>
                </c:pt>
                <c:pt idx="711">
                  <c:v>0.11794094165984099</c:v>
                </c:pt>
                <c:pt idx="712">
                  <c:v>0.120667382442676</c:v>
                </c:pt>
                <c:pt idx="713">
                  <c:v>5.7632593237707003E-2</c:v>
                </c:pt>
                <c:pt idx="714">
                  <c:v>8.2169457839864804E-2</c:v>
                </c:pt>
                <c:pt idx="715">
                  <c:v>6.9810783228053105E-2</c:v>
                </c:pt>
                <c:pt idx="716">
                  <c:v>0.133969059282258</c:v>
                </c:pt>
                <c:pt idx="717">
                  <c:v>5.3346500518789003E-2</c:v>
                </c:pt>
                <c:pt idx="718">
                  <c:v>0.123109975791709</c:v>
                </c:pt>
                <c:pt idx="719">
                  <c:v>0.10001932787743099</c:v>
                </c:pt>
                <c:pt idx="720">
                  <c:v>0.11618917966419599</c:v>
                </c:pt>
                <c:pt idx="721">
                  <c:v>0.114076904008898</c:v>
                </c:pt>
                <c:pt idx="722">
                  <c:v>0.105416192886763</c:v>
                </c:pt>
                <c:pt idx="723">
                  <c:v>0.117713969710002</c:v>
                </c:pt>
                <c:pt idx="724">
                  <c:v>9.5197675807700402E-2</c:v>
                </c:pt>
                <c:pt idx="725">
                  <c:v>5.4012774311716701E-2</c:v>
                </c:pt>
                <c:pt idx="726">
                  <c:v>0.123028750228968</c:v>
                </c:pt>
                <c:pt idx="727">
                  <c:v>0.20376239967061699</c:v>
                </c:pt>
                <c:pt idx="728">
                  <c:v>9.6631474763059E-2</c:v>
                </c:pt>
                <c:pt idx="729">
                  <c:v>0.13579101451862399</c:v>
                </c:pt>
                <c:pt idx="730">
                  <c:v>9.7818920233201198E-2</c:v>
                </c:pt>
                <c:pt idx="731">
                  <c:v>5.5875428348688798E-2</c:v>
                </c:pt>
                <c:pt idx="732">
                  <c:v>8.0153893931956793E-2</c:v>
                </c:pt>
                <c:pt idx="733">
                  <c:v>6.6308852220647599E-2</c:v>
                </c:pt>
                <c:pt idx="734">
                  <c:v>3.0612021042997799E-2</c:v>
                </c:pt>
                <c:pt idx="735">
                  <c:v>7.1793170058025796E-2</c:v>
                </c:pt>
                <c:pt idx="736">
                  <c:v>7.1525994205895504E-2</c:v>
                </c:pt>
                <c:pt idx="737">
                  <c:v>6.5184106994720797E-2</c:v>
                </c:pt>
                <c:pt idx="738">
                  <c:v>7.7367482046407504E-2</c:v>
                </c:pt>
                <c:pt idx="739">
                  <c:v>0.10183042546539001</c:v>
                </c:pt>
                <c:pt idx="740">
                  <c:v>8.7215873149530596E-2</c:v>
                </c:pt>
                <c:pt idx="741">
                  <c:v>9.2685571953659895E-2</c:v>
                </c:pt>
                <c:pt idx="742">
                  <c:v>6.1102703700418398E-2</c:v>
                </c:pt>
                <c:pt idx="743">
                  <c:v>4.8387319188966903E-2</c:v>
                </c:pt>
                <c:pt idx="744">
                  <c:v>5.0798786968583198E-2</c:v>
                </c:pt>
                <c:pt idx="745">
                  <c:v>6.7204031235075901E-2</c:v>
                </c:pt>
                <c:pt idx="746">
                  <c:v>7.2846125870510495E-2</c:v>
                </c:pt>
                <c:pt idx="747">
                  <c:v>8.1466394286675001E-2</c:v>
                </c:pt>
                <c:pt idx="748">
                  <c:v>5.7195612947698003E-2</c:v>
                </c:pt>
                <c:pt idx="749">
                  <c:v>8.3141223699627703E-2</c:v>
                </c:pt>
                <c:pt idx="750">
                  <c:v>0.10897203900716999</c:v>
                </c:pt>
                <c:pt idx="751">
                  <c:v>5.3994742901611999E-2</c:v>
                </c:pt>
                <c:pt idx="752">
                  <c:v>6.7935833191475406E-2</c:v>
                </c:pt>
                <c:pt idx="753">
                  <c:v>9.0005023455698205E-2</c:v>
                </c:pt>
                <c:pt idx="754">
                  <c:v>7.34298537998124E-2</c:v>
                </c:pt>
                <c:pt idx="755">
                  <c:v>5.1866572641947703E-2</c:v>
                </c:pt>
                <c:pt idx="756">
                  <c:v>3.6524294835186898E-2</c:v>
                </c:pt>
                <c:pt idx="757">
                  <c:v>7.2615950377902194E-2</c:v>
                </c:pt>
                <c:pt idx="758">
                  <c:v>8.7751230790630894E-2</c:v>
                </c:pt>
                <c:pt idx="759">
                  <c:v>6.7058289388815501E-2</c:v>
                </c:pt>
                <c:pt idx="760">
                  <c:v>0.103098079537657</c:v>
                </c:pt>
                <c:pt idx="761">
                  <c:v>3.44565897103387E-2</c:v>
                </c:pt>
                <c:pt idx="762">
                  <c:v>7.7724809330094596E-2</c:v>
                </c:pt>
                <c:pt idx="763">
                  <c:v>6.4450672615217697E-2</c:v>
                </c:pt>
                <c:pt idx="764">
                  <c:v>0.103096389907689</c:v>
                </c:pt>
                <c:pt idx="765">
                  <c:v>6.8398180861187596E-2</c:v>
                </c:pt>
                <c:pt idx="766">
                  <c:v>0.12841391378446801</c:v>
                </c:pt>
                <c:pt idx="767">
                  <c:v>5.6194899376965902E-2</c:v>
                </c:pt>
                <c:pt idx="768">
                  <c:v>7.3686805289431501E-2</c:v>
                </c:pt>
                <c:pt idx="769">
                  <c:v>6.4929969434865994E-2</c:v>
                </c:pt>
                <c:pt idx="770">
                  <c:v>0.129956295615414</c:v>
                </c:pt>
                <c:pt idx="771">
                  <c:v>7.9077909211337796E-2</c:v>
                </c:pt>
                <c:pt idx="772">
                  <c:v>7.4913115156918897E-2</c:v>
                </c:pt>
                <c:pt idx="773">
                  <c:v>7.9138578364107204E-2</c:v>
                </c:pt>
                <c:pt idx="774">
                  <c:v>6.6315073105511393E-2</c:v>
                </c:pt>
                <c:pt idx="775">
                  <c:v>9.1734783330143801E-2</c:v>
                </c:pt>
                <c:pt idx="776">
                  <c:v>4.6117423613577402E-2</c:v>
                </c:pt>
                <c:pt idx="777">
                  <c:v>6.7786722706415004E-2</c:v>
                </c:pt>
                <c:pt idx="778">
                  <c:v>6.2248783981660998E-2</c:v>
                </c:pt>
                <c:pt idx="779">
                  <c:v>8.3470053845612097E-2</c:v>
                </c:pt>
                <c:pt idx="780">
                  <c:v>5.4462112531467599E-2</c:v>
                </c:pt>
                <c:pt idx="781">
                  <c:v>8.2857378930508804E-2</c:v>
                </c:pt>
                <c:pt idx="782">
                  <c:v>3.5677876282129699E-2</c:v>
                </c:pt>
                <c:pt idx="783">
                  <c:v>7.6027976086366703E-2</c:v>
                </c:pt>
                <c:pt idx="784">
                  <c:v>5.0194522377857598E-2</c:v>
                </c:pt>
                <c:pt idx="785">
                  <c:v>5.2827355277178599E-2</c:v>
                </c:pt>
                <c:pt idx="786">
                  <c:v>5.4148123445907699E-2</c:v>
                </c:pt>
                <c:pt idx="787">
                  <c:v>7.5861983343899306E-2</c:v>
                </c:pt>
                <c:pt idx="788">
                  <c:v>5.8830027463228698E-2</c:v>
                </c:pt>
                <c:pt idx="789">
                  <c:v>7.8811548957135297E-2</c:v>
                </c:pt>
                <c:pt idx="790">
                  <c:v>8.9530614869867201E-2</c:v>
                </c:pt>
                <c:pt idx="791">
                  <c:v>8.2306182973707703E-2</c:v>
                </c:pt>
                <c:pt idx="792">
                  <c:v>7.0807302581426299E-2</c:v>
                </c:pt>
                <c:pt idx="793">
                  <c:v>8.3666353651226197E-2</c:v>
                </c:pt>
                <c:pt idx="794">
                  <c:v>7.6499730799748894E-2</c:v>
                </c:pt>
                <c:pt idx="795">
                  <c:v>7.9473501647453496E-2</c:v>
                </c:pt>
                <c:pt idx="796">
                  <c:v>7.55070794182882E-2</c:v>
                </c:pt>
                <c:pt idx="797">
                  <c:v>6.0834928252859397E-2</c:v>
                </c:pt>
                <c:pt idx="798">
                  <c:v>7.7370765260940402E-2</c:v>
                </c:pt>
                <c:pt idx="799">
                  <c:v>7.3544800826234796E-2</c:v>
                </c:pt>
                <c:pt idx="800">
                  <c:v>8.4770733904627402E-2</c:v>
                </c:pt>
                <c:pt idx="801">
                  <c:v>5.6364886015033401E-2</c:v>
                </c:pt>
                <c:pt idx="802">
                  <c:v>7.3200425230306995E-2</c:v>
                </c:pt>
                <c:pt idx="803">
                  <c:v>0.11320158012659599</c:v>
                </c:pt>
                <c:pt idx="804">
                  <c:v>3.2638776559523699E-2</c:v>
                </c:pt>
                <c:pt idx="805">
                  <c:v>6.0704709079881403E-2</c:v>
                </c:pt>
                <c:pt idx="806">
                  <c:v>5.6381937620802597E-2</c:v>
                </c:pt>
                <c:pt idx="807">
                  <c:v>5.16771693694952E-2</c:v>
                </c:pt>
                <c:pt idx="808">
                  <c:v>4.1333809411464702E-2</c:v>
                </c:pt>
                <c:pt idx="809">
                  <c:v>0.139024400842826</c:v>
                </c:pt>
                <c:pt idx="810">
                  <c:v>0.141055361598587</c:v>
                </c:pt>
                <c:pt idx="811">
                  <c:v>6.7435892490154498E-2</c:v>
                </c:pt>
                <c:pt idx="812">
                  <c:v>4.2544493350377001E-2</c:v>
                </c:pt>
                <c:pt idx="813">
                  <c:v>9.2794123459157302E-2</c:v>
                </c:pt>
                <c:pt idx="814">
                  <c:v>6.5489708284621195E-2</c:v>
                </c:pt>
                <c:pt idx="815">
                  <c:v>4.2605956327552E-2</c:v>
                </c:pt>
                <c:pt idx="816">
                  <c:v>5.95818450993486E-2</c:v>
                </c:pt>
                <c:pt idx="817">
                  <c:v>0.13417935743690601</c:v>
                </c:pt>
                <c:pt idx="818">
                  <c:v>9.2030442194301301E-2</c:v>
                </c:pt>
                <c:pt idx="819">
                  <c:v>0.101388476808457</c:v>
                </c:pt>
                <c:pt idx="820">
                  <c:v>4.92328663773988E-2</c:v>
                </c:pt>
                <c:pt idx="821">
                  <c:v>5.6455438402142601E-2</c:v>
                </c:pt>
                <c:pt idx="822">
                  <c:v>5.3115192209777097E-2</c:v>
                </c:pt>
                <c:pt idx="823">
                  <c:v>7.0192852033396994E-2</c:v>
                </c:pt>
                <c:pt idx="824">
                  <c:v>6.5597474548624204E-2</c:v>
                </c:pt>
                <c:pt idx="825">
                  <c:v>7.8776876146942704E-2</c:v>
                </c:pt>
                <c:pt idx="826">
                  <c:v>4.6334383768029903E-2</c:v>
                </c:pt>
                <c:pt idx="827">
                  <c:v>8.83711284936467E-2</c:v>
                </c:pt>
                <c:pt idx="828">
                  <c:v>5.0932841399321402E-2</c:v>
                </c:pt>
                <c:pt idx="829">
                  <c:v>8.5180924970944996E-2</c:v>
                </c:pt>
                <c:pt idx="830">
                  <c:v>6.5103106094605998E-2</c:v>
                </c:pt>
                <c:pt idx="831">
                  <c:v>0.118271899745355</c:v>
                </c:pt>
                <c:pt idx="832">
                  <c:v>7.2782897950687403E-2</c:v>
                </c:pt>
                <c:pt idx="833">
                  <c:v>0.114269835845172</c:v>
                </c:pt>
                <c:pt idx="834">
                  <c:v>6.5062131087429004E-2</c:v>
                </c:pt>
                <c:pt idx="835">
                  <c:v>0.12773820881561601</c:v>
                </c:pt>
                <c:pt idx="836">
                  <c:v>8.0761905891591296E-2</c:v>
                </c:pt>
                <c:pt idx="837">
                  <c:v>6.3857391449939904E-2</c:v>
                </c:pt>
                <c:pt idx="838">
                  <c:v>4.0996760631012E-2</c:v>
                </c:pt>
                <c:pt idx="839">
                  <c:v>6.1250086530377897E-2</c:v>
                </c:pt>
                <c:pt idx="840">
                  <c:v>7.5832336059274599E-2</c:v>
                </c:pt>
                <c:pt idx="841">
                  <c:v>4.3176628430345698E-2</c:v>
                </c:pt>
                <c:pt idx="842">
                  <c:v>5.9697268205541602E-2</c:v>
                </c:pt>
                <c:pt idx="843">
                  <c:v>3.5873791609489197E-2</c:v>
                </c:pt>
                <c:pt idx="844">
                  <c:v>5.9523576146713698E-2</c:v>
                </c:pt>
                <c:pt idx="845">
                  <c:v>0.110332890239963</c:v>
                </c:pt>
                <c:pt idx="846">
                  <c:v>6.6962816178202197E-2</c:v>
                </c:pt>
                <c:pt idx="847">
                  <c:v>7.3410158872286593E-2</c:v>
                </c:pt>
                <c:pt idx="848">
                  <c:v>3.98224798663682E-2</c:v>
                </c:pt>
                <c:pt idx="849">
                  <c:v>5.8044858208195001E-2</c:v>
                </c:pt>
                <c:pt idx="850">
                  <c:v>0.10483896276631099</c:v>
                </c:pt>
                <c:pt idx="851">
                  <c:v>3.2417458473123398E-2</c:v>
                </c:pt>
                <c:pt idx="852">
                  <c:v>5.86628243967399E-2</c:v>
                </c:pt>
                <c:pt idx="853">
                  <c:v>5.4008014665820801E-2</c:v>
                </c:pt>
                <c:pt idx="854">
                  <c:v>6.0761811509359297E-2</c:v>
                </c:pt>
                <c:pt idx="855">
                  <c:v>5.3552681558037801E-2</c:v>
                </c:pt>
                <c:pt idx="856">
                  <c:v>7.8253963990263603E-2</c:v>
                </c:pt>
                <c:pt idx="857">
                  <c:v>4.4790324061209703E-2</c:v>
                </c:pt>
                <c:pt idx="858">
                  <c:v>5.7011063560188799E-2</c:v>
                </c:pt>
                <c:pt idx="859">
                  <c:v>6.1654871364161097E-2</c:v>
                </c:pt>
                <c:pt idx="860">
                  <c:v>5.7576724552795E-2</c:v>
                </c:pt>
                <c:pt idx="861">
                  <c:v>5.7806801021673099E-2</c:v>
                </c:pt>
                <c:pt idx="862">
                  <c:v>4.5229768842899497E-2</c:v>
                </c:pt>
                <c:pt idx="863">
                  <c:v>0.15301980180355401</c:v>
                </c:pt>
                <c:pt idx="864">
                  <c:v>0.119916254266977</c:v>
                </c:pt>
                <c:pt idx="865">
                  <c:v>7.4633871974536595E-2</c:v>
                </c:pt>
                <c:pt idx="866">
                  <c:v>0.202995800068202</c:v>
                </c:pt>
                <c:pt idx="867">
                  <c:v>9.9102162587547199E-2</c:v>
                </c:pt>
                <c:pt idx="868">
                  <c:v>4.4582127863978901E-2</c:v>
                </c:pt>
                <c:pt idx="869">
                  <c:v>9.8760472744898201E-2</c:v>
                </c:pt>
                <c:pt idx="870">
                  <c:v>0.13411954763591699</c:v>
                </c:pt>
                <c:pt idx="871">
                  <c:v>7.7206667406409205E-2</c:v>
                </c:pt>
                <c:pt idx="872">
                  <c:v>0.109781157180179</c:v>
                </c:pt>
                <c:pt idx="873">
                  <c:v>4.2929931799041303E-2</c:v>
                </c:pt>
                <c:pt idx="874">
                  <c:v>7.32862312782884E-2</c:v>
                </c:pt>
                <c:pt idx="875">
                  <c:v>0.14141698596761401</c:v>
                </c:pt>
                <c:pt idx="876">
                  <c:v>6.2293997753804703E-2</c:v>
                </c:pt>
                <c:pt idx="877">
                  <c:v>7.0976480186139196E-2</c:v>
                </c:pt>
                <c:pt idx="878">
                  <c:v>6.2259525856935997E-2</c:v>
                </c:pt>
                <c:pt idx="879">
                  <c:v>5.1249793788487798E-2</c:v>
                </c:pt>
                <c:pt idx="880">
                  <c:v>6.4268954459083594E-2</c:v>
                </c:pt>
                <c:pt idx="881">
                  <c:v>0.10526962478570399</c:v>
                </c:pt>
                <c:pt idx="882">
                  <c:v>3.78270457924961E-2</c:v>
                </c:pt>
                <c:pt idx="883">
                  <c:v>6.0908922755639E-2</c:v>
                </c:pt>
                <c:pt idx="884">
                  <c:v>0.10150939163080901</c:v>
                </c:pt>
                <c:pt idx="885">
                  <c:v>0.104143603874367</c:v>
                </c:pt>
                <c:pt idx="886">
                  <c:v>5.8071609405723798E-2</c:v>
                </c:pt>
                <c:pt idx="887">
                  <c:v>0.11446572261836099</c:v>
                </c:pt>
                <c:pt idx="888">
                  <c:v>0.115308000374285</c:v>
                </c:pt>
                <c:pt idx="889">
                  <c:v>0.103398098330947</c:v>
                </c:pt>
                <c:pt idx="890">
                  <c:v>0.110714414349048</c:v>
                </c:pt>
                <c:pt idx="891">
                  <c:v>9.93769150255739E-2</c:v>
                </c:pt>
                <c:pt idx="892">
                  <c:v>0.12685591640021701</c:v>
                </c:pt>
                <c:pt idx="893">
                  <c:v>0.12928192719578499</c:v>
                </c:pt>
                <c:pt idx="894">
                  <c:v>8.2438095214974E-2</c:v>
                </c:pt>
                <c:pt idx="895">
                  <c:v>4.7976164255686002E-2</c:v>
                </c:pt>
                <c:pt idx="896">
                  <c:v>0.10297246980618199</c:v>
                </c:pt>
                <c:pt idx="897">
                  <c:v>7.3435167863415807E-2</c:v>
                </c:pt>
                <c:pt idx="898">
                  <c:v>4.3794019911313299E-2</c:v>
                </c:pt>
                <c:pt idx="899">
                  <c:v>9.1961546096200303E-2</c:v>
                </c:pt>
                <c:pt idx="900">
                  <c:v>6.9732053733233504E-2</c:v>
                </c:pt>
                <c:pt idx="901">
                  <c:v>9.7622635323370802E-2</c:v>
                </c:pt>
                <c:pt idx="902">
                  <c:v>9.1727659044487306E-2</c:v>
                </c:pt>
                <c:pt idx="903">
                  <c:v>0.10726656016601099</c:v>
                </c:pt>
                <c:pt idx="904">
                  <c:v>0.14831968001711099</c:v>
                </c:pt>
                <c:pt idx="905">
                  <c:v>0.10221543944728</c:v>
                </c:pt>
                <c:pt idx="906">
                  <c:v>8.323676036687E-2</c:v>
                </c:pt>
                <c:pt idx="907">
                  <c:v>0.11216200828047</c:v>
                </c:pt>
                <c:pt idx="908">
                  <c:v>6.0584542344718703E-2</c:v>
                </c:pt>
                <c:pt idx="909">
                  <c:v>0.104654039598163</c:v>
                </c:pt>
                <c:pt idx="910">
                  <c:v>0.102699299591582</c:v>
                </c:pt>
                <c:pt idx="911">
                  <c:v>7.5432458998480098E-2</c:v>
                </c:pt>
                <c:pt idx="912">
                  <c:v>0.13662741445138399</c:v>
                </c:pt>
                <c:pt idx="913">
                  <c:v>9.5133334676399506E-2</c:v>
                </c:pt>
                <c:pt idx="914">
                  <c:v>0.10838468639315101</c:v>
                </c:pt>
                <c:pt idx="915">
                  <c:v>0.123160657695509</c:v>
                </c:pt>
                <c:pt idx="916">
                  <c:v>7.5777905269726997E-2</c:v>
                </c:pt>
                <c:pt idx="917">
                  <c:v>0.110375082403308</c:v>
                </c:pt>
                <c:pt idx="918">
                  <c:v>6.0271980189864599E-2</c:v>
                </c:pt>
                <c:pt idx="919">
                  <c:v>7.4173206012636106E-2</c:v>
                </c:pt>
                <c:pt idx="920">
                  <c:v>0.19252783305225801</c:v>
                </c:pt>
                <c:pt idx="921">
                  <c:v>0.100618644932377</c:v>
                </c:pt>
                <c:pt idx="922">
                  <c:v>6.1987118825601498E-2</c:v>
                </c:pt>
                <c:pt idx="923">
                  <c:v>8.2220637975845307E-2</c:v>
                </c:pt>
                <c:pt idx="924">
                  <c:v>4.24187780346423E-2</c:v>
                </c:pt>
                <c:pt idx="925">
                  <c:v>4.9097612317785803E-2</c:v>
                </c:pt>
                <c:pt idx="926">
                  <c:v>0.19852143816755599</c:v>
                </c:pt>
                <c:pt idx="927">
                  <c:v>0.110284145628358</c:v>
                </c:pt>
                <c:pt idx="928">
                  <c:v>0.186939210789448</c:v>
                </c:pt>
                <c:pt idx="929">
                  <c:v>0.15137187714855799</c:v>
                </c:pt>
                <c:pt idx="930">
                  <c:v>8.5790910867362194E-2</c:v>
                </c:pt>
                <c:pt idx="931">
                  <c:v>0.19314766959783999</c:v>
                </c:pt>
                <c:pt idx="932">
                  <c:v>9.1472680594168396E-2</c:v>
                </c:pt>
                <c:pt idx="933">
                  <c:v>7.8209839211736507E-2</c:v>
                </c:pt>
                <c:pt idx="934">
                  <c:v>5.70888037230236E-2</c:v>
                </c:pt>
                <c:pt idx="935">
                  <c:v>5.6156023623994501E-2</c:v>
                </c:pt>
                <c:pt idx="936">
                  <c:v>9.1002987727947904E-2</c:v>
                </c:pt>
                <c:pt idx="937">
                  <c:v>0.10451609477533</c:v>
                </c:pt>
                <c:pt idx="938">
                  <c:v>5.2025684252341803E-2</c:v>
                </c:pt>
                <c:pt idx="939">
                  <c:v>0.108305308679347</c:v>
                </c:pt>
                <c:pt idx="940">
                  <c:v>7.1731709312001901E-2</c:v>
                </c:pt>
                <c:pt idx="941">
                  <c:v>0.14063764638111401</c:v>
                </c:pt>
                <c:pt idx="942">
                  <c:v>0.12060831534604501</c:v>
                </c:pt>
                <c:pt idx="943">
                  <c:v>0.100457716253384</c:v>
                </c:pt>
                <c:pt idx="944">
                  <c:v>0.124590562009419</c:v>
                </c:pt>
                <c:pt idx="945">
                  <c:v>4.8060079857942403E-2</c:v>
                </c:pt>
                <c:pt idx="946">
                  <c:v>7.3969031002031296E-2</c:v>
                </c:pt>
                <c:pt idx="947">
                  <c:v>0.104120400959968</c:v>
                </c:pt>
                <c:pt idx="948">
                  <c:v>8.1513320843979997E-2</c:v>
                </c:pt>
                <c:pt idx="949">
                  <c:v>0.10974983353170201</c:v>
                </c:pt>
                <c:pt idx="950">
                  <c:v>0.12611668640950499</c:v>
                </c:pt>
                <c:pt idx="951">
                  <c:v>5.98972444781464E-2</c:v>
                </c:pt>
                <c:pt idx="952">
                  <c:v>5.8971507784235697E-2</c:v>
                </c:pt>
                <c:pt idx="953">
                  <c:v>5.00152899970824E-2</c:v>
                </c:pt>
                <c:pt idx="954">
                  <c:v>0.118290740146514</c:v>
                </c:pt>
                <c:pt idx="955">
                  <c:v>6.2467775741389002E-2</c:v>
                </c:pt>
                <c:pt idx="956">
                  <c:v>4.9753890851271403E-2</c:v>
                </c:pt>
                <c:pt idx="957">
                  <c:v>5.5854315266292802E-2</c:v>
                </c:pt>
                <c:pt idx="958">
                  <c:v>7.4576323695944899E-2</c:v>
                </c:pt>
                <c:pt idx="959">
                  <c:v>5.7442151059783203E-2</c:v>
                </c:pt>
                <c:pt idx="960">
                  <c:v>5.7348713164256999E-2</c:v>
                </c:pt>
                <c:pt idx="961">
                  <c:v>4.9411340481492698E-2</c:v>
                </c:pt>
                <c:pt idx="962">
                  <c:v>0.15277960648049599</c:v>
                </c:pt>
                <c:pt idx="963">
                  <c:v>5.8439838817645397E-2</c:v>
                </c:pt>
                <c:pt idx="964">
                  <c:v>5.4353718905770301E-2</c:v>
                </c:pt>
                <c:pt idx="965">
                  <c:v>0.13735391015399301</c:v>
                </c:pt>
                <c:pt idx="966">
                  <c:v>7.0996098596017798E-2</c:v>
                </c:pt>
                <c:pt idx="967">
                  <c:v>6.4390570709489406E-2</c:v>
                </c:pt>
                <c:pt idx="968">
                  <c:v>4.5294543446899503E-2</c:v>
                </c:pt>
                <c:pt idx="969">
                  <c:v>4.9930532497994298E-2</c:v>
                </c:pt>
                <c:pt idx="970">
                  <c:v>7.5779499202482503E-2</c:v>
                </c:pt>
                <c:pt idx="971">
                  <c:v>5.2730570376207098E-2</c:v>
                </c:pt>
                <c:pt idx="972">
                  <c:v>5.5946475188811497E-2</c:v>
                </c:pt>
                <c:pt idx="973">
                  <c:v>6.9314546020722206E-2</c:v>
                </c:pt>
                <c:pt idx="974">
                  <c:v>4.96792195340406E-2</c:v>
                </c:pt>
                <c:pt idx="975">
                  <c:v>4.4693638975250298E-2</c:v>
                </c:pt>
                <c:pt idx="976">
                  <c:v>8.4496685945210204E-2</c:v>
                </c:pt>
                <c:pt idx="977">
                  <c:v>5.4199379328580197E-2</c:v>
                </c:pt>
                <c:pt idx="978">
                  <c:v>5.7134955688273398E-2</c:v>
                </c:pt>
                <c:pt idx="979">
                  <c:v>5.9325766804432099E-2</c:v>
                </c:pt>
                <c:pt idx="980">
                  <c:v>4.7205672082080902E-2</c:v>
                </c:pt>
                <c:pt idx="981">
                  <c:v>5.77374230047926E-2</c:v>
                </c:pt>
                <c:pt idx="982">
                  <c:v>7.4468206115895594E-2</c:v>
                </c:pt>
                <c:pt idx="983">
                  <c:v>8.51476920232319E-2</c:v>
                </c:pt>
                <c:pt idx="984">
                  <c:v>5.9209389002408699E-2</c:v>
                </c:pt>
                <c:pt idx="985">
                  <c:v>4.7004941364978597E-2</c:v>
                </c:pt>
                <c:pt idx="986">
                  <c:v>7.3200889988040904E-2</c:v>
                </c:pt>
                <c:pt idx="987">
                  <c:v>7.9874220591767797E-2</c:v>
                </c:pt>
                <c:pt idx="988">
                  <c:v>6.6925288501056598E-2</c:v>
                </c:pt>
                <c:pt idx="989">
                  <c:v>6.8987824434776898E-2</c:v>
                </c:pt>
                <c:pt idx="990">
                  <c:v>5.5667368491057502E-2</c:v>
                </c:pt>
                <c:pt idx="991">
                  <c:v>5.96062424167106E-2</c:v>
                </c:pt>
                <c:pt idx="992">
                  <c:v>4.56936994457149E-2</c:v>
                </c:pt>
                <c:pt idx="993">
                  <c:v>0.15677251269456199</c:v>
                </c:pt>
                <c:pt idx="994">
                  <c:v>5.1231576449719402E-2</c:v>
                </c:pt>
                <c:pt idx="995">
                  <c:v>4.9330200674551003E-2</c:v>
                </c:pt>
                <c:pt idx="996">
                  <c:v>7.6039823767122705E-2</c:v>
                </c:pt>
                <c:pt idx="997">
                  <c:v>5.0131976129071998E-2</c:v>
                </c:pt>
                <c:pt idx="998">
                  <c:v>6.9616614334876897E-2</c:v>
                </c:pt>
                <c:pt idx="999">
                  <c:v>6.0374808294929798E-2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39352"/>
        <c:axId val="659639744"/>
      </c:lineChart>
      <c:catAx>
        <c:axId val="65963935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744"/>
        <c:crosses val="autoZero"/>
        <c:auto val="1"/>
        <c:lblAlgn val="ctr"/>
        <c:lblOffset val="100"/>
        <c:noMultiLvlLbl val="0"/>
      </c:catAx>
      <c:valAx>
        <c:axId val="659639744"/>
        <c:scaling>
          <c:orientation val="minMax"/>
          <c:max val="0.35000000000000003"/>
        </c:scaling>
        <c:delete val="0"/>
        <c:axPos val="l"/>
        <c:majorGridlines>
          <c:spPr>
            <a:ln w="9525" cap="flat" cmpd="sng" algn="ctr">
              <a:solidFill>
                <a:schemeClr val="tx1">
                  <a:lumMod val="15000"/>
                  <a:lumOff val="85000"/>
                </a:schemeClr>
              </a:solidFill>
              <a:round/>
            </a:ln>
            <a:effectLst/>
          </c:spPr>
        </c:majorGridlines>
        <c:minorGridlines>
          <c:spPr>
            <a:ln w="9525" cap="flat" cmpd="sng" algn="ctr">
              <a:no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393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9.0258000108780406E-2</c:v>
                </c:pt>
                <c:pt idx="1">
                  <c:v>5.0831633015501997E-2</c:v>
                </c:pt>
                <c:pt idx="2">
                  <c:v>3.9912708076819098E-2</c:v>
                </c:pt>
                <c:pt idx="3">
                  <c:v>9.2972460622445102E-2</c:v>
                </c:pt>
                <c:pt idx="4">
                  <c:v>0.11994414658220801</c:v>
                </c:pt>
                <c:pt idx="5">
                  <c:v>0.103705496298842</c:v>
                </c:pt>
                <c:pt idx="6">
                  <c:v>0.157254023286132</c:v>
                </c:pt>
                <c:pt idx="7">
                  <c:v>4.5601369863470097E-2</c:v>
                </c:pt>
                <c:pt idx="8">
                  <c:v>5.2781694940813598E-2</c:v>
                </c:pt>
                <c:pt idx="9">
                  <c:v>7.3184675028184196E-2</c:v>
                </c:pt>
                <c:pt idx="10">
                  <c:v>3.9994455605779598E-2</c:v>
                </c:pt>
                <c:pt idx="11">
                  <c:v>7.5118360516814794E-2</c:v>
                </c:pt>
                <c:pt idx="12">
                  <c:v>6.2905884045914698E-2</c:v>
                </c:pt>
                <c:pt idx="13">
                  <c:v>6.8944951054759895E-2</c:v>
                </c:pt>
                <c:pt idx="14">
                  <c:v>0.12753929623363899</c:v>
                </c:pt>
                <c:pt idx="15">
                  <c:v>3.1765009383062703E-2</c:v>
                </c:pt>
                <c:pt idx="16">
                  <c:v>3.4545953758588599E-2</c:v>
                </c:pt>
                <c:pt idx="17">
                  <c:v>4.5056856286837602E-2</c:v>
                </c:pt>
                <c:pt idx="18">
                  <c:v>2.7522656236010901E-2</c:v>
                </c:pt>
                <c:pt idx="19">
                  <c:v>5.0584224721068501E-2</c:v>
                </c:pt>
                <c:pt idx="20">
                  <c:v>6.17217978688296E-2</c:v>
                </c:pt>
                <c:pt idx="21">
                  <c:v>5.01868546464437E-2</c:v>
                </c:pt>
                <c:pt idx="22">
                  <c:v>6.5385128160197495E-2</c:v>
                </c:pt>
                <c:pt idx="23">
                  <c:v>4.6946248143434899E-2</c:v>
                </c:pt>
                <c:pt idx="24">
                  <c:v>4.2099696568241099E-2</c:v>
                </c:pt>
                <c:pt idx="25">
                  <c:v>6.6768732358640906E-2</c:v>
                </c:pt>
                <c:pt idx="26">
                  <c:v>0.13702307740348699</c:v>
                </c:pt>
                <c:pt idx="27">
                  <c:v>6.6220194128703905E-2</c:v>
                </c:pt>
                <c:pt idx="28">
                  <c:v>0.121453571518527</c:v>
                </c:pt>
                <c:pt idx="29">
                  <c:v>8.2689636678967296E-2</c:v>
                </c:pt>
                <c:pt idx="30">
                  <c:v>4.2514430292226998E-2</c:v>
                </c:pt>
                <c:pt idx="31">
                  <c:v>5.41105155275724E-2</c:v>
                </c:pt>
                <c:pt idx="32">
                  <c:v>6.5049902049314004E-2</c:v>
                </c:pt>
                <c:pt idx="33">
                  <c:v>8.6743636013333694E-2</c:v>
                </c:pt>
                <c:pt idx="34">
                  <c:v>5.50558616277275E-2</c:v>
                </c:pt>
                <c:pt idx="35">
                  <c:v>3.7447532618042297E-2</c:v>
                </c:pt>
                <c:pt idx="36">
                  <c:v>6.2107686747301702E-2</c:v>
                </c:pt>
                <c:pt idx="37">
                  <c:v>5.6729804569723E-2</c:v>
                </c:pt>
                <c:pt idx="38">
                  <c:v>6.9549069518055298E-2</c:v>
                </c:pt>
                <c:pt idx="39">
                  <c:v>6.1370518887582902E-2</c:v>
                </c:pt>
                <c:pt idx="40">
                  <c:v>9.0134064348664597E-2</c:v>
                </c:pt>
                <c:pt idx="41">
                  <c:v>7.1999404104118606E-2</c:v>
                </c:pt>
                <c:pt idx="42">
                  <c:v>4.0294085600018299E-2</c:v>
                </c:pt>
                <c:pt idx="43">
                  <c:v>4.7130841649782602E-2</c:v>
                </c:pt>
                <c:pt idx="44">
                  <c:v>4.9301105079578203E-2</c:v>
                </c:pt>
                <c:pt idx="45">
                  <c:v>4.8011727108399002E-2</c:v>
                </c:pt>
                <c:pt idx="46">
                  <c:v>8.3291689279660103E-2</c:v>
                </c:pt>
                <c:pt idx="47">
                  <c:v>5.9395732850741401E-2</c:v>
                </c:pt>
                <c:pt idx="48">
                  <c:v>0.125917755873798</c:v>
                </c:pt>
                <c:pt idx="49">
                  <c:v>9.0299356688302093E-2</c:v>
                </c:pt>
                <c:pt idx="50">
                  <c:v>0.114381570141437</c:v>
                </c:pt>
                <c:pt idx="51">
                  <c:v>8.4322331475124301E-2</c:v>
                </c:pt>
                <c:pt idx="52">
                  <c:v>7.7264084516658504E-2</c:v>
                </c:pt>
                <c:pt idx="53">
                  <c:v>5.90502371433521E-2</c:v>
                </c:pt>
                <c:pt idx="54">
                  <c:v>9.2510272211649994E-2</c:v>
                </c:pt>
                <c:pt idx="55">
                  <c:v>9.9850127575824302E-2</c:v>
                </c:pt>
                <c:pt idx="56">
                  <c:v>6.9466210351934204E-2</c:v>
                </c:pt>
                <c:pt idx="57">
                  <c:v>0.144478072396521</c:v>
                </c:pt>
                <c:pt idx="58">
                  <c:v>7.3939869784576201E-2</c:v>
                </c:pt>
                <c:pt idx="59">
                  <c:v>4.3255625853035801E-2</c:v>
                </c:pt>
                <c:pt idx="60">
                  <c:v>0.112101901646929</c:v>
                </c:pt>
                <c:pt idx="61">
                  <c:v>9.7131897130492403E-2</c:v>
                </c:pt>
                <c:pt idx="62">
                  <c:v>5.2846216703681802E-2</c:v>
                </c:pt>
                <c:pt idx="63">
                  <c:v>6.8479902523206404E-2</c:v>
                </c:pt>
                <c:pt idx="64">
                  <c:v>0.104090421098852</c:v>
                </c:pt>
                <c:pt idx="65">
                  <c:v>0.11325495328753001</c:v>
                </c:pt>
                <c:pt idx="66">
                  <c:v>0.10117317152345</c:v>
                </c:pt>
                <c:pt idx="67">
                  <c:v>8.8439270941794101E-2</c:v>
                </c:pt>
                <c:pt idx="68">
                  <c:v>0.136871150643884</c:v>
                </c:pt>
                <c:pt idx="69">
                  <c:v>7.8336753654598204E-2</c:v>
                </c:pt>
                <c:pt idx="70">
                  <c:v>7.2670955178293001E-2</c:v>
                </c:pt>
                <c:pt idx="71">
                  <c:v>0.12921476477931301</c:v>
                </c:pt>
                <c:pt idx="72">
                  <c:v>6.4540401506714196E-2</c:v>
                </c:pt>
                <c:pt idx="73">
                  <c:v>5.5115745908593201E-2</c:v>
                </c:pt>
                <c:pt idx="74">
                  <c:v>0.121725314822608</c:v>
                </c:pt>
                <c:pt idx="75">
                  <c:v>6.8100789867434994E-2</c:v>
                </c:pt>
                <c:pt idx="76">
                  <c:v>9.0466440302958903E-2</c:v>
                </c:pt>
                <c:pt idx="77">
                  <c:v>6.6953955981935195E-2</c:v>
                </c:pt>
                <c:pt idx="78">
                  <c:v>0.108537531456908</c:v>
                </c:pt>
                <c:pt idx="79">
                  <c:v>8.0396837586565906E-2</c:v>
                </c:pt>
                <c:pt idx="80">
                  <c:v>7.9699977708160299E-2</c:v>
                </c:pt>
                <c:pt idx="81">
                  <c:v>8.9092175027858503E-2</c:v>
                </c:pt>
                <c:pt idx="82">
                  <c:v>4.1408385475484803E-2</c:v>
                </c:pt>
                <c:pt idx="83">
                  <c:v>6.5856661278660994E-2</c:v>
                </c:pt>
                <c:pt idx="84">
                  <c:v>6.4118485799699601E-2</c:v>
                </c:pt>
                <c:pt idx="85">
                  <c:v>5.5288249907720098E-2</c:v>
                </c:pt>
                <c:pt idx="86">
                  <c:v>8.1204233457352601E-2</c:v>
                </c:pt>
                <c:pt idx="87">
                  <c:v>5.8688324520628103E-2</c:v>
                </c:pt>
                <c:pt idx="88">
                  <c:v>5.77005525295025E-2</c:v>
                </c:pt>
                <c:pt idx="89">
                  <c:v>7.3702721421807005E-2</c:v>
                </c:pt>
                <c:pt idx="90">
                  <c:v>6.5621967155506999E-2</c:v>
                </c:pt>
                <c:pt idx="91">
                  <c:v>3.7442046924315499E-2</c:v>
                </c:pt>
                <c:pt idx="92">
                  <c:v>6.8837980203558399E-2</c:v>
                </c:pt>
                <c:pt idx="93">
                  <c:v>6.3659474035076102E-2</c:v>
                </c:pt>
                <c:pt idx="94">
                  <c:v>3.9254296860856901E-2</c:v>
                </c:pt>
                <c:pt idx="95">
                  <c:v>3.9239636905899003E-2</c:v>
                </c:pt>
                <c:pt idx="96">
                  <c:v>7.77205303192533E-2</c:v>
                </c:pt>
                <c:pt idx="97">
                  <c:v>6.8519230091346695E-2</c:v>
                </c:pt>
                <c:pt idx="98">
                  <c:v>8.8660807072136305E-2</c:v>
                </c:pt>
                <c:pt idx="99">
                  <c:v>9.1417539641665102E-2</c:v>
                </c:pt>
                <c:pt idx="100">
                  <c:v>5.7297941541795801E-2</c:v>
                </c:pt>
                <c:pt idx="101">
                  <c:v>0.13085379551114601</c:v>
                </c:pt>
                <c:pt idx="102">
                  <c:v>4.1300971992087397E-2</c:v>
                </c:pt>
                <c:pt idx="103">
                  <c:v>9.4511399778177102E-2</c:v>
                </c:pt>
                <c:pt idx="104">
                  <c:v>3.8564390827977503E-2</c:v>
                </c:pt>
                <c:pt idx="105">
                  <c:v>4.9520821202778398E-2</c:v>
                </c:pt>
                <c:pt idx="106">
                  <c:v>3.98006684278807E-2</c:v>
                </c:pt>
                <c:pt idx="107">
                  <c:v>6.7827773948183803E-2</c:v>
                </c:pt>
                <c:pt idx="108">
                  <c:v>4.84560946445311E-2</c:v>
                </c:pt>
                <c:pt idx="109">
                  <c:v>6.2922502746200301E-2</c:v>
                </c:pt>
                <c:pt idx="110">
                  <c:v>5.1564210883253601E-2</c:v>
                </c:pt>
                <c:pt idx="111">
                  <c:v>4.5132894313858599E-2</c:v>
                </c:pt>
                <c:pt idx="112">
                  <c:v>4.9248936481952298E-2</c:v>
                </c:pt>
                <c:pt idx="113">
                  <c:v>6.0057683124304199E-2</c:v>
                </c:pt>
                <c:pt idx="114">
                  <c:v>0.124508149260025</c:v>
                </c:pt>
                <c:pt idx="115">
                  <c:v>0.14223181619165201</c:v>
                </c:pt>
                <c:pt idx="116">
                  <c:v>6.1304851051986499E-2</c:v>
                </c:pt>
                <c:pt idx="117">
                  <c:v>0.13911413779776999</c:v>
                </c:pt>
                <c:pt idx="118">
                  <c:v>0.114313680470642</c:v>
                </c:pt>
                <c:pt idx="119">
                  <c:v>0.129496354312051</c:v>
                </c:pt>
                <c:pt idx="120">
                  <c:v>3.02335447161808E-2</c:v>
                </c:pt>
                <c:pt idx="121">
                  <c:v>5.0758587860836597E-2</c:v>
                </c:pt>
                <c:pt idx="122">
                  <c:v>9.7530417885723697E-2</c:v>
                </c:pt>
                <c:pt idx="123">
                  <c:v>5.1053171989015302E-2</c:v>
                </c:pt>
                <c:pt idx="124">
                  <c:v>7.1063510095978805E-2</c:v>
                </c:pt>
                <c:pt idx="125">
                  <c:v>8.8420021315944203E-2</c:v>
                </c:pt>
                <c:pt idx="126">
                  <c:v>0.13105547534843001</c:v>
                </c:pt>
                <c:pt idx="127">
                  <c:v>0.101972899616303</c:v>
                </c:pt>
                <c:pt idx="128">
                  <c:v>9.2571337623925901E-2</c:v>
                </c:pt>
                <c:pt idx="129">
                  <c:v>4.31951527294459E-2</c:v>
                </c:pt>
                <c:pt idx="130">
                  <c:v>6.7475250327505606E-2</c:v>
                </c:pt>
                <c:pt idx="131">
                  <c:v>5.2295493885065998E-2</c:v>
                </c:pt>
                <c:pt idx="132">
                  <c:v>8.6876715866477605E-2</c:v>
                </c:pt>
                <c:pt idx="133">
                  <c:v>7.8153494483094998E-2</c:v>
                </c:pt>
                <c:pt idx="134">
                  <c:v>6.6307018122262806E-2</c:v>
                </c:pt>
                <c:pt idx="135">
                  <c:v>0.150381272464645</c:v>
                </c:pt>
                <c:pt idx="136">
                  <c:v>0.18371862493854199</c:v>
                </c:pt>
                <c:pt idx="137">
                  <c:v>3.5669952183100102E-2</c:v>
                </c:pt>
                <c:pt idx="138">
                  <c:v>4.14729147081088E-2</c:v>
                </c:pt>
                <c:pt idx="139">
                  <c:v>5.5059198593058703E-2</c:v>
                </c:pt>
                <c:pt idx="140">
                  <c:v>8.3224438868768097E-2</c:v>
                </c:pt>
                <c:pt idx="141">
                  <c:v>4.8909460221529699E-2</c:v>
                </c:pt>
                <c:pt idx="142">
                  <c:v>4.8414695222187602E-2</c:v>
                </c:pt>
                <c:pt idx="143">
                  <c:v>4.1167227571467402E-2</c:v>
                </c:pt>
                <c:pt idx="144">
                  <c:v>9.8528272687868901E-2</c:v>
                </c:pt>
                <c:pt idx="145">
                  <c:v>0.16288131638558501</c:v>
                </c:pt>
                <c:pt idx="146">
                  <c:v>0.12919913966319599</c:v>
                </c:pt>
                <c:pt idx="147">
                  <c:v>6.4199461126037305E-2</c:v>
                </c:pt>
                <c:pt idx="148">
                  <c:v>0.101650823722484</c:v>
                </c:pt>
                <c:pt idx="149">
                  <c:v>0.13564574394678799</c:v>
                </c:pt>
                <c:pt idx="150">
                  <c:v>0.128224616233059</c:v>
                </c:pt>
                <c:pt idx="151">
                  <c:v>0.125302594100722</c:v>
                </c:pt>
                <c:pt idx="152">
                  <c:v>7.7471058994641295E-2</c:v>
                </c:pt>
                <c:pt idx="153">
                  <c:v>0.20515406492770399</c:v>
                </c:pt>
                <c:pt idx="154">
                  <c:v>5.5845057006525999E-2</c:v>
                </c:pt>
                <c:pt idx="155">
                  <c:v>0.13797642491437001</c:v>
                </c:pt>
                <c:pt idx="156">
                  <c:v>7.20992620897314E-2</c:v>
                </c:pt>
                <c:pt idx="157">
                  <c:v>0.115604013817069</c:v>
                </c:pt>
                <c:pt idx="158">
                  <c:v>7.1607215156503298E-2</c:v>
                </c:pt>
                <c:pt idx="159">
                  <c:v>6.0523537461791302E-2</c:v>
                </c:pt>
                <c:pt idx="160">
                  <c:v>7.5375825127567297E-2</c:v>
                </c:pt>
                <c:pt idx="161">
                  <c:v>9.2445626366505995E-2</c:v>
                </c:pt>
                <c:pt idx="162">
                  <c:v>0.10766614995134</c:v>
                </c:pt>
                <c:pt idx="163">
                  <c:v>5.3901673196031001E-2</c:v>
                </c:pt>
                <c:pt idx="164">
                  <c:v>0.12662562945783401</c:v>
                </c:pt>
                <c:pt idx="165">
                  <c:v>0.11227486172033201</c:v>
                </c:pt>
                <c:pt idx="166">
                  <c:v>0.120774955066384</c:v>
                </c:pt>
                <c:pt idx="167">
                  <c:v>0.10806631562432099</c:v>
                </c:pt>
                <c:pt idx="168">
                  <c:v>9.0544826514475596E-2</c:v>
                </c:pt>
                <c:pt idx="169">
                  <c:v>6.9008776606276898E-2</c:v>
                </c:pt>
                <c:pt idx="170">
                  <c:v>0.11614167987919601</c:v>
                </c:pt>
                <c:pt idx="171">
                  <c:v>0.119720258804831</c:v>
                </c:pt>
                <c:pt idx="172">
                  <c:v>7.2114360193962598E-2</c:v>
                </c:pt>
                <c:pt idx="173">
                  <c:v>9.9313980828087497E-2</c:v>
                </c:pt>
                <c:pt idx="174">
                  <c:v>0.100102496818868</c:v>
                </c:pt>
                <c:pt idx="175">
                  <c:v>6.4643204784387703E-2</c:v>
                </c:pt>
                <c:pt idx="176">
                  <c:v>8.9811647479342699E-2</c:v>
                </c:pt>
                <c:pt idx="177">
                  <c:v>6.2719867005526397E-2</c:v>
                </c:pt>
                <c:pt idx="178">
                  <c:v>8.5297736655512504E-2</c:v>
                </c:pt>
                <c:pt idx="179">
                  <c:v>8.6534631819835103E-2</c:v>
                </c:pt>
                <c:pt idx="180">
                  <c:v>7.2423791571436802E-2</c:v>
                </c:pt>
                <c:pt idx="181">
                  <c:v>6.0647098976293799E-2</c:v>
                </c:pt>
                <c:pt idx="182">
                  <c:v>9.5423763667690301E-2</c:v>
                </c:pt>
                <c:pt idx="183">
                  <c:v>6.0870986634459001E-2</c:v>
                </c:pt>
                <c:pt idx="184">
                  <c:v>6.89260671555985E-2</c:v>
                </c:pt>
                <c:pt idx="185">
                  <c:v>5.6930090259466798E-2</c:v>
                </c:pt>
                <c:pt idx="186">
                  <c:v>5.87714400101517E-2</c:v>
                </c:pt>
                <c:pt idx="187">
                  <c:v>6.2780162879086304E-2</c:v>
                </c:pt>
                <c:pt idx="188">
                  <c:v>9.7171699827896293E-2</c:v>
                </c:pt>
                <c:pt idx="189">
                  <c:v>8.6293570004414705E-2</c:v>
                </c:pt>
                <c:pt idx="190">
                  <c:v>5.6418312165182997E-2</c:v>
                </c:pt>
                <c:pt idx="191">
                  <c:v>5.3267845486370799E-2</c:v>
                </c:pt>
                <c:pt idx="192">
                  <c:v>7.5556206265118706E-2</c:v>
                </c:pt>
                <c:pt idx="193">
                  <c:v>5.6361519298042603E-2</c:v>
                </c:pt>
                <c:pt idx="194">
                  <c:v>0.124734038734992</c:v>
                </c:pt>
                <c:pt idx="195">
                  <c:v>8.9905656199988096E-2</c:v>
                </c:pt>
                <c:pt idx="196">
                  <c:v>0.11275030005306</c:v>
                </c:pt>
                <c:pt idx="197">
                  <c:v>0.122299718202174</c:v>
                </c:pt>
                <c:pt idx="198">
                  <c:v>4.4170387460803498E-2</c:v>
                </c:pt>
                <c:pt idx="199">
                  <c:v>0.129330799385208</c:v>
                </c:pt>
                <c:pt idx="200">
                  <c:v>7.85241355892074E-2</c:v>
                </c:pt>
                <c:pt idx="201">
                  <c:v>9.5266444553070706E-2</c:v>
                </c:pt>
                <c:pt idx="202">
                  <c:v>0.179358883357813</c:v>
                </c:pt>
                <c:pt idx="203">
                  <c:v>0.159708791322796</c:v>
                </c:pt>
                <c:pt idx="204">
                  <c:v>0.12948306578944299</c:v>
                </c:pt>
                <c:pt idx="205">
                  <c:v>9.4222305603475706E-2</c:v>
                </c:pt>
                <c:pt idx="206">
                  <c:v>9.2192725855571894E-2</c:v>
                </c:pt>
                <c:pt idx="207">
                  <c:v>0.10604650432823701</c:v>
                </c:pt>
                <c:pt idx="208">
                  <c:v>0.122834815947715</c:v>
                </c:pt>
                <c:pt idx="209">
                  <c:v>5.8407806060423402E-2</c:v>
                </c:pt>
                <c:pt idx="210">
                  <c:v>0.132489014178481</c:v>
                </c:pt>
                <c:pt idx="211">
                  <c:v>5.7209502559731902E-2</c:v>
                </c:pt>
                <c:pt idx="212">
                  <c:v>0.106756873507818</c:v>
                </c:pt>
                <c:pt idx="213">
                  <c:v>5.6760701501832302E-2</c:v>
                </c:pt>
                <c:pt idx="214">
                  <c:v>4.8800891984739601E-2</c:v>
                </c:pt>
                <c:pt idx="215">
                  <c:v>8.9084171323746103E-2</c:v>
                </c:pt>
                <c:pt idx="216">
                  <c:v>0.118346807074498</c:v>
                </c:pt>
                <c:pt idx="217">
                  <c:v>0.13771757225450401</c:v>
                </c:pt>
                <c:pt idx="218">
                  <c:v>8.4343176259245006E-2</c:v>
                </c:pt>
                <c:pt idx="219">
                  <c:v>9.7853955410330304E-2</c:v>
                </c:pt>
                <c:pt idx="220">
                  <c:v>5.8827009901656402E-2</c:v>
                </c:pt>
                <c:pt idx="221">
                  <c:v>5.20619036911181E-2</c:v>
                </c:pt>
                <c:pt idx="222">
                  <c:v>8.0317915950574706E-2</c:v>
                </c:pt>
                <c:pt idx="223">
                  <c:v>9.4539420084779696E-2</c:v>
                </c:pt>
                <c:pt idx="224">
                  <c:v>0.102449445997772</c:v>
                </c:pt>
                <c:pt idx="225">
                  <c:v>5.2076840465178902E-2</c:v>
                </c:pt>
                <c:pt idx="226">
                  <c:v>0.11076798243365001</c:v>
                </c:pt>
                <c:pt idx="227">
                  <c:v>8.3307977494947297E-2</c:v>
                </c:pt>
                <c:pt idx="228">
                  <c:v>0.104185267199898</c:v>
                </c:pt>
                <c:pt idx="229">
                  <c:v>0.113515136915237</c:v>
                </c:pt>
                <c:pt idx="230">
                  <c:v>0.13734278388680701</c:v>
                </c:pt>
                <c:pt idx="231">
                  <c:v>9.4875924738845097E-2</c:v>
                </c:pt>
                <c:pt idx="232">
                  <c:v>5.6430308510642499E-2</c:v>
                </c:pt>
                <c:pt idx="233">
                  <c:v>0.111864136980486</c:v>
                </c:pt>
                <c:pt idx="234">
                  <c:v>0.125984413661271</c:v>
                </c:pt>
                <c:pt idx="235">
                  <c:v>9.62742101755307E-2</c:v>
                </c:pt>
                <c:pt idx="236">
                  <c:v>7.2838794665592704E-2</c:v>
                </c:pt>
                <c:pt idx="237">
                  <c:v>0.11155131779331499</c:v>
                </c:pt>
                <c:pt idx="238">
                  <c:v>9.9169203719177895E-2</c:v>
                </c:pt>
                <c:pt idx="239">
                  <c:v>0.105835641023395</c:v>
                </c:pt>
                <c:pt idx="240">
                  <c:v>0.12869425662148201</c:v>
                </c:pt>
                <c:pt idx="241">
                  <c:v>9.3067100550570894E-2</c:v>
                </c:pt>
                <c:pt idx="242">
                  <c:v>7.10130462714091E-2</c:v>
                </c:pt>
                <c:pt idx="243">
                  <c:v>0.11156790587212299</c:v>
                </c:pt>
                <c:pt idx="244">
                  <c:v>0.14454001349819701</c:v>
                </c:pt>
                <c:pt idx="245">
                  <c:v>0.14193759063839401</c:v>
                </c:pt>
                <c:pt idx="246">
                  <c:v>0.106980034970539</c:v>
                </c:pt>
                <c:pt idx="247">
                  <c:v>9.2102098766959795E-2</c:v>
                </c:pt>
                <c:pt idx="248">
                  <c:v>0.162661212468069</c:v>
                </c:pt>
                <c:pt idx="249">
                  <c:v>0.12648796104145901</c:v>
                </c:pt>
                <c:pt idx="250">
                  <c:v>0.13029695742481101</c:v>
                </c:pt>
                <c:pt idx="251">
                  <c:v>6.9106488782114603E-2</c:v>
                </c:pt>
                <c:pt idx="252">
                  <c:v>0.112430253101844</c:v>
                </c:pt>
                <c:pt idx="253">
                  <c:v>0.21385044458798899</c:v>
                </c:pt>
                <c:pt idx="254">
                  <c:v>0.30282481040224901</c:v>
                </c:pt>
                <c:pt idx="255">
                  <c:v>6.5095021987651103E-2</c:v>
                </c:pt>
                <c:pt idx="256">
                  <c:v>0.19953685691193199</c:v>
                </c:pt>
                <c:pt idx="257">
                  <c:v>0.127298926089463</c:v>
                </c:pt>
                <c:pt idx="258">
                  <c:v>0.115490240872908</c:v>
                </c:pt>
                <c:pt idx="259">
                  <c:v>8.8426600475078193E-2</c:v>
                </c:pt>
                <c:pt idx="260">
                  <c:v>0.12414094135737901</c:v>
                </c:pt>
                <c:pt idx="261">
                  <c:v>0.11167048390677201</c:v>
                </c:pt>
                <c:pt idx="262">
                  <c:v>0.256970626625181</c:v>
                </c:pt>
                <c:pt idx="263">
                  <c:v>0.17463419202163599</c:v>
                </c:pt>
                <c:pt idx="264">
                  <c:v>0.11476180391879599</c:v>
                </c:pt>
                <c:pt idx="265">
                  <c:v>7.9518194274830603E-2</c:v>
                </c:pt>
                <c:pt idx="266">
                  <c:v>0.100575496368386</c:v>
                </c:pt>
                <c:pt idx="267">
                  <c:v>0.13349230292994699</c:v>
                </c:pt>
                <c:pt idx="268">
                  <c:v>0.26376143572728</c:v>
                </c:pt>
                <c:pt idx="269">
                  <c:v>0.136531522088125</c:v>
                </c:pt>
                <c:pt idx="270">
                  <c:v>0.150077923690842</c:v>
                </c:pt>
                <c:pt idx="271">
                  <c:v>0.125455259435415</c:v>
                </c:pt>
                <c:pt idx="272">
                  <c:v>0.279759052556735</c:v>
                </c:pt>
                <c:pt idx="273">
                  <c:v>0.131853861123814</c:v>
                </c:pt>
                <c:pt idx="274">
                  <c:v>0.10049629993191</c:v>
                </c:pt>
                <c:pt idx="275">
                  <c:v>6.4258985603299207E-2</c:v>
                </c:pt>
                <c:pt idx="276">
                  <c:v>8.3464883414712004E-2</c:v>
                </c:pt>
                <c:pt idx="277">
                  <c:v>0.117299391416691</c:v>
                </c:pt>
                <c:pt idx="278">
                  <c:v>0.227434321833235</c:v>
                </c:pt>
                <c:pt idx="279">
                  <c:v>0.23298282832150899</c:v>
                </c:pt>
                <c:pt idx="280">
                  <c:v>0.15730205900685101</c:v>
                </c:pt>
                <c:pt idx="281">
                  <c:v>7.36931744717607E-2</c:v>
                </c:pt>
                <c:pt idx="282">
                  <c:v>5.9671826663436997E-2</c:v>
                </c:pt>
                <c:pt idx="283">
                  <c:v>0.123813956368218</c:v>
                </c:pt>
                <c:pt idx="284">
                  <c:v>0.210678348120939</c:v>
                </c:pt>
                <c:pt idx="285">
                  <c:v>0.15684065677623801</c:v>
                </c:pt>
                <c:pt idx="286">
                  <c:v>5.5049018434344399E-2</c:v>
                </c:pt>
                <c:pt idx="287">
                  <c:v>0.100698698223182</c:v>
                </c:pt>
                <c:pt idx="288">
                  <c:v>0.17928141146485799</c:v>
                </c:pt>
                <c:pt idx="289">
                  <c:v>0.13670012214719501</c:v>
                </c:pt>
                <c:pt idx="290">
                  <c:v>9.2079990361597405E-2</c:v>
                </c:pt>
                <c:pt idx="291">
                  <c:v>0.11514529164019301</c:v>
                </c:pt>
                <c:pt idx="292">
                  <c:v>9.2785536754953005E-2</c:v>
                </c:pt>
                <c:pt idx="293">
                  <c:v>6.1190999051699398E-2</c:v>
                </c:pt>
                <c:pt idx="294">
                  <c:v>0.138247987347732</c:v>
                </c:pt>
                <c:pt idx="295">
                  <c:v>0.158935578717526</c:v>
                </c:pt>
                <c:pt idx="296">
                  <c:v>4.1976028091488503E-2</c:v>
                </c:pt>
                <c:pt idx="297">
                  <c:v>0.109792982114521</c:v>
                </c:pt>
                <c:pt idx="298">
                  <c:v>6.5031825444540101E-2</c:v>
                </c:pt>
                <c:pt idx="299">
                  <c:v>8.7898632946335195E-2</c:v>
                </c:pt>
                <c:pt idx="300">
                  <c:v>0.11469099992085199</c:v>
                </c:pt>
                <c:pt idx="301">
                  <c:v>0.105663562554901</c:v>
                </c:pt>
                <c:pt idx="302">
                  <c:v>0.118796357343468</c:v>
                </c:pt>
                <c:pt idx="303">
                  <c:v>0.167201523390239</c:v>
                </c:pt>
                <c:pt idx="304">
                  <c:v>7.3574040761432105E-2</c:v>
                </c:pt>
                <c:pt idx="305">
                  <c:v>9.1490476183342301E-2</c:v>
                </c:pt>
                <c:pt idx="306">
                  <c:v>0.12649914828201</c:v>
                </c:pt>
                <c:pt idx="307">
                  <c:v>9.9637000414067006E-2</c:v>
                </c:pt>
                <c:pt idx="308">
                  <c:v>0.10379988229685901</c:v>
                </c:pt>
                <c:pt idx="309">
                  <c:v>5.9551696057578103E-2</c:v>
                </c:pt>
                <c:pt idx="310">
                  <c:v>0.10176857098264599</c:v>
                </c:pt>
                <c:pt idx="311">
                  <c:v>0.19300383229916501</c:v>
                </c:pt>
                <c:pt idx="312">
                  <c:v>0.101085307868407</c:v>
                </c:pt>
                <c:pt idx="313">
                  <c:v>0.110989651887007</c:v>
                </c:pt>
                <c:pt idx="314">
                  <c:v>5.6729178933865497E-2</c:v>
                </c:pt>
                <c:pt idx="315">
                  <c:v>0.115034407480493</c:v>
                </c:pt>
                <c:pt idx="316">
                  <c:v>0.104091372330344</c:v>
                </c:pt>
                <c:pt idx="317">
                  <c:v>0.18148533352516699</c:v>
                </c:pt>
                <c:pt idx="318">
                  <c:v>8.5327240041847094E-2</c:v>
                </c:pt>
                <c:pt idx="319">
                  <c:v>0.104100088468078</c:v>
                </c:pt>
                <c:pt idx="320">
                  <c:v>7.3643555404473995E-2</c:v>
                </c:pt>
                <c:pt idx="321">
                  <c:v>8.9233073574405797E-2</c:v>
                </c:pt>
                <c:pt idx="322">
                  <c:v>6.6614029778456499E-2</c:v>
                </c:pt>
                <c:pt idx="323">
                  <c:v>4.77705829490861E-2</c:v>
                </c:pt>
                <c:pt idx="324">
                  <c:v>5.6495045627192798E-2</c:v>
                </c:pt>
                <c:pt idx="325">
                  <c:v>3.7462283940054603E-2</c:v>
                </c:pt>
                <c:pt idx="326">
                  <c:v>9.0006971491743096E-2</c:v>
                </c:pt>
                <c:pt idx="327">
                  <c:v>8.2759290617592005E-2</c:v>
                </c:pt>
                <c:pt idx="328">
                  <c:v>6.2468008665487101E-2</c:v>
                </c:pt>
                <c:pt idx="329">
                  <c:v>6.6920778464469394E-2</c:v>
                </c:pt>
                <c:pt idx="330">
                  <c:v>4.5992038588606801E-2</c:v>
                </c:pt>
                <c:pt idx="331">
                  <c:v>7.1502640338016898E-2</c:v>
                </c:pt>
                <c:pt idx="332">
                  <c:v>4.9211322444400303E-2</c:v>
                </c:pt>
                <c:pt idx="333">
                  <c:v>8.2917228982987895E-2</c:v>
                </c:pt>
                <c:pt idx="334">
                  <c:v>9.4430949724983698E-2</c:v>
                </c:pt>
                <c:pt idx="335">
                  <c:v>7.5468499034037101E-2</c:v>
                </c:pt>
                <c:pt idx="336">
                  <c:v>7.7949948286209894E-2</c:v>
                </c:pt>
                <c:pt idx="337">
                  <c:v>8.2049639998703697E-2</c:v>
                </c:pt>
                <c:pt idx="338">
                  <c:v>0.106835989909357</c:v>
                </c:pt>
                <c:pt idx="339">
                  <c:v>0.124050178317199</c:v>
                </c:pt>
                <c:pt idx="340">
                  <c:v>9.7104715827426996E-2</c:v>
                </c:pt>
                <c:pt idx="341">
                  <c:v>0.10002130717003201</c:v>
                </c:pt>
                <c:pt idx="342">
                  <c:v>6.3493084412603804E-2</c:v>
                </c:pt>
                <c:pt idx="343">
                  <c:v>0.101643427565241</c:v>
                </c:pt>
                <c:pt idx="344">
                  <c:v>0.10139718368221699</c:v>
                </c:pt>
                <c:pt idx="345">
                  <c:v>7.7317348550721504E-2</c:v>
                </c:pt>
                <c:pt idx="346">
                  <c:v>0.114670420135568</c:v>
                </c:pt>
                <c:pt idx="347">
                  <c:v>0.107516497502672</c:v>
                </c:pt>
                <c:pt idx="348">
                  <c:v>0.104926969150038</c:v>
                </c:pt>
                <c:pt idx="349">
                  <c:v>0.10321244397073499</c:v>
                </c:pt>
                <c:pt idx="350">
                  <c:v>6.7953591695732493E-2</c:v>
                </c:pt>
                <c:pt idx="351">
                  <c:v>8.1474425382142099E-2</c:v>
                </c:pt>
                <c:pt idx="352">
                  <c:v>8.3286818143740796E-2</c:v>
                </c:pt>
                <c:pt idx="353">
                  <c:v>6.4438304962357404E-2</c:v>
                </c:pt>
                <c:pt idx="354">
                  <c:v>0.149430736321155</c:v>
                </c:pt>
                <c:pt idx="355">
                  <c:v>0.115450864247356</c:v>
                </c:pt>
                <c:pt idx="356">
                  <c:v>0.115450864247356</c:v>
                </c:pt>
                <c:pt idx="357">
                  <c:v>0.10594101664760799</c:v>
                </c:pt>
                <c:pt idx="358">
                  <c:v>5.2101234919686601E-2</c:v>
                </c:pt>
                <c:pt idx="359">
                  <c:v>0.10383774571257701</c:v>
                </c:pt>
                <c:pt idx="360">
                  <c:v>0.12916125283381699</c:v>
                </c:pt>
                <c:pt idx="361">
                  <c:v>8.9694710117552007E-2</c:v>
                </c:pt>
                <c:pt idx="362">
                  <c:v>7.9886668290484394E-2</c:v>
                </c:pt>
                <c:pt idx="363">
                  <c:v>5.7653604712868997E-2</c:v>
                </c:pt>
                <c:pt idx="364">
                  <c:v>6.5846543559771195E-2</c:v>
                </c:pt>
                <c:pt idx="365">
                  <c:v>8.9745566611610303E-2</c:v>
                </c:pt>
                <c:pt idx="366">
                  <c:v>0.118706811425451</c:v>
                </c:pt>
                <c:pt idx="367">
                  <c:v>0.14895138303361299</c:v>
                </c:pt>
                <c:pt idx="368">
                  <c:v>0.21387081407801201</c:v>
                </c:pt>
                <c:pt idx="369">
                  <c:v>6.0032333721727303E-2</c:v>
                </c:pt>
                <c:pt idx="370">
                  <c:v>0.16640039286654601</c:v>
                </c:pt>
                <c:pt idx="371">
                  <c:v>0.15387406886365701</c:v>
                </c:pt>
                <c:pt idx="372">
                  <c:v>0.104893878298485</c:v>
                </c:pt>
                <c:pt idx="373">
                  <c:v>9.5094350901715405E-2</c:v>
                </c:pt>
                <c:pt idx="374">
                  <c:v>0.101358253667194</c:v>
                </c:pt>
                <c:pt idx="375">
                  <c:v>7.3412946638602497E-2</c:v>
                </c:pt>
                <c:pt idx="376">
                  <c:v>6.9302002448724198E-2</c:v>
                </c:pt>
                <c:pt idx="377">
                  <c:v>6.5475476122955206E-2</c:v>
                </c:pt>
                <c:pt idx="378">
                  <c:v>0.14769186442535001</c:v>
                </c:pt>
                <c:pt idx="379">
                  <c:v>0.15586891970429001</c:v>
                </c:pt>
                <c:pt idx="380">
                  <c:v>6.4361567099294206E-2</c:v>
                </c:pt>
                <c:pt idx="381">
                  <c:v>7.5302701173611597E-2</c:v>
                </c:pt>
                <c:pt idx="382">
                  <c:v>0.13808453710760299</c:v>
                </c:pt>
                <c:pt idx="383">
                  <c:v>0.11980523639874301</c:v>
                </c:pt>
                <c:pt idx="384">
                  <c:v>5.7942254039778998E-2</c:v>
                </c:pt>
                <c:pt idx="385">
                  <c:v>0.124889850332582</c:v>
                </c:pt>
                <c:pt idx="386">
                  <c:v>5.9212369435866698E-2</c:v>
                </c:pt>
                <c:pt idx="387">
                  <c:v>0.14831872931020901</c:v>
                </c:pt>
                <c:pt idx="388">
                  <c:v>0.13320666234095399</c:v>
                </c:pt>
                <c:pt idx="389">
                  <c:v>0.108205577456087</c:v>
                </c:pt>
                <c:pt idx="390">
                  <c:v>9.6118602635620803E-2</c:v>
                </c:pt>
                <c:pt idx="391">
                  <c:v>6.6647182234489399E-2</c:v>
                </c:pt>
                <c:pt idx="392">
                  <c:v>8.7888312046332503E-2</c:v>
                </c:pt>
                <c:pt idx="393">
                  <c:v>7.1274491809182994E-2</c:v>
                </c:pt>
                <c:pt idx="394">
                  <c:v>0.11490489637083599</c:v>
                </c:pt>
                <c:pt idx="395">
                  <c:v>0.13450697909611301</c:v>
                </c:pt>
                <c:pt idx="396">
                  <c:v>7.5187304764053303E-2</c:v>
                </c:pt>
                <c:pt idx="397">
                  <c:v>8.9152993221267005E-2</c:v>
                </c:pt>
                <c:pt idx="398">
                  <c:v>6.7311647175223296E-2</c:v>
                </c:pt>
                <c:pt idx="399">
                  <c:v>8.5689172801457394E-2</c:v>
                </c:pt>
                <c:pt idx="400">
                  <c:v>8.3194531130004204E-2</c:v>
                </c:pt>
                <c:pt idx="401">
                  <c:v>9.4802226017747196E-2</c:v>
                </c:pt>
                <c:pt idx="402">
                  <c:v>8.5659296990767894E-2</c:v>
                </c:pt>
                <c:pt idx="403">
                  <c:v>5.6348365834813299E-2</c:v>
                </c:pt>
                <c:pt idx="404">
                  <c:v>0.13897085420965199</c:v>
                </c:pt>
                <c:pt idx="405">
                  <c:v>0.10531425479961901</c:v>
                </c:pt>
                <c:pt idx="406">
                  <c:v>0.133031147878173</c:v>
                </c:pt>
                <c:pt idx="407">
                  <c:v>8.6992485572768397E-2</c:v>
                </c:pt>
                <c:pt idx="408">
                  <c:v>8.6008035637972505E-2</c:v>
                </c:pt>
                <c:pt idx="409">
                  <c:v>7.7104255843388897E-2</c:v>
                </c:pt>
                <c:pt idx="410">
                  <c:v>0.15560136483101</c:v>
                </c:pt>
                <c:pt idx="411">
                  <c:v>6.4102419495123006E-2</c:v>
                </c:pt>
                <c:pt idx="412">
                  <c:v>6.9928602751880398E-2</c:v>
                </c:pt>
                <c:pt idx="413">
                  <c:v>7.1751178578026403E-2</c:v>
                </c:pt>
                <c:pt idx="414">
                  <c:v>5.3256726040326101E-2</c:v>
                </c:pt>
                <c:pt idx="415">
                  <c:v>8.1107449154383796E-2</c:v>
                </c:pt>
                <c:pt idx="416">
                  <c:v>7.9257169370553396E-2</c:v>
                </c:pt>
                <c:pt idx="417">
                  <c:v>0.14975635720609501</c:v>
                </c:pt>
                <c:pt idx="418">
                  <c:v>8.73167123664981E-2</c:v>
                </c:pt>
                <c:pt idx="419">
                  <c:v>6.0988361260193601E-2</c:v>
                </c:pt>
                <c:pt idx="420">
                  <c:v>7.25305530635528E-2</c:v>
                </c:pt>
                <c:pt idx="421">
                  <c:v>8.2050311806086407E-2</c:v>
                </c:pt>
                <c:pt idx="422">
                  <c:v>6.6015294865269095E-2</c:v>
                </c:pt>
                <c:pt idx="423">
                  <c:v>7.4161864354191295E-2</c:v>
                </c:pt>
                <c:pt idx="424">
                  <c:v>8.4630015244681805E-2</c:v>
                </c:pt>
                <c:pt idx="425">
                  <c:v>6.6401546856013099E-2</c:v>
                </c:pt>
                <c:pt idx="426">
                  <c:v>6.3860097807155305E-2</c:v>
                </c:pt>
                <c:pt idx="427">
                  <c:v>5.6249223956893503E-2</c:v>
                </c:pt>
                <c:pt idx="428">
                  <c:v>9.6457760852276794E-2</c:v>
                </c:pt>
                <c:pt idx="429">
                  <c:v>7.0208867626233698E-2</c:v>
                </c:pt>
                <c:pt idx="430">
                  <c:v>0.128106412557182</c:v>
                </c:pt>
                <c:pt idx="431">
                  <c:v>9.4919960105602302E-2</c:v>
                </c:pt>
                <c:pt idx="432">
                  <c:v>6.6769313785223397E-2</c:v>
                </c:pt>
                <c:pt idx="433">
                  <c:v>7.2490596002964799E-2</c:v>
                </c:pt>
                <c:pt idx="434">
                  <c:v>0.117495512108004</c:v>
                </c:pt>
                <c:pt idx="435">
                  <c:v>4.8126081736112297E-2</c:v>
                </c:pt>
                <c:pt idx="436">
                  <c:v>7.0280389996939502E-2</c:v>
                </c:pt>
                <c:pt idx="437">
                  <c:v>5.6879910184153698E-2</c:v>
                </c:pt>
                <c:pt idx="438">
                  <c:v>6.57372166062236E-2</c:v>
                </c:pt>
                <c:pt idx="439">
                  <c:v>0.12871211722322901</c:v>
                </c:pt>
                <c:pt idx="440">
                  <c:v>5.7839653689312501E-2</c:v>
                </c:pt>
                <c:pt idx="441">
                  <c:v>7.7682838238166504E-2</c:v>
                </c:pt>
                <c:pt idx="442">
                  <c:v>9.5422070484035795E-2</c:v>
                </c:pt>
                <c:pt idx="443">
                  <c:v>4.4226362721906498E-2</c:v>
                </c:pt>
                <c:pt idx="444">
                  <c:v>0.10479756811274001</c:v>
                </c:pt>
                <c:pt idx="445">
                  <c:v>6.4186001996974204E-2</c:v>
                </c:pt>
                <c:pt idx="446">
                  <c:v>0.14015226692980701</c:v>
                </c:pt>
                <c:pt idx="447">
                  <c:v>9.4139631667563201E-2</c:v>
                </c:pt>
                <c:pt idx="448">
                  <c:v>0.152830182747281</c:v>
                </c:pt>
                <c:pt idx="449">
                  <c:v>0.13327394714573201</c:v>
                </c:pt>
                <c:pt idx="450">
                  <c:v>0.107258429831483</c:v>
                </c:pt>
                <c:pt idx="451">
                  <c:v>5.8715240419836001E-2</c:v>
                </c:pt>
                <c:pt idx="452">
                  <c:v>0.12695625750800399</c:v>
                </c:pt>
                <c:pt idx="453">
                  <c:v>5.7185037360307597E-2</c:v>
                </c:pt>
                <c:pt idx="454">
                  <c:v>9.2119803293918695E-2</c:v>
                </c:pt>
                <c:pt idx="455">
                  <c:v>0.105881884367391</c:v>
                </c:pt>
                <c:pt idx="456">
                  <c:v>0.19383884323519701</c:v>
                </c:pt>
                <c:pt idx="457">
                  <c:v>9.6296429304178796E-2</c:v>
                </c:pt>
                <c:pt idx="458">
                  <c:v>0.194386681014179</c:v>
                </c:pt>
                <c:pt idx="459">
                  <c:v>0.179109133638931</c:v>
                </c:pt>
                <c:pt idx="460">
                  <c:v>9.1132350872835902E-2</c:v>
                </c:pt>
                <c:pt idx="461">
                  <c:v>0.10420976980914801</c:v>
                </c:pt>
                <c:pt idx="462">
                  <c:v>5.0306949341821901E-2</c:v>
                </c:pt>
                <c:pt idx="463">
                  <c:v>0.101924641750878</c:v>
                </c:pt>
                <c:pt idx="464">
                  <c:v>0.17382033945067199</c:v>
                </c:pt>
                <c:pt idx="465">
                  <c:v>5.9048694679684099E-2</c:v>
                </c:pt>
                <c:pt idx="466">
                  <c:v>6.9778740523391405E-2</c:v>
                </c:pt>
                <c:pt idx="467">
                  <c:v>8.7099720714675005E-2</c:v>
                </c:pt>
                <c:pt idx="468">
                  <c:v>9.08453552383265E-2</c:v>
                </c:pt>
                <c:pt idx="469">
                  <c:v>5.7643562118961003E-2</c:v>
                </c:pt>
                <c:pt idx="470">
                  <c:v>9.2066920490787102E-2</c:v>
                </c:pt>
                <c:pt idx="471">
                  <c:v>0.10588006091690499</c:v>
                </c:pt>
                <c:pt idx="472">
                  <c:v>0.11121250158179199</c:v>
                </c:pt>
                <c:pt idx="473">
                  <c:v>8.7280180212224695E-2</c:v>
                </c:pt>
                <c:pt idx="474">
                  <c:v>5.2400136668472902E-2</c:v>
                </c:pt>
                <c:pt idx="475">
                  <c:v>0.16680507700347699</c:v>
                </c:pt>
                <c:pt idx="476">
                  <c:v>9.68222152477234E-2</c:v>
                </c:pt>
                <c:pt idx="477">
                  <c:v>6.7025999322825297E-2</c:v>
                </c:pt>
                <c:pt idx="478">
                  <c:v>0.117935796030485</c:v>
                </c:pt>
                <c:pt idx="479">
                  <c:v>0.17007263881213799</c:v>
                </c:pt>
                <c:pt idx="480">
                  <c:v>0.156763538353795</c:v>
                </c:pt>
                <c:pt idx="481">
                  <c:v>7.1590823163159997E-2</c:v>
                </c:pt>
                <c:pt idx="482">
                  <c:v>2.48318455653679E-2</c:v>
                </c:pt>
                <c:pt idx="483">
                  <c:v>0.147587897426669</c:v>
                </c:pt>
                <c:pt idx="484">
                  <c:v>8.7622163503251693E-2</c:v>
                </c:pt>
                <c:pt idx="485">
                  <c:v>6.1797717506977601E-2</c:v>
                </c:pt>
                <c:pt idx="486">
                  <c:v>4.6174016897693598E-2</c:v>
                </c:pt>
                <c:pt idx="487">
                  <c:v>7.6296395765372199E-2</c:v>
                </c:pt>
                <c:pt idx="488">
                  <c:v>0.116145395766071</c:v>
                </c:pt>
                <c:pt idx="489">
                  <c:v>7.0818825540601205E-2</c:v>
                </c:pt>
                <c:pt idx="490">
                  <c:v>5.0107919115413402E-2</c:v>
                </c:pt>
                <c:pt idx="491">
                  <c:v>5.98689041736866E-2</c:v>
                </c:pt>
                <c:pt idx="492">
                  <c:v>8.7992594312014505E-2</c:v>
                </c:pt>
                <c:pt idx="493">
                  <c:v>4.3339823813032301E-2</c:v>
                </c:pt>
                <c:pt idx="494">
                  <c:v>7.6912628825195603E-2</c:v>
                </c:pt>
                <c:pt idx="495">
                  <c:v>6.22033978421693E-2</c:v>
                </c:pt>
                <c:pt idx="496">
                  <c:v>5.7787653913163699E-2</c:v>
                </c:pt>
                <c:pt idx="497">
                  <c:v>0.113743695775229</c:v>
                </c:pt>
                <c:pt idx="498">
                  <c:v>8.1998146199475694E-2</c:v>
                </c:pt>
                <c:pt idx="499">
                  <c:v>4.5467297757926697E-2</c:v>
                </c:pt>
                <c:pt idx="500">
                  <c:v>7.5738118698558496E-2</c:v>
                </c:pt>
                <c:pt idx="501">
                  <c:v>0.137534398375182</c:v>
                </c:pt>
                <c:pt idx="502">
                  <c:v>0.119883308292717</c:v>
                </c:pt>
                <c:pt idx="503">
                  <c:v>8.2246677164654405E-2</c:v>
                </c:pt>
                <c:pt idx="504">
                  <c:v>7.1763496642714503E-2</c:v>
                </c:pt>
                <c:pt idx="505">
                  <c:v>6.8126101244935997E-2</c:v>
                </c:pt>
                <c:pt idx="506">
                  <c:v>0.15159488722773901</c:v>
                </c:pt>
                <c:pt idx="507">
                  <c:v>0.18873009451938</c:v>
                </c:pt>
                <c:pt idx="508">
                  <c:v>0.108321373573343</c:v>
                </c:pt>
                <c:pt idx="509">
                  <c:v>6.8389756499038806E-2</c:v>
                </c:pt>
                <c:pt idx="510">
                  <c:v>0.122330413970721</c:v>
                </c:pt>
                <c:pt idx="511">
                  <c:v>5.9837921627364503E-2</c:v>
                </c:pt>
                <c:pt idx="512">
                  <c:v>5.9279722796313397E-2</c:v>
                </c:pt>
                <c:pt idx="513">
                  <c:v>5.6872831514367402E-2</c:v>
                </c:pt>
                <c:pt idx="514">
                  <c:v>8.8416934546824699E-2</c:v>
                </c:pt>
                <c:pt idx="515">
                  <c:v>7.6750113037535206E-2</c:v>
                </c:pt>
                <c:pt idx="516">
                  <c:v>5.9855904443630099E-2</c:v>
                </c:pt>
                <c:pt idx="517">
                  <c:v>8.4739877320292298E-2</c:v>
                </c:pt>
                <c:pt idx="518">
                  <c:v>6.94463629934996E-2</c:v>
                </c:pt>
                <c:pt idx="519">
                  <c:v>6.1734530659749702E-2</c:v>
                </c:pt>
                <c:pt idx="520">
                  <c:v>5.9513757665887901E-2</c:v>
                </c:pt>
                <c:pt idx="521">
                  <c:v>0.10149755245764</c:v>
                </c:pt>
                <c:pt idx="522">
                  <c:v>8.9624556848359599E-2</c:v>
                </c:pt>
                <c:pt idx="523">
                  <c:v>6.0907531599985798E-2</c:v>
                </c:pt>
                <c:pt idx="524">
                  <c:v>8.7810567089966707E-2</c:v>
                </c:pt>
                <c:pt idx="525">
                  <c:v>9.3806744232289796E-2</c:v>
                </c:pt>
                <c:pt idx="526">
                  <c:v>9.3600714322613202E-2</c:v>
                </c:pt>
                <c:pt idx="527">
                  <c:v>8.9034017930749207E-2</c:v>
                </c:pt>
                <c:pt idx="528">
                  <c:v>8.9514586048206099E-2</c:v>
                </c:pt>
                <c:pt idx="529">
                  <c:v>9.4990504143098398E-2</c:v>
                </c:pt>
                <c:pt idx="530">
                  <c:v>8.0882060929069105E-2</c:v>
                </c:pt>
                <c:pt idx="531">
                  <c:v>9.9978545827121901E-2</c:v>
                </c:pt>
                <c:pt idx="532">
                  <c:v>7.4971782574568796E-2</c:v>
                </c:pt>
                <c:pt idx="533">
                  <c:v>4.3509755442955801E-2</c:v>
                </c:pt>
                <c:pt idx="534">
                  <c:v>9.53477716983719E-2</c:v>
                </c:pt>
                <c:pt idx="535">
                  <c:v>0.13114818333625</c:v>
                </c:pt>
                <c:pt idx="536">
                  <c:v>9.8900767239060494E-2</c:v>
                </c:pt>
                <c:pt idx="537">
                  <c:v>4.6674585273480701E-2</c:v>
                </c:pt>
                <c:pt idx="538">
                  <c:v>4.5733916990400601E-2</c:v>
                </c:pt>
                <c:pt idx="539">
                  <c:v>3.8203096300134902E-2</c:v>
                </c:pt>
                <c:pt idx="540">
                  <c:v>5.1136450718045803E-2</c:v>
                </c:pt>
                <c:pt idx="541">
                  <c:v>6.1027944684715001E-2</c:v>
                </c:pt>
                <c:pt idx="542">
                  <c:v>5.7524749071175399E-2</c:v>
                </c:pt>
                <c:pt idx="543">
                  <c:v>9.3235095392469394E-2</c:v>
                </c:pt>
                <c:pt idx="544">
                  <c:v>9.0412136239821805E-2</c:v>
                </c:pt>
                <c:pt idx="545">
                  <c:v>5.6698436683145899E-2</c:v>
                </c:pt>
                <c:pt idx="546">
                  <c:v>4.39088174822308E-2</c:v>
                </c:pt>
                <c:pt idx="547">
                  <c:v>0.10189449430182899</c:v>
                </c:pt>
                <c:pt idx="548">
                  <c:v>5.7096311586786901E-2</c:v>
                </c:pt>
                <c:pt idx="549">
                  <c:v>7.4420815311237898E-2</c:v>
                </c:pt>
                <c:pt idx="550">
                  <c:v>3.9225537982222503E-2</c:v>
                </c:pt>
                <c:pt idx="551">
                  <c:v>5.3539772219948899E-2</c:v>
                </c:pt>
                <c:pt idx="552">
                  <c:v>5.5371139974942203E-2</c:v>
                </c:pt>
                <c:pt idx="553">
                  <c:v>3.31217490713306E-2</c:v>
                </c:pt>
                <c:pt idx="554">
                  <c:v>7.1196325535793706E-2</c:v>
                </c:pt>
                <c:pt idx="555">
                  <c:v>9.91912522258587E-2</c:v>
                </c:pt>
                <c:pt idx="556">
                  <c:v>4.8234183070487303E-2</c:v>
                </c:pt>
                <c:pt idx="557">
                  <c:v>3.8094400634460603E-2</c:v>
                </c:pt>
                <c:pt idx="558">
                  <c:v>2.9525487395430001E-2</c:v>
                </c:pt>
                <c:pt idx="559">
                  <c:v>8.6760712788966798E-2</c:v>
                </c:pt>
                <c:pt idx="560">
                  <c:v>6.70582715838699E-2</c:v>
                </c:pt>
                <c:pt idx="561">
                  <c:v>8.93825528501246E-2</c:v>
                </c:pt>
                <c:pt idx="562">
                  <c:v>6.7377469303845E-2</c:v>
                </c:pt>
                <c:pt idx="563">
                  <c:v>3.9871127622553702E-2</c:v>
                </c:pt>
                <c:pt idx="564">
                  <c:v>4.5412035383857498E-2</c:v>
                </c:pt>
                <c:pt idx="565">
                  <c:v>7.1079902229375699E-2</c:v>
                </c:pt>
                <c:pt idx="566">
                  <c:v>4.4256530255273402E-2</c:v>
                </c:pt>
                <c:pt idx="567">
                  <c:v>6.03383043441987E-2</c:v>
                </c:pt>
                <c:pt idx="568">
                  <c:v>6.6508422015824506E-2</c:v>
                </c:pt>
                <c:pt idx="569">
                  <c:v>5.21998394123529E-2</c:v>
                </c:pt>
                <c:pt idx="570">
                  <c:v>3.9024921212758197E-2</c:v>
                </c:pt>
                <c:pt idx="571">
                  <c:v>7.9032365068506499E-2</c:v>
                </c:pt>
                <c:pt idx="572">
                  <c:v>5.4636172055176603E-2</c:v>
                </c:pt>
                <c:pt idx="573">
                  <c:v>6.03153833981896E-2</c:v>
                </c:pt>
                <c:pt idx="574">
                  <c:v>5.0021194951717203E-2</c:v>
                </c:pt>
                <c:pt idx="575">
                  <c:v>4.05490446861652E-2</c:v>
                </c:pt>
                <c:pt idx="576">
                  <c:v>6.8732648468725399E-2</c:v>
                </c:pt>
                <c:pt idx="577">
                  <c:v>6.6472819672625194E-2</c:v>
                </c:pt>
                <c:pt idx="578">
                  <c:v>0.120222106921318</c:v>
                </c:pt>
                <c:pt idx="579">
                  <c:v>0.10204858156855701</c:v>
                </c:pt>
                <c:pt idx="580">
                  <c:v>4.7157545209498899E-2</c:v>
                </c:pt>
                <c:pt idx="581">
                  <c:v>5.1275170471566899E-2</c:v>
                </c:pt>
                <c:pt idx="582">
                  <c:v>7.6495773551207596E-2</c:v>
                </c:pt>
                <c:pt idx="583">
                  <c:v>7.6296990657998498E-2</c:v>
                </c:pt>
                <c:pt idx="584">
                  <c:v>3.9127320800743E-2</c:v>
                </c:pt>
                <c:pt idx="585">
                  <c:v>5.0471148606210298E-2</c:v>
                </c:pt>
                <c:pt idx="586">
                  <c:v>4.2541749052213799E-2</c:v>
                </c:pt>
                <c:pt idx="587">
                  <c:v>0.106989794858162</c:v>
                </c:pt>
                <c:pt idx="588">
                  <c:v>7.3028896736589896E-2</c:v>
                </c:pt>
                <c:pt idx="589">
                  <c:v>8.2488313031657295E-2</c:v>
                </c:pt>
                <c:pt idx="590">
                  <c:v>4.8499952606973901E-2</c:v>
                </c:pt>
                <c:pt idx="591">
                  <c:v>6.7264136482187598E-2</c:v>
                </c:pt>
                <c:pt idx="592">
                  <c:v>8.3925431660650904E-2</c:v>
                </c:pt>
                <c:pt idx="593">
                  <c:v>9.3340722357690295E-2</c:v>
                </c:pt>
                <c:pt idx="594">
                  <c:v>6.1225527836699302E-2</c:v>
                </c:pt>
                <c:pt idx="595">
                  <c:v>7.4344753803865599E-2</c:v>
                </c:pt>
                <c:pt idx="596">
                  <c:v>5.8695837355685503E-2</c:v>
                </c:pt>
                <c:pt idx="597">
                  <c:v>4.8388944784329299E-2</c:v>
                </c:pt>
                <c:pt idx="598">
                  <c:v>7.3845063741644096E-2</c:v>
                </c:pt>
                <c:pt idx="599">
                  <c:v>0.115081654504263</c:v>
                </c:pt>
                <c:pt idx="600">
                  <c:v>0.101131598888115</c:v>
                </c:pt>
                <c:pt idx="601">
                  <c:v>7.2521515191053001E-2</c:v>
                </c:pt>
                <c:pt idx="602">
                  <c:v>9.7481781337276904E-2</c:v>
                </c:pt>
                <c:pt idx="603">
                  <c:v>8.8724148889635895E-2</c:v>
                </c:pt>
                <c:pt idx="604">
                  <c:v>6.62805117681603E-2</c:v>
                </c:pt>
                <c:pt idx="605">
                  <c:v>6.4821044560775504E-2</c:v>
                </c:pt>
                <c:pt idx="606">
                  <c:v>5.0787077762749898E-2</c:v>
                </c:pt>
                <c:pt idx="607">
                  <c:v>5.8902698857809403E-2</c:v>
                </c:pt>
                <c:pt idx="608">
                  <c:v>0.138817722201762</c:v>
                </c:pt>
                <c:pt idx="609">
                  <c:v>9.4883639005223605E-2</c:v>
                </c:pt>
                <c:pt idx="610">
                  <c:v>5.87941730485846E-2</c:v>
                </c:pt>
                <c:pt idx="611">
                  <c:v>3.1104027941103299E-2</c:v>
                </c:pt>
                <c:pt idx="612">
                  <c:v>7.8660352302329095E-2</c:v>
                </c:pt>
                <c:pt idx="613">
                  <c:v>9.4313891282440596E-2</c:v>
                </c:pt>
                <c:pt idx="614">
                  <c:v>0.18259026416531701</c:v>
                </c:pt>
                <c:pt idx="615">
                  <c:v>0.103131403597175</c:v>
                </c:pt>
                <c:pt idx="616">
                  <c:v>0.140152414542105</c:v>
                </c:pt>
                <c:pt idx="617">
                  <c:v>8.8613246570463503E-2</c:v>
                </c:pt>
                <c:pt idx="618">
                  <c:v>7.49919903276976E-2</c:v>
                </c:pt>
                <c:pt idx="619">
                  <c:v>7.5398873919140894E-2</c:v>
                </c:pt>
                <c:pt idx="620">
                  <c:v>0.102260283357906</c:v>
                </c:pt>
                <c:pt idx="621">
                  <c:v>5.5841047015444498E-2</c:v>
                </c:pt>
                <c:pt idx="622">
                  <c:v>4.6392237110135501E-2</c:v>
                </c:pt>
                <c:pt idx="623">
                  <c:v>0.140511279974353</c:v>
                </c:pt>
                <c:pt idx="624">
                  <c:v>4.8436750726490202E-2</c:v>
                </c:pt>
                <c:pt idx="625">
                  <c:v>8.7378481081041806E-2</c:v>
                </c:pt>
                <c:pt idx="626">
                  <c:v>6.9199122948247996E-2</c:v>
                </c:pt>
                <c:pt idx="627">
                  <c:v>5.8410793408076402E-2</c:v>
                </c:pt>
                <c:pt idx="628">
                  <c:v>3.8609611966917402E-2</c:v>
                </c:pt>
                <c:pt idx="629">
                  <c:v>9.1147598816623598E-2</c:v>
                </c:pt>
                <c:pt idx="630">
                  <c:v>0.131537975596525</c:v>
                </c:pt>
                <c:pt idx="631">
                  <c:v>0.144153505760266</c:v>
                </c:pt>
                <c:pt idx="632">
                  <c:v>9.8158420151787107E-2</c:v>
                </c:pt>
                <c:pt idx="633">
                  <c:v>3.6918692316888602E-2</c:v>
                </c:pt>
                <c:pt idx="634">
                  <c:v>6.9529537157580604E-2</c:v>
                </c:pt>
                <c:pt idx="635">
                  <c:v>7.1441255020180394E-2</c:v>
                </c:pt>
                <c:pt idx="636">
                  <c:v>0.12991491798425001</c:v>
                </c:pt>
                <c:pt idx="637">
                  <c:v>3.8099041540976701E-2</c:v>
                </c:pt>
                <c:pt idx="638">
                  <c:v>7.3400130676242403E-2</c:v>
                </c:pt>
                <c:pt idx="639">
                  <c:v>4.8747950554853599E-2</c:v>
                </c:pt>
                <c:pt idx="640">
                  <c:v>6.8799747716179693E-2</c:v>
                </c:pt>
                <c:pt idx="641">
                  <c:v>9.9359965611035994E-2</c:v>
                </c:pt>
                <c:pt idx="642">
                  <c:v>6.6846680521974997E-2</c:v>
                </c:pt>
                <c:pt idx="643">
                  <c:v>5.8927828802285802E-2</c:v>
                </c:pt>
                <c:pt idx="644">
                  <c:v>3.7446761047332702E-2</c:v>
                </c:pt>
                <c:pt idx="645">
                  <c:v>4.45247096540278E-2</c:v>
                </c:pt>
                <c:pt idx="646">
                  <c:v>4.2720849831584598E-2</c:v>
                </c:pt>
                <c:pt idx="647">
                  <c:v>4.5203674021706303E-2</c:v>
                </c:pt>
                <c:pt idx="648">
                  <c:v>9.8787632986960694E-2</c:v>
                </c:pt>
                <c:pt idx="649">
                  <c:v>4.4767282160512401E-2</c:v>
                </c:pt>
                <c:pt idx="650">
                  <c:v>6.3923987169313204E-2</c:v>
                </c:pt>
                <c:pt idx="651">
                  <c:v>0.10523579685090501</c:v>
                </c:pt>
                <c:pt idx="652">
                  <c:v>4.7063909666394899E-2</c:v>
                </c:pt>
                <c:pt idx="653">
                  <c:v>0.14904199517074701</c:v>
                </c:pt>
                <c:pt idx="654">
                  <c:v>4.0651525226522101E-2</c:v>
                </c:pt>
                <c:pt idx="655">
                  <c:v>6.5491894317995805E-2</c:v>
                </c:pt>
                <c:pt idx="656">
                  <c:v>6.78852387390287E-2</c:v>
                </c:pt>
                <c:pt idx="657">
                  <c:v>8.1713874424729105E-2</c:v>
                </c:pt>
                <c:pt idx="658">
                  <c:v>8.0731452827298406E-2</c:v>
                </c:pt>
                <c:pt idx="659">
                  <c:v>0.111633388414465</c:v>
                </c:pt>
                <c:pt idx="660">
                  <c:v>0.11227613953309599</c:v>
                </c:pt>
                <c:pt idx="661">
                  <c:v>8.9452293706275193E-2</c:v>
                </c:pt>
                <c:pt idx="662">
                  <c:v>7.6447573359483795E-2</c:v>
                </c:pt>
                <c:pt idx="663">
                  <c:v>0.108687385408251</c:v>
                </c:pt>
                <c:pt idx="664">
                  <c:v>7.0750499331306602E-2</c:v>
                </c:pt>
                <c:pt idx="665">
                  <c:v>8.2785058037498804E-2</c:v>
                </c:pt>
                <c:pt idx="666">
                  <c:v>6.0180189827300702E-2</c:v>
                </c:pt>
                <c:pt idx="667">
                  <c:v>8.6926158815003304E-2</c:v>
                </c:pt>
                <c:pt idx="668">
                  <c:v>8.4383881392068802E-2</c:v>
                </c:pt>
                <c:pt idx="669">
                  <c:v>6.2499989009916899E-2</c:v>
                </c:pt>
                <c:pt idx="670">
                  <c:v>7.3917228737287802E-2</c:v>
                </c:pt>
                <c:pt idx="671">
                  <c:v>7.1163370955758407E-2</c:v>
                </c:pt>
                <c:pt idx="672">
                  <c:v>0.100811902241787</c:v>
                </c:pt>
                <c:pt idx="673">
                  <c:v>8.5652517048822402E-2</c:v>
                </c:pt>
                <c:pt idx="674">
                  <c:v>5.4474118316026499E-2</c:v>
                </c:pt>
                <c:pt idx="675">
                  <c:v>8.7763960069767402E-2</c:v>
                </c:pt>
                <c:pt idx="676">
                  <c:v>6.6568922610575496E-2</c:v>
                </c:pt>
                <c:pt idx="677">
                  <c:v>0.13964294688864201</c:v>
                </c:pt>
                <c:pt idx="678">
                  <c:v>0.12442319192031</c:v>
                </c:pt>
                <c:pt idx="679">
                  <c:v>7.7689186210484804E-2</c:v>
                </c:pt>
                <c:pt idx="680">
                  <c:v>5.5373472477716103E-2</c:v>
                </c:pt>
                <c:pt idx="681">
                  <c:v>7.8023303589661697E-2</c:v>
                </c:pt>
                <c:pt idx="682">
                  <c:v>3.5471739954093001E-2</c:v>
                </c:pt>
                <c:pt idx="683">
                  <c:v>7.4070927045687504E-2</c:v>
                </c:pt>
                <c:pt idx="684">
                  <c:v>8.4271900834330601E-2</c:v>
                </c:pt>
                <c:pt idx="685">
                  <c:v>5.5180664949583298E-2</c:v>
                </c:pt>
                <c:pt idx="686">
                  <c:v>6.6310112903834595E-2</c:v>
                </c:pt>
                <c:pt idx="687">
                  <c:v>6.69001391834423E-2</c:v>
                </c:pt>
                <c:pt idx="688">
                  <c:v>6.2431494437189698E-2</c:v>
                </c:pt>
                <c:pt idx="689">
                  <c:v>0.16003704685446901</c:v>
                </c:pt>
                <c:pt idx="690">
                  <c:v>0.12972368091742401</c:v>
                </c:pt>
                <c:pt idx="691">
                  <c:v>0.10150806774575299</c:v>
                </c:pt>
                <c:pt idx="692">
                  <c:v>0.10161691278783901</c:v>
                </c:pt>
                <c:pt idx="693">
                  <c:v>9.9670325906388704E-2</c:v>
                </c:pt>
                <c:pt idx="694">
                  <c:v>0.109373376343308</c:v>
                </c:pt>
                <c:pt idx="695">
                  <c:v>4.36381987483292E-2</c:v>
                </c:pt>
                <c:pt idx="696">
                  <c:v>0.107819110146468</c:v>
                </c:pt>
                <c:pt idx="697">
                  <c:v>5.2357013035117597E-2</c:v>
                </c:pt>
                <c:pt idx="698">
                  <c:v>9.8753103926558394E-2</c:v>
                </c:pt>
                <c:pt idx="699">
                  <c:v>0.20799591253966099</c:v>
                </c:pt>
                <c:pt idx="700">
                  <c:v>7.7443004418625699E-2</c:v>
                </c:pt>
                <c:pt idx="701">
                  <c:v>0.21132798022334401</c:v>
                </c:pt>
                <c:pt idx="702">
                  <c:v>8.5325422316868002E-2</c:v>
                </c:pt>
                <c:pt idx="703">
                  <c:v>9.9511562491875594E-2</c:v>
                </c:pt>
                <c:pt idx="704">
                  <c:v>5.3830630113949299E-2</c:v>
                </c:pt>
                <c:pt idx="705">
                  <c:v>5.9116718747419701E-2</c:v>
                </c:pt>
                <c:pt idx="706">
                  <c:v>5.9763920075483402E-2</c:v>
                </c:pt>
                <c:pt idx="707">
                  <c:v>7.3381928224223902E-2</c:v>
                </c:pt>
                <c:pt idx="708">
                  <c:v>0.12470308274580499</c:v>
                </c:pt>
                <c:pt idx="709">
                  <c:v>5.0687158676000099E-2</c:v>
                </c:pt>
                <c:pt idx="710">
                  <c:v>6.2404154230826903E-2</c:v>
                </c:pt>
                <c:pt idx="711">
                  <c:v>0.13893477824832901</c:v>
                </c:pt>
                <c:pt idx="712">
                  <c:v>0.118516262739113</c:v>
                </c:pt>
                <c:pt idx="713">
                  <c:v>7.1939505286572794E-2</c:v>
                </c:pt>
                <c:pt idx="714">
                  <c:v>8.4778492107252398E-2</c:v>
                </c:pt>
                <c:pt idx="715">
                  <c:v>7.0717129353699101E-2</c:v>
                </c:pt>
                <c:pt idx="716">
                  <c:v>0.12978814245593201</c:v>
                </c:pt>
                <c:pt idx="717">
                  <c:v>6.0093982602622602E-2</c:v>
                </c:pt>
                <c:pt idx="718">
                  <c:v>0.11170902816205699</c:v>
                </c:pt>
                <c:pt idx="719">
                  <c:v>9.5303441620780305E-2</c:v>
                </c:pt>
                <c:pt idx="720">
                  <c:v>8.0699457699146104E-2</c:v>
                </c:pt>
                <c:pt idx="721">
                  <c:v>0.12545873455937701</c:v>
                </c:pt>
                <c:pt idx="722">
                  <c:v>9.7607479733336097E-2</c:v>
                </c:pt>
                <c:pt idx="723">
                  <c:v>0.113649675544201</c:v>
                </c:pt>
                <c:pt idx="724">
                  <c:v>7.6604063478740894E-2</c:v>
                </c:pt>
                <c:pt idx="725">
                  <c:v>6.0741914516095903E-2</c:v>
                </c:pt>
                <c:pt idx="726">
                  <c:v>0.127656531270463</c:v>
                </c:pt>
                <c:pt idx="727">
                  <c:v>0.19384106319127301</c:v>
                </c:pt>
                <c:pt idx="728">
                  <c:v>0.109604456986041</c:v>
                </c:pt>
                <c:pt idx="729">
                  <c:v>0.123792381944513</c:v>
                </c:pt>
                <c:pt idx="730">
                  <c:v>8.7294604974516299E-2</c:v>
                </c:pt>
                <c:pt idx="731">
                  <c:v>6.3372104774075996E-2</c:v>
                </c:pt>
                <c:pt idx="732">
                  <c:v>8.3930182410197507E-2</c:v>
                </c:pt>
                <c:pt idx="733">
                  <c:v>7.1202297699283407E-2</c:v>
                </c:pt>
                <c:pt idx="734">
                  <c:v>2.7554862201842299E-2</c:v>
                </c:pt>
                <c:pt idx="735">
                  <c:v>7.2501972548573101E-2</c:v>
                </c:pt>
                <c:pt idx="736">
                  <c:v>8.23726971178773E-2</c:v>
                </c:pt>
                <c:pt idx="737">
                  <c:v>6.0271471640154603E-2</c:v>
                </c:pt>
                <c:pt idx="738">
                  <c:v>9.0436705545020701E-2</c:v>
                </c:pt>
                <c:pt idx="739">
                  <c:v>0.10145831473439799</c:v>
                </c:pt>
                <c:pt idx="740">
                  <c:v>0.120939150218404</c:v>
                </c:pt>
                <c:pt idx="741">
                  <c:v>0.100915680838796</c:v>
                </c:pt>
                <c:pt idx="742">
                  <c:v>9.1674209463955006E-2</c:v>
                </c:pt>
                <c:pt idx="743">
                  <c:v>5.1171228006762902E-2</c:v>
                </c:pt>
                <c:pt idx="744">
                  <c:v>6.6274996844030196E-2</c:v>
                </c:pt>
                <c:pt idx="745">
                  <c:v>7.4831255069996494E-2</c:v>
                </c:pt>
                <c:pt idx="746">
                  <c:v>7.1708273499481001E-2</c:v>
                </c:pt>
                <c:pt idx="747">
                  <c:v>0.107481721236639</c:v>
                </c:pt>
                <c:pt idx="748">
                  <c:v>7.3820149747627406E-2</c:v>
                </c:pt>
                <c:pt idx="749">
                  <c:v>7.0971489353546802E-2</c:v>
                </c:pt>
                <c:pt idx="750">
                  <c:v>7.4383704074610105E-2</c:v>
                </c:pt>
                <c:pt idx="751">
                  <c:v>4.57220149907204E-2</c:v>
                </c:pt>
                <c:pt idx="752">
                  <c:v>7.6225015432217699E-2</c:v>
                </c:pt>
                <c:pt idx="753">
                  <c:v>8.3994901866224797E-2</c:v>
                </c:pt>
                <c:pt idx="754">
                  <c:v>0.10117770133102</c:v>
                </c:pt>
                <c:pt idx="755">
                  <c:v>6.6315142035376404E-2</c:v>
                </c:pt>
                <c:pt idx="756">
                  <c:v>2.68809361960155E-2</c:v>
                </c:pt>
                <c:pt idx="757">
                  <c:v>7.6596218937428698E-2</c:v>
                </c:pt>
                <c:pt idx="758">
                  <c:v>7.7934701932556E-2</c:v>
                </c:pt>
                <c:pt idx="759">
                  <c:v>8.9466907854458502E-2</c:v>
                </c:pt>
                <c:pt idx="760">
                  <c:v>9.9288069137336302E-2</c:v>
                </c:pt>
                <c:pt idx="761">
                  <c:v>0.10418457527549101</c:v>
                </c:pt>
                <c:pt idx="762">
                  <c:v>6.3888603029279595E-2</c:v>
                </c:pt>
                <c:pt idx="763">
                  <c:v>8.2947296481281296E-2</c:v>
                </c:pt>
                <c:pt idx="764">
                  <c:v>7.3068769970633995E-2</c:v>
                </c:pt>
                <c:pt idx="765">
                  <c:v>7.4701386307139406E-2</c:v>
                </c:pt>
                <c:pt idx="766">
                  <c:v>0.138981479732284</c:v>
                </c:pt>
                <c:pt idx="767">
                  <c:v>0.116930545114157</c:v>
                </c:pt>
                <c:pt idx="768">
                  <c:v>5.6293691713503E-2</c:v>
                </c:pt>
                <c:pt idx="769">
                  <c:v>5.8566425988180099E-2</c:v>
                </c:pt>
                <c:pt idx="770">
                  <c:v>7.8303586317110499E-2</c:v>
                </c:pt>
                <c:pt idx="771">
                  <c:v>5.8734793129195197E-2</c:v>
                </c:pt>
                <c:pt idx="772">
                  <c:v>6.3412302079598998E-2</c:v>
                </c:pt>
                <c:pt idx="773">
                  <c:v>9.2399827243010602E-2</c:v>
                </c:pt>
                <c:pt idx="774">
                  <c:v>6.1395873253543502E-2</c:v>
                </c:pt>
                <c:pt idx="775">
                  <c:v>0.124167264598319</c:v>
                </c:pt>
                <c:pt idx="776">
                  <c:v>4.4058752379090502E-2</c:v>
                </c:pt>
                <c:pt idx="777">
                  <c:v>5.8062460087366E-2</c:v>
                </c:pt>
                <c:pt idx="778">
                  <c:v>7.1787003040687095E-2</c:v>
                </c:pt>
                <c:pt idx="779">
                  <c:v>7.5036504387325897E-2</c:v>
                </c:pt>
                <c:pt idx="780">
                  <c:v>6.0016724882856698E-2</c:v>
                </c:pt>
                <c:pt idx="781">
                  <c:v>8.0265840258157695E-2</c:v>
                </c:pt>
                <c:pt idx="782">
                  <c:v>4.0048260718231497E-2</c:v>
                </c:pt>
                <c:pt idx="783">
                  <c:v>7.5526369369982402E-2</c:v>
                </c:pt>
                <c:pt idx="784">
                  <c:v>4.3698284911725997E-2</c:v>
                </c:pt>
                <c:pt idx="785">
                  <c:v>4.5625177241212997E-2</c:v>
                </c:pt>
                <c:pt idx="786">
                  <c:v>4.0565798349188401E-2</c:v>
                </c:pt>
                <c:pt idx="787">
                  <c:v>6.8888883002962906E-2</c:v>
                </c:pt>
                <c:pt idx="788">
                  <c:v>6.2797889004899105E-2</c:v>
                </c:pt>
                <c:pt idx="789">
                  <c:v>8.2374681787020898E-2</c:v>
                </c:pt>
                <c:pt idx="790">
                  <c:v>8.0728341584630395E-2</c:v>
                </c:pt>
                <c:pt idx="791">
                  <c:v>6.6630173345627097E-2</c:v>
                </c:pt>
                <c:pt idx="792">
                  <c:v>4.7236867648892698E-2</c:v>
                </c:pt>
                <c:pt idx="793">
                  <c:v>7.6916161188795407E-2</c:v>
                </c:pt>
                <c:pt idx="794">
                  <c:v>6.8431501287824797E-2</c:v>
                </c:pt>
                <c:pt idx="795">
                  <c:v>7.6314792130323494E-2</c:v>
                </c:pt>
                <c:pt idx="796">
                  <c:v>4.8532108711699898E-2</c:v>
                </c:pt>
                <c:pt idx="797">
                  <c:v>5.2513230399374798E-2</c:v>
                </c:pt>
                <c:pt idx="798">
                  <c:v>7.0890110238547702E-2</c:v>
                </c:pt>
                <c:pt idx="799">
                  <c:v>5.4728778793340697E-2</c:v>
                </c:pt>
                <c:pt idx="800">
                  <c:v>0.119844376089991</c:v>
                </c:pt>
                <c:pt idx="801">
                  <c:v>6.1987888419341497E-2</c:v>
                </c:pt>
                <c:pt idx="802">
                  <c:v>7.0516363572020999E-2</c:v>
                </c:pt>
                <c:pt idx="803">
                  <c:v>0.107219551373016</c:v>
                </c:pt>
                <c:pt idx="804">
                  <c:v>3.080991608796E-2</c:v>
                </c:pt>
                <c:pt idx="805">
                  <c:v>7.9186473513442004E-2</c:v>
                </c:pt>
                <c:pt idx="806">
                  <c:v>6.7011190196796896E-2</c:v>
                </c:pt>
                <c:pt idx="807">
                  <c:v>5.6105550321159298E-2</c:v>
                </c:pt>
                <c:pt idx="808">
                  <c:v>3.5988608290379497E-2</c:v>
                </c:pt>
                <c:pt idx="809">
                  <c:v>0.12845182717637599</c:v>
                </c:pt>
                <c:pt idx="810">
                  <c:v>0.14347016541970101</c:v>
                </c:pt>
                <c:pt idx="811">
                  <c:v>5.9865479426868602E-2</c:v>
                </c:pt>
                <c:pt idx="812">
                  <c:v>4.15418894680624E-2</c:v>
                </c:pt>
                <c:pt idx="813">
                  <c:v>9.8276263868857697E-2</c:v>
                </c:pt>
                <c:pt idx="814">
                  <c:v>8.6640641202884602E-2</c:v>
                </c:pt>
                <c:pt idx="815">
                  <c:v>4.3077246319754403E-2</c:v>
                </c:pt>
                <c:pt idx="816">
                  <c:v>6.7971969253086795E-2</c:v>
                </c:pt>
                <c:pt idx="817">
                  <c:v>0.13636743635956</c:v>
                </c:pt>
                <c:pt idx="818">
                  <c:v>0.10275150513771</c:v>
                </c:pt>
                <c:pt idx="819">
                  <c:v>0.10285083717067001</c:v>
                </c:pt>
                <c:pt idx="820">
                  <c:v>6.5092500682725901E-2</c:v>
                </c:pt>
                <c:pt idx="821">
                  <c:v>7.1412703244646603E-2</c:v>
                </c:pt>
                <c:pt idx="822">
                  <c:v>4.5319015182796102E-2</c:v>
                </c:pt>
                <c:pt idx="823">
                  <c:v>0.104730270934161</c:v>
                </c:pt>
                <c:pt idx="824">
                  <c:v>7.35475159456387E-2</c:v>
                </c:pt>
                <c:pt idx="825">
                  <c:v>7.5367975452194605E-2</c:v>
                </c:pt>
                <c:pt idx="826">
                  <c:v>4.3412468422096701E-2</c:v>
                </c:pt>
                <c:pt idx="827">
                  <c:v>0.10047878467228601</c:v>
                </c:pt>
                <c:pt idx="828">
                  <c:v>5.7620406798827899E-2</c:v>
                </c:pt>
                <c:pt idx="829">
                  <c:v>8.9547877790552094E-2</c:v>
                </c:pt>
                <c:pt idx="830">
                  <c:v>5.8651746906152699E-2</c:v>
                </c:pt>
                <c:pt idx="831">
                  <c:v>4.4808066302944101E-2</c:v>
                </c:pt>
                <c:pt idx="832">
                  <c:v>8.0881012497006299E-2</c:v>
                </c:pt>
                <c:pt idx="833">
                  <c:v>4.7030398046069601E-2</c:v>
                </c:pt>
                <c:pt idx="834">
                  <c:v>5.1915811243709101E-2</c:v>
                </c:pt>
                <c:pt idx="835">
                  <c:v>9.5441584204904298E-2</c:v>
                </c:pt>
                <c:pt idx="836">
                  <c:v>7.9710384552551999E-2</c:v>
                </c:pt>
                <c:pt idx="837">
                  <c:v>9.1350705542265695E-2</c:v>
                </c:pt>
                <c:pt idx="838">
                  <c:v>4.8842875336846898E-2</c:v>
                </c:pt>
                <c:pt idx="839">
                  <c:v>6.8410976199159895E-2</c:v>
                </c:pt>
                <c:pt idx="840">
                  <c:v>7.5737906413708395E-2</c:v>
                </c:pt>
                <c:pt idx="841">
                  <c:v>4.3134272383185797E-2</c:v>
                </c:pt>
                <c:pt idx="842">
                  <c:v>6.4159410928957494E-2</c:v>
                </c:pt>
                <c:pt idx="843">
                  <c:v>4.9109205323487698E-2</c:v>
                </c:pt>
                <c:pt idx="844">
                  <c:v>8.6638116718924504E-2</c:v>
                </c:pt>
                <c:pt idx="845">
                  <c:v>0.15140981686780899</c:v>
                </c:pt>
                <c:pt idx="846">
                  <c:v>0.122456928557302</c:v>
                </c:pt>
                <c:pt idx="847">
                  <c:v>0.12169477575788</c:v>
                </c:pt>
                <c:pt idx="848">
                  <c:v>6.5152842103851902E-2</c:v>
                </c:pt>
                <c:pt idx="849">
                  <c:v>0.104713453030471</c:v>
                </c:pt>
                <c:pt idx="850">
                  <c:v>0.17007039109538299</c:v>
                </c:pt>
                <c:pt idx="851">
                  <c:v>4.0965276253420502E-2</c:v>
                </c:pt>
                <c:pt idx="852">
                  <c:v>6.3939429530627603E-2</c:v>
                </c:pt>
                <c:pt idx="853">
                  <c:v>6.5211581430172402E-2</c:v>
                </c:pt>
                <c:pt idx="854">
                  <c:v>5.8274847871874202E-2</c:v>
                </c:pt>
                <c:pt idx="855">
                  <c:v>6.3725100000274398E-2</c:v>
                </c:pt>
                <c:pt idx="856">
                  <c:v>9.5760209682988401E-2</c:v>
                </c:pt>
                <c:pt idx="857">
                  <c:v>5.40300419971146E-2</c:v>
                </c:pt>
                <c:pt idx="858">
                  <c:v>8.7114438906545202E-2</c:v>
                </c:pt>
                <c:pt idx="859">
                  <c:v>9.1844395585621602E-2</c:v>
                </c:pt>
                <c:pt idx="860">
                  <c:v>6.6674001594551793E-2</c:v>
                </c:pt>
                <c:pt idx="861">
                  <c:v>8.9657359619955995E-2</c:v>
                </c:pt>
                <c:pt idx="862">
                  <c:v>0.103001666060496</c:v>
                </c:pt>
                <c:pt idx="863">
                  <c:v>0.22344066951149899</c:v>
                </c:pt>
                <c:pt idx="864">
                  <c:v>0.11215608763048</c:v>
                </c:pt>
                <c:pt idx="865">
                  <c:v>0.1041188022719</c:v>
                </c:pt>
                <c:pt idx="866">
                  <c:v>0.26747713754327401</c:v>
                </c:pt>
                <c:pt idx="867">
                  <c:v>8.9215846921251896E-2</c:v>
                </c:pt>
                <c:pt idx="868">
                  <c:v>7.3545126770602695E-2</c:v>
                </c:pt>
                <c:pt idx="869">
                  <c:v>0.16432950127663101</c:v>
                </c:pt>
                <c:pt idx="870">
                  <c:v>0.285507487484426</c:v>
                </c:pt>
                <c:pt idx="871">
                  <c:v>0.105219892893825</c:v>
                </c:pt>
                <c:pt idx="872">
                  <c:v>0.213199548509169</c:v>
                </c:pt>
                <c:pt idx="873">
                  <c:v>3.4832993238696798E-2</c:v>
                </c:pt>
                <c:pt idx="874">
                  <c:v>0.11970709594715601</c:v>
                </c:pt>
                <c:pt idx="875">
                  <c:v>0.19545488487521601</c:v>
                </c:pt>
                <c:pt idx="876">
                  <c:v>4.8602632692936999E-2</c:v>
                </c:pt>
                <c:pt idx="877">
                  <c:v>0.116634961254278</c:v>
                </c:pt>
                <c:pt idx="878">
                  <c:v>6.2530393377454599E-2</c:v>
                </c:pt>
                <c:pt idx="879">
                  <c:v>3.9995344319200501E-2</c:v>
                </c:pt>
                <c:pt idx="880">
                  <c:v>7.9031710904289496E-2</c:v>
                </c:pt>
                <c:pt idx="881">
                  <c:v>0.13693369004422401</c:v>
                </c:pt>
                <c:pt idx="882">
                  <c:v>6.6750705271197294E-2</c:v>
                </c:pt>
                <c:pt idx="883">
                  <c:v>9.0430071741587001E-2</c:v>
                </c:pt>
                <c:pt idx="884">
                  <c:v>0.152173349158196</c:v>
                </c:pt>
                <c:pt idx="885">
                  <c:v>0.16653554630423401</c:v>
                </c:pt>
                <c:pt idx="886">
                  <c:v>7.6591601596498096E-2</c:v>
                </c:pt>
                <c:pt idx="887">
                  <c:v>0.15000291311474201</c:v>
                </c:pt>
                <c:pt idx="888">
                  <c:v>0.102005155589327</c:v>
                </c:pt>
                <c:pt idx="889">
                  <c:v>0.10496753160382399</c:v>
                </c:pt>
                <c:pt idx="890">
                  <c:v>0.131020084977167</c:v>
                </c:pt>
                <c:pt idx="891">
                  <c:v>0.11787009022683501</c:v>
                </c:pt>
                <c:pt idx="892">
                  <c:v>0.16743509098861001</c:v>
                </c:pt>
                <c:pt idx="893">
                  <c:v>0.168891413512154</c:v>
                </c:pt>
                <c:pt idx="894">
                  <c:v>6.8901078527989296E-2</c:v>
                </c:pt>
                <c:pt idx="895">
                  <c:v>5.4240887398745503E-2</c:v>
                </c:pt>
                <c:pt idx="896">
                  <c:v>6.3852053415352897E-2</c:v>
                </c:pt>
                <c:pt idx="897">
                  <c:v>6.8901174229636097E-2</c:v>
                </c:pt>
                <c:pt idx="898">
                  <c:v>5.5559863588144798E-2</c:v>
                </c:pt>
                <c:pt idx="899">
                  <c:v>8.5027972988443598E-2</c:v>
                </c:pt>
                <c:pt idx="900">
                  <c:v>6.52576213170937E-2</c:v>
                </c:pt>
                <c:pt idx="901">
                  <c:v>9.9992776885029402E-2</c:v>
                </c:pt>
                <c:pt idx="902">
                  <c:v>7.6413909990540096E-2</c:v>
                </c:pt>
                <c:pt idx="903">
                  <c:v>8.8419996811276394E-2</c:v>
                </c:pt>
                <c:pt idx="904">
                  <c:v>0.13069101012108</c:v>
                </c:pt>
                <c:pt idx="905">
                  <c:v>9.2257525943046606E-2</c:v>
                </c:pt>
                <c:pt idx="906">
                  <c:v>6.3341413969921406E-2</c:v>
                </c:pt>
                <c:pt idx="907">
                  <c:v>0.10042251505187701</c:v>
                </c:pt>
                <c:pt idx="908">
                  <c:v>6.3695638011864605E-2</c:v>
                </c:pt>
                <c:pt idx="909">
                  <c:v>0.109130570264706</c:v>
                </c:pt>
                <c:pt idx="910">
                  <c:v>9.5553698365794804E-2</c:v>
                </c:pt>
                <c:pt idx="911">
                  <c:v>6.7704943741356396E-2</c:v>
                </c:pt>
                <c:pt idx="912">
                  <c:v>0.13310996514680401</c:v>
                </c:pt>
                <c:pt idx="913">
                  <c:v>7.4176568562639697E-2</c:v>
                </c:pt>
                <c:pt idx="914">
                  <c:v>7.8469725794077502E-2</c:v>
                </c:pt>
                <c:pt idx="915">
                  <c:v>0.10296822603514801</c:v>
                </c:pt>
                <c:pt idx="916">
                  <c:v>6.1650311066932598E-2</c:v>
                </c:pt>
                <c:pt idx="917">
                  <c:v>0.173699109522822</c:v>
                </c:pt>
                <c:pt idx="918">
                  <c:v>6.5569069563159804E-2</c:v>
                </c:pt>
                <c:pt idx="919">
                  <c:v>7.5376591369961707E-2</c:v>
                </c:pt>
                <c:pt idx="920">
                  <c:v>0.122458941383914</c:v>
                </c:pt>
                <c:pt idx="921">
                  <c:v>6.8070053894568994E-2</c:v>
                </c:pt>
                <c:pt idx="922">
                  <c:v>6.4367766195368506E-2</c:v>
                </c:pt>
                <c:pt idx="923">
                  <c:v>8.2371853303729606E-2</c:v>
                </c:pt>
                <c:pt idx="924">
                  <c:v>6.2291245281764003E-2</c:v>
                </c:pt>
                <c:pt idx="925">
                  <c:v>4.3999259797557602E-2</c:v>
                </c:pt>
                <c:pt idx="926">
                  <c:v>0.133927810711372</c:v>
                </c:pt>
                <c:pt idx="927">
                  <c:v>9.3297549836729304E-2</c:v>
                </c:pt>
                <c:pt idx="928">
                  <c:v>0.129384614744493</c:v>
                </c:pt>
                <c:pt idx="929">
                  <c:v>8.0887931662500898E-2</c:v>
                </c:pt>
                <c:pt idx="930">
                  <c:v>5.53282376180389E-2</c:v>
                </c:pt>
                <c:pt idx="931">
                  <c:v>0.138031373462776</c:v>
                </c:pt>
                <c:pt idx="932">
                  <c:v>0.126167112121326</c:v>
                </c:pt>
                <c:pt idx="933">
                  <c:v>6.7895754185998497E-2</c:v>
                </c:pt>
                <c:pt idx="934">
                  <c:v>5.62767335304106E-2</c:v>
                </c:pt>
                <c:pt idx="935">
                  <c:v>6.1604299800565802E-2</c:v>
                </c:pt>
                <c:pt idx="936">
                  <c:v>7.8144702561045096E-2</c:v>
                </c:pt>
                <c:pt idx="937">
                  <c:v>9.3549923122833598E-2</c:v>
                </c:pt>
                <c:pt idx="938">
                  <c:v>4.16162536780132E-2</c:v>
                </c:pt>
                <c:pt idx="939">
                  <c:v>8.6633917365720597E-2</c:v>
                </c:pt>
                <c:pt idx="940">
                  <c:v>7.2450309129580406E-2</c:v>
                </c:pt>
                <c:pt idx="941">
                  <c:v>0.104108919736627</c:v>
                </c:pt>
                <c:pt idx="942">
                  <c:v>9.2487523265543797E-2</c:v>
                </c:pt>
                <c:pt idx="943">
                  <c:v>8.4989884930922202E-2</c:v>
                </c:pt>
                <c:pt idx="944">
                  <c:v>8.3583794488264598E-2</c:v>
                </c:pt>
                <c:pt idx="945">
                  <c:v>4.0310925481087903E-2</c:v>
                </c:pt>
                <c:pt idx="946">
                  <c:v>6.4912509373367497E-2</c:v>
                </c:pt>
                <c:pt idx="947">
                  <c:v>0.101103856532985</c:v>
                </c:pt>
                <c:pt idx="948">
                  <c:v>6.8367999778761401E-2</c:v>
                </c:pt>
                <c:pt idx="949">
                  <c:v>9.4790436942048195E-2</c:v>
                </c:pt>
                <c:pt idx="950">
                  <c:v>0.14406420664021899</c:v>
                </c:pt>
                <c:pt idx="951">
                  <c:v>0.10481863122688199</c:v>
                </c:pt>
                <c:pt idx="952">
                  <c:v>5.2659426159575397E-2</c:v>
                </c:pt>
                <c:pt idx="953">
                  <c:v>6.4503769730507199E-2</c:v>
                </c:pt>
                <c:pt idx="954">
                  <c:v>0.16494538775982601</c:v>
                </c:pt>
                <c:pt idx="955">
                  <c:v>4.9536590139964198E-2</c:v>
                </c:pt>
                <c:pt idx="956">
                  <c:v>7.6179443402106098E-2</c:v>
                </c:pt>
                <c:pt idx="957">
                  <c:v>8.1488187822519098E-2</c:v>
                </c:pt>
                <c:pt idx="958">
                  <c:v>0.109512268293372</c:v>
                </c:pt>
                <c:pt idx="959">
                  <c:v>8.7148026187919697E-2</c:v>
                </c:pt>
                <c:pt idx="960">
                  <c:v>9.4512628063049095E-2</c:v>
                </c:pt>
                <c:pt idx="961">
                  <c:v>8.4010265115062696E-2</c:v>
                </c:pt>
                <c:pt idx="962">
                  <c:v>0.20753107747138</c:v>
                </c:pt>
                <c:pt idx="963">
                  <c:v>6.4100812569322804E-2</c:v>
                </c:pt>
                <c:pt idx="964">
                  <c:v>0.129221011175189</c:v>
                </c:pt>
                <c:pt idx="965">
                  <c:v>3.5682626112587698E-2</c:v>
                </c:pt>
                <c:pt idx="966">
                  <c:v>0.181529896026807</c:v>
                </c:pt>
                <c:pt idx="967">
                  <c:v>8.9809631405741705E-2</c:v>
                </c:pt>
                <c:pt idx="968">
                  <c:v>8.3168944902218697E-2</c:v>
                </c:pt>
                <c:pt idx="969">
                  <c:v>2.8084812925253E-2</c:v>
                </c:pt>
                <c:pt idx="970">
                  <c:v>0.105821923312982</c:v>
                </c:pt>
                <c:pt idx="971">
                  <c:v>3.4544076804328201E-2</c:v>
                </c:pt>
                <c:pt idx="972">
                  <c:v>4.1408222141881598E-2</c:v>
                </c:pt>
                <c:pt idx="973">
                  <c:v>8.1320927634237899E-2</c:v>
                </c:pt>
                <c:pt idx="974">
                  <c:v>6.6928134022597993E-2</c:v>
                </c:pt>
                <c:pt idx="975">
                  <c:v>7.3503958436815703E-2</c:v>
                </c:pt>
                <c:pt idx="976">
                  <c:v>8.6837035282436095E-2</c:v>
                </c:pt>
                <c:pt idx="977">
                  <c:v>7.8476532472047902E-2</c:v>
                </c:pt>
                <c:pt idx="978">
                  <c:v>6.3246483763694794E-2</c:v>
                </c:pt>
                <c:pt idx="979">
                  <c:v>8.2712035834283396E-2</c:v>
                </c:pt>
                <c:pt idx="980">
                  <c:v>6.1779065769960902E-2</c:v>
                </c:pt>
                <c:pt idx="981">
                  <c:v>5.5532304012857102E-2</c:v>
                </c:pt>
                <c:pt idx="982">
                  <c:v>7.2607962439555099E-2</c:v>
                </c:pt>
                <c:pt idx="983">
                  <c:v>0.11755553422927</c:v>
                </c:pt>
                <c:pt idx="984">
                  <c:v>6.1894428804862102E-2</c:v>
                </c:pt>
                <c:pt idx="985">
                  <c:v>2.9550996988473799E-2</c:v>
                </c:pt>
                <c:pt idx="986">
                  <c:v>8.0500836484247704E-2</c:v>
                </c:pt>
                <c:pt idx="987">
                  <c:v>3.6121814449788597E-2</c:v>
                </c:pt>
                <c:pt idx="988">
                  <c:v>4.7166733501980397E-2</c:v>
                </c:pt>
                <c:pt idx="989">
                  <c:v>6.5865824212365504E-2</c:v>
                </c:pt>
                <c:pt idx="990">
                  <c:v>4.0035405187682803E-2</c:v>
                </c:pt>
                <c:pt idx="991">
                  <c:v>9.6138965204187798E-2</c:v>
                </c:pt>
                <c:pt idx="992">
                  <c:v>5.5302630399105497E-2</c:v>
                </c:pt>
                <c:pt idx="993">
                  <c:v>7.6557057470847595E-2</c:v>
                </c:pt>
                <c:pt idx="994">
                  <c:v>5.1283627345228601E-2</c:v>
                </c:pt>
                <c:pt idx="995">
                  <c:v>2.8420794425018599E-2</c:v>
                </c:pt>
                <c:pt idx="996">
                  <c:v>0.10217070256251699</c:v>
                </c:pt>
                <c:pt idx="997">
                  <c:v>6.0997038256164898E-2</c:v>
                </c:pt>
                <c:pt idx="998">
                  <c:v>8.0738993159244807E-2</c:v>
                </c:pt>
                <c:pt idx="999">
                  <c:v>6.2985781945905206E-2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0.00025</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9.0258027740051303E-2</c:v>
                </c:pt>
                <c:pt idx="1">
                  <c:v>5.08404364226527E-2</c:v>
                </c:pt>
                <c:pt idx="2">
                  <c:v>3.9958037903540397E-2</c:v>
                </c:pt>
                <c:pt idx="3">
                  <c:v>9.2981630361269205E-2</c:v>
                </c:pt>
                <c:pt idx="4">
                  <c:v>0.120030571262654</c:v>
                </c:pt>
                <c:pt idx="5">
                  <c:v>0.10372403657603101</c:v>
                </c:pt>
                <c:pt idx="6">
                  <c:v>0.157616684722856</c:v>
                </c:pt>
                <c:pt idx="7">
                  <c:v>4.5632158639964199E-2</c:v>
                </c:pt>
                <c:pt idx="8">
                  <c:v>5.2810437339939002E-2</c:v>
                </c:pt>
                <c:pt idx="9">
                  <c:v>7.32390575728947E-2</c:v>
                </c:pt>
                <c:pt idx="10">
                  <c:v>3.99831225158691E-2</c:v>
                </c:pt>
                <c:pt idx="11">
                  <c:v>7.5175050087166795E-2</c:v>
                </c:pt>
                <c:pt idx="12">
                  <c:v>6.2977460530056498E-2</c:v>
                </c:pt>
                <c:pt idx="13">
                  <c:v>6.8979264338986296E-2</c:v>
                </c:pt>
                <c:pt idx="14">
                  <c:v>0.12743654093497001</c:v>
                </c:pt>
                <c:pt idx="15">
                  <c:v>3.1776317166910401E-2</c:v>
                </c:pt>
                <c:pt idx="16">
                  <c:v>3.4548903493035403E-2</c:v>
                </c:pt>
                <c:pt idx="17">
                  <c:v>4.5043977238747299E-2</c:v>
                </c:pt>
                <c:pt idx="18">
                  <c:v>2.75309318533347E-2</c:v>
                </c:pt>
                <c:pt idx="19">
                  <c:v>5.0574828742243498E-2</c:v>
                </c:pt>
                <c:pt idx="20">
                  <c:v>6.1719900547029999E-2</c:v>
                </c:pt>
                <c:pt idx="21">
                  <c:v>5.0178055826132002E-2</c:v>
                </c:pt>
                <c:pt idx="22">
                  <c:v>6.5231089771885797E-2</c:v>
                </c:pt>
                <c:pt idx="23">
                  <c:v>4.6946422597102001E-2</c:v>
                </c:pt>
                <c:pt idx="24">
                  <c:v>4.2089974043630601E-2</c:v>
                </c:pt>
                <c:pt idx="25">
                  <c:v>6.6858800523992207E-2</c:v>
                </c:pt>
                <c:pt idx="26">
                  <c:v>0.13705215744521901</c:v>
                </c:pt>
                <c:pt idx="27">
                  <c:v>6.6160082466562894E-2</c:v>
                </c:pt>
                <c:pt idx="28">
                  <c:v>0.121327650000012</c:v>
                </c:pt>
                <c:pt idx="29">
                  <c:v>8.2745361056129105E-2</c:v>
                </c:pt>
                <c:pt idx="30">
                  <c:v>4.25241970417592E-2</c:v>
                </c:pt>
                <c:pt idx="31">
                  <c:v>5.4116800502103997E-2</c:v>
                </c:pt>
                <c:pt idx="32">
                  <c:v>6.5060885735635801E-2</c:v>
                </c:pt>
                <c:pt idx="33">
                  <c:v>8.6769473403029096E-2</c:v>
                </c:pt>
                <c:pt idx="34">
                  <c:v>5.5057084099248699E-2</c:v>
                </c:pt>
                <c:pt idx="35">
                  <c:v>3.74473263947828E-2</c:v>
                </c:pt>
                <c:pt idx="36">
                  <c:v>6.2113882254264001E-2</c:v>
                </c:pt>
                <c:pt idx="37">
                  <c:v>5.67240809201617E-2</c:v>
                </c:pt>
                <c:pt idx="38">
                  <c:v>6.9516946331241905E-2</c:v>
                </c:pt>
                <c:pt idx="39">
                  <c:v>6.1336871990702098E-2</c:v>
                </c:pt>
                <c:pt idx="40">
                  <c:v>9.0257345290920304E-2</c:v>
                </c:pt>
                <c:pt idx="41">
                  <c:v>7.2035080138735996E-2</c:v>
                </c:pt>
                <c:pt idx="42">
                  <c:v>4.0286686865895503E-2</c:v>
                </c:pt>
                <c:pt idx="43">
                  <c:v>4.7133577812640701E-2</c:v>
                </c:pt>
                <c:pt idx="44">
                  <c:v>4.9301137375223202E-2</c:v>
                </c:pt>
                <c:pt idx="45">
                  <c:v>4.8016147355120997E-2</c:v>
                </c:pt>
                <c:pt idx="46">
                  <c:v>8.3310383780321906E-2</c:v>
                </c:pt>
                <c:pt idx="47">
                  <c:v>5.9406784661529197E-2</c:v>
                </c:pt>
                <c:pt idx="48">
                  <c:v>0.12600520778034699</c:v>
                </c:pt>
                <c:pt idx="49">
                  <c:v>9.0316018356902505E-2</c:v>
                </c:pt>
                <c:pt idx="50">
                  <c:v>0.11454236843687</c:v>
                </c:pt>
                <c:pt idx="51">
                  <c:v>8.4343369330222795E-2</c:v>
                </c:pt>
                <c:pt idx="52">
                  <c:v>7.7287660397734201E-2</c:v>
                </c:pt>
                <c:pt idx="53">
                  <c:v>5.9077403542032302E-2</c:v>
                </c:pt>
                <c:pt idx="54">
                  <c:v>9.2466685716921904E-2</c:v>
                </c:pt>
                <c:pt idx="55">
                  <c:v>9.9820594759148701E-2</c:v>
                </c:pt>
                <c:pt idx="56">
                  <c:v>6.9449283552769706E-2</c:v>
                </c:pt>
                <c:pt idx="57">
                  <c:v>0.14436018784679899</c:v>
                </c:pt>
                <c:pt idx="58">
                  <c:v>7.3786084428734397E-2</c:v>
                </c:pt>
                <c:pt idx="59">
                  <c:v>4.3252694410814099E-2</c:v>
                </c:pt>
                <c:pt idx="60">
                  <c:v>0.112059430330707</c:v>
                </c:pt>
                <c:pt idx="61">
                  <c:v>9.7181337957590902E-2</c:v>
                </c:pt>
                <c:pt idx="62">
                  <c:v>5.3997245201758803E-2</c:v>
                </c:pt>
                <c:pt idx="63">
                  <c:v>6.8441503223678396E-2</c:v>
                </c:pt>
                <c:pt idx="64">
                  <c:v>0.104072062969107</c:v>
                </c:pt>
                <c:pt idx="65">
                  <c:v>0.11314530364235199</c:v>
                </c:pt>
                <c:pt idx="66">
                  <c:v>0.101147112681316</c:v>
                </c:pt>
                <c:pt idx="67">
                  <c:v>8.8446113814371397E-2</c:v>
                </c:pt>
                <c:pt idx="68">
                  <c:v>0.137019449868234</c:v>
                </c:pt>
                <c:pt idx="69">
                  <c:v>7.8346991504964394E-2</c:v>
                </c:pt>
                <c:pt idx="70">
                  <c:v>7.2648060462566805E-2</c:v>
                </c:pt>
                <c:pt idx="71">
                  <c:v>0.12919878334087101</c:v>
                </c:pt>
                <c:pt idx="72">
                  <c:v>6.45949839311903E-2</c:v>
                </c:pt>
                <c:pt idx="73">
                  <c:v>5.5116587231889398E-2</c:v>
                </c:pt>
                <c:pt idx="74">
                  <c:v>0.122023413501214</c:v>
                </c:pt>
                <c:pt idx="75">
                  <c:v>6.8165858258691495E-2</c:v>
                </c:pt>
                <c:pt idx="76">
                  <c:v>9.0533330565341893E-2</c:v>
                </c:pt>
                <c:pt idx="77">
                  <c:v>6.7006250065790599E-2</c:v>
                </c:pt>
                <c:pt idx="78">
                  <c:v>0.10835869013275901</c:v>
                </c:pt>
                <c:pt idx="79">
                  <c:v>8.0447183654996104E-2</c:v>
                </c:pt>
                <c:pt idx="80">
                  <c:v>7.9669467610942596E-2</c:v>
                </c:pt>
                <c:pt idx="81">
                  <c:v>8.9186524427475794E-2</c:v>
                </c:pt>
                <c:pt idx="82">
                  <c:v>4.1339409496094201E-2</c:v>
                </c:pt>
                <c:pt idx="83">
                  <c:v>6.5775557728380299E-2</c:v>
                </c:pt>
                <c:pt idx="84">
                  <c:v>6.42622115193906E-2</c:v>
                </c:pt>
                <c:pt idx="85">
                  <c:v>5.54139084483301E-2</c:v>
                </c:pt>
                <c:pt idx="86">
                  <c:v>8.1199880074839803E-2</c:v>
                </c:pt>
                <c:pt idx="87">
                  <c:v>5.8589071850895298E-2</c:v>
                </c:pt>
                <c:pt idx="88">
                  <c:v>5.7548468422074402E-2</c:v>
                </c:pt>
                <c:pt idx="89">
                  <c:v>7.37475683855284E-2</c:v>
                </c:pt>
                <c:pt idx="90">
                  <c:v>6.5659821913516797E-2</c:v>
                </c:pt>
                <c:pt idx="91">
                  <c:v>3.7413169748429398E-2</c:v>
                </c:pt>
                <c:pt idx="92">
                  <c:v>6.8771665172723706E-2</c:v>
                </c:pt>
                <c:pt idx="93">
                  <c:v>6.3817314280198406E-2</c:v>
                </c:pt>
                <c:pt idx="94">
                  <c:v>3.9359959387724602E-2</c:v>
                </c:pt>
                <c:pt idx="95">
                  <c:v>3.9217057051380497E-2</c:v>
                </c:pt>
                <c:pt idx="96">
                  <c:v>7.7793147878395905E-2</c:v>
                </c:pt>
                <c:pt idx="97">
                  <c:v>6.8785014376319495E-2</c:v>
                </c:pt>
                <c:pt idx="98">
                  <c:v>8.8813376847595396E-2</c:v>
                </c:pt>
                <c:pt idx="99">
                  <c:v>9.1326712383066805E-2</c:v>
                </c:pt>
                <c:pt idx="100">
                  <c:v>5.7047865113308803E-2</c:v>
                </c:pt>
                <c:pt idx="101">
                  <c:v>0.13089406576669399</c:v>
                </c:pt>
                <c:pt idx="102">
                  <c:v>4.1442984004127797E-2</c:v>
                </c:pt>
                <c:pt idx="103">
                  <c:v>9.3945495947356794E-2</c:v>
                </c:pt>
                <c:pt idx="104">
                  <c:v>3.8632618681292898E-2</c:v>
                </c:pt>
                <c:pt idx="105">
                  <c:v>4.9625112957411503E-2</c:v>
                </c:pt>
                <c:pt idx="106">
                  <c:v>3.98691066767431E-2</c:v>
                </c:pt>
                <c:pt idx="107">
                  <c:v>6.7754250903046598E-2</c:v>
                </c:pt>
                <c:pt idx="108">
                  <c:v>4.84835750932874E-2</c:v>
                </c:pt>
                <c:pt idx="109">
                  <c:v>6.31762500144641E-2</c:v>
                </c:pt>
                <c:pt idx="110">
                  <c:v>5.1681669912138302E-2</c:v>
                </c:pt>
                <c:pt idx="111">
                  <c:v>4.5266877597959901E-2</c:v>
                </c:pt>
                <c:pt idx="112">
                  <c:v>4.9146214347084098E-2</c:v>
                </c:pt>
                <c:pt idx="113">
                  <c:v>5.9992817874792603E-2</c:v>
                </c:pt>
                <c:pt idx="114">
                  <c:v>0.12437800988002901</c:v>
                </c:pt>
                <c:pt idx="115">
                  <c:v>0.13987878968496401</c:v>
                </c:pt>
                <c:pt idx="116">
                  <c:v>6.1336952627767199E-2</c:v>
                </c:pt>
                <c:pt idx="117">
                  <c:v>0.13892672532803599</c:v>
                </c:pt>
                <c:pt idx="118">
                  <c:v>0.114352435910425</c:v>
                </c:pt>
                <c:pt idx="119">
                  <c:v>0.12941361127370199</c:v>
                </c:pt>
                <c:pt idx="120">
                  <c:v>3.03035453161178E-2</c:v>
                </c:pt>
                <c:pt idx="121">
                  <c:v>5.0705521042241297E-2</c:v>
                </c:pt>
                <c:pt idx="122">
                  <c:v>9.7203271615965398E-2</c:v>
                </c:pt>
                <c:pt idx="123">
                  <c:v>5.1059081058103702E-2</c:v>
                </c:pt>
                <c:pt idx="124">
                  <c:v>7.1054840684014894E-2</c:v>
                </c:pt>
                <c:pt idx="125">
                  <c:v>8.7117062507061901E-2</c:v>
                </c:pt>
                <c:pt idx="126">
                  <c:v>0.130675764338953</c:v>
                </c:pt>
                <c:pt idx="127">
                  <c:v>0.101683600092818</c:v>
                </c:pt>
                <c:pt idx="128">
                  <c:v>9.26869789853009E-2</c:v>
                </c:pt>
                <c:pt idx="129">
                  <c:v>4.3225190217457403E-2</c:v>
                </c:pt>
                <c:pt idx="130">
                  <c:v>6.7405174008192806E-2</c:v>
                </c:pt>
                <c:pt idx="131">
                  <c:v>5.2291587175061098E-2</c:v>
                </c:pt>
                <c:pt idx="132">
                  <c:v>8.6714177567168094E-2</c:v>
                </c:pt>
                <c:pt idx="133">
                  <c:v>7.7939858452657995E-2</c:v>
                </c:pt>
                <c:pt idx="134">
                  <c:v>6.6619738892951294E-2</c:v>
                </c:pt>
                <c:pt idx="135">
                  <c:v>0.15087138306662101</c:v>
                </c:pt>
                <c:pt idx="136">
                  <c:v>0.18302377162876199</c:v>
                </c:pt>
                <c:pt idx="137">
                  <c:v>3.5673683645554503E-2</c:v>
                </c:pt>
                <c:pt idx="138">
                  <c:v>4.1396457521584898E-2</c:v>
                </c:pt>
                <c:pt idx="139">
                  <c:v>5.50378252087904E-2</c:v>
                </c:pt>
                <c:pt idx="140">
                  <c:v>8.3098035409378102E-2</c:v>
                </c:pt>
                <c:pt idx="141">
                  <c:v>4.9043061487770503E-2</c:v>
                </c:pt>
                <c:pt idx="142">
                  <c:v>4.8545372341251898E-2</c:v>
                </c:pt>
                <c:pt idx="143">
                  <c:v>4.1091452855280403E-2</c:v>
                </c:pt>
                <c:pt idx="144">
                  <c:v>9.8404026263233094E-2</c:v>
                </c:pt>
                <c:pt idx="145">
                  <c:v>0.16269219396388501</c:v>
                </c:pt>
                <c:pt idx="146">
                  <c:v>0.12889153657285801</c:v>
                </c:pt>
                <c:pt idx="147">
                  <c:v>6.4001984762185896E-2</c:v>
                </c:pt>
                <c:pt idx="148">
                  <c:v>0.101377831835881</c:v>
                </c:pt>
                <c:pt idx="149">
                  <c:v>0.135038487961749</c:v>
                </c:pt>
                <c:pt idx="150">
                  <c:v>0.12873610047158299</c:v>
                </c:pt>
                <c:pt idx="151">
                  <c:v>0.125151351616474</c:v>
                </c:pt>
                <c:pt idx="152">
                  <c:v>7.7493890405455804E-2</c:v>
                </c:pt>
                <c:pt idx="153">
                  <c:v>0.205264499035927</c:v>
                </c:pt>
                <c:pt idx="154">
                  <c:v>5.5871464920176202E-2</c:v>
                </c:pt>
                <c:pt idx="155">
                  <c:v>0.137831763272907</c:v>
                </c:pt>
                <c:pt idx="156">
                  <c:v>7.2088768910002002E-2</c:v>
                </c:pt>
                <c:pt idx="157">
                  <c:v>0.115490149131789</c:v>
                </c:pt>
                <c:pt idx="158">
                  <c:v>7.1568371157199107E-2</c:v>
                </c:pt>
                <c:pt idx="159">
                  <c:v>6.0464662815354203E-2</c:v>
                </c:pt>
                <c:pt idx="160">
                  <c:v>7.5435367525607894E-2</c:v>
                </c:pt>
                <c:pt idx="161">
                  <c:v>9.2116201166507303E-2</c:v>
                </c:pt>
                <c:pt idx="162">
                  <c:v>0.107644497736243</c:v>
                </c:pt>
                <c:pt idx="163">
                  <c:v>5.4065483842985103E-2</c:v>
                </c:pt>
                <c:pt idx="164">
                  <c:v>0.125787220988064</c:v>
                </c:pt>
                <c:pt idx="165">
                  <c:v>0.11247582309174201</c:v>
                </c:pt>
                <c:pt idx="166">
                  <c:v>0.12018117443626999</c:v>
                </c:pt>
                <c:pt idx="167">
                  <c:v>0.108208784875165</c:v>
                </c:pt>
                <c:pt idx="168">
                  <c:v>9.03893857728362E-2</c:v>
                </c:pt>
                <c:pt idx="169">
                  <c:v>6.9076356604494502E-2</c:v>
                </c:pt>
                <c:pt idx="170">
                  <c:v>0.11606944082649499</c:v>
                </c:pt>
                <c:pt idx="171">
                  <c:v>0.11950222112226799</c:v>
                </c:pt>
                <c:pt idx="172">
                  <c:v>7.2058950981360004E-2</c:v>
                </c:pt>
                <c:pt idx="173">
                  <c:v>9.9383580137731298E-2</c:v>
                </c:pt>
                <c:pt idx="174">
                  <c:v>0.10013003985543099</c:v>
                </c:pt>
                <c:pt idx="175">
                  <c:v>6.4381727551795304E-2</c:v>
                </c:pt>
                <c:pt idx="176">
                  <c:v>8.9936960909650698E-2</c:v>
                </c:pt>
                <c:pt idx="177">
                  <c:v>6.2658705294546202E-2</c:v>
                </c:pt>
                <c:pt idx="178">
                  <c:v>8.5369710776482796E-2</c:v>
                </c:pt>
                <c:pt idx="179">
                  <c:v>8.6620383013034402E-2</c:v>
                </c:pt>
                <c:pt idx="180">
                  <c:v>7.2594042490098806E-2</c:v>
                </c:pt>
                <c:pt idx="181">
                  <c:v>6.0656614300455901E-2</c:v>
                </c:pt>
                <c:pt idx="182">
                  <c:v>9.5102275099346198E-2</c:v>
                </c:pt>
                <c:pt idx="183">
                  <c:v>6.07427969650009E-2</c:v>
                </c:pt>
                <c:pt idx="184">
                  <c:v>6.8777691902967203E-2</c:v>
                </c:pt>
                <c:pt idx="185">
                  <c:v>5.6941181784404299E-2</c:v>
                </c:pt>
                <c:pt idx="186">
                  <c:v>5.8652242946010999E-2</c:v>
                </c:pt>
                <c:pt idx="187">
                  <c:v>6.2565659475944599E-2</c:v>
                </c:pt>
                <c:pt idx="188">
                  <c:v>9.7005939246328901E-2</c:v>
                </c:pt>
                <c:pt idx="189">
                  <c:v>8.5914393380940507E-2</c:v>
                </c:pt>
                <c:pt idx="190">
                  <c:v>5.6538627368906101E-2</c:v>
                </c:pt>
                <c:pt idx="191">
                  <c:v>5.3323255075427199E-2</c:v>
                </c:pt>
                <c:pt idx="192">
                  <c:v>7.5381206137809798E-2</c:v>
                </c:pt>
                <c:pt idx="193">
                  <c:v>5.6098546592006797E-2</c:v>
                </c:pt>
                <c:pt idx="194">
                  <c:v>0.124686229695677</c:v>
                </c:pt>
                <c:pt idx="195">
                  <c:v>8.9864923196449203E-2</c:v>
                </c:pt>
                <c:pt idx="196">
                  <c:v>0.11275111850860201</c:v>
                </c:pt>
                <c:pt idx="197">
                  <c:v>0.122179498441384</c:v>
                </c:pt>
                <c:pt idx="198">
                  <c:v>4.4240749243184503E-2</c:v>
                </c:pt>
                <c:pt idx="199">
                  <c:v>0.129107602838478</c:v>
                </c:pt>
                <c:pt idx="200">
                  <c:v>7.8570572630020499E-2</c:v>
                </c:pt>
                <c:pt idx="201">
                  <c:v>9.5117673765753405E-2</c:v>
                </c:pt>
                <c:pt idx="202">
                  <c:v>0.17938016995172401</c:v>
                </c:pt>
                <c:pt idx="203">
                  <c:v>0.159778984796144</c:v>
                </c:pt>
                <c:pt idx="204">
                  <c:v>0.129251928026414</c:v>
                </c:pt>
                <c:pt idx="205">
                  <c:v>9.4110628667204405E-2</c:v>
                </c:pt>
                <c:pt idx="206">
                  <c:v>9.2187256833505496E-2</c:v>
                </c:pt>
                <c:pt idx="207">
                  <c:v>0.10609439331522399</c:v>
                </c:pt>
                <c:pt idx="208">
                  <c:v>0.12268414834715401</c:v>
                </c:pt>
                <c:pt idx="209">
                  <c:v>5.8354831177766499E-2</c:v>
                </c:pt>
                <c:pt idx="210">
                  <c:v>0.13249058842303499</c:v>
                </c:pt>
                <c:pt idx="211">
                  <c:v>5.7199440855614098E-2</c:v>
                </c:pt>
                <c:pt idx="212">
                  <c:v>0.10687441468999601</c:v>
                </c:pt>
                <c:pt idx="213">
                  <c:v>5.6787540792458999E-2</c:v>
                </c:pt>
                <c:pt idx="214">
                  <c:v>4.88661193995246E-2</c:v>
                </c:pt>
                <c:pt idx="215">
                  <c:v>8.9363476748101203E-2</c:v>
                </c:pt>
                <c:pt idx="216">
                  <c:v>0.118286224007171</c:v>
                </c:pt>
                <c:pt idx="217">
                  <c:v>0.13776308724984601</c:v>
                </c:pt>
                <c:pt idx="218">
                  <c:v>8.4318833946558397E-2</c:v>
                </c:pt>
                <c:pt idx="219">
                  <c:v>9.7830177200154897E-2</c:v>
                </c:pt>
                <c:pt idx="220">
                  <c:v>5.8880216509495799E-2</c:v>
                </c:pt>
                <c:pt idx="221">
                  <c:v>5.1966422379718998E-2</c:v>
                </c:pt>
                <c:pt idx="222">
                  <c:v>8.0293723751104801E-2</c:v>
                </c:pt>
                <c:pt idx="223">
                  <c:v>9.3644810455765295E-2</c:v>
                </c:pt>
                <c:pt idx="224">
                  <c:v>0.10252219053325499</c:v>
                </c:pt>
                <c:pt idx="225">
                  <c:v>5.2085879695154901E-2</c:v>
                </c:pt>
                <c:pt idx="226">
                  <c:v>0.110296171093413</c:v>
                </c:pt>
                <c:pt idx="227">
                  <c:v>8.3049338846360996E-2</c:v>
                </c:pt>
                <c:pt idx="228">
                  <c:v>0.10344968123465199</c:v>
                </c:pt>
                <c:pt idx="229">
                  <c:v>0.113406568652709</c:v>
                </c:pt>
                <c:pt idx="230">
                  <c:v>0.13745985596138999</c:v>
                </c:pt>
                <c:pt idx="231">
                  <c:v>9.5165903249865194E-2</c:v>
                </c:pt>
                <c:pt idx="232">
                  <c:v>5.6416123388923302E-2</c:v>
                </c:pt>
                <c:pt idx="233">
                  <c:v>0.11183035879125</c:v>
                </c:pt>
                <c:pt idx="234">
                  <c:v>0.126035287441563</c:v>
                </c:pt>
                <c:pt idx="235">
                  <c:v>9.6691068348426903E-2</c:v>
                </c:pt>
                <c:pt idx="236">
                  <c:v>7.3076651579110197E-2</c:v>
                </c:pt>
                <c:pt idx="237">
                  <c:v>0.111613326060322</c:v>
                </c:pt>
                <c:pt idx="238">
                  <c:v>9.9490774223584905E-2</c:v>
                </c:pt>
                <c:pt idx="239">
                  <c:v>0.10623208666082901</c:v>
                </c:pt>
                <c:pt idx="240">
                  <c:v>0.128939155325687</c:v>
                </c:pt>
                <c:pt idx="241">
                  <c:v>9.3038775226999396E-2</c:v>
                </c:pt>
                <c:pt idx="242">
                  <c:v>7.0560008654695597E-2</c:v>
                </c:pt>
                <c:pt idx="243">
                  <c:v>0.111914830922078</c:v>
                </c:pt>
                <c:pt idx="244">
                  <c:v>0.144842686626909</c:v>
                </c:pt>
                <c:pt idx="245">
                  <c:v>0.14238133727958399</c:v>
                </c:pt>
                <c:pt idx="246">
                  <c:v>0.10727930148463399</c:v>
                </c:pt>
                <c:pt idx="247">
                  <c:v>9.2452267791234E-2</c:v>
                </c:pt>
                <c:pt idx="248">
                  <c:v>0.16375196815990101</c:v>
                </c:pt>
                <c:pt idx="249">
                  <c:v>0.126158713655216</c:v>
                </c:pt>
                <c:pt idx="250">
                  <c:v>0.13034785679878699</c:v>
                </c:pt>
                <c:pt idx="251">
                  <c:v>6.9831219821198706E-2</c:v>
                </c:pt>
                <c:pt idx="252">
                  <c:v>0.112849449776303</c:v>
                </c:pt>
                <c:pt idx="253">
                  <c:v>0.21412342879292701</c:v>
                </c:pt>
                <c:pt idx="254">
                  <c:v>0.303425692554323</c:v>
                </c:pt>
                <c:pt idx="255">
                  <c:v>6.5503471760982104E-2</c:v>
                </c:pt>
                <c:pt idx="256">
                  <c:v>0.19985183959908401</c:v>
                </c:pt>
                <c:pt idx="257">
                  <c:v>0.12799518823001199</c:v>
                </c:pt>
                <c:pt idx="258">
                  <c:v>0.11573772686306</c:v>
                </c:pt>
                <c:pt idx="259">
                  <c:v>8.8779210479499104E-2</c:v>
                </c:pt>
                <c:pt idx="260">
                  <c:v>0.124994813488574</c:v>
                </c:pt>
                <c:pt idx="261">
                  <c:v>0.11234906353523</c:v>
                </c:pt>
                <c:pt idx="262">
                  <c:v>0.25830167664541598</c:v>
                </c:pt>
                <c:pt idx="263">
                  <c:v>0.17561806542174399</c:v>
                </c:pt>
                <c:pt idx="264">
                  <c:v>0.113297264809834</c:v>
                </c:pt>
                <c:pt idx="265">
                  <c:v>7.9531426003541503E-2</c:v>
                </c:pt>
                <c:pt idx="266">
                  <c:v>0.100987974373767</c:v>
                </c:pt>
                <c:pt idx="267">
                  <c:v>0.13448606140126501</c:v>
                </c:pt>
                <c:pt idx="268">
                  <c:v>0.26457520384525901</c:v>
                </c:pt>
                <c:pt idx="269">
                  <c:v>0.137540275292348</c:v>
                </c:pt>
                <c:pt idx="270">
                  <c:v>0.15079176327447899</c:v>
                </c:pt>
                <c:pt idx="271">
                  <c:v>0.12536796896982599</c:v>
                </c:pt>
                <c:pt idx="272">
                  <c:v>0.28050389661858499</c:v>
                </c:pt>
                <c:pt idx="273">
                  <c:v>0.132855616966533</c:v>
                </c:pt>
                <c:pt idx="274">
                  <c:v>0.10139137064636999</c:v>
                </c:pt>
                <c:pt idx="275">
                  <c:v>6.42319345735331E-2</c:v>
                </c:pt>
                <c:pt idx="276">
                  <c:v>8.4132115064026902E-2</c:v>
                </c:pt>
                <c:pt idx="277">
                  <c:v>0.117604790042956</c:v>
                </c:pt>
                <c:pt idx="278">
                  <c:v>0.22895638930842099</c:v>
                </c:pt>
                <c:pt idx="279">
                  <c:v>0.23403284212787401</c:v>
                </c:pt>
                <c:pt idx="280">
                  <c:v>0.15811872544553099</c:v>
                </c:pt>
                <c:pt idx="281">
                  <c:v>7.4254077344724001E-2</c:v>
                </c:pt>
                <c:pt idx="282">
                  <c:v>5.9951729802168403E-2</c:v>
                </c:pt>
                <c:pt idx="283">
                  <c:v>0.124251444759805</c:v>
                </c:pt>
                <c:pt idx="284">
                  <c:v>0.211887290311708</c:v>
                </c:pt>
                <c:pt idx="285">
                  <c:v>0.15754836017124901</c:v>
                </c:pt>
                <c:pt idx="286">
                  <c:v>5.5379686824129699E-2</c:v>
                </c:pt>
                <c:pt idx="287">
                  <c:v>0.100973677131453</c:v>
                </c:pt>
                <c:pt idx="288">
                  <c:v>0.17981571334490001</c:v>
                </c:pt>
                <c:pt idx="289">
                  <c:v>0.13757024954402799</c:v>
                </c:pt>
                <c:pt idx="290">
                  <c:v>9.2404379266068204E-2</c:v>
                </c:pt>
                <c:pt idx="291">
                  <c:v>0.11571888425802999</c:v>
                </c:pt>
                <c:pt idx="292">
                  <c:v>9.2815087270604293E-2</c:v>
                </c:pt>
                <c:pt idx="293">
                  <c:v>6.1492073235322298E-2</c:v>
                </c:pt>
                <c:pt idx="294">
                  <c:v>0.138342814510335</c:v>
                </c:pt>
                <c:pt idx="295">
                  <c:v>0.15910789971089401</c:v>
                </c:pt>
                <c:pt idx="296">
                  <c:v>4.1929663013706903E-2</c:v>
                </c:pt>
                <c:pt idx="297">
                  <c:v>0.109951855099937</c:v>
                </c:pt>
                <c:pt idx="298">
                  <c:v>6.5633932239632195E-2</c:v>
                </c:pt>
                <c:pt idx="299">
                  <c:v>8.80134727652961E-2</c:v>
                </c:pt>
                <c:pt idx="300">
                  <c:v>0.11496618568292299</c:v>
                </c:pt>
                <c:pt idx="301">
                  <c:v>0.10552596841664</c:v>
                </c:pt>
                <c:pt idx="302">
                  <c:v>0.119187893383417</c:v>
                </c:pt>
                <c:pt idx="303">
                  <c:v>0.168134970697363</c:v>
                </c:pt>
                <c:pt idx="304">
                  <c:v>7.4663746969614905E-2</c:v>
                </c:pt>
                <c:pt idx="305">
                  <c:v>9.1047117472295699E-2</c:v>
                </c:pt>
                <c:pt idx="306">
                  <c:v>0.126513478295151</c:v>
                </c:pt>
                <c:pt idx="307">
                  <c:v>0.10005330685713699</c:v>
                </c:pt>
                <c:pt idx="308">
                  <c:v>0.103451646058849</c:v>
                </c:pt>
                <c:pt idx="309">
                  <c:v>5.9405575742604702E-2</c:v>
                </c:pt>
                <c:pt idx="310">
                  <c:v>0.101531907686484</c:v>
                </c:pt>
                <c:pt idx="311">
                  <c:v>0.19347706344111301</c:v>
                </c:pt>
                <c:pt idx="312">
                  <c:v>9.98816722907888E-2</c:v>
                </c:pt>
                <c:pt idx="313">
                  <c:v>0.11077025440119399</c:v>
                </c:pt>
                <c:pt idx="314">
                  <c:v>5.6540194325157098E-2</c:v>
                </c:pt>
                <c:pt idx="315">
                  <c:v>0.115720347750601</c:v>
                </c:pt>
                <c:pt idx="316">
                  <c:v>0.103900067947652</c:v>
                </c:pt>
                <c:pt idx="317">
                  <c:v>0.181666298047997</c:v>
                </c:pt>
                <c:pt idx="318">
                  <c:v>8.4786450159115401E-2</c:v>
                </c:pt>
                <c:pt idx="319">
                  <c:v>0.10441001941617201</c:v>
                </c:pt>
                <c:pt idx="320">
                  <c:v>7.3488924377032402E-2</c:v>
                </c:pt>
                <c:pt idx="321">
                  <c:v>8.9496337077646607E-2</c:v>
                </c:pt>
                <c:pt idx="322">
                  <c:v>6.6488398487733705E-2</c:v>
                </c:pt>
                <c:pt idx="323">
                  <c:v>4.7637345383521601E-2</c:v>
                </c:pt>
                <c:pt idx="324">
                  <c:v>5.6754902352950998E-2</c:v>
                </c:pt>
                <c:pt idx="325">
                  <c:v>3.7140973704881203E-2</c:v>
                </c:pt>
                <c:pt idx="326">
                  <c:v>9.0628548084274896E-2</c:v>
                </c:pt>
                <c:pt idx="327">
                  <c:v>8.2234695320538495E-2</c:v>
                </c:pt>
                <c:pt idx="328">
                  <c:v>6.2056462654835602E-2</c:v>
                </c:pt>
                <c:pt idx="329">
                  <c:v>6.6580371014596698E-2</c:v>
                </c:pt>
                <c:pt idx="330">
                  <c:v>4.6124875295007597E-2</c:v>
                </c:pt>
                <c:pt idx="331">
                  <c:v>7.1446129184400603E-2</c:v>
                </c:pt>
                <c:pt idx="332">
                  <c:v>4.8913050547113798E-2</c:v>
                </c:pt>
                <c:pt idx="333">
                  <c:v>8.2704672659442993E-2</c:v>
                </c:pt>
                <c:pt idx="334">
                  <c:v>9.49167501091399E-2</c:v>
                </c:pt>
                <c:pt idx="335">
                  <c:v>7.5250046350884295E-2</c:v>
                </c:pt>
                <c:pt idx="336">
                  <c:v>7.7918631881179298E-2</c:v>
                </c:pt>
                <c:pt idx="337">
                  <c:v>8.2578051807990493E-2</c:v>
                </c:pt>
                <c:pt idx="338">
                  <c:v>0.10706855738334201</c:v>
                </c:pt>
                <c:pt idx="339">
                  <c:v>0.12412345789575301</c:v>
                </c:pt>
                <c:pt idx="340">
                  <c:v>9.7875691035470294E-2</c:v>
                </c:pt>
                <c:pt idx="341">
                  <c:v>0.10012829899919801</c:v>
                </c:pt>
                <c:pt idx="342">
                  <c:v>6.3497387277983305E-2</c:v>
                </c:pt>
                <c:pt idx="343">
                  <c:v>0.102125260369358</c:v>
                </c:pt>
                <c:pt idx="344">
                  <c:v>0.10133607740795</c:v>
                </c:pt>
                <c:pt idx="345">
                  <c:v>7.7439296055017398E-2</c:v>
                </c:pt>
                <c:pt idx="346">
                  <c:v>0.115174727172918</c:v>
                </c:pt>
                <c:pt idx="347">
                  <c:v>0.10759588278597899</c:v>
                </c:pt>
                <c:pt idx="348">
                  <c:v>0.106690061636391</c:v>
                </c:pt>
                <c:pt idx="349">
                  <c:v>0.103304863490025</c:v>
                </c:pt>
                <c:pt idx="350">
                  <c:v>6.8128783039859003E-2</c:v>
                </c:pt>
                <c:pt idx="351">
                  <c:v>8.1516956640829599E-2</c:v>
                </c:pt>
                <c:pt idx="352">
                  <c:v>8.3847344070258706E-2</c:v>
                </c:pt>
                <c:pt idx="353">
                  <c:v>6.4213057912610005E-2</c:v>
                </c:pt>
                <c:pt idx="354">
                  <c:v>0.150372873712939</c:v>
                </c:pt>
                <c:pt idx="355">
                  <c:v>0.115645155124143</c:v>
                </c:pt>
                <c:pt idx="356">
                  <c:v>0.115645155124143</c:v>
                </c:pt>
                <c:pt idx="357">
                  <c:v>0.106428136664906</c:v>
                </c:pt>
                <c:pt idx="358">
                  <c:v>5.1651102251234003E-2</c:v>
                </c:pt>
                <c:pt idx="359">
                  <c:v>0.10328132849965101</c:v>
                </c:pt>
                <c:pt idx="360">
                  <c:v>0.12833604732475401</c:v>
                </c:pt>
                <c:pt idx="361">
                  <c:v>9.0264518007273101E-2</c:v>
                </c:pt>
                <c:pt idx="362">
                  <c:v>7.9620465552564301E-2</c:v>
                </c:pt>
                <c:pt idx="363">
                  <c:v>5.7816608858394299E-2</c:v>
                </c:pt>
                <c:pt idx="364">
                  <c:v>6.53739745340539E-2</c:v>
                </c:pt>
                <c:pt idx="365">
                  <c:v>8.9788694820731901E-2</c:v>
                </c:pt>
                <c:pt idx="366">
                  <c:v>0.117831414306486</c:v>
                </c:pt>
                <c:pt idx="367">
                  <c:v>0.149587881680527</c:v>
                </c:pt>
                <c:pt idx="368">
                  <c:v>0.21168916211630001</c:v>
                </c:pt>
                <c:pt idx="369">
                  <c:v>5.9855237702471698E-2</c:v>
                </c:pt>
                <c:pt idx="370">
                  <c:v>0.16639658134580501</c:v>
                </c:pt>
                <c:pt idx="371">
                  <c:v>0.15251184047486499</c:v>
                </c:pt>
                <c:pt idx="372">
                  <c:v>0.10485430382984599</c:v>
                </c:pt>
                <c:pt idx="373">
                  <c:v>9.5107687071844901E-2</c:v>
                </c:pt>
                <c:pt idx="374">
                  <c:v>0.100041806665757</c:v>
                </c:pt>
                <c:pt idx="375">
                  <c:v>7.2449222256244394E-2</c:v>
                </c:pt>
                <c:pt idx="376">
                  <c:v>6.8988036280992093E-2</c:v>
                </c:pt>
                <c:pt idx="377">
                  <c:v>6.5500785857886101E-2</c:v>
                </c:pt>
                <c:pt idx="378">
                  <c:v>0.147776880866958</c:v>
                </c:pt>
                <c:pt idx="379">
                  <c:v>0.15620936902590199</c:v>
                </c:pt>
                <c:pt idx="380">
                  <c:v>6.3921703312717598E-2</c:v>
                </c:pt>
                <c:pt idx="381">
                  <c:v>7.5527665894574506E-2</c:v>
                </c:pt>
                <c:pt idx="382">
                  <c:v>0.13815160312854399</c:v>
                </c:pt>
                <c:pt idx="383">
                  <c:v>0.120257266898642</c:v>
                </c:pt>
                <c:pt idx="384">
                  <c:v>5.7876731322412701E-2</c:v>
                </c:pt>
                <c:pt idx="385">
                  <c:v>0.12541868365429101</c:v>
                </c:pt>
                <c:pt idx="386">
                  <c:v>5.9073874677421298E-2</c:v>
                </c:pt>
                <c:pt idx="387">
                  <c:v>0.14777484525887</c:v>
                </c:pt>
                <c:pt idx="388">
                  <c:v>0.132023043372196</c:v>
                </c:pt>
                <c:pt idx="389">
                  <c:v>0.10863934113122201</c:v>
                </c:pt>
                <c:pt idx="390">
                  <c:v>9.6032576513516196E-2</c:v>
                </c:pt>
                <c:pt idx="391">
                  <c:v>6.7167701648738407E-2</c:v>
                </c:pt>
                <c:pt idx="392">
                  <c:v>8.8201708414760202E-2</c:v>
                </c:pt>
                <c:pt idx="393">
                  <c:v>7.1369985804449906E-2</c:v>
                </c:pt>
                <c:pt idx="394">
                  <c:v>0.114663180223777</c:v>
                </c:pt>
                <c:pt idx="395">
                  <c:v>0.134730740773159</c:v>
                </c:pt>
                <c:pt idx="396">
                  <c:v>7.4856397770259903E-2</c:v>
                </c:pt>
                <c:pt idx="397">
                  <c:v>8.9281391629345799E-2</c:v>
                </c:pt>
                <c:pt idx="398">
                  <c:v>6.7166115230496204E-2</c:v>
                </c:pt>
                <c:pt idx="399">
                  <c:v>8.4972593396376195E-2</c:v>
                </c:pt>
                <c:pt idx="400">
                  <c:v>8.2341666764981503E-2</c:v>
                </c:pt>
                <c:pt idx="401">
                  <c:v>9.5358125453176498E-2</c:v>
                </c:pt>
                <c:pt idx="402">
                  <c:v>8.5849875384061705E-2</c:v>
                </c:pt>
                <c:pt idx="403">
                  <c:v>5.6001103575932597E-2</c:v>
                </c:pt>
                <c:pt idx="404">
                  <c:v>0.138626441565525</c:v>
                </c:pt>
                <c:pt idx="405">
                  <c:v>0.10432344654133301</c:v>
                </c:pt>
                <c:pt idx="406">
                  <c:v>0.13231992553803501</c:v>
                </c:pt>
                <c:pt idx="407">
                  <c:v>8.6430943561754903E-2</c:v>
                </c:pt>
                <c:pt idx="408">
                  <c:v>8.6211432966685195E-2</c:v>
                </c:pt>
                <c:pt idx="409">
                  <c:v>7.7006839057762705E-2</c:v>
                </c:pt>
                <c:pt idx="410">
                  <c:v>0.15516207518344299</c:v>
                </c:pt>
                <c:pt idx="411">
                  <c:v>6.4036820162051297E-2</c:v>
                </c:pt>
                <c:pt idx="412">
                  <c:v>6.9374656315569203E-2</c:v>
                </c:pt>
                <c:pt idx="413">
                  <c:v>7.12991205725403E-2</c:v>
                </c:pt>
                <c:pt idx="414">
                  <c:v>5.2867578194049102E-2</c:v>
                </c:pt>
                <c:pt idx="415">
                  <c:v>8.1160690554088893E-2</c:v>
                </c:pt>
                <c:pt idx="416">
                  <c:v>7.8321184211889397E-2</c:v>
                </c:pt>
                <c:pt idx="417">
                  <c:v>0.14981989283907901</c:v>
                </c:pt>
                <c:pt idx="418">
                  <c:v>8.63331432505757E-2</c:v>
                </c:pt>
                <c:pt idx="419">
                  <c:v>6.1105602966586903E-2</c:v>
                </c:pt>
                <c:pt idx="420">
                  <c:v>7.2498939027881404E-2</c:v>
                </c:pt>
                <c:pt idx="421">
                  <c:v>8.2748817514995895E-2</c:v>
                </c:pt>
                <c:pt idx="422">
                  <c:v>6.6800989006240402E-2</c:v>
                </c:pt>
                <c:pt idx="423">
                  <c:v>7.4186199264867497E-2</c:v>
                </c:pt>
                <c:pt idx="424">
                  <c:v>8.5268138090875703E-2</c:v>
                </c:pt>
                <c:pt idx="425">
                  <c:v>6.71850081585601E-2</c:v>
                </c:pt>
                <c:pt idx="426">
                  <c:v>6.45507972805031E-2</c:v>
                </c:pt>
                <c:pt idx="427">
                  <c:v>5.6221577633336302E-2</c:v>
                </c:pt>
                <c:pt idx="428">
                  <c:v>9.5787190050523899E-2</c:v>
                </c:pt>
                <c:pt idx="429">
                  <c:v>6.9663049425722101E-2</c:v>
                </c:pt>
                <c:pt idx="430">
                  <c:v>0.12780067013514301</c:v>
                </c:pt>
                <c:pt idx="431">
                  <c:v>9.4262115239099997E-2</c:v>
                </c:pt>
                <c:pt idx="432">
                  <c:v>6.6940585622582802E-2</c:v>
                </c:pt>
                <c:pt idx="433">
                  <c:v>7.3320751995169298E-2</c:v>
                </c:pt>
                <c:pt idx="434">
                  <c:v>0.11694889808608699</c:v>
                </c:pt>
                <c:pt idx="435">
                  <c:v>4.75781534551852E-2</c:v>
                </c:pt>
                <c:pt idx="436">
                  <c:v>6.9909541692740801E-2</c:v>
                </c:pt>
                <c:pt idx="437">
                  <c:v>5.6014105382713397E-2</c:v>
                </c:pt>
                <c:pt idx="438">
                  <c:v>6.5568673324871193E-2</c:v>
                </c:pt>
                <c:pt idx="439">
                  <c:v>0.12860988229711801</c:v>
                </c:pt>
                <c:pt idx="440">
                  <c:v>5.7212348784980702E-2</c:v>
                </c:pt>
                <c:pt idx="441">
                  <c:v>7.5654783065183306E-2</c:v>
                </c:pt>
                <c:pt idx="442">
                  <c:v>9.3082504810767103E-2</c:v>
                </c:pt>
                <c:pt idx="443">
                  <c:v>4.3618554218143299E-2</c:v>
                </c:pt>
                <c:pt idx="444">
                  <c:v>0.10302507903618199</c:v>
                </c:pt>
                <c:pt idx="445">
                  <c:v>6.5000483890633801E-2</c:v>
                </c:pt>
                <c:pt idx="446">
                  <c:v>0.137937585354338</c:v>
                </c:pt>
                <c:pt idx="447">
                  <c:v>9.2186957740416201E-2</c:v>
                </c:pt>
                <c:pt idx="448">
                  <c:v>0.15043882228028599</c:v>
                </c:pt>
                <c:pt idx="449">
                  <c:v>0.132728562239423</c:v>
                </c:pt>
                <c:pt idx="450">
                  <c:v>0.10375336949576899</c:v>
                </c:pt>
                <c:pt idx="451">
                  <c:v>5.8038400424758503E-2</c:v>
                </c:pt>
                <c:pt idx="452">
                  <c:v>0.12649887998180401</c:v>
                </c:pt>
                <c:pt idx="453">
                  <c:v>5.5563764195928698E-2</c:v>
                </c:pt>
                <c:pt idx="454">
                  <c:v>9.0955421320977406E-2</c:v>
                </c:pt>
                <c:pt idx="455">
                  <c:v>0.10422516941167401</c:v>
                </c:pt>
                <c:pt idx="456">
                  <c:v>0.191803604480939</c:v>
                </c:pt>
                <c:pt idx="457">
                  <c:v>9.4126199501717397E-2</c:v>
                </c:pt>
                <c:pt idx="458">
                  <c:v>0.19018994886287199</c:v>
                </c:pt>
                <c:pt idx="459">
                  <c:v>0.17579846279508499</c:v>
                </c:pt>
                <c:pt idx="460">
                  <c:v>9.1887902221848394E-2</c:v>
                </c:pt>
                <c:pt idx="461">
                  <c:v>9.9859701966031597E-2</c:v>
                </c:pt>
                <c:pt idx="462">
                  <c:v>5.0307810084632303E-2</c:v>
                </c:pt>
                <c:pt idx="463">
                  <c:v>0.10138158759983</c:v>
                </c:pt>
                <c:pt idx="464">
                  <c:v>0.17276596032312599</c:v>
                </c:pt>
                <c:pt idx="465">
                  <c:v>5.7850218029022203E-2</c:v>
                </c:pt>
                <c:pt idx="466">
                  <c:v>6.8416701082227693E-2</c:v>
                </c:pt>
                <c:pt idx="467">
                  <c:v>8.5043738537190897E-2</c:v>
                </c:pt>
                <c:pt idx="468">
                  <c:v>9.0346252442804906E-2</c:v>
                </c:pt>
                <c:pt idx="469">
                  <c:v>5.7220079133715199E-2</c:v>
                </c:pt>
                <c:pt idx="470">
                  <c:v>8.9395040146695207E-2</c:v>
                </c:pt>
                <c:pt idx="471">
                  <c:v>0.105475284804526</c:v>
                </c:pt>
                <c:pt idx="472">
                  <c:v>0.109682194928046</c:v>
                </c:pt>
                <c:pt idx="473">
                  <c:v>8.7105136155635393E-2</c:v>
                </c:pt>
                <c:pt idx="474">
                  <c:v>5.2972269538561802E-2</c:v>
                </c:pt>
                <c:pt idx="475">
                  <c:v>0.16616274886027901</c:v>
                </c:pt>
                <c:pt idx="476">
                  <c:v>9.6151992736084199E-2</c:v>
                </c:pt>
                <c:pt idx="477">
                  <c:v>6.5440739435322207E-2</c:v>
                </c:pt>
                <c:pt idx="478">
                  <c:v>0.117019255893479</c:v>
                </c:pt>
                <c:pt idx="479">
                  <c:v>0.16944792823577901</c:v>
                </c:pt>
                <c:pt idx="480">
                  <c:v>0.15749669541324601</c:v>
                </c:pt>
                <c:pt idx="481">
                  <c:v>7.0767825258376105E-2</c:v>
                </c:pt>
                <c:pt idx="482">
                  <c:v>2.4429886672021599E-2</c:v>
                </c:pt>
                <c:pt idx="483">
                  <c:v>0.14626206623604501</c:v>
                </c:pt>
                <c:pt idx="484">
                  <c:v>8.8214664905380394E-2</c:v>
                </c:pt>
                <c:pt idx="485">
                  <c:v>6.15264438184717E-2</c:v>
                </c:pt>
                <c:pt idx="486">
                  <c:v>4.6210386376587601E-2</c:v>
                </c:pt>
                <c:pt idx="487">
                  <c:v>7.5536530359124193E-2</c:v>
                </c:pt>
                <c:pt idx="488">
                  <c:v>0.11507162774412399</c:v>
                </c:pt>
                <c:pt idx="489">
                  <c:v>6.91003946402068E-2</c:v>
                </c:pt>
                <c:pt idx="490">
                  <c:v>5.0279258454220502E-2</c:v>
                </c:pt>
                <c:pt idx="491">
                  <c:v>5.9375487999204397E-2</c:v>
                </c:pt>
                <c:pt idx="492">
                  <c:v>8.7324423798040701E-2</c:v>
                </c:pt>
                <c:pt idx="493">
                  <c:v>4.2415058888728298E-2</c:v>
                </c:pt>
                <c:pt idx="494">
                  <c:v>7.6566666249463095E-2</c:v>
                </c:pt>
                <c:pt idx="495">
                  <c:v>6.1866718582392698E-2</c:v>
                </c:pt>
                <c:pt idx="496">
                  <c:v>5.67840646157107E-2</c:v>
                </c:pt>
                <c:pt idx="497">
                  <c:v>0.113130963993057</c:v>
                </c:pt>
                <c:pt idx="498">
                  <c:v>7.9407100697388905E-2</c:v>
                </c:pt>
                <c:pt idx="499">
                  <c:v>4.5566805073922599E-2</c:v>
                </c:pt>
                <c:pt idx="500">
                  <c:v>7.4955238712232003E-2</c:v>
                </c:pt>
                <c:pt idx="501">
                  <c:v>0.13627263345981699</c:v>
                </c:pt>
                <c:pt idx="502">
                  <c:v>0.11809807396794</c:v>
                </c:pt>
                <c:pt idx="503">
                  <c:v>8.2541520024912607E-2</c:v>
                </c:pt>
                <c:pt idx="504">
                  <c:v>6.9393583620324703E-2</c:v>
                </c:pt>
                <c:pt idx="505">
                  <c:v>6.7541611105158897E-2</c:v>
                </c:pt>
                <c:pt idx="506">
                  <c:v>0.15012326397550599</c:v>
                </c:pt>
                <c:pt idx="507">
                  <c:v>0.186270142558147</c:v>
                </c:pt>
                <c:pt idx="508">
                  <c:v>0.107544044970366</c:v>
                </c:pt>
                <c:pt idx="509">
                  <c:v>6.8032516870128096E-2</c:v>
                </c:pt>
                <c:pt idx="510">
                  <c:v>0.12139737538791</c:v>
                </c:pt>
                <c:pt idx="511">
                  <c:v>5.8464991656847098E-2</c:v>
                </c:pt>
                <c:pt idx="512">
                  <c:v>5.9250143236074602E-2</c:v>
                </c:pt>
                <c:pt idx="513">
                  <c:v>5.6818049624155299E-2</c:v>
                </c:pt>
                <c:pt idx="514">
                  <c:v>8.8500978258724897E-2</c:v>
                </c:pt>
                <c:pt idx="515">
                  <c:v>7.5832456419317296E-2</c:v>
                </c:pt>
                <c:pt idx="516">
                  <c:v>5.9695180801579498E-2</c:v>
                </c:pt>
                <c:pt idx="517">
                  <c:v>8.4902108790725198E-2</c:v>
                </c:pt>
                <c:pt idx="518">
                  <c:v>6.8637569796129005E-2</c:v>
                </c:pt>
                <c:pt idx="519">
                  <c:v>5.9381351960753802E-2</c:v>
                </c:pt>
                <c:pt idx="520">
                  <c:v>5.6641800366891197E-2</c:v>
                </c:pt>
                <c:pt idx="521">
                  <c:v>0.10196136093213</c:v>
                </c:pt>
                <c:pt idx="522">
                  <c:v>8.9211315273695704E-2</c:v>
                </c:pt>
                <c:pt idx="523">
                  <c:v>5.9539324217438697E-2</c:v>
                </c:pt>
                <c:pt idx="524">
                  <c:v>8.8203689542898894E-2</c:v>
                </c:pt>
                <c:pt idx="525">
                  <c:v>4.5321736753561402E-2</c:v>
                </c:pt>
                <c:pt idx="526">
                  <c:v>6.8680115120860197E-2</c:v>
                </c:pt>
                <c:pt idx="527">
                  <c:v>8.2769151008823996E-2</c:v>
                </c:pt>
                <c:pt idx="528">
                  <c:v>9.3141939460534007E-2</c:v>
                </c:pt>
                <c:pt idx="529">
                  <c:v>6.6306897667011602E-2</c:v>
                </c:pt>
                <c:pt idx="530">
                  <c:v>6.11365107285868E-2</c:v>
                </c:pt>
                <c:pt idx="531">
                  <c:v>7.5648138085893393E-2</c:v>
                </c:pt>
                <c:pt idx="532">
                  <c:v>4.7983090117435699E-2</c:v>
                </c:pt>
                <c:pt idx="533">
                  <c:v>4.2216137646352597E-2</c:v>
                </c:pt>
                <c:pt idx="534">
                  <c:v>7.1028996710891204E-2</c:v>
                </c:pt>
                <c:pt idx="535">
                  <c:v>0.13176172505567499</c:v>
                </c:pt>
                <c:pt idx="536">
                  <c:v>9.8095952605730105E-2</c:v>
                </c:pt>
                <c:pt idx="537">
                  <c:v>4.6563684004721398E-2</c:v>
                </c:pt>
                <c:pt idx="538">
                  <c:v>4.1655286233843E-2</c:v>
                </c:pt>
                <c:pt idx="539">
                  <c:v>3.6171207721418103E-2</c:v>
                </c:pt>
                <c:pt idx="540">
                  <c:v>5.1784784874919297E-2</c:v>
                </c:pt>
                <c:pt idx="541">
                  <c:v>5.7443006299722599E-2</c:v>
                </c:pt>
                <c:pt idx="542">
                  <c:v>5.6555571044839999E-2</c:v>
                </c:pt>
                <c:pt idx="543">
                  <c:v>9.1512250947833398E-2</c:v>
                </c:pt>
                <c:pt idx="544">
                  <c:v>8.9911858559487398E-2</c:v>
                </c:pt>
                <c:pt idx="545">
                  <c:v>5.7755190019750498E-2</c:v>
                </c:pt>
                <c:pt idx="546">
                  <c:v>4.1914087420613998E-2</c:v>
                </c:pt>
                <c:pt idx="547">
                  <c:v>6.7850079306817093E-2</c:v>
                </c:pt>
                <c:pt idx="548">
                  <c:v>5.7238935679985302E-2</c:v>
                </c:pt>
                <c:pt idx="549">
                  <c:v>7.4056197303182997E-2</c:v>
                </c:pt>
                <c:pt idx="550">
                  <c:v>3.96206373771767E-2</c:v>
                </c:pt>
                <c:pt idx="551">
                  <c:v>5.4989662682615299E-2</c:v>
                </c:pt>
                <c:pt idx="552">
                  <c:v>5.65216144615584E-2</c:v>
                </c:pt>
                <c:pt idx="553">
                  <c:v>3.3186359584564798E-2</c:v>
                </c:pt>
                <c:pt idx="554">
                  <c:v>7.3144451608858102E-2</c:v>
                </c:pt>
                <c:pt idx="555">
                  <c:v>9.8627226842710899E-2</c:v>
                </c:pt>
                <c:pt idx="556">
                  <c:v>4.8981506949107197E-2</c:v>
                </c:pt>
                <c:pt idx="557">
                  <c:v>3.8159328969577598E-2</c:v>
                </c:pt>
                <c:pt idx="558">
                  <c:v>2.9967075397881199E-2</c:v>
                </c:pt>
                <c:pt idx="559">
                  <c:v>8.7123893856412504E-2</c:v>
                </c:pt>
                <c:pt idx="560">
                  <c:v>5.6107987254357498E-2</c:v>
                </c:pt>
                <c:pt idx="561">
                  <c:v>3.38273944665149E-2</c:v>
                </c:pt>
                <c:pt idx="562">
                  <c:v>7.3281334809994006E-2</c:v>
                </c:pt>
                <c:pt idx="563">
                  <c:v>3.9939198830477397E-2</c:v>
                </c:pt>
                <c:pt idx="564">
                  <c:v>3.97523960192534E-2</c:v>
                </c:pt>
                <c:pt idx="565">
                  <c:v>6.5810163911151007E-2</c:v>
                </c:pt>
                <c:pt idx="566">
                  <c:v>4.1112901822167099E-2</c:v>
                </c:pt>
                <c:pt idx="567">
                  <c:v>5.4200197926063197E-2</c:v>
                </c:pt>
                <c:pt idx="568">
                  <c:v>6.4996012551554599E-2</c:v>
                </c:pt>
                <c:pt idx="569">
                  <c:v>4.6088034529334798E-2</c:v>
                </c:pt>
                <c:pt idx="570">
                  <c:v>4.1249376555589301E-2</c:v>
                </c:pt>
                <c:pt idx="571">
                  <c:v>6.2198774366055497E-2</c:v>
                </c:pt>
                <c:pt idx="572">
                  <c:v>5.4127183404198101E-2</c:v>
                </c:pt>
                <c:pt idx="573">
                  <c:v>6.0057072168883702E-2</c:v>
                </c:pt>
                <c:pt idx="574">
                  <c:v>4.86145408290901E-2</c:v>
                </c:pt>
                <c:pt idx="575">
                  <c:v>3.93765562907838E-2</c:v>
                </c:pt>
                <c:pt idx="576">
                  <c:v>6.6833428960761998E-2</c:v>
                </c:pt>
                <c:pt idx="577">
                  <c:v>6.6205861905010502E-2</c:v>
                </c:pt>
                <c:pt idx="578">
                  <c:v>0.11986704343893601</c:v>
                </c:pt>
                <c:pt idx="579">
                  <c:v>9.9986793099734794E-2</c:v>
                </c:pt>
                <c:pt idx="580">
                  <c:v>4.6791271839453703E-2</c:v>
                </c:pt>
                <c:pt idx="581">
                  <c:v>4.9358963973002497E-2</c:v>
                </c:pt>
                <c:pt idx="582">
                  <c:v>7.6709249262059395E-2</c:v>
                </c:pt>
                <c:pt idx="583">
                  <c:v>7.9787181218211295E-2</c:v>
                </c:pt>
                <c:pt idx="584">
                  <c:v>3.8207885885322701E-2</c:v>
                </c:pt>
                <c:pt idx="585">
                  <c:v>4.8491171320631E-2</c:v>
                </c:pt>
                <c:pt idx="586">
                  <c:v>4.1402862337561699E-2</c:v>
                </c:pt>
                <c:pt idx="587">
                  <c:v>0.107751620839414</c:v>
                </c:pt>
                <c:pt idx="588">
                  <c:v>7.2123541704689903E-2</c:v>
                </c:pt>
                <c:pt idx="589">
                  <c:v>8.2929964578174198E-2</c:v>
                </c:pt>
                <c:pt idx="590">
                  <c:v>4.8185047527921201E-2</c:v>
                </c:pt>
                <c:pt idx="591">
                  <c:v>6.7906786756912793E-2</c:v>
                </c:pt>
                <c:pt idx="592">
                  <c:v>8.0696597442048698E-2</c:v>
                </c:pt>
                <c:pt idx="593">
                  <c:v>9.3176975771429096E-2</c:v>
                </c:pt>
                <c:pt idx="594">
                  <c:v>6.0722851963649301E-2</c:v>
                </c:pt>
                <c:pt idx="595">
                  <c:v>7.1455822238267297E-2</c:v>
                </c:pt>
                <c:pt idx="596">
                  <c:v>5.5511691774456001E-2</c:v>
                </c:pt>
                <c:pt idx="597">
                  <c:v>4.7599550268938397E-2</c:v>
                </c:pt>
                <c:pt idx="598">
                  <c:v>7.0816368660615997E-2</c:v>
                </c:pt>
                <c:pt idx="599">
                  <c:v>0.113799125283359</c:v>
                </c:pt>
                <c:pt idx="600">
                  <c:v>0.11479903081049</c:v>
                </c:pt>
                <c:pt idx="601">
                  <c:v>7.1922128003676505E-2</c:v>
                </c:pt>
                <c:pt idx="602">
                  <c:v>9.6634050122733101E-2</c:v>
                </c:pt>
                <c:pt idx="603">
                  <c:v>8.7239532863553404E-2</c:v>
                </c:pt>
                <c:pt idx="604">
                  <c:v>5.5837116168775298E-2</c:v>
                </c:pt>
                <c:pt idx="605">
                  <c:v>0.12843591872064899</c:v>
                </c:pt>
                <c:pt idx="606">
                  <c:v>5.0408924129946901E-2</c:v>
                </c:pt>
                <c:pt idx="607">
                  <c:v>6.2221566404631702E-2</c:v>
                </c:pt>
                <c:pt idx="608">
                  <c:v>0.14450980499649499</c:v>
                </c:pt>
                <c:pt idx="609">
                  <c:v>9.7136840204059896E-2</c:v>
                </c:pt>
                <c:pt idx="610">
                  <c:v>5.9033447169225498E-2</c:v>
                </c:pt>
                <c:pt idx="611">
                  <c:v>3.1903474592609303E-2</c:v>
                </c:pt>
                <c:pt idx="612">
                  <c:v>7.8729909438483806E-2</c:v>
                </c:pt>
                <c:pt idx="613">
                  <c:v>9.5104854679338699E-2</c:v>
                </c:pt>
                <c:pt idx="614">
                  <c:v>0.18333478132887401</c:v>
                </c:pt>
                <c:pt idx="615">
                  <c:v>0.105162444995255</c:v>
                </c:pt>
                <c:pt idx="616">
                  <c:v>0.14180549331960199</c:v>
                </c:pt>
                <c:pt idx="617">
                  <c:v>9.1890059158496504E-2</c:v>
                </c:pt>
                <c:pt idx="618">
                  <c:v>7.6211664212532004E-2</c:v>
                </c:pt>
                <c:pt idx="619">
                  <c:v>7.2045087612471803E-2</c:v>
                </c:pt>
                <c:pt idx="620">
                  <c:v>9.8824789472009705E-2</c:v>
                </c:pt>
                <c:pt idx="621">
                  <c:v>6.1473686994623598E-2</c:v>
                </c:pt>
                <c:pt idx="622">
                  <c:v>4.6460684003282599E-2</c:v>
                </c:pt>
                <c:pt idx="623">
                  <c:v>0.138320517807341</c:v>
                </c:pt>
                <c:pt idx="624">
                  <c:v>8.4246629063516099E-2</c:v>
                </c:pt>
                <c:pt idx="625">
                  <c:v>8.5862894678148699E-2</c:v>
                </c:pt>
                <c:pt idx="626">
                  <c:v>7.0218182514785496E-2</c:v>
                </c:pt>
                <c:pt idx="627">
                  <c:v>5.3556994324478802E-2</c:v>
                </c:pt>
                <c:pt idx="628">
                  <c:v>3.5711119138153703E-2</c:v>
                </c:pt>
                <c:pt idx="629">
                  <c:v>9.7537448984841096E-2</c:v>
                </c:pt>
                <c:pt idx="630">
                  <c:v>4.48776225606154E-2</c:v>
                </c:pt>
                <c:pt idx="631">
                  <c:v>0.13120416773516699</c:v>
                </c:pt>
                <c:pt idx="632">
                  <c:v>8.1524329250001096E-2</c:v>
                </c:pt>
                <c:pt idx="633">
                  <c:v>3.7060353399904301E-2</c:v>
                </c:pt>
                <c:pt idx="634">
                  <c:v>5.9264275087740903E-2</c:v>
                </c:pt>
                <c:pt idx="635">
                  <c:v>6.5667170202949696E-2</c:v>
                </c:pt>
                <c:pt idx="636">
                  <c:v>0.10869872612981001</c:v>
                </c:pt>
                <c:pt idx="637">
                  <c:v>3.52868612510647E-2</c:v>
                </c:pt>
                <c:pt idx="638">
                  <c:v>6.3864632584395994E-2</c:v>
                </c:pt>
                <c:pt idx="639">
                  <c:v>4.6108883701852003E-2</c:v>
                </c:pt>
                <c:pt idx="640">
                  <c:v>5.3394340666228203E-2</c:v>
                </c:pt>
                <c:pt idx="641">
                  <c:v>8.7938480586386494E-2</c:v>
                </c:pt>
                <c:pt idx="642">
                  <c:v>6.5710337809075495E-2</c:v>
                </c:pt>
                <c:pt idx="643">
                  <c:v>5.9233120694932702E-2</c:v>
                </c:pt>
                <c:pt idx="644">
                  <c:v>5.5966425880622103E-2</c:v>
                </c:pt>
                <c:pt idx="645">
                  <c:v>8.8712280689789896E-2</c:v>
                </c:pt>
                <c:pt idx="646">
                  <c:v>4.4840367822727899E-2</c:v>
                </c:pt>
                <c:pt idx="647">
                  <c:v>5.5338746804680899E-2</c:v>
                </c:pt>
                <c:pt idx="648">
                  <c:v>9.9891256498028505E-2</c:v>
                </c:pt>
                <c:pt idx="649">
                  <c:v>3.8378492079859203E-2</c:v>
                </c:pt>
                <c:pt idx="650">
                  <c:v>6.22929106504038E-2</c:v>
                </c:pt>
                <c:pt idx="651">
                  <c:v>0.106778415837049</c:v>
                </c:pt>
                <c:pt idx="652">
                  <c:v>4.8944106426136003E-2</c:v>
                </c:pt>
                <c:pt idx="653">
                  <c:v>0.14265860956486001</c:v>
                </c:pt>
                <c:pt idx="654">
                  <c:v>5.3086994683524402E-2</c:v>
                </c:pt>
                <c:pt idx="655">
                  <c:v>6.4701559302693598E-2</c:v>
                </c:pt>
                <c:pt idx="656">
                  <c:v>6.7188255260311594E-2</c:v>
                </c:pt>
                <c:pt idx="657">
                  <c:v>9.3595405003982293E-2</c:v>
                </c:pt>
                <c:pt idx="658">
                  <c:v>7.9541079192205905E-2</c:v>
                </c:pt>
                <c:pt idx="659">
                  <c:v>0.10536751811412801</c:v>
                </c:pt>
                <c:pt idx="660">
                  <c:v>0.103763935032468</c:v>
                </c:pt>
                <c:pt idx="661">
                  <c:v>8.0132868543325797E-2</c:v>
                </c:pt>
                <c:pt idx="662">
                  <c:v>7.6789783692537097E-2</c:v>
                </c:pt>
                <c:pt idx="663">
                  <c:v>0.110316171302792</c:v>
                </c:pt>
                <c:pt idx="664">
                  <c:v>6.2159410217015501E-2</c:v>
                </c:pt>
                <c:pt idx="665">
                  <c:v>7.04612715474707E-2</c:v>
                </c:pt>
                <c:pt idx="666">
                  <c:v>5.94469511369854E-2</c:v>
                </c:pt>
                <c:pt idx="667">
                  <c:v>0.112143479657613</c:v>
                </c:pt>
                <c:pt idx="668">
                  <c:v>9.2413549823167199E-2</c:v>
                </c:pt>
                <c:pt idx="669">
                  <c:v>5.3563038517505497E-2</c:v>
                </c:pt>
                <c:pt idx="670">
                  <c:v>5.6291336641599798E-2</c:v>
                </c:pt>
                <c:pt idx="671">
                  <c:v>7.4653235142186303E-2</c:v>
                </c:pt>
                <c:pt idx="672">
                  <c:v>0.102486180490443</c:v>
                </c:pt>
                <c:pt idx="673">
                  <c:v>9.3028578432465203E-2</c:v>
                </c:pt>
                <c:pt idx="674">
                  <c:v>5.5391174548942698E-2</c:v>
                </c:pt>
                <c:pt idx="675">
                  <c:v>0.100453625764952</c:v>
                </c:pt>
                <c:pt idx="676">
                  <c:v>7.6912273676647797E-2</c:v>
                </c:pt>
                <c:pt idx="677">
                  <c:v>0.14350688422705901</c:v>
                </c:pt>
                <c:pt idx="678">
                  <c:v>0.11756108641631501</c:v>
                </c:pt>
                <c:pt idx="679">
                  <c:v>7.8620194839881793E-2</c:v>
                </c:pt>
                <c:pt idx="680">
                  <c:v>5.7729754172801302E-2</c:v>
                </c:pt>
                <c:pt idx="681">
                  <c:v>7.8629859837949206E-2</c:v>
                </c:pt>
                <c:pt idx="682">
                  <c:v>2.3424380432657901E-2</c:v>
                </c:pt>
                <c:pt idx="683">
                  <c:v>6.8090155364678898E-2</c:v>
                </c:pt>
                <c:pt idx="684">
                  <c:v>8.3378260441384994E-2</c:v>
                </c:pt>
                <c:pt idx="685">
                  <c:v>4.9729912348586501E-2</c:v>
                </c:pt>
                <c:pt idx="686">
                  <c:v>6.3628530664611493E-2</c:v>
                </c:pt>
                <c:pt idx="687">
                  <c:v>5.8719626161925102E-2</c:v>
                </c:pt>
                <c:pt idx="688">
                  <c:v>5.6426102030635798E-2</c:v>
                </c:pt>
                <c:pt idx="689">
                  <c:v>0.13178457903813201</c:v>
                </c:pt>
                <c:pt idx="690">
                  <c:v>0.11870388578604101</c:v>
                </c:pt>
                <c:pt idx="691">
                  <c:v>8.9856924747591799E-2</c:v>
                </c:pt>
                <c:pt idx="692">
                  <c:v>9.3224600827752094E-2</c:v>
                </c:pt>
                <c:pt idx="693">
                  <c:v>0.115122755959547</c:v>
                </c:pt>
                <c:pt idx="694">
                  <c:v>9.3524171077604898E-2</c:v>
                </c:pt>
                <c:pt idx="695">
                  <c:v>3.2978075571155799E-2</c:v>
                </c:pt>
                <c:pt idx="696">
                  <c:v>9.1500333936084102E-2</c:v>
                </c:pt>
                <c:pt idx="697">
                  <c:v>5.3200478771226897E-2</c:v>
                </c:pt>
                <c:pt idx="698">
                  <c:v>8.3181635368532195E-2</c:v>
                </c:pt>
                <c:pt idx="699">
                  <c:v>0.1845276546039</c:v>
                </c:pt>
                <c:pt idx="700">
                  <c:v>7.3509682364849394E-2</c:v>
                </c:pt>
                <c:pt idx="701">
                  <c:v>0.18556981347354301</c:v>
                </c:pt>
                <c:pt idx="702">
                  <c:v>7.3321306712121601E-2</c:v>
                </c:pt>
                <c:pt idx="703">
                  <c:v>9.0869642376271195E-2</c:v>
                </c:pt>
                <c:pt idx="704">
                  <c:v>4.6963281514258597E-2</c:v>
                </c:pt>
                <c:pt idx="705">
                  <c:v>4.9581052255403803E-2</c:v>
                </c:pt>
                <c:pt idx="706">
                  <c:v>6.2174493974149099E-2</c:v>
                </c:pt>
                <c:pt idx="707">
                  <c:v>6.0239811130794699E-2</c:v>
                </c:pt>
                <c:pt idx="708">
                  <c:v>0.10041374438582901</c:v>
                </c:pt>
                <c:pt idx="709">
                  <c:v>4.7126509835522197E-2</c:v>
                </c:pt>
                <c:pt idx="710">
                  <c:v>4.6808763919535298E-2</c:v>
                </c:pt>
                <c:pt idx="711">
                  <c:v>9.8923505421418007E-2</c:v>
                </c:pt>
                <c:pt idx="712">
                  <c:v>0.11934201442638299</c:v>
                </c:pt>
                <c:pt idx="713">
                  <c:v>6.34820071984743E-2</c:v>
                </c:pt>
                <c:pt idx="714">
                  <c:v>7.4916834344290598E-2</c:v>
                </c:pt>
                <c:pt idx="715">
                  <c:v>7.0273998645594402E-2</c:v>
                </c:pt>
                <c:pt idx="716">
                  <c:v>0.11530929937439199</c:v>
                </c:pt>
                <c:pt idx="717">
                  <c:v>5.21030113570468E-2</c:v>
                </c:pt>
                <c:pt idx="718">
                  <c:v>8.8769422105847207E-2</c:v>
                </c:pt>
                <c:pt idx="719">
                  <c:v>7.3544360601806302E-2</c:v>
                </c:pt>
                <c:pt idx="720">
                  <c:v>4.7406235556175298E-2</c:v>
                </c:pt>
                <c:pt idx="721">
                  <c:v>6.4374143109134696E-2</c:v>
                </c:pt>
                <c:pt idx="722">
                  <c:v>8.6960180735073694E-2</c:v>
                </c:pt>
                <c:pt idx="723">
                  <c:v>0.108799488604622</c:v>
                </c:pt>
                <c:pt idx="724">
                  <c:v>8.9273900330125402E-2</c:v>
                </c:pt>
                <c:pt idx="725">
                  <c:v>6.9698186701326895E-2</c:v>
                </c:pt>
                <c:pt idx="726">
                  <c:v>8.0295726790676106E-2</c:v>
                </c:pt>
                <c:pt idx="727">
                  <c:v>0.145612408881994</c:v>
                </c:pt>
                <c:pt idx="728">
                  <c:v>8.8454879573152595E-2</c:v>
                </c:pt>
                <c:pt idx="729">
                  <c:v>0.119022224440148</c:v>
                </c:pt>
                <c:pt idx="730">
                  <c:v>6.4319230894854404E-2</c:v>
                </c:pt>
                <c:pt idx="731">
                  <c:v>9.9094722933088505E-2</c:v>
                </c:pt>
                <c:pt idx="732">
                  <c:v>6.5915215615850106E-2</c:v>
                </c:pt>
                <c:pt idx="733">
                  <c:v>8.7164576787727294E-2</c:v>
                </c:pt>
                <c:pt idx="734">
                  <c:v>5.7684138244215297E-2</c:v>
                </c:pt>
                <c:pt idx="735">
                  <c:v>6.07267930802078E-2</c:v>
                </c:pt>
                <c:pt idx="736">
                  <c:v>9.1013718143887201E-2</c:v>
                </c:pt>
                <c:pt idx="737">
                  <c:v>6.7187098328282097E-2</c:v>
                </c:pt>
                <c:pt idx="738">
                  <c:v>9.1109764441592495E-2</c:v>
                </c:pt>
                <c:pt idx="739">
                  <c:v>9.3495210005195895E-2</c:v>
                </c:pt>
                <c:pt idx="740">
                  <c:v>0.11785153290697201</c:v>
                </c:pt>
                <c:pt idx="741">
                  <c:v>3.6161954788610298E-2</c:v>
                </c:pt>
                <c:pt idx="742">
                  <c:v>3.8871625988823703E-2</c:v>
                </c:pt>
                <c:pt idx="743">
                  <c:v>4.2790467300850003E-2</c:v>
                </c:pt>
                <c:pt idx="744">
                  <c:v>5.0095916021822201E-2</c:v>
                </c:pt>
                <c:pt idx="745">
                  <c:v>5.57132209144275E-2</c:v>
                </c:pt>
                <c:pt idx="746">
                  <c:v>4.8102812546335798E-2</c:v>
                </c:pt>
                <c:pt idx="747">
                  <c:v>6.53089047345152E-2</c:v>
                </c:pt>
                <c:pt idx="748">
                  <c:v>4.9609776521004699E-2</c:v>
                </c:pt>
                <c:pt idx="749">
                  <c:v>7.59042123174586E-2</c:v>
                </c:pt>
                <c:pt idx="750">
                  <c:v>6.0654562766381599E-2</c:v>
                </c:pt>
                <c:pt idx="751">
                  <c:v>5.30551622089259E-2</c:v>
                </c:pt>
                <c:pt idx="752">
                  <c:v>7.5849107124144E-2</c:v>
                </c:pt>
                <c:pt idx="753">
                  <c:v>0.105231928017592</c:v>
                </c:pt>
                <c:pt idx="754">
                  <c:v>0.13656739396755599</c:v>
                </c:pt>
                <c:pt idx="755">
                  <c:v>9.6897141863787298E-2</c:v>
                </c:pt>
                <c:pt idx="756">
                  <c:v>4.15926209694319E-2</c:v>
                </c:pt>
                <c:pt idx="757">
                  <c:v>8.0882045531267294E-2</c:v>
                </c:pt>
                <c:pt idx="758">
                  <c:v>6.3416764750907004E-2</c:v>
                </c:pt>
                <c:pt idx="759">
                  <c:v>4.7937446109404099E-2</c:v>
                </c:pt>
                <c:pt idx="760">
                  <c:v>8.2610023369344407E-2</c:v>
                </c:pt>
                <c:pt idx="761">
                  <c:v>0.114523736129106</c:v>
                </c:pt>
                <c:pt idx="762">
                  <c:v>4.6758489451035203E-2</c:v>
                </c:pt>
                <c:pt idx="763">
                  <c:v>4.7908882536766298E-2</c:v>
                </c:pt>
                <c:pt idx="764">
                  <c:v>4.2747932169603202E-2</c:v>
                </c:pt>
                <c:pt idx="765">
                  <c:v>7.1675979038656301E-2</c:v>
                </c:pt>
                <c:pt idx="766">
                  <c:v>0.13537974380866499</c:v>
                </c:pt>
                <c:pt idx="767">
                  <c:v>0.12213275058715201</c:v>
                </c:pt>
                <c:pt idx="768">
                  <c:v>4.2803645728193902E-2</c:v>
                </c:pt>
                <c:pt idx="769">
                  <c:v>4.09235818300187E-2</c:v>
                </c:pt>
                <c:pt idx="770">
                  <c:v>6.6636638160106704E-2</c:v>
                </c:pt>
                <c:pt idx="771">
                  <c:v>5.3993116706192099E-2</c:v>
                </c:pt>
                <c:pt idx="772">
                  <c:v>6.4487396847543094E-2</c:v>
                </c:pt>
                <c:pt idx="773">
                  <c:v>5.3309857717518901E-2</c:v>
                </c:pt>
                <c:pt idx="774">
                  <c:v>7.2683248299538497E-2</c:v>
                </c:pt>
                <c:pt idx="775">
                  <c:v>0.13978579556889101</c:v>
                </c:pt>
                <c:pt idx="776">
                  <c:v>3.8688010648152402E-2</c:v>
                </c:pt>
                <c:pt idx="777">
                  <c:v>3.8397888895682401E-2</c:v>
                </c:pt>
                <c:pt idx="778">
                  <c:v>3.8919026600950202E-2</c:v>
                </c:pt>
                <c:pt idx="779">
                  <c:v>3.3548034268965299E-2</c:v>
                </c:pt>
                <c:pt idx="780">
                  <c:v>4.4687782027407301E-2</c:v>
                </c:pt>
                <c:pt idx="781">
                  <c:v>5.1848064183388103E-2</c:v>
                </c:pt>
                <c:pt idx="782">
                  <c:v>7.7490414264482804E-2</c:v>
                </c:pt>
                <c:pt idx="783">
                  <c:v>5.6091289044369698E-2</c:v>
                </c:pt>
                <c:pt idx="784">
                  <c:v>4.29071400021213E-2</c:v>
                </c:pt>
                <c:pt idx="785">
                  <c:v>3.3232541773545898E-2</c:v>
                </c:pt>
                <c:pt idx="786">
                  <c:v>3.58652282978391E-2</c:v>
                </c:pt>
                <c:pt idx="787">
                  <c:v>6.2463702736944099E-2</c:v>
                </c:pt>
                <c:pt idx="788">
                  <c:v>6.5307834450889696E-2</c:v>
                </c:pt>
                <c:pt idx="789">
                  <c:v>7.8140518238702494E-2</c:v>
                </c:pt>
                <c:pt idx="790">
                  <c:v>7.8554157005540998E-2</c:v>
                </c:pt>
                <c:pt idx="791">
                  <c:v>6.6095930741099498E-2</c:v>
                </c:pt>
                <c:pt idx="792">
                  <c:v>7.8414418726426599E-2</c:v>
                </c:pt>
                <c:pt idx="793">
                  <c:v>0.11432343658034</c:v>
                </c:pt>
                <c:pt idx="794">
                  <c:v>8.7742391740504105E-2</c:v>
                </c:pt>
                <c:pt idx="795">
                  <c:v>5.3432531332141799E-2</c:v>
                </c:pt>
                <c:pt idx="796">
                  <c:v>9.2225851060262501E-2</c:v>
                </c:pt>
                <c:pt idx="797">
                  <c:v>3.9875588712561798E-2</c:v>
                </c:pt>
                <c:pt idx="798">
                  <c:v>5.1169963201044603E-2</c:v>
                </c:pt>
                <c:pt idx="799">
                  <c:v>5.1160066456219802E-2</c:v>
                </c:pt>
                <c:pt idx="800">
                  <c:v>7.2748378248789797E-2</c:v>
                </c:pt>
                <c:pt idx="801">
                  <c:v>5.2555393776309099E-2</c:v>
                </c:pt>
                <c:pt idx="802">
                  <c:v>6.6257282782074198E-2</c:v>
                </c:pt>
                <c:pt idx="803">
                  <c:v>8.514949003517E-2</c:v>
                </c:pt>
                <c:pt idx="804">
                  <c:v>2.8955339801243998E-2</c:v>
                </c:pt>
                <c:pt idx="805">
                  <c:v>8.2016199894387201E-2</c:v>
                </c:pt>
                <c:pt idx="806">
                  <c:v>6.7687374011566798E-2</c:v>
                </c:pt>
                <c:pt idx="807">
                  <c:v>6.0192722774876403E-2</c:v>
                </c:pt>
                <c:pt idx="808">
                  <c:v>3.89994409420958E-2</c:v>
                </c:pt>
                <c:pt idx="809">
                  <c:v>8.5532740617700803E-2</c:v>
                </c:pt>
                <c:pt idx="810">
                  <c:v>0.10472018425934999</c:v>
                </c:pt>
                <c:pt idx="811">
                  <c:v>0.12392724087514601</c:v>
                </c:pt>
                <c:pt idx="812">
                  <c:v>3.5752539082997199E-2</c:v>
                </c:pt>
                <c:pt idx="813">
                  <c:v>7.2012816045887301E-2</c:v>
                </c:pt>
                <c:pt idx="814">
                  <c:v>6.3698572973425502E-2</c:v>
                </c:pt>
                <c:pt idx="815">
                  <c:v>0.13641485200547901</c:v>
                </c:pt>
                <c:pt idx="816">
                  <c:v>5.9258662062110702E-2</c:v>
                </c:pt>
                <c:pt idx="817">
                  <c:v>9.1935366248728695E-2</c:v>
                </c:pt>
                <c:pt idx="818">
                  <c:v>7.5219826578511603E-2</c:v>
                </c:pt>
                <c:pt idx="819">
                  <c:v>0.106451270704673</c:v>
                </c:pt>
                <c:pt idx="820">
                  <c:v>5.0328945377476099E-2</c:v>
                </c:pt>
                <c:pt idx="821">
                  <c:v>9.4076562186043405E-2</c:v>
                </c:pt>
                <c:pt idx="822">
                  <c:v>4.4573033985860301E-2</c:v>
                </c:pt>
                <c:pt idx="823">
                  <c:v>6.4662291703586394E-2</c:v>
                </c:pt>
                <c:pt idx="824">
                  <c:v>3.9543607435819403E-2</c:v>
                </c:pt>
                <c:pt idx="825">
                  <c:v>9.3963350994414302E-2</c:v>
                </c:pt>
                <c:pt idx="826">
                  <c:v>3.64180495633585E-2</c:v>
                </c:pt>
                <c:pt idx="827">
                  <c:v>9.8348217803878202E-2</c:v>
                </c:pt>
                <c:pt idx="828">
                  <c:v>4.15416910872854E-2</c:v>
                </c:pt>
                <c:pt idx="829">
                  <c:v>7.1061296064511698E-2</c:v>
                </c:pt>
                <c:pt idx="830">
                  <c:v>5.53003245742993E-2</c:v>
                </c:pt>
                <c:pt idx="831">
                  <c:v>0.125835629493598</c:v>
                </c:pt>
                <c:pt idx="832">
                  <c:v>8.4255125883431106E-2</c:v>
                </c:pt>
                <c:pt idx="833">
                  <c:v>0.107673363329821</c:v>
                </c:pt>
                <c:pt idx="834">
                  <c:v>4.6639986996968703E-2</c:v>
                </c:pt>
                <c:pt idx="835">
                  <c:v>7.2177781756020506E-2</c:v>
                </c:pt>
                <c:pt idx="836">
                  <c:v>8.3923096507005995E-2</c:v>
                </c:pt>
                <c:pt idx="837">
                  <c:v>9.1266036503338005E-2</c:v>
                </c:pt>
                <c:pt idx="838">
                  <c:v>4.0266439031495002E-2</c:v>
                </c:pt>
                <c:pt idx="839">
                  <c:v>6.0672392561630803E-2</c:v>
                </c:pt>
                <c:pt idx="840">
                  <c:v>7.8796683228934697E-2</c:v>
                </c:pt>
                <c:pt idx="841">
                  <c:v>3.6264359221004898E-2</c:v>
                </c:pt>
                <c:pt idx="842">
                  <c:v>5.1833522611489803E-2</c:v>
                </c:pt>
                <c:pt idx="843">
                  <c:v>5.1486566326083498E-2</c:v>
                </c:pt>
                <c:pt idx="844">
                  <c:v>6.3451830565261602E-2</c:v>
                </c:pt>
                <c:pt idx="845">
                  <c:v>0.10949963622940299</c:v>
                </c:pt>
                <c:pt idx="846">
                  <c:v>6.4335466095996399E-2</c:v>
                </c:pt>
                <c:pt idx="847">
                  <c:v>8.4300449111512896E-2</c:v>
                </c:pt>
                <c:pt idx="848">
                  <c:v>5.4069646360213802E-2</c:v>
                </c:pt>
                <c:pt idx="849">
                  <c:v>6.4864926514154597E-2</c:v>
                </c:pt>
                <c:pt idx="850">
                  <c:v>8.4264397223839493E-2</c:v>
                </c:pt>
                <c:pt idx="851">
                  <c:v>3.3614174377741703E-2</c:v>
                </c:pt>
                <c:pt idx="852">
                  <c:v>4.8477907338661301E-2</c:v>
                </c:pt>
                <c:pt idx="853">
                  <c:v>6.4581339270583599E-2</c:v>
                </c:pt>
                <c:pt idx="854">
                  <c:v>4.9359564079182197E-2</c:v>
                </c:pt>
                <c:pt idx="855">
                  <c:v>5.88717237218618E-2</c:v>
                </c:pt>
                <c:pt idx="856">
                  <c:v>9.0012976711552298E-2</c:v>
                </c:pt>
                <c:pt idx="857">
                  <c:v>5.2826586691309997E-2</c:v>
                </c:pt>
                <c:pt idx="858">
                  <c:v>6.3190811016469797E-2</c:v>
                </c:pt>
                <c:pt idx="859">
                  <c:v>6.2698617643864404E-2</c:v>
                </c:pt>
                <c:pt idx="860">
                  <c:v>3.8516456231020298E-2</c:v>
                </c:pt>
                <c:pt idx="861">
                  <c:v>5.0568201273383101E-2</c:v>
                </c:pt>
                <c:pt idx="862">
                  <c:v>5.6823005556484597E-2</c:v>
                </c:pt>
                <c:pt idx="863">
                  <c:v>0.129267637943625</c:v>
                </c:pt>
                <c:pt idx="864">
                  <c:v>0.110197547887978</c:v>
                </c:pt>
                <c:pt idx="865">
                  <c:v>7.4258644996492595E-2</c:v>
                </c:pt>
                <c:pt idx="866">
                  <c:v>0.13736998833161401</c:v>
                </c:pt>
                <c:pt idx="867">
                  <c:v>5.83633071118842E-2</c:v>
                </c:pt>
                <c:pt idx="868">
                  <c:v>4.4357952744581298E-2</c:v>
                </c:pt>
                <c:pt idx="869">
                  <c:v>6.8007563560359405E-2</c:v>
                </c:pt>
                <c:pt idx="870">
                  <c:v>0.105140288735335</c:v>
                </c:pt>
                <c:pt idx="871">
                  <c:v>6.7546932292349704E-2</c:v>
                </c:pt>
                <c:pt idx="872">
                  <c:v>7.6120112202035406E-2</c:v>
                </c:pt>
                <c:pt idx="873">
                  <c:v>3.3052035327142702E-2</c:v>
                </c:pt>
                <c:pt idx="874">
                  <c:v>5.0482074855091798E-2</c:v>
                </c:pt>
                <c:pt idx="875">
                  <c:v>0.115739537588672</c:v>
                </c:pt>
                <c:pt idx="876">
                  <c:v>3.9220981717988997E-2</c:v>
                </c:pt>
                <c:pt idx="877">
                  <c:v>6.9746690455072202E-2</c:v>
                </c:pt>
                <c:pt idx="878">
                  <c:v>5.82730949969473E-2</c:v>
                </c:pt>
                <c:pt idx="879">
                  <c:v>4.4175857599385998E-2</c:v>
                </c:pt>
                <c:pt idx="880">
                  <c:v>4.9592859063705197E-2</c:v>
                </c:pt>
                <c:pt idx="881">
                  <c:v>6.8782679605152497E-2</c:v>
                </c:pt>
                <c:pt idx="882">
                  <c:v>5.1458650243936699E-2</c:v>
                </c:pt>
                <c:pt idx="883">
                  <c:v>6.5294917284805798E-2</c:v>
                </c:pt>
                <c:pt idx="884">
                  <c:v>8.6575430330725095E-2</c:v>
                </c:pt>
                <c:pt idx="885">
                  <c:v>7.0383180648878593E-2</c:v>
                </c:pt>
                <c:pt idx="886">
                  <c:v>5.1315897633687102E-2</c:v>
                </c:pt>
                <c:pt idx="887">
                  <c:v>8.2051218834409995E-2</c:v>
                </c:pt>
                <c:pt idx="888">
                  <c:v>0.100806917965853</c:v>
                </c:pt>
                <c:pt idx="889">
                  <c:v>7.4869669026268904E-2</c:v>
                </c:pt>
                <c:pt idx="890">
                  <c:v>8.3861519153611896E-2</c:v>
                </c:pt>
                <c:pt idx="891">
                  <c:v>6.2430825049377699E-2</c:v>
                </c:pt>
                <c:pt idx="892">
                  <c:v>8.3836764026066907E-2</c:v>
                </c:pt>
                <c:pt idx="893">
                  <c:v>7.8150965016377805E-2</c:v>
                </c:pt>
                <c:pt idx="894">
                  <c:v>5.2812537980063398E-2</c:v>
                </c:pt>
                <c:pt idx="895">
                  <c:v>3.78043822888387E-2</c:v>
                </c:pt>
                <c:pt idx="896">
                  <c:v>6.1068318954578898E-2</c:v>
                </c:pt>
                <c:pt idx="897">
                  <c:v>4.9775045801162002E-2</c:v>
                </c:pt>
                <c:pt idx="898">
                  <c:v>6.1135455193595901E-2</c:v>
                </c:pt>
                <c:pt idx="899">
                  <c:v>8.4830469702875E-2</c:v>
                </c:pt>
                <c:pt idx="900">
                  <c:v>5.1925477334345202E-2</c:v>
                </c:pt>
                <c:pt idx="901">
                  <c:v>5.9534466393328302E-2</c:v>
                </c:pt>
                <c:pt idx="902">
                  <c:v>4.67108746926512E-2</c:v>
                </c:pt>
                <c:pt idx="903">
                  <c:v>6.2432624722166499E-2</c:v>
                </c:pt>
                <c:pt idx="904">
                  <c:v>0.11032702509941</c:v>
                </c:pt>
                <c:pt idx="905">
                  <c:v>0.12151762275413899</c:v>
                </c:pt>
                <c:pt idx="906">
                  <c:v>7.5665140821989593E-2</c:v>
                </c:pt>
                <c:pt idx="907">
                  <c:v>6.3178774088237702E-2</c:v>
                </c:pt>
                <c:pt idx="908">
                  <c:v>7.6387579399084193E-2</c:v>
                </c:pt>
                <c:pt idx="909">
                  <c:v>8.2563712748260895E-2</c:v>
                </c:pt>
                <c:pt idx="910">
                  <c:v>9.22530026082026E-2</c:v>
                </c:pt>
                <c:pt idx="911">
                  <c:v>6.5904452824328802E-2</c:v>
                </c:pt>
                <c:pt idx="912">
                  <c:v>9.9754618982781498E-2</c:v>
                </c:pt>
                <c:pt idx="913">
                  <c:v>5.2800267813347797E-2</c:v>
                </c:pt>
                <c:pt idx="914">
                  <c:v>8.3703059568464605E-2</c:v>
                </c:pt>
                <c:pt idx="915">
                  <c:v>6.1950746645045698E-2</c:v>
                </c:pt>
                <c:pt idx="916">
                  <c:v>5.8210888265596297E-2</c:v>
                </c:pt>
                <c:pt idx="917">
                  <c:v>0.178761106162205</c:v>
                </c:pt>
                <c:pt idx="918">
                  <c:v>6.4659756411133903E-2</c:v>
                </c:pt>
                <c:pt idx="919">
                  <c:v>6.2881908234433098E-2</c:v>
                </c:pt>
                <c:pt idx="920">
                  <c:v>7.1084322528835106E-2</c:v>
                </c:pt>
                <c:pt idx="921">
                  <c:v>6.1608840356412398E-2</c:v>
                </c:pt>
                <c:pt idx="922">
                  <c:v>4.3709926478015401E-2</c:v>
                </c:pt>
                <c:pt idx="923">
                  <c:v>6.2009405044868203E-2</c:v>
                </c:pt>
                <c:pt idx="924">
                  <c:v>5.68036014470754E-2</c:v>
                </c:pt>
                <c:pt idx="925">
                  <c:v>3.9686109809924097E-2</c:v>
                </c:pt>
                <c:pt idx="926">
                  <c:v>8.7998073448712605E-2</c:v>
                </c:pt>
                <c:pt idx="927">
                  <c:v>7.4107075960165802E-2</c:v>
                </c:pt>
                <c:pt idx="928">
                  <c:v>0.110857506706036</c:v>
                </c:pt>
                <c:pt idx="929">
                  <c:v>8.6274099266956894E-2</c:v>
                </c:pt>
                <c:pt idx="930">
                  <c:v>8.6928705953041197E-2</c:v>
                </c:pt>
                <c:pt idx="931">
                  <c:v>0.127253714122842</c:v>
                </c:pt>
                <c:pt idx="932">
                  <c:v>0.11869376706042099</c:v>
                </c:pt>
                <c:pt idx="933">
                  <c:v>6.3224074411857997E-2</c:v>
                </c:pt>
                <c:pt idx="934">
                  <c:v>5.8626000148224597E-2</c:v>
                </c:pt>
                <c:pt idx="935">
                  <c:v>6.7623756482675698E-2</c:v>
                </c:pt>
                <c:pt idx="936">
                  <c:v>7.6282193036392804E-2</c:v>
                </c:pt>
                <c:pt idx="937">
                  <c:v>8.9451313159937401E-2</c:v>
                </c:pt>
                <c:pt idx="938">
                  <c:v>4.5387486820552998E-2</c:v>
                </c:pt>
                <c:pt idx="939">
                  <c:v>8.9464269453762499E-2</c:v>
                </c:pt>
                <c:pt idx="940">
                  <c:v>7.66925368542275E-2</c:v>
                </c:pt>
                <c:pt idx="941">
                  <c:v>7.6799043247000098E-2</c:v>
                </c:pt>
                <c:pt idx="942">
                  <c:v>6.9094716304131901E-2</c:v>
                </c:pt>
                <c:pt idx="943">
                  <c:v>7.5181166780045702E-2</c:v>
                </c:pt>
                <c:pt idx="944">
                  <c:v>5.8010662325290799E-2</c:v>
                </c:pt>
                <c:pt idx="945">
                  <c:v>3.39533517107031E-2</c:v>
                </c:pt>
                <c:pt idx="946">
                  <c:v>5.4442099570425402E-2</c:v>
                </c:pt>
                <c:pt idx="947">
                  <c:v>0.10947632183214499</c:v>
                </c:pt>
                <c:pt idx="948">
                  <c:v>6.8631438373028805E-2</c:v>
                </c:pt>
                <c:pt idx="949">
                  <c:v>8.7673632345333194E-2</c:v>
                </c:pt>
                <c:pt idx="950">
                  <c:v>5.0735085534978699E-2</c:v>
                </c:pt>
                <c:pt idx="951">
                  <c:v>3.9516356088981998E-2</c:v>
                </c:pt>
                <c:pt idx="952">
                  <c:v>5.0770145007676903E-2</c:v>
                </c:pt>
                <c:pt idx="953">
                  <c:v>4.2460525052062797E-2</c:v>
                </c:pt>
                <c:pt idx="954">
                  <c:v>8.2756128526917105E-2</c:v>
                </c:pt>
                <c:pt idx="955">
                  <c:v>3.7863960103378398E-2</c:v>
                </c:pt>
                <c:pt idx="956">
                  <c:v>6.38268908298045E-2</c:v>
                </c:pt>
                <c:pt idx="957">
                  <c:v>6.8595399365888599E-2</c:v>
                </c:pt>
                <c:pt idx="958">
                  <c:v>7.0865141038752993E-2</c:v>
                </c:pt>
                <c:pt idx="959">
                  <c:v>5.7635952357601598E-2</c:v>
                </c:pt>
                <c:pt idx="960">
                  <c:v>5.62497747769359E-2</c:v>
                </c:pt>
                <c:pt idx="961">
                  <c:v>5.7073612764379798E-2</c:v>
                </c:pt>
                <c:pt idx="962">
                  <c:v>9.10246304188497E-2</c:v>
                </c:pt>
                <c:pt idx="963">
                  <c:v>6.0955963120112797E-2</c:v>
                </c:pt>
                <c:pt idx="964">
                  <c:v>4.6793857214247302E-2</c:v>
                </c:pt>
                <c:pt idx="965">
                  <c:v>0.121438659599877</c:v>
                </c:pt>
                <c:pt idx="966">
                  <c:v>9.2259979242675996E-2</c:v>
                </c:pt>
                <c:pt idx="967">
                  <c:v>8.0751883215729306E-2</c:v>
                </c:pt>
                <c:pt idx="968">
                  <c:v>7.7347839455296302E-2</c:v>
                </c:pt>
                <c:pt idx="969">
                  <c:v>2.9009062171193398E-2</c:v>
                </c:pt>
                <c:pt idx="970">
                  <c:v>0.110363530762041</c:v>
                </c:pt>
                <c:pt idx="971">
                  <c:v>6.4205735957358206E-2</c:v>
                </c:pt>
                <c:pt idx="972">
                  <c:v>6.8818901336803698E-2</c:v>
                </c:pt>
                <c:pt idx="973">
                  <c:v>6.6425823505245798E-2</c:v>
                </c:pt>
                <c:pt idx="974">
                  <c:v>7.4603984825809405E-2</c:v>
                </c:pt>
                <c:pt idx="975">
                  <c:v>7.2366413383741293E-2</c:v>
                </c:pt>
                <c:pt idx="976">
                  <c:v>8.6479702100777198E-2</c:v>
                </c:pt>
                <c:pt idx="977">
                  <c:v>5.9273441368650599E-2</c:v>
                </c:pt>
                <c:pt idx="978">
                  <c:v>6.46703272007631E-2</c:v>
                </c:pt>
                <c:pt idx="979">
                  <c:v>6.93686900131779E-2</c:v>
                </c:pt>
                <c:pt idx="980">
                  <c:v>5.6335735820967202E-2</c:v>
                </c:pt>
                <c:pt idx="981">
                  <c:v>4.71867903678636E-2</c:v>
                </c:pt>
                <c:pt idx="982">
                  <c:v>7.4581592346686307E-2</c:v>
                </c:pt>
                <c:pt idx="983">
                  <c:v>0.102278249809464</c:v>
                </c:pt>
                <c:pt idx="984">
                  <c:v>6.1808719663962799E-2</c:v>
                </c:pt>
                <c:pt idx="985">
                  <c:v>2.85315138970441E-2</c:v>
                </c:pt>
                <c:pt idx="986">
                  <c:v>7.0798506393142502E-2</c:v>
                </c:pt>
                <c:pt idx="987">
                  <c:v>3.6208288912281297E-2</c:v>
                </c:pt>
                <c:pt idx="988">
                  <c:v>4.8396861357301403E-2</c:v>
                </c:pt>
                <c:pt idx="989">
                  <c:v>6.3677499106811197E-2</c:v>
                </c:pt>
                <c:pt idx="990">
                  <c:v>3.8877487728158099E-2</c:v>
                </c:pt>
                <c:pt idx="991">
                  <c:v>9.9414730209774094E-2</c:v>
                </c:pt>
                <c:pt idx="992">
                  <c:v>9.9066976234126705E-2</c:v>
                </c:pt>
                <c:pt idx="993">
                  <c:v>7.7408202243125598E-2</c:v>
                </c:pt>
                <c:pt idx="994">
                  <c:v>5.0556523193664799E-2</c:v>
                </c:pt>
                <c:pt idx="995">
                  <c:v>2.90260634748736E-2</c:v>
                </c:pt>
                <c:pt idx="996">
                  <c:v>8.3345441119977798E-2</c:v>
                </c:pt>
                <c:pt idx="997">
                  <c:v>6.3568889641479998E-2</c:v>
                </c:pt>
                <c:pt idx="998">
                  <c:v>8.9206653411671499E-2</c:v>
                </c:pt>
                <c:pt idx="999">
                  <c:v>6.07450222420437E-2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659640528"/>
        <c:axId val="659640920"/>
      </c:lineChart>
      <c:catAx>
        <c:axId val="6596405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920"/>
        <c:crosses val="autoZero"/>
        <c:auto val="1"/>
        <c:lblAlgn val="ctr"/>
        <c:lblOffset val="100"/>
        <c:noMultiLvlLbl val="0"/>
      </c:catAx>
      <c:valAx>
        <c:axId val="659640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596405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学習率</a:t>
            </a:r>
            <a:r>
              <a:rPr lang="en-US" altLang="ja-JP" dirty="0"/>
              <a:t>0.0001</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学習率0.1</c:v>
                </c:pt>
              </c:strCache>
            </c:strRef>
          </c:tx>
          <c:spPr>
            <a:ln w="28575" cap="rnd">
              <a:solidFill>
                <a:schemeClr val="accent1"/>
              </a:solidFill>
              <a:round/>
            </a:ln>
            <a:effectLst/>
          </c:spPr>
          <c:marker>
            <c:symbol val="none"/>
          </c:marker>
          <c:cat>
            <c:numRef>
              <c:f>Sheet1!$A$2:$A$1001</c:f>
              <c:numCache>
                <c:formatCode>General</c:formatCode>
                <c:ptCount val="1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numCache>
            </c:numRef>
          </c:cat>
          <c:val>
            <c:numRef>
              <c:f>Sheet1!$B$2:$B$1001</c:f>
              <c:numCache>
                <c:formatCode>General</c:formatCode>
                <c:ptCount val="1000"/>
                <c:pt idx="0">
                  <c:v>9.0258041014146001E-2</c:v>
                </c:pt>
                <c:pt idx="1">
                  <c:v>5.08456906377667E-2</c:v>
                </c:pt>
                <c:pt idx="2">
                  <c:v>3.9984957404762003E-2</c:v>
                </c:pt>
                <c:pt idx="3">
                  <c:v>9.2987123188526505E-2</c:v>
                </c:pt>
                <c:pt idx="4">
                  <c:v>0.120078896129573</c:v>
                </c:pt>
                <c:pt idx="5">
                  <c:v>0.10373490319242799</c:v>
                </c:pt>
                <c:pt idx="6">
                  <c:v>0.157823650892713</c:v>
                </c:pt>
                <c:pt idx="7">
                  <c:v>4.5649830025270101E-2</c:v>
                </c:pt>
                <c:pt idx="8">
                  <c:v>5.2826835063962997E-2</c:v>
                </c:pt>
                <c:pt idx="9">
                  <c:v>7.3270039601763107E-2</c:v>
                </c:pt>
                <c:pt idx="10">
                  <c:v>3.9976679121451003E-2</c:v>
                </c:pt>
                <c:pt idx="11">
                  <c:v>7.5207225816331796E-2</c:v>
                </c:pt>
                <c:pt idx="12">
                  <c:v>6.30180318607481E-2</c:v>
                </c:pt>
                <c:pt idx="13">
                  <c:v>6.8998916060203405E-2</c:v>
                </c:pt>
                <c:pt idx="14">
                  <c:v>0.12738075051489001</c:v>
                </c:pt>
                <c:pt idx="15">
                  <c:v>3.1782413292168299E-2</c:v>
                </c:pt>
                <c:pt idx="16">
                  <c:v>3.4550480772585698E-2</c:v>
                </c:pt>
                <c:pt idx="17">
                  <c:v>4.5036889409063897E-2</c:v>
                </c:pt>
                <c:pt idx="18">
                  <c:v>2.7535425756651199E-2</c:v>
                </c:pt>
                <c:pt idx="19">
                  <c:v>5.0569735229422701E-2</c:v>
                </c:pt>
                <c:pt idx="20">
                  <c:v>6.1718943157747702E-2</c:v>
                </c:pt>
                <c:pt idx="21">
                  <c:v>5.0173338343434501E-2</c:v>
                </c:pt>
                <c:pt idx="22">
                  <c:v>6.5150951577320204E-2</c:v>
                </c:pt>
                <c:pt idx="23">
                  <c:v>4.69464197097825E-2</c:v>
                </c:pt>
                <c:pt idx="24">
                  <c:v>4.2084909892119202E-2</c:v>
                </c:pt>
                <c:pt idx="25">
                  <c:v>6.69069051994651E-2</c:v>
                </c:pt>
                <c:pt idx="26">
                  <c:v>0.137068731695797</c:v>
                </c:pt>
                <c:pt idx="27">
                  <c:v>6.6128012143404094E-2</c:v>
                </c:pt>
                <c:pt idx="28">
                  <c:v>0.121260097678178</c:v>
                </c:pt>
                <c:pt idx="29">
                  <c:v>8.2774674241860205E-2</c:v>
                </c:pt>
                <c:pt idx="30">
                  <c:v>4.2529279601585097E-2</c:v>
                </c:pt>
                <c:pt idx="31">
                  <c:v>5.4120001975302999E-2</c:v>
                </c:pt>
                <c:pt idx="32">
                  <c:v>6.5067075796839596E-2</c:v>
                </c:pt>
                <c:pt idx="33">
                  <c:v>8.6782082273049399E-2</c:v>
                </c:pt>
                <c:pt idx="34">
                  <c:v>5.5057784960866198E-2</c:v>
                </c:pt>
                <c:pt idx="35">
                  <c:v>3.7447388059866901E-2</c:v>
                </c:pt>
                <c:pt idx="36">
                  <c:v>6.2116557901470797E-2</c:v>
                </c:pt>
                <c:pt idx="37">
                  <c:v>5.6720746284428802E-2</c:v>
                </c:pt>
                <c:pt idx="38">
                  <c:v>6.9499076994039205E-2</c:v>
                </c:pt>
                <c:pt idx="39">
                  <c:v>6.1317735712303402E-2</c:v>
                </c:pt>
                <c:pt idx="40">
                  <c:v>9.0323432652429106E-2</c:v>
                </c:pt>
                <c:pt idx="41">
                  <c:v>7.2055512627686197E-2</c:v>
                </c:pt>
                <c:pt idx="42">
                  <c:v>4.0283326060149602E-2</c:v>
                </c:pt>
                <c:pt idx="43">
                  <c:v>4.7134955133357102E-2</c:v>
                </c:pt>
                <c:pt idx="44">
                  <c:v>4.9301161823517597E-2</c:v>
                </c:pt>
                <c:pt idx="45">
                  <c:v>4.8019368640553797E-2</c:v>
                </c:pt>
                <c:pt idx="46">
                  <c:v>8.3319165232726505E-2</c:v>
                </c:pt>
                <c:pt idx="47">
                  <c:v>5.9412802562663999E-2</c:v>
                </c:pt>
                <c:pt idx="48">
                  <c:v>0.12604974928638801</c:v>
                </c:pt>
                <c:pt idx="49">
                  <c:v>9.0322775705503497E-2</c:v>
                </c:pt>
                <c:pt idx="50">
                  <c:v>0.114624393537196</c:v>
                </c:pt>
                <c:pt idx="51">
                  <c:v>8.4354524129392802E-2</c:v>
                </c:pt>
                <c:pt idx="52">
                  <c:v>7.7299705187385104E-2</c:v>
                </c:pt>
                <c:pt idx="53">
                  <c:v>5.9092989253385297E-2</c:v>
                </c:pt>
                <c:pt idx="54">
                  <c:v>9.2440468110331395E-2</c:v>
                </c:pt>
                <c:pt idx="55">
                  <c:v>9.9802139442579901E-2</c:v>
                </c:pt>
                <c:pt idx="56">
                  <c:v>6.9439074134588302E-2</c:v>
                </c:pt>
                <c:pt idx="57">
                  <c:v>0.14429268862458799</c:v>
                </c:pt>
                <c:pt idx="58">
                  <c:v>7.3701303177318003E-2</c:v>
                </c:pt>
                <c:pt idx="59">
                  <c:v>4.3251609947410397E-2</c:v>
                </c:pt>
                <c:pt idx="60">
                  <c:v>0.11203581775143601</c:v>
                </c:pt>
                <c:pt idx="61">
                  <c:v>9.7208231813267806E-2</c:v>
                </c:pt>
                <c:pt idx="62">
                  <c:v>5.4763694414778102E-2</c:v>
                </c:pt>
                <c:pt idx="63">
                  <c:v>6.8419061973104697E-2</c:v>
                </c:pt>
                <c:pt idx="64">
                  <c:v>0.10405879611553299</c:v>
                </c:pt>
                <c:pt idx="65">
                  <c:v>0.11307810613913299</c:v>
                </c:pt>
                <c:pt idx="66">
                  <c:v>0.101128876994874</c:v>
                </c:pt>
                <c:pt idx="67">
                  <c:v>8.84489356164955E-2</c:v>
                </c:pt>
                <c:pt idx="68">
                  <c:v>0.13710816397523001</c:v>
                </c:pt>
                <c:pt idx="69">
                  <c:v>7.8350112468174596E-2</c:v>
                </c:pt>
                <c:pt idx="70">
                  <c:v>7.2635473614380094E-2</c:v>
                </c:pt>
                <c:pt idx="71">
                  <c:v>0.129190939080051</c:v>
                </c:pt>
                <c:pt idx="72">
                  <c:v>6.4622920426235395E-2</c:v>
                </c:pt>
                <c:pt idx="73">
                  <c:v>5.5115886651110502E-2</c:v>
                </c:pt>
                <c:pt idx="74">
                  <c:v>0.122192088505125</c:v>
                </c:pt>
                <c:pt idx="75">
                  <c:v>6.82071001172386E-2</c:v>
                </c:pt>
                <c:pt idx="76">
                  <c:v>9.0578398299065901E-2</c:v>
                </c:pt>
                <c:pt idx="77">
                  <c:v>6.70402368854187E-2</c:v>
                </c:pt>
                <c:pt idx="78">
                  <c:v>0.108259199548683</c:v>
                </c:pt>
                <c:pt idx="79">
                  <c:v>8.0481199822604196E-2</c:v>
                </c:pt>
                <c:pt idx="80">
                  <c:v>7.9652450279116202E-2</c:v>
                </c:pt>
                <c:pt idx="81">
                  <c:v>8.9237416284333196E-2</c:v>
                </c:pt>
                <c:pt idx="82">
                  <c:v>4.1301635554862701E-2</c:v>
                </c:pt>
                <c:pt idx="83">
                  <c:v>6.5728840833185698E-2</c:v>
                </c:pt>
                <c:pt idx="84">
                  <c:v>6.4349031290563505E-2</c:v>
                </c:pt>
                <c:pt idx="85">
                  <c:v>5.5485795908126197E-2</c:v>
                </c:pt>
                <c:pt idx="86">
                  <c:v>8.1195559273179896E-2</c:v>
                </c:pt>
                <c:pt idx="87">
                  <c:v>5.8530788160045699E-2</c:v>
                </c:pt>
                <c:pt idx="88">
                  <c:v>5.7460361016928099E-2</c:v>
                </c:pt>
                <c:pt idx="89">
                  <c:v>7.3773052743210901E-2</c:v>
                </c:pt>
                <c:pt idx="90">
                  <c:v>6.5676215621402398E-2</c:v>
                </c:pt>
                <c:pt idx="91">
                  <c:v>3.7393816576486903E-2</c:v>
                </c:pt>
                <c:pt idx="92">
                  <c:v>6.8734556914103406E-2</c:v>
                </c:pt>
                <c:pt idx="93">
                  <c:v>6.3913072010185104E-2</c:v>
                </c:pt>
                <c:pt idx="94">
                  <c:v>3.9427551748587301E-2</c:v>
                </c:pt>
                <c:pt idx="95">
                  <c:v>3.92077652977793E-2</c:v>
                </c:pt>
                <c:pt idx="96">
                  <c:v>7.7840518793579394E-2</c:v>
                </c:pt>
                <c:pt idx="97">
                  <c:v>6.9404870187218401E-2</c:v>
                </c:pt>
                <c:pt idx="98">
                  <c:v>8.8895127732013399E-2</c:v>
                </c:pt>
                <c:pt idx="99">
                  <c:v>9.1281432583363603E-2</c:v>
                </c:pt>
                <c:pt idx="100">
                  <c:v>5.6910308632059502E-2</c:v>
                </c:pt>
                <c:pt idx="101">
                  <c:v>0.13092291345099599</c:v>
                </c:pt>
                <c:pt idx="102">
                  <c:v>4.15149713088699E-2</c:v>
                </c:pt>
                <c:pt idx="103">
                  <c:v>9.3638523678689994E-2</c:v>
                </c:pt>
                <c:pt idx="104">
                  <c:v>3.8665272086210602E-2</c:v>
                </c:pt>
                <c:pt idx="105">
                  <c:v>4.9680178986203298E-2</c:v>
                </c:pt>
                <c:pt idx="106">
                  <c:v>3.9903911897784299E-2</c:v>
                </c:pt>
                <c:pt idx="107">
                  <c:v>6.7730928494002599E-2</c:v>
                </c:pt>
                <c:pt idx="108">
                  <c:v>4.84952524066962E-2</c:v>
                </c:pt>
                <c:pt idx="109">
                  <c:v>6.3306964004412103E-2</c:v>
                </c:pt>
                <c:pt idx="110">
                  <c:v>5.1743375509206803E-2</c:v>
                </c:pt>
                <c:pt idx="111">
                  <c:v>4.5339166864682298E-2</c:v>
                </c:pt>
                <c:pt idx="112">
                  <c:v>4.9094992406537703E-2</c:v>
                </c:pt>
                <c:pt idx="113">
                  <c:v>5.9952965898895601E-2</c:v>
                </c:pt>
                <c:pt idx="114">
                  <c:v>5.37118153185039E-2</c:v>
                </c:pt>
                <c:pt idx="115">
                  <c:v>6.2119149731580101E-2</c:v>
                </c:pt>
                <c:pt idx="116">
                  <c:v>6.0387518442538403E-2</c:v>
                </c:pt>
                <c:pt idx="117">
                  <c:v>0.13907791707613301</c:v>
                </c:pt>
                <c:pt idx="118">
                  <c:v>0.113663358964341</c:v>
                </c:pt>
                <c:pt idx="119">
                  <c:v>0.128587365959653</c:v>
                </c:pt>
                <c:pt idx="120">
                  <c:v>3.02788312647926E-2</c:v>
                </c:pt>
                <c:pt idx="121">
                  <c:v>4.9671179145295397E-2</c:v>
                </c:pt>
                <c:pt idx="122">
                  <c:v>9.7055110111697498E-2</c:v>
                </c:pt>
                <c:pt idx="123">
                  <c:v>4.9832194121091702E-2</c:v>
                </c:pt>
                <c:pt idx="124">
                  <c:v>7.0516248464535303E-2</c:v>
                </c:pt>
                <c:pt idx="125">
                  <c:v>9.0733210995476404E-2</c:v>
                </c:pt>
                <c:pt idx="126">
                  <c:v>0.12820733662044501</c:v>
                </c:pt>
                <c:pt idx="127">
                  <c:v>0.10023716892743199</c:v>
                </c:pt>
                <c:pt idx="128">
                  <c:v>9.2490355051430398E-2</c:v>
                </c:pt>
                <c:pt idx="129">
                  <c:v>4.2844649573408299E-2</c:v>
                </c:pt>
                <c:pt idx="130">
                  <c:v>6.6727878938354496E-2</c:v>
                </c:pt>
                <c:pt idx="131">
                  <c:v>5.2335492244863502E-2</c:v>
                </c:pt>
                <c:pt idx="132">
                  <c:v>8.7482999815717402E-2</c:v>
                </c:pt>
                <c:pt idx="133">
                  <c:v>7.7131308000284601E-2</c:v>
                </c:pt>
                <c:pt idx="134">
                  <c:v>6.8111052110581105E-2</c:v>
                </c:pt>
                <c:pt idx="135">
                  <c:v>0.15106136836558301</c:v>
                </c:pt>
                <c:pt idx="136">
                  <c:v>0.19068336851388301</c:v>
                </c:pt>
                <c:pt idx="137">
                  <c:v>3.5743514345841998E-2</c:v>
                </c:pt>
                <c:pt idx="138">
                  <c:v>4.1009046868935202E-2</c:v>
                </c:pt>
                <c:pt idx="139">
                  <c:v>5.4834654587036097E-2</c:v>
                </c:pt>
                <c:pt idx="140">
                  <c:v>8.2881255745821295E-2</c:v>
                </c:pt>
                <c:pt idx="141">
                  <c:v>4.9353640495801702E-2</c:v>
                </c:pt>
                <c:pt idx="142">
                  <c:v>4.98840385716827E-2</c:v>
                </c:pt>
                <c:pt idx="143">
                  <c:v>4.0750683446081598E-2</c:v>
                </c:pt>
                <c:pt idx="144">
                  <c:v>9.8010846521398701E-2</c:v>
                </c:pt>
                <c:pt idx="145">
                  <c:v>0.16089510130658999</c:v>
                </c:pt>
                <c:pt idx="146">
                  <c:v>0.12707055648965701</c:v>
                </c:pt>
                <c:pt idx="147">
                  <c:v>6.2727736158525393E-2</c:v>
                </c:pt>
                <c:pt idx="148">
                  <c:v>9.9560398003903705E-2</c:v>
                </c:pt>
                <c:pt idx="149">
                  <c:v>0.13512918900357801</c:v>
                </c:pt>
                <c:pt idx="150">
                  <c:v>0.127535790948443</c:v>
                </c:pt>
                <c:pt idx="151">
                  <c:v>0.123040115386596</c:v>
                </c:pt>
                <c:pt idx="152">
                  <c:v>7.9149597114845704E-2</c:v>
                </c:pt>
                <c:pt idx="153">
                  <c:v>0.20521808195587801</c:v>
                </c:pt>
                <c:pt idx="154">
                  <c:v>5.51328234274608E-2</c:v>
                </c:pt>
                <c:pt idx="155">
                  <c:v>0.13676966276146901</c:v>
                </c:pt>
                <c:pt idx="156">
                  <c:v>7.1565407632557698E-2</c:v>
                </c:pt>
                <c:pt idx="157">
                  <c:v>0.114618650290261</c:v>
                </c:pt>
                <c:pt idx="158">
                  <c:v>7.07555871034629E-2</c:v>
                </c:pt>
                <c:pt idx="159">
                  <c:v>6.0106856173995499E-2</c:v>
                </c:pt>
                <c:pt idx="160">
                  <c:v>7.5004358358552806E-2</c:v>
                </c:pt>
                <c:pt idx="161">
                  <c:v>9.1885033815351097E-2</c:v>
                </c:pt>
                <c:pt idx="162">
                  <c:v>0.107164292751326</c:v>
                </c:pt>
                <c:pt idx="163">
                  <c:v>5.3727236545490997E-2</c:v>
                </c:pt>
                <c:pt idx="164">
                  <c:v>4.0761221126935698E-2</c:v>
                </c:pt>
                <c:pt idx="165">
                  <c:v>4.4208646785981201E-2</c:v>
                </c:pt>
                <c:pt idx="166">
                  <c:v>6.4846134376817396E-2</c:v>
                </c:pt>
                <c:pt idx="167">
                  <c:v>6.6136206198021602E-2</c:v>
                </c:pt>
                <c:pt idx="168">
                  <c:v>9.3788826921894497E-2</c:v>
                </c:pt>
                <c:pt idx="169">
                  <c:v>6.9480036984952198E-2</c:v>
                </c:pt>
                <c:pt idx="170">
                  <c:v>0.121331025176881</c:v>
                </c:pt>
                <c:pt idx="171">
                  <c:v>0.126116595220718</c:v>
                </c:pt>
                <c:pt idx="172">
                  <c:v>7.3508034549843906E-2</c:v>
                </c:pt>
                <c:pt idx="173">
                  <c:v>0.101989461726135</c:v>
                </c:pt>
                <c:pt idx="174">
                  <c:v>0.103306200338281</c:v>
                </c:pt>
                <c:pt idx="175">
                  <c:v>6.4819489222938301E-2</c:v>
                </c:pt>
                <c:pt idx="176">
                  <c:v>9.2492413242954902E-2</c:v>
                </c:pt>
                <c:pt idx="177">
                  <c:v>6.5136994007860299E-2</c:v>
                </c:pt>
                <c:pt idx="178">
                  <c:v>8.6941402777039795E-2</c:v>
                </c:pt>
                <c:pt idx="179">
                  <c:v>8.6498258208298207E-2</c:v>
                </c:pt>
                <c:pt idx="180">
                  <c:v>7.6857594903606899E-2</c:v>
                </c:pt>
                <c:pt idx="181">
                  <c:v>5.9492930616139202E-2</c:v>
                </c:pt>
                <c:pt idx="182">
                  <c:v>9.5396174135054704E-2</c:v>
                </c:pt>
                <c:pt idx="183">
                  <c:v>6.0572520686993002E-2</c:v>
                </c:pt>
                <c:pt idx="184">
                  <c:v>7.0182875365651098E-2</c:v>
                </c:pt>
                <c:pt idx="185">
                  <c:v>5.7782914762532799E-2</c:v>
                </c:pt>
                <c:pt idx="186">
                  <c:v>5.9628015843402001E-2</c:v>
                </c:pt>
                <c:pt idx="187">
                  <c:v>6.3276726901072194E-2</c:v>
                </c:pt>
                <c:pt idx="188">
                  <c:v>9.9203108418977601E-2</c:v>
                </c:pt>
                <c:pt idx="189">
                  <c:v>8.8397300681579194E-2</c:v>
                </c:pt>
                <c:pt idx="190">
                  <c:v>5.7944068605546697E-2</c:v>
                </c:pt>
                <c:pt idx="191">
                  <c:v>5.43272915690972E-2</c:v>
                </c:pt>
                <c:pt idx="192">
                  <c:v>7.6369995483669198E-2</c:v>
                </c:pt>
                <c:pt idx="193">
                  <c:v>5.7440750084660097E-2</c:v>
                </c:pt>
                <c:pt idx="194">
                  <c:v>0.12935178996758501</c:v>
                </c:pt>
                <c:pt idx="195">
                  <c:v>9.4001195554952705E-2</c:v>
                </c:pt>
                <c:pt idx="196">
                  <c:v>0.116441559904993</c:v>
                </c:pt>
                <c:pt idx="197">
                  <c:v>0.125165772396508</c:v>
                </c:pt>
                <c:pt idx="198">
                  <c:v>4.5553998414675598E-2</c:v>
                </c:pt>
                <c:pt idx="199">
                  <c:v>0.132107534622284</c:v>
                </c:pt>
                <c:pt idx="200">
                  <c:v>7.8657275583353101E-2</c:v>
                </c:pt>
                <c:pt idx="201">
                  <c:v>9.6015880596873507E-2</c:v>
                </c:pt>
                <c:pt idx="202">
                  <c:v>0.18149237239945701</c:v>
                </c:pt>
                <c:pt idx="203">
                  <c:v>0.16281626005851299</c:v>
                </c:pt>
                <c:pt idx="204">
                  <c:v>0.13113313272827101</c:v>
                </c:pt>
                <c:pt idx="205">
                  <c:v>9.5852421279505204E-2</c:v>
                </c:pt>
                <c:pt idx="206">
                  <c:v>9.2371725289363604E-2</c:v>
                </c:pt>
                <c:pt idx="207">
                  <c:v>0.105621820987314</c:v>
                </c:pt>
                <c:pt idx="208">
                  <c:v>0.122838680921946</c:v>
                </c:pt>
                <c:pt idx="209">
                  <c:v>6.0130355514387598E-2</c:v>
                </c:pt>
                <c:pt idx="210">
                  <c:v>0.13473563694072799</c:v>
                </c:pt>
                <c:pt idx="211">
                  <c:v>5.8354475933917398E-2</c:v>
                </c:pt>
                <c:pt idx="212">
                  <c:v>0.110146002138514</c:v>
                </c:pt>
                <c:pt idx="213">
                  <c:v>5.7738047334751401E-2</c:v>
                </c:pt>
                <c:pt idx="214">
                  <c:v>4.8991903159378403E-2</c:v>
                </c:pt>
                <c:pt idx="215">
                  <c:v>8.7720280872920803E-2</c:v>
                </c:pt>
                <c:pt idx="216">
                  <c:v>0.118733526989376</c:v>
                </c:pt>
                <c:pt idx="217">
                  <c:v>0.13912533120339701</c:v>
                </c:pt>
                <c:pt idx="218">
                  <c:v>8.4578928399152806E-2</c:v>
                </c:pt>
                <c:pt idx="219">
                  <c:v>9.8669235922143106E-2</c:v>
                </c:pt>
                <c:pt idx="220">
                  <c:v>5.9771441741053498E-2</c:v>
                </c:pt>
                <c:pt idx="221">
                  <c:v>5.2260627577432703E-2</c:v>
                </c:pt>
                <c:pt idx="222">
                  <c:v>8.0145279027656904E-2</c:v>
                </c:pt>
                <c:pt idx="223">
                  <c:v>9.2549596638246495E-2</c:v>
                </c:pt>
                <c:pt idx="224">
                  <c:v>0.10307135089340699</c:v>
                </c:pt>
                <c:pt idx="225">
                  <c:v>5.3337093852237297E-2</c:v>
                </c:pt>
                <c:pt idx="226">
                  <c:v>0.11400275938321699</c:v>
                </c:pt>
                <c:pt idx="227">
                  <c:v>8.4536129970996493E-2</c:v>
                </c:pt>
                <c:pt idx="228">
                  <c:v>0.104565252453034</c:v>
                </c:pt>
                <c:pt idx="229">
                  <c:v>0.114881018552176</c:v>
                </c:pt>
                <c:pt idx="230">
                  <c:v>0.13754808197145099</c:v>
                </c:pt>
                <c:pt idx="231">
                  <c:v>9.5784066054443395E-2</c:v>
                </c:pt>
                <c:pt idx="232">
                  <c:v>5.7261441414317403E-2</c:v>
                </c:pt>
                <c:pt idx="233">
                  <c:v>0.112422257489788</c:v>
                </c:pt>
                <c:pt idx="234">
                  <c:v>0.127737404133973</c:v>
                </c:pt>
                <c:pt idx="235">
                  <c:v>9.6472076074732793E-2</c:v>
                </c:pt>
                <c:pt idx="236">
                  <c:v>7.4287210473683501E-2</c:v>
                </c:pt>
                <c:pt idx="237">
                  <c:v>0.112509640606909</c:v>
                </c:pt>
                <c:pt idx="238">
                  <c:v>0.100448480953696</c:v>
                </c:pt>
                <c:pt idx="239">
                  <c:v>0.106574745127446</c:v>
                </c:pt>
                <c:pt idx="240">
                  <c:v>0.13134664040192301</c:v>
                </c:pt>
                <c:pt idx="241">
                  <c:v>9.3924169899441995E-2</c:v>
                </c:pt>
                <c:pt idx="242">
                  <c:v>6.9850346246411801E-2</c:v>
                </c:pt>
                <c:pt idx="243">
                  <c:v>0.112751526871099</c:v>
                </c:pt>
                <c:pt idx="244">
                  <c:v>0.14673048722469501</c:v>
                </c:pt>
                <c:pt idx="245">
                  <c:v>0.14395828586363199</c:v>
                </c:pt>
                <c:pt idx="246">
                  <c:v>0.10848661306905701</c:v>
                </c:pt>
                <c:pt idx="247">
                  <c:v>9.2851992464008201E-2</c:v>
                </c:pt>
                <c:pt idx="248">
                  <c:v>0.16491051286209801</c:v>
                </c:pt>
                <c:pt idx="249">
                  <c:v>0.12556571866924901</c:v>
                </c:pt>
                <c:pt idx="250">
                  <c:v>0.13211866877793299</c:v>
                </c:pt>
                <c:pt idx="251">
                  <c:v>6.9472530907404906E-2</c:v>
                </c:pt>
                <c:pt idx="252">
                  <c:v>0.11344343509775399</c:v>
                </c:pt>
                <c:pt idx="253">
                  <c:v>0.215654224496904</c:v>
                </c:pt>
                <c:pt idx="254">
                  <c:v>0.30470460602183802</c:v>
                </c:pt>
                <c:pt idx="255">
                  <c:v>6.5921373479472703E-2</c:v>
                </c:pt>
                <c:pt idx="256">
                  <c:v>0.20027305219232799</c:v>
                </c:pt>
                <c:pt idx="257">
                  <c:v>0.127566296611305</c:v>
                </c:pt>
                <c:pt idx="258">
                  <c:v>0.116237599938727</c:v>
                </c:pt>
                <c:pt idx="259">
                  <c:v>8.9239956716319693E-2</c:v>
                </c:pt>
                <c:pt idx="260">
                  <c:v>0.12529200238593199</c:v>
                </c:pt>
                <c:pt idx="261">
                  <c:v>0.111223010583812</c:v>
                </c:pt>
                <c:pt idx="262">
                  <c:v>0.25575429857424797</c:v>
                </c:pt>
                <c:pt idx="263">
                  <c:v>0.175672914007485</c:v>
                </c:pt>
                <c:pt idx="264">
                  <c:v>0.116186886090007</c:v>
                </c:pt>
                <c:pt idx="265">
                  <c:v>7.9996097167083002E-2</c:v>
                </c:pt>
                <c:pt idx="266">
                  <c:v>0.10053337784324</c:v>
                </c:pt>
                <c:pt idx="267">
                  <c:v>0.13353690756028</c:v>
                </c:pt>
                <c:pt idx="268">
                  <c:v>0.26358586885525798</c:v>
                </c:pt>
                <c:pt idx="269">
                  <c:v>0.13734578273230599</c:v>
                </c:pt>
                <c:pt idx="270">
                  <c:v>0.151082790781155</c:v>
                </c:pt>
                <c:pt idx="271">
                  <c:v>0.12471567278111099</c:v>
                </c:pt>
                <c:pt idx="272">
                  <c:v>0.281753747832451</c:v>
                </c:pt>
                <c:pt idx="273">
                  <c:v>0.13302681414395301</c:v>
                </c:pt>
                <c:pt idx="274">
                  <c:v>0.10144022745273</c:v>
                </c:pt>
                <c:pt idx="275">
                  <c:v>6.5099788462518904E-2</c:v>
                </c:pt>
                <c:pt idx="276">
                  <c:v>8.4798396692183906E-2</c:v>
                </c:pt>
                <c:pt idx="277">
                  <c:v>0.117674184736852</c:v>
                </c:pt>
                <c:pt idx="278">
                  <c:v>0.22937239656550901</c:v>
                </c:pt>
                <c:pt idx="279">
                  <c:v>0.23679009702311599</c:v>
                </c:pt>
                <c:pt idx="280">
                  <c:v>0.15875350267816399</c:v>
                </c:pt>
                <c:pt idx="281">
                  <c:v>7.4572386161642606E-2</c:v>
                </c:pt>
                <c:pt idx="282">
                  <c:v>5.9774559204464901E-2</c:v>
                </c:pt>
                <c:pt idx="283">
                  <c:v>0.124435073808011</c:v>
                </c:pt>
                <c:pt idx="284">
                  <c:v>0.21394630567718601</c:v>
                </c:pt>
                <c:pt idx="285">
                  <c:v>0.157579089744044</c:v>
                </c:pt>
                <c:pt idx="286">
                  <c:v>5.5944346544617503E-2</c:v>
                </c:pt>
                <c:pt idx="287">
                  <c:v>0.10164587770716101</c:v>
                </c:pt>
                <c:pt idx="288">
                  <c:v>0.18269094487846099</c:v>
                </c:pt>
                <c:pt idx="289">
                  <c:v>0.13838553543190499</c:v>
                </c:pt>
                <c:pt idx="290">
                  <c:v>9.4189563185405306E-2</c:v>
                </c:pt>
                <c:pt idx="291">
                  <c:v>0.11687993349450999</c:v>
                </c:pt>
                <c:pt idx="292">
                  <c:v>9.5097279959972095E-2</c:v>
                </c:pt>
                <c:pt idx="293">
                  <c:v>6.1701993340449998E-2</c:v>
                </c:pt>
                <c:pt idx="294">
                  <c:v>0.13940310173564399</c:v>
                </c:pt>
                <c:pt idx="295">
                  <c:v>0.16254134602742501</c:v>
                </c:pt>
                <c:pt idx="296">
                  <c:v>4.1021814290916302E-2</c:v>
                </c:pt>
                <c:pt idx="297">
                  <c:v>0.11097188978084301</c:v>
                </c:pt>
                <c:pt idx="298">
                  <c:v>6.55939401089327E-2</c:v>
                </c:pt>
                <c:pt idx="299">
                  <c:v>8.8336278722828898E-2</c:v>
                </c:pt>
                <c:pt idx="300">
                  <c:v>0.11616366993746199</c:v>
                </c:pt>
                <c:pt idx="301">
                  <c:v>0.106267424063476</c:v>
                </c:pt>
                <c:pt idx="302">
                  <c:v>0.120653593354953</c:v>
                </c:pt>
                <c:pt idx="303">
                  <c:v>0.16872672470832101</c:v>
                </c:pt>
                <c:pt idx="304">
                  <c:v>7.4127188320514195E-2</c:v>
                </c:pt>
                <c:pt idx="305">
                  <c:v>9.1806282712926596E-2</c:v>
                </c:pt>
                <c:pt idx="306">
                  <c:v>0.12753746687512801</c:v>
                </c:pt>
                <c:pt idx="307">
                  <c:v>9.9476625838484101E-2</c:v>
                </c:pt>
                <c:pt idx="308">
                  <c:v>0.10539147300063099</c:v>
                </c:pt>
                <c:pt idx="309">
                  <c:v>6.0131842770041098E-2</c:v>
                </c:pt>
                <c:pt idx="310">
                  <c:v>0.102591711995591</c:v>
                </c:pt>
                <c:pt idx="311">
                  <c:v>0.19225537821619201</c:v>
                </c:pt>
                <c:pt idx="312">
                  <c:v>9.8249341873818799E-2</c:v>
                </c:pt>
                <c:pt idx="313">
                  <c:v>0.11133683195196301</c:v>
                </c:pt>
                <c:pt idx="314">
                  <c:v>5.6217008502002702E-2</c:v>
                </c:pt>
                <c:pt idx="315">
                  <c:v>0.116380348592574</c:v>
                </c:pt>
                <c:pt idx="316">
                  <c:v>0.10503194173725799</c:v>
                </c:pt>
                <c:pt idx="317">
                  <c:v>0.181293205947617</c:v>
                </c:pt>
                <c:pt idx="318">
                  <c:v>8.6350052036959599E-2</c:v>
                </c:pt>
                <c:pt idx="319">
                  <c:v>0.10536796476494301</c:v>
                </c:pt>
                <c:pt idx="320">
                  <c:v>7.3413334732966601E-2</c:v>
                </c:pt>
                <c:pt idx="321">
                  <c:v>8.8827271874129796E-2</c:v>
                </c:pt>
                <c:pt idx="322">
                  <c:v>5.3081496663439497E-2</c:v>
                </c:pt>
                <c:pt idx="323">
                  <c:v>4.7122230023320402E-2</c:v>
                </c:pt>
                <c:pt idx="324">
                  <c:v>5.6505115047074603E-2</c:v>
                </c:pt>
                <c:pt idx="325">
                  <c:v>2.9806584159797301E-2</c:v>
                </c:pt>
                <c:pt idx="326">
                  <c:v>8.8886521876254995E-2</c:v>
                </c:pt>
                <c:pt idx="327">
                  <c:v>8.1203471523178694E-2</c:v>
                </c:pt>
                <c:pt idx="328">
                  <c:v>6.3072714286697099E-2</c:v>
                </c:pt>
                <c:pt idx="329">
                  <c:v>6.55715452723694E-2</c:v>
                </c:pt>
                <c:pt idx="330">
                  <c:v>4.5626668618172099E-2</c:v>
                </c:pt>
                <c:pt idx="331">
                  <c:v>7.1421661896371905E-2</c:v>
                </c:pt>
                <c:pt idx="332">
                  <c:v>4.9163159252635202E-2</c:v>
                </c:pt>
                <c:pt idx="333">
                  <c:v>8.2638732661971706E-2</c:v>
                </c:pt>
                <c:pt idx="334">
                  <c:v>9.4531664857865794E-2</c:v>
                </c:pt>
                <c:pt idx="335">
                  <c:v>7.5592380872889595E-2</c:v>
                </c:pt>
                <c:pt idx="336">
                  <c:v>7.8701581700699796E-2</c:v>
                </c:pt>
                <c:pt idx="337">
                  <c:v>8.2245054933001799E-2</c:v>
                </c:pt>
                <c:pt idx="338">
                  <c:v>0.107054299403241</c:v>
                </c:pt>
                <c:pt idx="339">
                  <c:v>0.123835674197072</c:v>
                </c:pt>
                <c:pt idx="340">
                  <c:v>9.7091526402337203E-2</c:v>
                </c:pt>
                <c:pt idx="341">
                  <c:v>0.10001839836328399</c:v>
                </c:pt>
                <c:pt idx="342">
                  <c:v>6.3031643325237502E-2</c:v>
                </c:pt>
                <c:pt idx="343">
                  <c:v>0.10210257760989799</c:v>
                </c:pt>
                <c:pt idx="344">
                  <c:v>0.101186077638637</c:v>
                </c:pt>
                <c:pt idx="345">
                  <c:v>7.7177940119889196E-2</c:v>
                </c:pt>
                <c:pt idx="346">
                  <c:v>0.11494453970181299</c:v>
                </c:pt>
                <c:pt idx="347">
                  <c:v>0.106893590886667</c:v>
                </c:pt>
                <c:pt idx="348">
                  <c:v>0.10571734066974101</c:v>
                </c:pt>
                <c:pt idx="349">
                  <c:v>0.10437138209039599</c:v>
                </c:pt>
                <c:pt idx="350">
                  <c:v>6.7636168614735495E-2</c:v>
                </c:pt>
                <c:pt idx="351">
                  <c:v>8.2637057192949406E-2</c:v>
                </c:pt>
                <c:pt idx="352">
                  <c:v>8.4067313026582005E-2</c:v>
                </c:pt>
                <c:pt idx="353">
                  <c:v>6.4581257348051396E-2</c:v>
                </c:pt>
                <c:pt idx="354">
                  <c:v>0.14887174457680899</c:v>
                </c:pt>
                <c:pt idx="355">
                  <c:v>0.116165876981091</c:v>
                </c:pt>
                <c:pt idx="356">
                  <c:v>0.116165876981091</c:v>
                </c:pt>
                <c:pt idx="357">
                  <c:v>0.107372477162632</c:v>
                </c:pt>
                <c:pt idx="358">
                  <c:v>5.3541947829320098E-2</c:v>
                </c:pt>
                <c:pt idx="359">
                  <c:v>0.103541997930667</c:v>
                </c:pt>
                <c:pt idx="360">
                  <c:v>0.129946641256805</c:v>
                </c:pt>
                <c:pt idx="361">
                  <c:v>8.9741015009763905E-2</c:v>
                </c:pt>
                <c:pt idx="362">
                  <c:v>7.9306527229916796E-2</c:v>
                </c:pt>
                <c:pt idx="363">
                  <c:v>5.7477581323617799E-2</c:v>
                </c:pt>
                <c:pt idx="364">
                  <c:v>6.5887307074844206E-2</c:v>
                </c:pt>
                <c:pt idx="365">
                  <c:v>8.8610594642881096E-2</c:v>
                </c:pt>
                <c:pt idx="366">
                  <c:v>0.118022051979152</c:v>
                </c:pt>
                <c:pt idx="367">
                  <c:v>0.148448828888124</c:v>
                </c:pt>
                <c:pt idx="368">
                  <c:v>0.21338468075240799</c:v>
                </c:pt>
                <c:pt idx="369">
                  <c:v>5.9498028984552802E-2</c:v>
                </c:pt>
                <c:pt idx="370">
                  <c:v>0.16471082383822599</c:v>
                </c:pt>
                <c:pt idx="371">
                  <c:v>0.15227353886822101</c:v>
                </c:pt>
                <c:pt idx="372">
                  <c:v>0.106064474722612</c:v>
                </c:pt>
                <c:pt idx="373">
                  <c:v>9.5782702629446603E-2</c:v>
                </c:pt>
                <c:pt idx="374">
                  <c:v>0.10228328691145799</c:v>
                </c:pt>
                <c:pt idx="375">
                  <c:v>7.4620749347346499E-2</c:v>
                </c:pt>
                <c:pt idx="376">
                  <c:v>6.9887580784963502E-2</c:v>
                </c:pt>
                <c:pt idx="377">
                  <c:v>6.6787786229510704E-2</c:v>
                </c:pt>
                <c:pt idx="378">
                  <c:v>0.14908772147085</c:v>
                </c:pt>
                <c:pt idx="379">
                  <c:v>0.15535088504288599</c:v>
                </c:pt>
                <c:pt idx="380">
                  <c:v>6.4044999306829206E-2</c:v>
                </c:pt>
                <c:pt idx="381">
                  <c:v>7.5559397514130502E-2</c:v>
                </c:pt>
                <c:pt idx="382">
                  <c:v>0.139959501541881</c:v>
                </c:pt>
                <c:pt idx="383">
                  <c:v>0.12198263598228901</c:v>
                </c:pt>
                <c:pt idx="384">
                  <c:v>5.7621844949421699E-2</c:v>
                </c:pt>
                <c:pt idx="385">
                  <c:v>0.12692111431567399</c:v>
                </c:pt>
                <c:pt idx="386">
                  <c:v>5.9414940208000602E-2</c:v>
                </c:pt>
                <c:pt idx="387">
                  <c:v>0.14977695607394201</c:v>
                </c:pt>
                <c:pt idx="388">
                  <c:v>0.133781812784215</c:v>
                </c:pt>
                <c:pt idx="389">
                  <c:v>0.10944858836721399</c:v>
                </c:pt>
                <c:pt idx="390">
                  <c:v>9.5749904055259794E-2</c:v>
                </c:pt>
                <c:pt idx="391">
                  <c:v>6.7661591277830196E-2</c:v>
                </c:pt>
                <c:pt idx="392">
                  <c:v>8.7702460387364498E-2</c:v>
                </c:pt>
                <c:pt idx="393">
                  <c:v>7.2163813168837895E-2</c:v>
                </c:pt>
                <c:pt idx="394">
                  <c:v>0.11474468728818001</c:v>
                </c:pt>
                <c:pt idx="395">
                  <c:v>0.13498270877141699</c:v>
                </c:pt>
                <c:pt idx="396">
                  <c:v>7.5667542669069304E-2</c:v>
                </c:pt>
                <c:pt idx="397">
                  <c:v>8.8753176922908794E-2</c:v>
                </c:pt>
                <c:pt idx="398">
                  <c:v>6.7696378400350102E-2</c:v>
                </c:pt>
                <c:pt idx="399">
                  <c:v>8.5862902583508094E-2</c:v>
                </c:pt>
                <c:pt idx="400">
                  <c:v>8.2693188381821298E-2</c:v>
                </c:pt>
                <c:pt idx="401">
                  <c:v>9.5824399307060104E-2</c:v>
                </c:pt>
                <c:pt idx="402">
                  <c:v>8.5379059317212305E-2</c:v>
                </c:pt>
                <c:pt idx="403">
                  <c:v>5.7592660951087303E-2</c:v>
                </c:pt>
                <c:pt idx="404">
                  <c:v>0.13820905377545001</c:v>
                </c:pt>
                <c:pt idx="405">
                  <c:v>0.106714209565528</c:v>
                </c:pt>
                <c:pt idx="406">
                  <c:v>0.13392772716162901</c:v>
                </c:pt>
                <c:pt idx="407">
                  <c:v>8.8580101067178299E-2</c:v>
                </c:pt>
                <c:pt idx="408">
                  <c:v>8.7483339749744204E-2</c:v>
                </c:pt>
                <c:pt idx="409">
                  <c:v>7.5745518616141594E-2</c:v>
                </c:pt>
                <c:pt idx="410">
                  <c:v>0.15757548031069099</c:v>
                </c:pt>
                <c:pt idx="411">
                  <c:v>6.39711313979935E-2</c:v>
                </c:pt>
                <c:pt idx="412">
                  <c:v>7.1292668102967194E-2</c:v>
                </c:pt>
                <c:pt idx="413">
                  <c:v>7.1548189698047396E-2</c:v>
                </c:pt>
                <c:pt idx="414">
                  <c:v>5.4006296915142603E-2</c:v>
                </c:pt>
                <c:pt idx="415">
                  <c:v>8.0809141482950306E-2</c:v>
                </c:pt>
                <c:pt idx="416">
                  <c:v>7.8980053381865506E-2</c:v>
                </c:pt>
                <c:pt idx="417">
                  <c:v>0.151412955839659</c:v>
                </c:pt>
                <c:pt idx="418">
                  <c:v>8.7151821143362396E-2</c:v>
                </c:pt>
                <c:pt idx="419">
                  <c:v>6.1561131788606303E-2</c:v>
                </c:pt>
                <c:pt idx="420">
                  <c:v>7.28274066849737E-2</c:v>
                </c:pt>
                <c:pt idx="421">
                  <c:v>8.3953711714529103E-2</c:v>
                </c:pt>
                <c:pt idx="422">
                  <c:v>6.6946367214325606E-2</c:v>
                </c:pt>
                <c:pt idx="423">
                  <c:v>7.51511334430226E-2</c:v>
                </c:pt>
                <c:pt idx="424">
                  <c:v>8.4177122246701805E-2</c:v>
                </c:pt>
                <c:pt idx="425">
                  <c:v>6.5692113064161506E-2</c:v>
                </c:pt>
                <c:pt idx="426">
                  <c:v>6.3565019437410095E-2</c:v>
                </c:pt>
                <c:pt idx="427">
                  <c:v>5.60302753274479E-2</c:v>
                </c:pt>
                <c:pt idx="428">
                  <c:v>9.7505659179616094E-2</c:v>
                </c:pt>
                <c:pt idx="429">
                  <c:v>7.0534144913231095E-2</c:v>
                </c:pt>
                <c:pt idx="430">
                  <c:v>0.12834841276872899</c:v>
                </c:pt>
                <c:pt idx="431">
                  <c:v>9.5045905147643897E-2</c:v>
                </c:pt>
                <c:pt idx="432">
                  <c:v>6.6266060098575899E-2</c:v>
                </c:pt>
                <c:pt idx="433">
                  <c:v>7.4296412619057298E-2</c:v>
                </c:pt>
                <c:pt idx="434">
                  <c:v>0.11934318300341799</c:v>
                </c:pt>
                <c:pt idx="435">
                  <c:v>4.8056380410070001E-2</c:v>
                </c:pt>
                <c:pt idx="436">
                  <c:v>6.9897491137281401E-2</c:v>
                </c:pt>
                <c:pt idx="437">
                  <c:v>5.6554000747120699E-2</c:v>
                </c:pt>
                <c:pt idx="438">
                  <c:v>6.5802418769038404E-2</c:v>
                </c:pt>
                <c:pt idx="439">
                  <c:v>0.13006965756517599</c:v>
                </c:pt>
                <c:pt idx="440">
                  <c:v>6.0242005232822103E-2</c:v>
                </c:pt>
                <c:pt idx="441">
                  <c:v>7.8369160660020004E-2</c:v>
                </c:pt>
                <c:pt idx="442">
                  <c:v>9.5103526196052807E-2</c:v>
                </c:pt>
                <c:pt idx="443">
                  <c:v>4.37440058484534E-2</c:v>
                </c:pt>
                <c:pt idx="444">
                  <c:v>0.103828766658299</c:v>
                </c:pt>
                <c:pt idx="445">
                  <c:v>6.4011382927598295E-2</c:v>
                </c:pt>
                <c:pt idx="446">
                  <c:v>0.13872596181871699</c:v>
                </c:pt>
                <c:pt idx="447">
                  <c:v>9.3398139266982302E-2</c:v>
                </c:pt>
                <c:pt idx="448">
                  <c:v>0.152935098877265</c:v>
                </c:pt>
                <c:pt idx="449">
                  <c:v>0.132415935469857</c:v>
                </c:pt>
                <c:pt idx="450">
                  <c:v>0.10796305314702501</c:v>
                </c:pt>
                <c:pt idx="451">
                  <c:v>5.9226115530264301E-2</c:v>
                </c:pt>
                <c:pt idx="452">
                  <c:v>0.12557717974875901</c:v>
                </c:pt>
                <c:pt idx="453">
                  <c:v>5.7530386881630299E-2</c:v>
                </c:pt>
                <c:pt idx="454">
                  <c:v>9.2520784918329699E-2</c:v>
                </c:pt>
                <c:pt idx="455">
                  <c:v>0.104794704704419</c:v>
                </c:pt>
                <c:pt idx="456">
                  <c:v>0.19583264483268301</c:v>
                </c:pt>
                <c:pt idx="457">
                  <c:v>9.5795443161599103E-2</c:v>
                </c:pt>
                <c:pt idx="458">
                  <c:v>0.193404841269046</c:v>
                </c:pt>
                <c:pt idx="459">
                  <c:v>0.18019861885114299</c:v>
                </c:pt>
                <c:pt idx="460">
                  <c:v>9.1433299680810806E-2</c:v>
                </c:pt>
                <c:pt idx="461">
                  <c:v>0.10456365911260899</c:v>
                </c:pt>
                <c:pt idx="462">
                  <c:v>5.0592374543076503E-2</c:v>
                </c:pt>
                <c:pt idx="463">
                  <c:v>0.102553544849151</c:v>
                </c:pt>
                <c:pt idx="464">
                  <c:v>0.174480632869288</c:v>
                </c:pt>
                <c:pt idx="465">
                  <c:v>5.8462196857421198E-2</c:v>
                </c:pt>
                <c:pt idx="466">
                  <c:v>7.0118432656646107E-2</c:v>
                </c:pt>
                <c:pt idx="467">
                  <c:v>8.6989583692413094E-2</c:v>
                </c:pt>
                <c:pt idx="468">
                  <c:v>9.1580997855082905E-2</c:v>
                </c:pt>
                <c:pt idx="469">
                  <c:v>5.7558275056387401E-2</c:v>
                </c:pt>
                <c:pt idx="470">
                  <c:v>9.1978706860822101E-2</c:v>
                </c:pt>
                <c:pt idx="471">
                  <c:v>0.105029034717716</c:v>
                </c:pt>
                <c:pt idx="472">
                  <c:v>0.113599988836904</c:v>
                </c:pt>
                <c:pt idx="473">
                  <c:v>8.8026561071225098E-2</c:v>
                </c:pt>
                <c:pt idx="474">
                  <c:v>5.3444746062222201E-2</c:v>
                </c:pt>
                <c:pt idx="475">
                  <c:v>0.16977241397158399</c:v>
                </c:pt>
                <c:pt idx="476">
                  <c:v>9.7040573200643104E-2</c:v>
                </c:pt>
                <c:pt idx="477">
                  <c:v>6.7948843477026594E-2</c:v>
                </c:pt>
                <c:pt idx="478">
                  <c:v>0.11836907904732499</c:v>
                </c:pt>
                <c:pt idx="479">
                  <c:v>0.17232223315671799</c:v>
                </c:pt>
                <c:pt idx="480">
                  <c:v>0.15819058218403401</c:v>
                </c:pt>
                <c:pt idx="481">
                  <c:v>6.9609970909363397E-2</c:v>
                </c:pt>
                <c:pt idx="482">
                  <c:v>2.5239838100943299E-2</c:v>
                </c:pt>
                <c:pt idx="483">
                  <c:v>0.14887527742398399</c:v>
                </c:pt>
                <c:pt idx="484">
                  <c:v>8.7421090369946497E-2</c:v>
                </c:pt>
                <c:pt idx="485">
                  <c:v>6.0606825344318403E-2</c:v>
                </c:pt>
                <c:pt idx="486">
                  <c:v>4.6532020104124799E-2</c:v>
                </c:pt>
                <c:pt idx="487">
                  <c:v>7.5339952939377799E-2</c:v>
                </c:pt>
                <c:pt idx="488">
                  <c:v>0.11626376789223999</c:v>
                </c:pt>
                <c:pt idx="489">
                  <c:v>7.0404151830037703E-2</c:v>
                </c:pt>
                <c:pt idx="490">
                  <c:v>5.0204197462841903E-2</c:v>
                </c:pt>
                <c:pt idx="491">
                  <c:v>5.9700251089314801E-2</c:v>
                </c:pt>
                <c:pt idx="492">
                  <c:v>8.7617367605336602E-2</c:v>
                </c:pt>
                <c:pt idx="493">
                  <c:v>4.3393373055186202E-2</c:v>
                </c:pt>
                <c:pt idx="494">
                  <c:v>7.6588252625335099E-2</c:v>
                </c:pt>
                <c:pt idx="495">
                  <c:v>6.1976254353281197E-2</c:v>
                </c:pt>
                <c:pt idx="496">
                  <c:v>5.7148139076169398E-2</c:v>
                </c:pt>
                <c:pt idx="497">
                  <c:v>0.114660004357736</c:v>
                </c:pt>
                <c:pt idx="498">
                  <c:v>8.3363147472992505E-2</c:v>
                </c:pt>
                <c:pt idx="499">
                  <c:v>4.5929259172285901E-2</c:v>
                </c:pt>
                <c:pt idx="500">
                  <c:v>7.5482850324810696E-2</c:v>
                </c:pt>
                <c:pt idx="501">
                  <c:v>0.13811690888075301</c:v>
                </c:pt>
                <c:pt idx="502">
                  <c:v>0.119954109343838</c:v>
                </c:pt>
                <c:pt idx="503">
                  <c:v>8.2717382560963004E-2</c:v>
                </c:pt>
                <c:pt idx="504">
                  <c:v>7.1142172739843496E-2</c:v>
                </c:pt>
                <c:pt idx="505">
                  <c:v>6.8084725509253596E-2</c:v>
                </c:pt>
                <c:pt idx="506">
                  <c:v>0.15159286651852</c:v>
                </c:pt>
                <c:pt idx="507">
                  <c:v>0.18864299030826601</c:v>
                </c:pt>
                <c:pt idx="508">
                  <c:v>0.108409783910102</c:v>
                </c:pt>
                <c:pt idx="509">
                  <c:v>6.8971659301941199E-2</c:v>
                </c:pt>
                <c:pt idx="510">
                  <c:v>0.122654141769481</c:v>
                </c:pt>
                <c:pt idx="511">
                  <c:v>5.96000211393799E-2</c:v>
                </c:pt>
                <c:pt idx="512">
                  <c:v>5.9818483688078898E-2</c:v>
                </c:pt>
                <c:pt idx="513">
                  <c:v>5.66275570825827E-2</c:v>
                </c:pt>
                <c:pt idx="514">
                  <c:v>8.7712738339049107E-2</c:v>
                </c:pt>
                <c:pt idx="515">
                  <c:v>7.6747449205587001E-2</c:v>
                </c:pt>
                <c:pt idx="516">
                  <c:v>5.9849956134784298E-2</c:v>
                </c:pt>
                <c:pt idx="517">
                  <c:v>8.5478115967290699E-2</c:v>
                </c:pt>
                <c:pt idx="518">
                  <c:v>7.01755139275239E-2</c:v>
                </c:pt>
                <c:pt idx="519">
                  <c:v>6.1077969277121197E-2</c:v>
                </c:pt>
                <c:pt idx="520">
                  <c:v>5.9004227100192597E-2</c:v>
                </c:pt>
                <c:pt idx="521">
                  <c:v>0.102743623640666</c:v>
                </c:pt>
                <c:pt idx="522">
                  <c:v>8.8837299569742498E-2</c:v>
                </c:pt>
                <c:pt idx="523">
                  <c:v>6.0598209144338402E-2</c:v>
                </c:pt>
                <c:pt idx="524">
                  <c:v>8.7056263152473501E-2</c:v>
                </c:pt>
                <c:pt idx="525">
                  <c:v>9.4254149419083999E-2</c:v>
                </c:pt>
                <c:pt idx="526">
                  <c:v>9.3954447530262997E-2</c:v>
                </c:pt>
                <c:pt idx="527">
                  <c:v>9.0010775103451193E-2</c:v>
                </c:pt>
                <c:pt idx="528">
                  <c:v>8.9338183344168903E-2</c:v>
                </c:pt>
                <c:pt idx="529">
                  <c:v>9.5192382997882297E-2</c:v>
                </c:pt>
                <c:pt idx="530">
                  <c:v>8.0251633422069493E-2</c:v>
                </c:pt>
                <c:pt idx="531">
                  <c:v>9.9725824245225594E-2</c:v>
                </c:pt>
                <c:pt idx="532">
                  <c:v>7.6112299271576006E-2</c:v>
                </c:pt>
                <c:pt idx="533">
                  <c:v>4.2983792143068099E-2</c:v>
                </c:pt>
                <c:pt idx="534">
                  <c:v>9.6730079999243906E-2</c:v>
                </c:pt>
                <c:pt idx="535">
                  <c:v>0.13037639570661</c:v>
                </c:pt>
                <c:pt idx="536">
                  <c:v>9.9412206005630194E-2</c:v>
                </c:pt>
                <c:pt idx="537">
                  <c:v>4.7268880146537302E-2</c:v>
                </c:pt>
                <c:pt idx="538">
                  <c:v>4.5518475384579198E-2</c:v>
                </c:pt>
                <c:pt idx="539">
                  <c:v>3.7891754304932003E-2</c:v>
                </c:pt>
                <c:pt idx="540">
                  <c:v>5.0628593068979502E-2</c:v>
                </c:pt>
                <c:pt idx="541">
                  <c:v>6.1497911827206597E-2</c:v>
                </c:pt>
                <c:pt idx="542">
                  <c:v>6.4531756581081595E-2</c:v>
                </c:pt>
                <c:pt idx="543">
                  <c:v>0.103034082583099</c:v>
                </c:pt>
                <c:pt idx="544">
                  <c:v>8.9979755910932893E-2</c:v>
                </c:pt>
                <c:pt idx="545">
                  <c:v>5.65109070272291E-2</c:v>
                </c:pt>
                <c:pt idx="546">
                  <c:v>4.41804359616828E-2</c:v>
                </c:pt>
                <c:pt idx="547">
                  <c:v>0.101441971067203</c:v>
                </c:pt>
                <c:pt idx="548">
                  <c:v>5.8864133907619999E-2</c:v>
                </c:pt>
                <c:pt idx="549">
                  <c:v>7.4057712765218497E-2</c:v>
                </c:pt>
                <c:pt idx="550">
                  <c:v>3.9681054762503297E-2</c:v>
                </c:pt>
                <c:pt idx="551">
                  <c:v>5.3019131298948703E-2</c:v>
                </c:pt>
                <c:pt idx="552">
                  <c:v>5.5217938518240001E-2</c:v>
                </c:pt>
                <c:pt idx="553">
                  <c:v>3.2692538355936399E-2</c:v>
                </c:pt>
                <c:pt idx="554">
                  <c:v>7.6540799554591601E-2</c:v>
                </c:pt>
                <c:pt idx="555">
                  <c:v>9.8094078246728597E-2</c:v>
                </c:pt>
                <c:pt idx="556">
                  <c:v>4.88782889878027E-2</c:v>
                </c:pt>
                <c:pt idx="557">
                  <c:v>3.9744509652498997E-2</c:v>
                </c:pt>
                <c:pt idx="558">
                  <c:v>3.0463763886114499E-2</c:v>
                </c:pt>
                <c:pt idx="559">
                  <c:v>8.6885977054089195E-2</c:v>
                </c:pt>
                <c:pt idx="560">
                  <c:v>6.7912486863381305E-2</c:v>
                </c:pt>
                <c:pt idx="561">
                  <c:v>9.4494786320321295E-2</c:v>
                </c:pt>
                <c:pt idx="562">
                  <c:v>6.8016916454515894E-2</c:v>
                </c:pt>
                <c:pt idx="563">
                  <c:v>3.9640163160182498E-2</c:v>
                </c:pt>
                <c:pt idx="564">
                  <c:v>4.5568402626279897E-2</c:v>
                </c:pt>
                <c:pt idx="565">
                  <c:v>7.1419139646530197E-2</c:v>
                </c:pt>
                <c:pt idx="566">
                  <c:v>0.10490122009459001</c:v>
                </c:pt>
                <c:pt idx="567">
                  <c:v>7.5558660974810302E-2</c:v>
                </c:pt>
                <c:pt idx="568">
                  <c:v>6.5398355060434399E-2</c:v>
                </c:pt>
                <c:pt idx="569">
                  <c:v>5.0045295918133698E-2</c:v>
                </c:pt>
                <c:pt idx="570">
                  <c:v>3.89498249318109E-2</c:v>
                </c:pt>
                <c:pt idx="571">
                  <c:v>8.2373700152999302E-2</c:v>
                </c:pt>
                <c:pt idx="572">
                  <c:v>5.3944818390546198E-2</c:v>
                </c:pt>
                <c:pt idx="573">
                  <c:v>5.8298807738373697E-2</c:v>
                </c:pt>
                <c:pt idx="574">
                  <c:v>5.0140543279754299E-2</c:v>
                </c:pt>
                <c:pt idx="575">
                  <c:v>3.88659069826926E-2</c:v>
                </c:pt>
                <c:pt idx="576">
                  <c:v>6.6296652612842302E-2</c:v>
                </c:pt>
                <c:pt idx="577">
                  <c:v>6.6619005696239297E-2</c:v>
                </c:pt>
                <c:pt idx="578">
                  <c:v>0.11929654829054299</c:v>
                </c:pt>
                <c:pt idx="579">
                  <c:v>0.104888550095094</c:v>
                </c:pt>
                <c:pt idx="580">
                  <c:v>4.6155359324449301E-2</c:v>
                </c:pt>
                <c:pt idx="581">
                  <c:v>4.7636522081976898E-2</c:v>
                </c:pt>
                <c:pt idx="582">
                  <c:v>7.7082524886311204E-2</c:v>
                </c:pt>
                <c:pt idx="583">
                  <c:v>8.1313148300877297E-2</c:v>
                </c:pt>
                <c:pt idx="584">
                  <c:v>3.8197623534359799E-2</c:v>
                </c:pt>
                <c:pt idx="585">
                  <c:v>4.6844875969121902E-2</c:v>
                </c:pt>
                <c:pt idx="586">
                  <c:v>4.0720289509806697E-2</c:v>
                </c:pt>
                <c:pt idx="587">
                  <c:v>0.108305754933858</c:v>
                </c:pt>
                <c:pt idx="588">
                  <c:v>7.1886349231705796E-2</c:v>
                </c:pt>
                <c:pt idx="589">
                  <c:v>8.4112366527734295E-2</c:v>
                </c:pt>
                <c:pt idx="590">
                  <c:v>4.8745757889312097E-2</c:v>
                </c:pt>
                <c:pt idx="591">
                  <c:v>6.7511950264795201E-2</c:v>
                </c:pt>
                <c:pt idx="592">
                  <c:v>4.5424866027983603E-2</c:v>
                </c:pt>
                <c:pt idx="593">
                  <c:v>9.1874092271580499E-2</c:v>
                </c:pt>
                <c:pt idx="594">
                  <c:v>6.05477332670541E-2</c:v>
                </c:pt>
                <c:pt idx="595">
                  <c:v>7.82758642027052E-2</c:v>
                </c:pt>
                <c:pt idx="596">
                  <c:v>6.2771889230247402E-2</c:v>
                </c:pt>
                <c:pt idx="597">
                  <c:v>4.6627267473667598E-2</c:v>
                </c:pt>
                <c:pt idx="598">
                  <c:v>7.1483078542549996E-2</c:v>
                </c:pt>
                <c:pt idx="599">
                  <c:v>0.111581508125141</c:v>
                </c:pt>
                <c:pt idx="600">
                  <c:v>9.6091930823359997E-2</c:v>
                </c:pt>
                <c:pt idx="601">
                  <c:v>7.0896558870252605E-2</c:v>
                </c:pt>
                <c:pt idx="602">
                  <c:v>9.7193324034651599E-2</c:v>
                </c:pt>
                <c:pt idx="603">
                  <c:v>8.78274070163787E-2</c:v>
                </c:pt>
                <c:pt idx="604">
                  <c:v>6.5985032467216695E-2</c:v>
                </c:pt>
                <c:pt idx="605">
                  <c:v>6.48154003278371E-2</c:v>
                </c:pt>
                <c:pt idx="606">
                  <c:v>5.2609866418216099E-2</c:v>
                </c:pt>
                <c:pt idx="607">
                  <c:v>6.3622129055955004E-2</c:v>
                </c:pt>
                <c:pt idx="608">
                  <c:v>0.143023879119863</c:v>
                </c:pt>
                <c:pt idx="609">
                  <c:v>9.5735669989091096E-2</c:v>
                </c:pt>
                <c:pt idx="610">
                  <c:v>5.3920103000894101E-2</c:v>
                </c:pt>
                <c:pt idx="611">
                  <c:v>3.7339318994819098E-2</c:v>
                </c:pt>
                <c:pt idx="612">
                  <c:v>7.9392045473930306E-2</c:v>
                </c:pt>
                <c:pt idx="613">
                  <c:v>7.9540924490853898E-2</c:v>
                </c:pt>
                <c:pt idx="614">
                  <c:v>0.178157604897035</c:v>
                </c:pt>
                <c:pt idx="615">
                  <c:v>9.8349305807772E-2</c:v>
                </c:pt>
                <c:pt idx="616">
                  <c:v>0.14011828413298399</c:v>
                </c:pt>
                <c:pt idx="617">
                  <c:v>8.9427190908413001E-2</c:v>
                </c:pt>
                <c:pt idx="618">
                  <c:v>7.3190849348893902E-2</c:v>
                </c:pt>
                <c:pt idx="619">
                  <c:v>7.1855952433672404E-2</c:v>
                </c:pt>
                <c:pt idx="620">
                  <c:v>0.104391244568068</c:v>
                </c:pt>
                <c:pt idx="621">
                  <c:v>5.4849373294659602E-2</c:v>
                </c:pt>
                <c:pt idx="622">
                  <c:v>4.5819877774961403E-2</c:v>
                </c:pt>
                <c:pt idx="623">
                  <c:v>0.14113245443949601</c:v>
                </c:pt>
                <c:pt idx="624">
                  <c:v>8.2813813337591705E-2</c:v>
                </c:pt>
                <c:pt idx="625">
                  <c:v>8.8113582328682799E-2</c:v>
                </c:pt>
                <c:pt idx="626">
                  <c:v>7.0479884187725897E-2</c:v>
                </c:pt>
                <c:pt idx="627">
                  <c:v>4.9426738256654897E-2</c:v>
                </c:pt>
                <c:pt idx="628">
                  <c:v>3.4195333680727698E-2</c:v>
                </c:pt>
                <c:pt idx="629">
                  <c:v>9.8616785435037796E-2</c:v>
                </c:pt>
                <c:pt idx="630">
                  <c:v>4.2344176837156397E-2</c:v>
                </c:pt>
                <c:pt idx="631">
                  <c:v>0.13141016075537301</c:v>
                </c:pt>
                <c:pt idx="632">
                  <c:v>8.0674789845269906E-2</c:v>
                </c:pt>
                <c:pt idx="633">
                  <c:v>3.7521916000208301E-2</c:v>
                </c:pt>
                <c:pt idx="634">
                  <c:v>5.9131099532635102E-2</c:v>
                </c:pt>
                <c:pt idx="635">
                  <c:v>5.0694825383567801E-2</c:v>
                </c:pt>
                <c:pt idx="636">
                  <c:v>0.105651555271932</c:v>
                </c:pt>
                <c:pt idx="637">
                  <c:v>3.5176823505716402E-2</c:v>
                </c:pt>
                <c:pt idx="638">
                  <c:v>6.3001754761385295E-2</c:v>
                </c:pt>
                <c:pt idx="639">
                  <c:v>4.58531205683834E-2</c:v>
                </c:pt>
                <c:pt idx="640">
                  <c:v>5.2493611338427601E-2</c:v>
                </c:pt>
                <c:pt idx="641">
                  <c:v>8.78881905000682E-2</c:v>
                </c:pt>
                <c:pt idx="642">
                  <c:v>6.61187454812317E-2</c:v>
                </c:pt>
                <c:pt idx="643">
                  <c:v>5.9095544820570597E-2</c:v>
                </c:pt>
                <c:pt idx="644">
                  <c:v>5.8395302600667401E-2</c:v>
                </c:pt>
                <c:pt idx="645">
                  <c:v>9.0735979799826394E-2</c:v>
                </c:pt>
                <c:pt idx="646">
                  <c:v>4.40820232408419E-2</c:v>
                </c:pt>
                <c:pt idx="647">
                  <c:v>5.1357937181791699E-2</c:v>
                </c:pt>
                <c:pt idx="648">
                  <c:v>0.10377770891652401</c:v>
                </c:pt>
                <c:pt idx="649">
                  <c:v>2.87697200817091E-2</c:v>
                </c:pt>
                <c:pt idx="650">
                  <c:v>6.3954655849665906E-2</c:v>
                </c:pt>
                <c:pt idx="651">
                  <c:v>0.105454401284336</c:v>
                </c:pt>
                <c:pt idx="652">
                  <c:v>4.8196148509153103E-2</c:v>
                </c:pt>
                <c:pt idx="653">
                  <c:v>0.120672222106359</c:v>
                </c:pt>
                <c:pt idx="654">
                  <c:v>5.2517999603588203E-2</c:v>
                </c:pt>
                <c:pt idx="655">
                  <c:v>6.6330847994573797E-2</c:v>
                </c:pt>
                <c:pt idx="656">
                  <c:v>6.6854051482012997E-2</c:v>
                </c:pt>
                <c:pt idx="657">
                  <c:v>9.3963618338385804E-2</c:v>
                </c:pt>
                <c:pt idx="658">
                  <c:v>7.78756247520353E-2</c:v>
                </c:pt>
                <c:pt idx="659">
                  <c:v>0.10070834622592401</c:v>
                </c:pt>
                <c:pt idx="660">
                  <c:v>9.4274597605271904E-2</c:v>
                </c:pt>
                <c:pt idx="661">
                  <c:v>7.6822735114190799E-2</c:v>
                </c:pt>
                <c:pt idx="662">
                  <c:v>7.4647097000983001E-2</c:v>
                </c:pt>
                <c:pt idx="663">
                  <c:v>0.109429841845967</c:v>
                </c:pt>
                <c:pt idx="664">
                  <c:v>5.7561497808019002E-2</c:v>
                </c:pt>
                <c:pt idx="665">
                  <c:v>6.5529015961023895E-2</c:v>
                </c:pt>
                <c:pt idx="666">
                  <c:v>6.1705588237615502E-2</c:v>
                </c:pt>
                <c:pt idx="667">
                  <c:v>8.6256014263054695E-2</c:v>
                </c:pt>
                <c:pt idx="668">
                  <c:v>8.8300263373813401E-2</c:v>
                </c:pt>
                <c:pt idx="669">
                  <c:v>5.6470499157660399E-2</c:v>
                </c:pt>
                <c:pt idx="670">
                  <c:v>5.1697021740564897E-2</c:v>
                </c:pt>
                <c:pt idx="671">
                  <c:v>7.1847810468519693E-2</c:v>
                </c:pt>
                <c:pt idx="672">
                  <c:v>9.1781724285083396E-2</c:v>
                </c:pt>
                <c:pt idx="673">
                  <c:v>8.5039676644884196E-2</c:v>
                </c:pt>
                <c:pt idx="674">
                  <c:v>5.2345408858682101E-2</c:v>
                </c:pt>
                <c:pt idx="675">
                  <c:v>8.5241397869091906E-2</c:v>
                </c:pt>
                <c:pt idx="676">
                  <c:v>7.7853908275899594E-2</c:v>
                </c:pt>
                <c:pt idx="677">
                  <c:v>0.10867491063224401</c:v>
                </c:pt>
                <c:pt idx="678">
                  <c:v>8.1039343843211001E-2</c:v>
                </c:pt>
                <c:pt idx="679">
                  <c:v>7.6128886074412996E-2</c:v>
                </c:pt>
                <c:pt idx="680">
                  <c:v>5.8475794895906499E-2</c:v>
                </c:pt>
                <c:pt idx="681">
                  <c:v>7.1290735370002398E-2</c:v>
                </c:pt>
                <c:pt idx="682">
                  <c:v>6.6998938638732103E-2</c:v>
                </c:pt>
                <c:pt idx="683">
                  <c:v>6.7204128754200301E-2</c:v>
                </c:pt>
                <c:pt idx="684">
                  <c:v>8.6879214541128805E-2</c:v>
                </c:pt>
                <c:pt idx="685">
                  <c:v>5.0259141658768297E-2</c:v>
                </c:pt>
                <c:pt idx="686">
                  <c:v>6.3912446033860301E-2</c:v>
                </c:pt>
                <c:pt idx="687">
                  <c:v>5.4266984582714201E-2</c:v>
                </c:pt>
                <c:pt idx="688">
                  <c:v>5.3216833260594398E-2</c:v>
                </c:pt>
                <c:pt idx="689">
                  <c:v>9.4322994685777303E-2</c:v>
                </c:pt>
                <c:pt idx="690">
                  <c:v>0.113997745715806</c:v>
                </c:pt>
                <c:pt idx="691">
                  <c:v>8.4944700789514702E-2</c:v>
                </c:pt>
                <c:pt idx="692">
                  <c:v>6.6210242167959704E-2</c:v>
                </c:pt>
                <c:pt idx="693">
                  <c:v>7.48287153148261E-2</c:v>
                </c:pt>
                <c:pt idx="694">
                  <c:v>8.4450407252437895E-2</c:v>
                </c:pt>
                <c:pt idx="695">
                  <c:v>3.0582115944160299E-2</c:v>
                </c:pt>
                <c:pt idx="696">
                  <c:v>6.8347438168777905E-2</c:v>
                </c:pt>
                <c:pt idx="697">
                  <c:v>5.6602507526004799E-2</c:v>
                </c:pt>
                <c:pt idx="698">
                  <c:v>7.4587089902331399E-2</c:v>
                </c:pt>
                <c:pt idx="699">
                  <c:v>0.12098402529745</c:v>
                </c:pt>
                <c:pt idx="700">
                  <c:v>7.3257712242385503E-2</c:v>
                </c:pt>
                <c:pt idx="701">
                  <c:v>0.17474950001896999</c:v>
                </c:pt>
                <c:pt idx="702">
                  <c:v>6.9280286080902101E-2</c:v>
                </c:pt>
                <c:pt idx="703">
                  <c:v>8.8430975512589202E-2</c:v>
                </c:pt>
                <c:pt idx="704">
                  <c:v>6.2317103246405103E-2</c:v>
                </c:pt>
                <c:pt idx="705">
                  <c:v>4.28105931087489E-2</c:v>
                </c:pt>
                <c:pt idx="706">
                  <c:v>6.1900904290649997E-2</c:v>
                </c:pt>
                <c:pt idx="707">
                  <c:v>5.2108214700123903E-2</c:v>
                </c:pt>
                <c:pt idx="708">
                  <c:v>7.9144229615150094E-2</c:v>
                </c:pt>
                <c:pt idx="709">
                  <c:v>4.8773197127738498E-2</c:v>
                </c:pt>
                <c:pt idx="710">
                  <c:v>4.4879868557877803E-2</c:v>
                </c:pt>
                <c:pt idx="711">
                  <c:v>8.1298291421084495E-2</c:v>
                </c:pt>
                <c:pt idx="712">
                  <c:v>0.11353432434638901</c:v>
                </c:pt>
                <c:pt idx="713">
                  <c:v>7.1233086338407997E-2</c:v>
                </c:pt>
                <c:pt idx="714">
                  <c:v>7.4134121593365396E-2</c:v>
                </c:pt>
                <c:pt idx="715">
                  <c:v>6.8996785930420801E-2</c:v>
                </c:pt>
                <c:pt idx="716">
                  <c:v>0.11248406009775901</c:v>
                </c:pt>
                <c:pt idx="717">
                  <c:v>5.1065218173574997E-2</c:v>
                </c:pt>
                <c:pt idx="718">
                  <c:v>8.10619511477218E-2</c:v>
                </c:pt>
                <c:pt idx="719">
                  <c:v>6.6050625882560901E-2</c:v>
                </c:pt>
                <c:pt idx="720">
                  <c:v>4.4030482803475303E-2</c:v>
                </c:pt>
                <c:pt idx="721">
                  <c:v>6.2173369564728E-2</c:v>
                </c:pt>
                <c:pt idx="722">
                  <c:v>9.5813513870997194E-2</c:v>
                </c:pt>
                <c:pt idx="723">
                  <c:v>0.105748678352243</c:v>
                </c:pt>
                <c:pt idx="724">
                  <c:v>8.7500616741025897E-2</c:v>
                </c:pt>
                <c:pt idx="725">
                  <c:v>8.9722527529781798E-2</c:v>
                </c:pt>
                <c:pt idx="726">
                  <c:v>7.1611335464703801E-2</c:v>
                </c:pt>
                <c:pt idx="727">
                  <c:v>0.13781330175790299</c:v>
                </c:pt>
                <c:pt idx="728">
                  <c:v>9.2222654176557506E-2</c:v>
                </c:pt>
                <c:pt idx="729">
                  <c:v>0.106149589612171</c:v>
                </c:pt>
                <c:pt idx="730">
                  <c:v>6.18471910511093E-2</c:v>
                </c:pt>
                <c:pt idx="731">
                  <c:v>5.4910894447289499E-2</c:v>
                </c:pt>
                <c:pt idx="732">
                  <c:v>6.52468583884976E-2</c:v>
                </c:pt>
                <c:pt idx="733">
                  <c:v>5.8894985141139299E-2</c:v>
                </c:pt>
                <c:pt idx="734">
                  <c:v>5.9874776475269099E-2</c:v>
                </c:pt>
                <c:pt idx="735">
                  <c:v>6.9573595824360401E-2</c:v>
                </c:pt>
                <c:pt idx="736">
                  <c:v>5.4096935055444599E-2</c:v>
                </c:pt>
                <c:pt idx="737">
                  <c:v>5.1282933163153098E-2</c:v>
                </c:pt>
                <c:pt idx="738">
                  <c:v>9.5796773044335898E-2</c:v>
                </c:pt>
                <c:pt idx="739">
                  <c:v>8.0591370847652E-2</c:v>
                </c:pt>
                <c:pt idx="740">
                  <c:v>0.114749816712334</c:v>
                </c:pt>
                <c:pt idx="741">
                  <c:v>9.2599523767413497E-2</c:v>
                </c:pt>
                <c:pt idx="742">
                  <c:v>3.9490565952081599E-2</c:v>
                </c:pt>
                <c:pt idx="743">
                  <c:v>4.2663134227336301E-2</c:v>
                </c:pt>
                <c:pt idx="744">
                  <c:v>5.3185062651693399E-2</c:v>
                </c:pt>
                <c:pt idx="745">
                  <c:v>5.5756295631838197E-2</c:v>
                </c:pt>
                <c:pt idx="746">
                  <c:v>4.8664584536968099E-2</c:v>
                </c:pt>
                <c:pt idx="747">
                  <c:v>6.3041725247829597E-2</c:v>
                </c:pt>
                <c:pt idx="748">
                  <c:v>4.78714970554526E-2</c:v>
                </c:pt>
                <c:pt idx="749">
                  <c:v>7.5415271375846402E-2</c:v>
                </c:pt>
                <c:pt idx="750">
                  <c:v>6.0948651733132797E-2</c:v>
                </c:pt>
                <c:pt idx="751">
                  <c:v>4.3980344964775903E-2</c:v>
                </c:pt>
                <c:pt idx="752">
                  <c:v>7.6816763519478901E-2</c:v>
                </c:pt>
                <c:pt idx="753">
                  <c:v>0.102456673761374</c:v>
                </c:pt>
                <c:pt idx="754">
                  <c:v>6.4126207472996799E-2</c:v>
                </c:pt>
                <c:pt idx="755">
                  <c:v>5.2738942947031998E-2</c:v>
                </c:pt>
                <c:pt idx="756">
                  <c:v>2.9825652075596801E-2</c:v>
                </c:pt>
                <c:pt idx="757">
                  <c:v>8.3895726674824395E-2</c:v>
                </c:pt>
                <c:pt idx="758">
                  <c:v>7.4589590691491306E-2</c:v>
                </c:pt>
                <c:pt idx="759">
                  <c:v>9.2256402298362503E-2</c:v>
                </c:pt>
                <c:pt idx="760">
                  <c:v>8.9526149907807703E-2</c:v>
                </c:pt>
                <c:pt idx="761">
                  <c:v>8.6437951676858804E-2</c:v>
                </c:pt>
                <c:pt idx="762">
                  <c:v>6.0322418540089399E-2</c:v>
                </c:pt>
                <c:pt idx="763">
                  <c:v>8.0753569119260404E-2</c:v>
                </c:pt>
                <c:pt idx="764">
                  <c:v>5.66061836350127E-2</c:v>
                </c:pt>
                <c:pt idx="765">
                  <c:v>6.0203956510900797E-2</c:v>
                </c:pt>
                <c:pt idx="766">
                  <c:v>0.13088000045013501</c:v>
                </c:pt>
                <c:pt idx="767">
                  <c:v>6.3885599575433896E-2</c:v>
                </c:pt>
                <c:pt idx="768">
                  <c:v>6.2744825945905205E-2</c:v>
                </c:pt>
                <c:pt idx="769">
                  <c:v>4.8712789602345402E-2</c:v>
                </c:pt>
                <c:pt idx="770">
                  <c:v>8.3361800510818401E-2</c:v>
                </c:pt>
                <c:pt idx="771">
                  <c:v>5.6466341894797503E-2</c:v>
                </c:pt>
                <c:pt idx="772">
                  <c:v>5.7484547386727397E-2</c:v>
                </c:pt>
                <c:pt idx="773">
                  <c:v>8.8245613496406597E-2</c:v>
                </c:pt>
                <c:pt idx="774">
                  <c:v>6.9931042395457499E-2</c:v>
                </c:pt>
                <c:pt idx="775">
                  <c:v>0.15351212314912799</c:v>
                </c:pt>
                <c:pt idx="776">
                  <c:v>4.7915572035466598E-2</c:v>
                </c:pt>
                <c:pt idx="777">
                  <c:v>4.8213184691845198E-2</c:v>
                </c:pt>
                <c:pt idx="778">
                  <c:v>4.19297712926077E-2</c:v>
                </c:pt>
                <c:pt idx="779">
                  <c:v>3.6688122704839898E-2</c:v>
                </c:pt>
                <c:pt idx="780">
                  <c:v>4.9979448707292699E-2</c:v>
                </c:pt>
                <c:pt idx="781">
                  <c:v>6.4502361729461694E-2</c:v>
                </c:pt>
                <c:pt idx="782">
                  <c:v>6.3897300564292506E-2</c:v>
                </c:pt>
                <c:pt idx="783">
                  <c:v>6.7902246070495303E-2</c:v>
                </c:pt>
                <c:pt idx="784">
                  <c:v>4.2113008715997102E-2</c:v>
                </c:pt>
                <c:pt idx="785">
                  <c:v>3.8279752401414097E-2</c:v>
                </c:pt>
                <c:pt idx="786">
                  <c:v>3.6634016028694198E-2</c:v>
                </c:pt>
                <c:pt idx="787">
                  <c:v>6.9229148102833094E-2</c:v>
                </c:pt>
                <c:pt idx="788">
                  <c:v>6.4840831076089206E-2</c:v>
                </c:pt>
                <c:pt idx="789">
                  <c:v>7.4486177884253393E-2</c:v>
                </c:pt>
                <c:pt idx="790">
                  <c:v>7.71359801916668E-2</c:v>
                </c:pt>
                <c:pt idx="791">
                  <c:v>6.5796366314796004E-2</c:v>
                </c:pt>
                <c:pt idx="792">
                  <c:v>7.0133886567604803E-2</c:v>
                </c:pt>
                <c:pt idx="793">
                  <c:v>0.115262647022374</c:v>
                </c:pt>
                <c:pt idx="794">
                  <c:v>8.5549197531559706E-2</c:v>
                </c:pt>
                <c:pt idx="795">
                  <c:v>6.0454395095875101E-2</c:v>
                </c:pt>
                <c:pt idx="796">
                  <c:v>3.7476478781067399E-2</c:v>
                </c:pt>
                <c:pt idx="797">
                  <c:v>4.24822237492588E-2</c:v>
                </c:pt>
                <c:pt idx="798">
                  <c:v>5.0627311081378398E-2</c:v>
                </c:pt>
                <c:pt idx="799">
                  <c:v>4.8172770209063E-2</c:v>
                </c:pt>
                <c:pt idx="800">
                  <c:v>7.1348387011807804E-2</c:v>
                </c:pt>
                <c:pt idx="801">
                  <c:v>5.2673139881244099E-2</c:v>
                </c:pt>
                <c:pt idx="802">
                  <c:v>7.1991518880344094E-2</c:v>
                </c:pt>
                <c:pt idx="803">
                  <c:v>0.126261949343143</c:v>
                </c:pt>
                <c:pt idx="804">
                  <c:v>2.9801272175144201E-2</c:v>
                </c:pt>
                <c:pt idx="805">
                  <c:v>8.4792922508461599E-2</c:v>
                </c:pt>
                <c:pt idx="806">
                  <c:v>7.2539723740132594E-2</c:v>
                </c:pt>
                <c:pt idx="807">
                  <c:v>6.36533517082912E-2</c:v>
                </c:pt>
                <c:pt idx="808">
                  <c:v>3.8348075479197601E-2</c:v>
                </c:pt>
                <c:pt idx="809">
                  <c:v>7.9367898388761696E-2</c:v>
                </c:pt>
                <c:pt idx="810">
                  <c:v>0.10275694766016299</c:v>
                </c:pt>
                <c:pt idx="811">
                  <c:v>0.10755433949993801</c:v>
                </c:pt>
                <c:pt idx="812">
                  <c:v>3.5928754326419503E-2</c:v>
                </c:pt>
                <c:pt idx="813">
                  <c:v>8.6442975614880804E-2</c:v>
                </c:pt>
                <c:pt idx="814">
                  <c:v>6.4948801671464398E-2</c:v>
                </c:pt>
                <c:pt idx="815">
                  <c:v>0.13714431815200701</c:v>
                </c:pt>
                <c:pt idx="816">
                  <c:v>5.8525313846752899E-2</c:v>
                </c:pt>
                <c:pt idx="817">
                  <c:v>0.123416807115811</c:v>
                </c:pt>
                <c:pt idx="818">
                  <c:v>7.7407032581861296E-2</c:v>
                </c:pt>
                <c:pt idx="819">
                  <c:v>0.103841544987975</c:v>
                </c:pt>
                <c:pt idx="820">
                  <c:v>4.8831554241500597E-2</c:v>
                </c:pt>
                <c:pt idx="821">
                  <c:v>8.7118979093300603E-2</c:v>
                </c:pt>
                <c:pt idx="822">
                  <c:v>4.2682677918003599E-2</c:v>
                </c:pt>
                <c:pt idx="823">
                  <c:v>6.4524035002443206E-2</c:v>
                </c:pt>
                <c:pt idx="824">
                  <c:v>4.8142583824426002E-2</c:v>
                </c:pt>
                <c:pt idx="825">
                  <c:v>9.2621855196639805E-2</c:v>
                </c:pt>
                <c:pt idx="826">
                  <c:v>3.9190428837566203E-2</c:v>
                </c:pt>
                <c:pt idx="827">
                  <c:v>9.57328142421109E-2</c:v>
                </c:pt>
                <c:pt idx="828">
                  <c:v>4.6786406619151802E-2</c:v>
                </c:pt>
                <c:pt idx="829">
                  <c:v>9.0310138688070904E-2</c:v>
                </c:pt>
                <c:pt idx="830">
                  <c:v>5.3362115776942602E-2</c:v>
                </c:pt>
                <c:pt idx="831">
                  <c:v>0.12494812621161699</c:v>
                </c:pt>
                <c:pt idx="832">
                  <c:v>7.9519342254393596E-2</c:v>
                </c:pt>
                <c:pt idx="833">
                  <c:v>9.3173005166836201E-2</c:v>
                </c:pt>
                <c:pt idx="834">
                  <c:v>4.8340359791645998E-2</c:v>
                </c:pt>
                <c:pt idx="835">
                  <c:v>7.4258161678679394E-2</c:v>
                </c:pt>
                <c:pt idx="836">
                  <c:v>8.6907154322332703E-2</c:v>
                </c:pt>
                <c:pt idx="837">
                  <c:v>9.0654899823224694E-2</c:v>
                </c:pt>
                <c:pt idx="838">
                  <c:v>4.02926148328418E-2</c:v>
                </c:pt>
                <c:pt idx="839">
                  <c:v>6.2636180365240907E-2</c:v>
                </c:pt>
                <c:pt idx="840">
                  <c:v>7.8350477594566398E-2</c:v>
                </c:pt>
                <c:pt idx="841">
                  <c:v>3.4476938803374602E-2</c:v>
                </c:pt>
                <c:pt idx="842">
                  <c:v>5.1220079988628403E-2</c:v>
                </c:pt>
                <c:pt idx="843">
                  <c:v>4.9772852520585102E-2</c:v>
                </c:pt>
                <c:pt idx="844">
                  <c:v>6.5985693064095796E-2</c:v>
                </c:pt>
                <c:pt idx="845">
                  <c:v>0.11149855963362899</c:v>
                </c:pt>
                <c:pt idx="846">
                  <c:v>5.9281070356893999E-2</c:v>
                </c:pt>
                <c:pt idx="847">
                  <c:v>8.7184559801304601E-2</c:v>
                </c:pt>
                <c:pt idx="848">
                  <c:v>5.40180384023492E-2</c:v>
                </c:pt>
                <c:pt idx="849">
                  <c:v>6.2865512153126399E-2</c:v>
                </c:pt>
                <c:pt idx="850">
                  <c:v>8.1081832581207602E-2</c:v>
                </c:pt>
                <c:pt idx="851">
                  <c:v>3.0185459553554801E-2</c:v>
                </c:pt>
                <c:pt idx="852">
                  <c:v>4.94148577006659E-2</c:v>
                </c:pt>
                <c:pt idx="853">
                  <c:v>6.5140551647510495E-2</c:v>
                </c:pt>
                <c:pt idx="854">
                  <c:v>4.8486791524483097E-2</c:v>
                </c:pt>
                <c:pt idx="855">
                  <c:v>5.8342436557224403E-2</c:v>
                </c:pt>
                <c:pt idx="856">
                  <c:v>9.0404280756743505E-2</c:v>
                </c:pt>
                <c:pt idx="857">
                  <c:v>6.4793668894921899E-2</c:v>
                </c:pt>
                <c:pt idx="858">
                  <c:v>7.1670313756707696E-2</c:v>
                </c:pt>
                <c:pt idx="859">
                  <c:v>8.2109980187339296E-2</c:v>
                </c:pt>
                <c:pt idx="860">
                  <c:v>3.9035811103823398E-2</c:v>
                </c:pt>
                <c:pt idx="861">
                  <c:v>5.2146161668576503E-2</c:v>
                </c:pt>
                <c:pt idx="862">
                  <c:v>4.8856670870875502E-2</c:v>
                </c:pt>
                <c:pt idx="863">
                  <c:v>0.115485413934462</c:v>
                </c:pt>
                <c:pt idx="864">
                  <c:v>0.111515195531186</c:v>
                </c:pt>
                <c:pt idx="865">
                  <c:v>7.1130368519744996E-2</c:v>
                </c:pt>
                <c:pt idx="866">
                  <c:v>0.147976480635232</c:v>
                </c:pt>
                <c:pt idx="867">
                  <c:v>5.6967972100689802E-2</c:v>
                </c:pt>
                <c:pt idx="868">
                  <c:v>4.5571636959734201E-2</c:v>
                </c:pt>
                <c:pt idx="869">
                  <c:v>7.2103831337483507E-2</c:v>
                </c:pt>
                <c:pt idx="870">
                  <c:v>9.9596705005772501E-2</c:v>
                </c:pt>
                <c:pt idx="871">
                  <c:v>6.9990803670083396E-2</c:v>
                </c:pt>
                <c:pt idx="872">
                  <c:v>7.2442806504799201E-2</c:v>
                </c:pt>
                <c:pt idx="873">
                  <c:v>3.3749820758079301E-2</c:v>
                </c:pt>
                <c:pt idx="874">
                  <c:v>4.4369076828385298E-2</c:v>
                </c:pt>
                <c:pt idx="875">
                  <c:v>0.110897264589554</c:v>
                </c:pt>
                <c:pt idx="876">
                  <c:v>3.9103957119033403E-2</c:v>
                </c:pt>
                <c:pt idx="877">
                  <c:v>7.0120057363150801E-2</c:v>
                </c:pt>
                <c:pt idx="878">
                  <c:v>5.7366863789069099E-2</c:v>
                </c:pt>
                <c:pt idx="879">
                  <c:v>3.8136862312497799E-2</c:v>
                </c:pt>
                <c:pt idx="880">
                  <c:v>5.1865708638541397E-2</c:v>
                </c:pt>
                <c:pt idx="881">
                  <c:v>6.26608985457624E-2</c:v>
                </c:pt>
                <c:pt idx="882">
                  <c:v>4.9844372060716603E-2</c:v>
                </c:pt>
                <c:pt idx="883">
                  <c:v>6.30631541893307E-2</c:v>
                </c:pt>
                <c:pt idx="884">
                  <c:v>7.9266789330539197E-2</c:v>
                </c:pt>
                <c:pt idx="885">
                  <c:v>6.3247765564297106E-2</c:v>
                </c:pt>
                <c:pt idx="886">
                  <c:v>4.8243541913296897E-2</c:v>
                </c:pt>
                <c:pt idx="887">
                  <c:v>6.2802504033462603E-2</c:v>
                </c:pt>
                <c:pt idx="888">
                  <c:v>0.100916876159754</c:v>
                </c:pt>
                <c:pt idx="889">
                  <c:v>6.7209318216594094E-2</c:v>
                </c:pt>
                <c:pt idx="890">
                  <c:v>8.6069365569139994E-2</c:v>
                </c:pt>
                <c:pt idx="891">
                  <c:v>6.4171001857714197E-2</c:v>
                </c:pt>
                <c:pt idx="892">
                  <c:v>7.6572088582603504E-2</c:v>
                </c:pt>
                <c:pt idx="893">
                  <c:v>7.2720230227697205E-2</c:v>
                </c:pt>
                <c:pt idx="894">
                  <c:v>5.9311844837079797E-2</c:v>
                </c:pt>
                <c:pt idx="895">
                  <c:v>5.1505028286291901E-2</c:v>
                </c:pt>
                <c:pt idx="896">
                  <c:v>6.5225701451002996E-2</c:v>
                </c:pt>
                <c:pt idx="897">
                  <c:v>4.6956500321817897E-2</c:v>
                </c:pt>
                <c:pt idx="898">
                  <c:v>4.9518680810197301E-2</c:v>
                </c:pt>
                <c:pt idx="899">
                  <c:v>7.3795853562833205E-2</c:v>
                </c:pt>
                <c:pt idx="900">
                  <c:v>5.1582948762678202E-2</c:v>
                </c:pt>
                <c:pt idx="901">
                  <c:v>5.4498791612685803E-2</c:v>
                </c:pt>
                <c:pt idx="902">
                  <c:v>4.2161923614914103E-2</c:v>
                </c:pt>
                <c:pt idx="903">
                  <c:v>5.7361270410923898E-2</c:v>
                </c:pt>
                <c:pt idx="904">
                  <c:v>0.110685314224093</c:v>
                </c:pt>
                <c:pt idx="905">
                  <c:v>0.13226565420208899</c:v>
                </c:pt>
                <c:pt idx="906">
                  <c:v>7.3023603147892302E-2</c:v>
                </c:pt>
                <c:pt idx="907">
                  <c:v>6.0238650418541699E-2</c:v>
                </c:pt>
                <c:pt idx="908">
                  <c:v>7.9212901876384204E-2</c:v>
                </c:pt>
                <c:pt idx="909">
                  <c:v>8.1685649488250495E-2</c:v>
                </c:pt>
                <c:pt idx="910">
                  <c:v>8.8758781379304902E-2</c:v>
                </c:pt>
                <c:pt idx="911">
                  <c:v>6.7637065530589402E-2</c:v>
                </c:pt>
                <c:pt idx="912">
                  <c:v>0.10205236521224</c:v>
                </c:pt>
                <c:pt idx="913">
                  <c:v>5.4450493758142399E-2</c:v>
                </c:pt>
                <c:pt idx="914">
                  <c:v>8.3031597127962001E-2</c:v>
                </c:pt>
                <c:pt idx="915">
                  <c:v>0.14081576836510601</c:v>
                </c:pt>
                <c:pt idx="916">
                  <c:v>5.8020417415200899E-2</c:v>
                </c:pt>
                <c:pt idx="917">
                  <c:v>0.15419666871498</c:v>
                </c:pt>
                <c:pt idx="918">
                  <c:v>6.6630935438143704E-2</c:v>
                </c:pt>
                <c:pt idx="919">
                  <c:v>6.7275742370037805E-2</c:v>
                </c:pt>
                <c:pt idx="920">
                  <c:v>8.3265405962294897E-2</c:v>
                </c:pt>
                <c:pt idx="921">
                  <c:v>6.4469680001281393E-2</c:v>
                </c:pt>
                <c:pt idx="922">
                  <c:v>5.64439145423309E-2</c:v>
                </c:pt>
                <c:pt idx="923">
                  <c:v>0.11434698311290301</c:v>
                </c:pt>
                <c:pt idx="924">
                  <c:v>5.13899576923025E-2</c:v>
                </c:pt>
                <c:pt idx="925">
                  <c:v>4.1377483890312899E-2</c:v>
                </c:pt>
                <c:pt idx="926">
                  <c:v>9.2410115421610595E-2</c:v>
                </c:pt>
                <c:pt idx="927">
                  <c:v>0.103171937985869</c:v>
                </c:pt>
                <c:pt idx="928">
                  <c:v>0.11635496739373299</c:v>
                </c:pt>
                <c:pt idx="929">
                  <c:v>8.8496156907978199E-2</c:v>
                </c:pt>
                <c:pt idx="930">
                  <c:v>7.6510663293416506E-2</c:v>
                </c:pt>
                <c:pt idx="931">
                  <c:v>0.122779036837315</c:v>
                </c:pt>
                <c:pt idx="932">
                  <c:v>0.106316294598644</c:v>
                </c:pt>
                <c:pt idx="933">
                  <c:v>6.9708303039958397E-2</c:v>
                </c:pt>
                <c:pt idx="934">
                  <c:v>5.4047476644900401E-2</c:v>
                </c:pt>
                <c:pt idx="935">
                  <c:v>5.9043546404208502E-2</c:v>
                </c:pt>
                <c:pt idx="936">
                  <c:v>7.8547122746252696E-2</c:v>
                </c:pt>
                <c:pt idx="937">
                  <c:v>8.4424266269506595E-2</c:v>
                </c:pt>
                <c:pt idx="938">
                  <c:v>4.2328800998370497E-2</c:v>
                </c:pt>
                <c:pt idx="939">
                  <c:v>9.1294221290946304E-2</c:v>
                </c:pt>
                <c:pt idx="940">
                  <c:v>7.6455989028076099E-2</c:v>
                </c:pt>
                <c:pt idx="941">
                  <c:v>7.1838900501821207E-2</c:v>
                </c:pt>
                <c:pt idx="942">
                  <c:v>7.1035425143058301E-2</c:v>
                </c:pt>
                <c:pt idx="943">
                  <c:v>8.8407047093875604E-2</c:v>
                </c:pt>
                <c:pt idx="944">
                  <c:v>5.2724737845682802E-2</c:v>
                </c:pt>
                <c:pt idx="945">
                  <c:v>3.5622755991195902E-2</c:v>
                </c:pt>
                <c:pt idx="946">
                  <c:v>5.6940452271336997E-2</c:v>
                </c:pt>
                <c:pt idx="947">
                  <c:v>0.11373025109503999</c:v>
                </c:pt>
                <c:pt idx="948">
                  <c:v>2.9494011003907701E-2</c:v>
                </c:pt>
                <c:pt idx="949">
                  <c:v>5.9383388121957599E-2</c:v>
                </c:pt>
                <c:pt idx="950">
                  <c:v>5.6455600746063199E-2</c:v>
                </c:pt>
                <c:pt idx="951">
                  <c:v>3.6077187452408198E-2</c:v>
                </c:pt>
                <c:pt idx="952">
                  <c:v>5.3509792286063798E-2</c:v>
                </c:pt>
                <c:pt idx="953">
                  <c:v>4.09275521591696E-2</c:v>
                </c:pt>
                <c:pt idx="954">
                  <c:v>8.3182927158149803E-2</c:v>
                </c:pt>
                <c:pt idx="955">
                  <c:v>5.8865283875979502E-2</c:v>
                </c:pt>
                <c:pt idx="956">
                  <c:v>6.6456918851422103E-2</c:v>
                </c:pt>
                <c:pt idx="957">
                  <c:v>7.0816836304288297E-2</c:v>
                </c:pt>
                <c:pt idx="958">
                  <c:v>6.9835498788644701E-2</c:v>
                </c:pt>
                <c:pt idx="959">
                  <c:v>5.6568659430904403E-2</c:v>
                </c:pt>
                <c:pt idx="960">
                  <c:v>9.1788883185848602E-2</c:v>
                </c:pt>
                <c:pt idx="961">
                  <c:v>7.1492217324453294E-2</c:v>
                </c:pt>
                <c:pt idx="962">
                  <c:v>9.1418127986282904E-2</c:v>
                </c:pt>
                <c:pt idx="963">
                  <c:v>6.4029390566945496E-2</c:v>
                </c:pt>
                <c:pt idx="964">
                  <c:v>4.9462583048625601E-2</c:v>
                </c:pt>
                <c:pt idx="965">
                  <c:v>2.68907052683981E-2</c:v>
                </c:pt>
                <c:pt idx="966">
                  <c:v>9.7660770162680502E-2</c:v>
                </c:pt>
                <c:pt idx="967">
                  <c:v>8.5348387386418201E-2</c:v>
                </c:pt>
                <c:pt idx="968">
                  <c:v>8.0565964916473595E-2</c:v>
                </c:pt>
                <c:pt idx="969">
                  <c:v>3.2091143532825703E-2</c:v>
                </c:pt>
                <c:pt idx="970">
                  <c:v>0.106566868796378</c:v>
                </c:pt>
                <c:pt idx="971">
                  <c:v>5.5561915612317901E-2</c:v>
                </c:pt>
                <c:pt idx="972">
                  <c:v>3.6704770046206703E-2</c:v>
                </c:pt>
                <c:pt idx="973">
                  <c:v>6.52549095705975E-2</c:v>
                </c:pt>
                <c:pt idx="974">
                  <c:v>8.02135902086408E-2</c:v>
                </c:pt>
                <c:pt idx="975">
                  <c:v>9.3569599576454193E-2</c:v>
                </c:pt>
                <c:pt idx="976">
                  <c:v>9.5161202236163103E-2</c:v>
                </c:pt>
                <c:pt idx="977">
                  <c:v>8.4039821576083598E-2</c:v>
                </c:pt>
                <c:pt idx="978">
                  <c:v>6.9690017892562101E-2</c:v>
                </c:pt>
                <c:pt idx="979">
                  <c:v>7.3530870958244496E-2</c:v>
                </c:pt>
                <c:pt idx="980">
                  <c:v>6.4143335293147793E-2</c:v>
                </c:pt>
                <c:pt idx="981">
                  <c:v>5.6490282726363299E-2</c:v>
                </c:pt>
                <c:pt idx="982">
                  <c:v>8.0051124404044896E-2</c:v>
                </c:pt>
                <c:pt idx="983">
                  <c:v>6.7891074825359499E-2</c:v>
                </c:pt>
                <c:pt idx="984">
                  <c:v>6.8682879010403194E-2</c:v>
                </c:pt>
                <c:pt idx="985">
                  <c:v>3.0015774772213202E-2</c:v>
                </c:pt>
                <c:pt idx="986">
                  <c:v>4.13995947300232E-2</c:v>
                </c:pt>
                <c:pt idx="987">
                  <c:v>3.3540244898158697E-2</c:v>
                </c:pt>
                <c:pt idx="988">
                  <c:v>5.9658571606214801E-2</c:v>
                </c:pt>
                <c:pt idx="989">
                  <c:v>8.1169832947036794E-2</c:v>
                </c:pt>
                <c:pt idx="990">
                  <c:v>3.8220279041767599E-2</c:v>
                </c:pt>
                <c:pt idx="991">
                  <c:v>9.7957957446027005E-2</c:v>
                </c:pt>
                <c:pt idx="992">
                  <c:v>6.9143775851135597E-2</c:v>
                </c:pt>
                <c:pt idx="993">
                  <c:v>7.8791016820533202E-2</c:v>
                </c:pt>
                <c:pt idx="994">
                  <c:v>5.7903584893519398E-2</c:v>
                </c:pt>
                <c:pt idx="995">
                  <c:v>3.1708309603150298E-2</c:v>
                </c:pt>
                <c:pt idx="996">
                  <c:v>8.52067197376494E-2</c:v>
                </c:pt>
                <c:pt idx="997">
                  <c:v>6.56603657977754E-2</c:v>
                </c:pt>
                <c:pt idx="998">
                  <c:v>7.9144067795600195E-2</c:v>
                </c:pt>
                <c:pt idx="999">
                  <c:v>6.15626637126193E-2</c:v>
                </c:pt>
              </c:numCache>
            </c:numRef>
          </c:val>
          <c:smooth val="0"/>
          <c:extLst>
            <c:ext xmlns:c16="http://schemas.microsoft.com/office/drawing/2014/chart" uri="{C3380CC4-5D6E-409C-BE32-E72D297353CC}">
              <c16:uniqueId val="{00000000-B332-4979-B836-7AFDB185BCFD}"/>
            </c:ext>
          </c:extLst>
        </c:ser>
        <c:dLbls>
          <c:showLegendKey val="0"/>
          <c:showVal val="0"/>
          <c:showCatName val="0"/>
          <c:showSerName val="0"/>
          <c:showPercent val="0"/>
          <c:showBubbleSize val="0"/>
        </c:dLbls>
        <c:smooth val="0"/>
        <c:axId val="437184368"/>
        <c:axId val="437184760"/>
      </c:lineChart>
      <c:catAx>
        <c:axId val="43718436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データナンバー</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760"/>
        <c:crosses val="autoZero"/>
        <c:auto val="1"/>
        <c:lblAlgn val="ctr"/>
        <c:lblOffset val="100"/>
        <c:noMultiLvlLbl val="0"/>
      </c:catAx>
      <c:valAx>
        <c:axId val="437184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371843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SGD</c:v>
                </c:pt>
              </c:strCache>
            </c:strRef>
          </c:tx>
          <c:spPr>
            <a:ln w="28575" cap="rnd">
              <a:solidFill>
                <a:schemeClr val="accent2"/>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Sheet1!$B$2:$B$3001</c:f>
              <c:numCache>
                <c:formatCode>General</c:formatCode>
                <c:ptCount val="3000"/>
                <c:pt idx="0">
                  <c:v>1.0301510527108999</c:v>
                </c:pt>
                <c:pt idx="1">
                  <c:v>1.0267528811258599</c:v>
                </c:pt>
                <c:pt idx="2">
                  <c:v>1.0233592019261799</c:v>
                </c:pt>
                <c:pt idx="3">
                  <c:v>1.01997001141288</c:v>
                </c:pt>
                <c:pt idx="4">
                  <c:v>1.0165853058481</c:v>
                </c:pt>
                <c:pt idx="5">
                  <c:v>1.0132050814547799</c:v>
                </c:pt>
                <c:pt idx="6">
                  <c:v>1.00982933441634</c:v>
                </c:pt>
                <c:pt idx="7">
                  <c:v>1.0064580608762801</c:v>
                </c:pt>
                <c:pt idx="8">
                  <c:v>1.00309125693788</c:v>
                </c:pt>
                <c:pt idx="9">
                  <c:v>0.99972891866381597</c:v>
                </c:pt>
                <c:pt idx="10">
                  <c:v>0.99637104207579597</c:v>
                </c:pt>
                <c:pt idx="11">
                  <c:v>0.99301762315420095</c:v>
                </c:pt>
                <c:pt idx="12">
                  <c:v>0.98966865783769598</c:v>
                </c:pt>
                <c:pt idx="13">
                  <c:v>0.98632414202285801</c:v>
                </c:pt>
                <c:pt idx="14">
                  <c:v>0.98298407156377698</c:v>
                </c:pt>
                <c:pt idx="15">
                  <c:v>0.97964844227167103</c:v>
                </c:pt>
                <c:pt idx="16">
                  <c:v>0.976317249914473</c:v>
                </c:pt>
                <c:pt idx="17">
                  <c:v>0.97299049021643003</c:v>
                </c:pt>
                <c:pt idx="18">
                  <c:v>0.96966815885768598</c:v>
                </c:pt>
                <c:pt idx="19">
                  <c:v>0.96635025147385401</c:v>
                </c:pt>
                <c:pt idx="20">
                  <c:v>0.96303676365558699</c:v>
                </c:pt>
                <c:pt idx="21">
                  <c:v>0.95972769094814803</c:v>
                </c:pt>
                <c:pt idx="22">
                  <c:v>0.95642302885095198</c:v>
                </c:pt>
                <c:pt idx="23">
                  <c:v>0.95312277281712598</c:v>
                </c:pt>
                <c:pt idx="24">
                  <c:v>0.949826918253036</c:v>
                </c:pt>
                <c:pt idx="25">
                  <c:v>0.946535460517828</c:v>
                </c:pt>
                <c:pt idx="26">
                  <c:v>0.94324839492294799</c:v>
                </c:pt>
                <c:pt idx="27">
                  <c:v>0.93996571673165497</c:v>
                </c:pt>
                <c:pt idx="28">
                  <c:v>0.93668742115852599</c:v>
                </c:pt>
                <c:pt idx="29">
                  <c:v>0.93341350336896201</c:v>
                </c:pt>
                <c:pt idx="30">
                  <c:v>0.93014395847866405</c:v>
                </c:pt>
                <c:pt idx="31">
                  <c:v>0.92687878155312498</c:v>
                </c:pt>
                <c:pt idx="32">
                  <c:v>0.92361796760709103</c:v>
                </c:pt>
                <c:pt idx="33">
                  <c:v>0.92036151160402702</c:v>
                </c:pt>
                <c:pt idx="34">
                  <c:v>0.91710940845556699</c:v>
                </c:pt>
                <c:pt idx="35">
                  <c:v>0.91386165302095501</c:v>
                </c:pt>
                <c:pt idx="36">
                  <c:v>0.91061824010647896</c:v>
                </c:pt>
                <c:pt idx="37">
                  <c:v>0.90737916446488598</c:v>
                </c:pt>
                <c:pt idx="38">
                  <c:v>0.90414442079479995</c:v>
                </c:pt>
                <c:pt idx="39">
                  <c:v>0.90091400374011699</c:v>
                </c:pt>
                <c:pt idx="40">
                  <c:v>0.89768790788939401</c:v>
                </c:pt>
                <c:pt idx="41">
                  <c:v>0.89446612777523105</c:v>
                </c:pt>
                <c:pt idx="42">
                  <c:v>0.89124865787363206</c:v>
                </c:pt>
                <c:pt idx="43">
                  <c:v>0.88803549260336201</c:v>
                </c:pt>
                <c:pt idx="44">
                  <c:v>0.88482662632528997</c:v>
                </c:pt>
                <c:pt idx="45">
                  <c:v>0.88162205334171695</c:v>
                </c:pt>
                <c:pt idx="46">
                  <c:v>0.87842176789569804</c:v>
                </c:pt>
                <c:pt idx="47">
                  <c:v>0.87522576417034303</c:v>
                </c:pt>
                <c:pt idx="48">
                  <c:v>0.87203403628810905</c:v>
                </c:pt>
                <c:pt idx="49">
                  <c:v>0.86884657831008305</c:v>
                </c:pt>
                <c:pt idx="50">
                  <c:v>0.86566338423524203</c:v>
                </c:pt>
                <c:pt idx="51">
                  <c:v>0.86248444799970803</c:v>
                </c:pt>
                <c:pt idx="52">
                  <c:v>0.85930976347598098</c:v>
                </c:pt>
                <c:pt idx="53">
                  <c:v>0.85613932447216201</c:v>
                </c:pt>
                <c:pt idx="54">
                  <c:v>0.85297312473116305</c:v>
                </c:pt>
                <c:pt idx="55">
                  <c:v>0.84981115792989703</c:v>
                </c:pt>
                <c:pt idx="56">
                  <c:v>0.84665341767845104</c:v>
                </c:pt>
                <c:pt idx="57">
                  <c:v>0.84349989751925103</c:v>
                </c:pt>
                <c:pt idx="58">
                  <c:v>0.84035059092620201</c:v>
                </c:pt>
                <c:pt idx="59">
                  <c:v>0.83720549130382005</c:v>
                </c:pt>
                <c:pt idx="60">
                  <c:v>0.83406459198633398</c:v>
                </c:pt>
                <c:pt idx="61">
                  <c:v>0.83092788623678404</c:v>
                </c:pt>
                <c:pt idx="62">
                  <c:v>0.82779536724609304</c:v>
                </c:pt>
                <c:pt idx="63">
                  <c:v>0.824667028132128</c:v>
                </c:pt>
                <c:pt idx="64">
                  <c:v>0.82154286193872605</c:v>
                </c:pt>
                <c:pt idx="65">
                  <c:v>0.818422861634721</c:v>
                </c:pt>
                <c:pt idx="66">
                  <c:v>0.81530702011293898</c:v>
                </c:pt>
                <c:pt idx="67">
                  <c:v>0.812195330189174</c:v>
                </c:pt>
                <c:pt idx="68">
                  <c:v>0.80908778460114605</c:v>
                </c:pt>
                <c:pt idx="69">
                  <c:v>0.805984376007438</c:v>
                </c:pt>
                <c:pt idx="70">
                  <c:v>0.80288509698640498</c:v>
                </c:pt>
                <c:pt idx="71">
                  <c:v>0.79978994003507298</c:v>
                </c:pt>
                <c:pt idx="72">
                  <c:v>0.79669889756799805</c:v>
                </c:pt>
                <c:pt idx="73">
                  <c:v>0.79361196191612104</c:v>
                </c:pt>
                <c:pt idx="74">
                  <c:v>0.79052912532558195</c:v>
                </c:pt>
                <c:pt idx="75">
                  <c:v>0.78745037995651701</c:v>
                </c:pt>
                <c:pt idx="76">
                  <c:v>0.78437571788183402</c:v>
                </c:pt>
                <c:pt idx="77">
                  <c:v>0.78130513108595301</c:v>
                </c:pt>
                <c:pt idx="78">
                  <c:v>0.77823861146352902</c:v>
                </c:pt>
                <c:pt idx="79">
                  <c:v>0.77517615081813895</c:v>
                </c:pt>
                <c:pt idx="80">
                  <c:v>0.77211774086094997</c:v>
                </c:pt>
                <c:pt idx="81">
                  <c:v>0.76906337320935003</c:v>
                </c:pt>
                <c:pt idx="82">
                  <c:v>0.76601303938555898</c:v>
                </c:pt>
                <c:pt idx="83">
                  <c:v>0.76296673081519994</c:v>
                </c:pt>
                <c:pt idx="84">
                  <c:v>0.75992443882584304</c:v>
                </c:pt>
                <c:pt idx="85">
                  <c:v>0.756886154645524</c:v>
                </c:pt>
                <c:pt idx="86">
                  <c:v>0.75385186940121596</c:v>
                </c:pt>
                <c:pt idx="87">
                  <c:v>0.75082157411728501</c:v>
                </c:pt>
                <c:pt idx="88">
                  <c:v>0.74779525971390004</c:v>
                </c:pt>
                <c:pt idx="89">
                  <c:v>0.74477291700540404</c:v>
                </c:pt>
                <c:pt idx="90">
                  <c:v>0.74175503000114495</c:v>
                </c:pt>
                <c:pt idx="91">
                  <c:v>0.73874271909960898</c:v>
                </c:pt>
                <c:pt idx="92">
                  <c:v>0.73573597495259102</c:v>
                </c:pt>
                <c:pt idx="93">
                  <c:v>0.73273478813706105</c:v>
                </c:pt>
                <c:pt idx="94">
                  <c:v>0.72973914915425098</c:v>
                </c:pt>
                <c:pt idx="95">
                  <c:v>0.726749048428733</c:v>
                </c:pt>
                <c:pt idx="96">
                  <c:v>0.72376447630747298</c:v>
                </c:pt>
                <c:pt idx="97">
                  <c:v>0.72078542305886195</c:v>
                </c:pt>
                <c:pt idx="98">
                  <c:v>0.71781187887173803</c:v>
                </c:pt>
                <c:pt idx="99">
                  <c:v>0.714843833854369</c:v>
                </c:pt>
                <c:pt idx="100">
                  <c:v>0.71188127803343304</c:v>
                </c:pt>
                <c:pt idx="101">
                  <c:v>0.70892420135296097</c:v>
                </c:pt>
                <c:pt idx="102">
                  <c:v>0.70597259367326903</c:v>
                </c:pt>
                <c:pt idx="103">
                  <c:v>0.70302644476986098</c:v>
                </c:pt>
                <c:pt idx="104">
                  <c:v>0.70008574433230297</c:v>
                </c:pt>
                <c:pt idx="105">
                  <c:v>0.69715048196308704</c:v>
                </c:pt>
                <c:pt idx="106">
                  <c:v>0.69422064717645404</c:v>
                </c:pt>
                <c:pt idx="107">
                  <c:v>0.69129622939720203</c:v>
                </c:pt>
                <c:pt idx="108">
                  <c:v>0.68837721795946505</c:v>
                </c:pt>
                <c:pt idx="109">
                  <c:v>0.68546360210546198</c:v>
                </c:pt>
                <c:pt idx="110">
                  <c:v>0.68255537098421903</c:v>
                </c:pt>
                <c:pt idx="111">
                  <c:v>0.67965251365026802</c:v>
                </c:pt>
                <c:pt idx="112">
                  <c:v>0.67675501906231195</c:v>
                </c:pt>
                <c:pt idx="113">
                  <c:v>0.67386287608185602</c:v>
                </c:pt>
                <c:pt idx="114">
                  <c:v>0.67097607347181598</c:v>
                </c:pt>
                <c:pt idx="115">
                  <c:v>0.66809459989508801</c:v>
                </c:pt>
                <c:pt idx="116">
                  <c:v>0.66521844391309404</c:v>
                </c:pt>
                <c:pt idx="117">
                  <c:v>0.662347593984285</c:v>
                </c:pt>
                <c:pt idx="118">
                  <c:v>0.659482038462611</c:v>
                </c:pt>
                <c:pt idx="119">
                  <c:v>0.65662176559596597</c:v>
                </c:pt>
                <c:pt idx="120">
                  <c:v>0.65376676352458096</c:v>
                </c:pt>
                <c:pt idx="121">
                  <c:v>0.65091702027939402</c:v>
                </c:pt>
                <c:pt idx="122">
                  <c:v>0.64807252378037095</c:v>
                </c:pt>
                <c:pt idx="123">
                  <c:v>0.64523326183479301</c:v>
                </c:pt>
                <c:pt idx="124">
                  <c:v>0.64239922213550504</c:v>
                </c:pt>
                <c:pt idx="125">
                  <c:v>0.63957039225911505</c:v>
                </c:pt>
                <c:pt idx="126">
                  <c:v>0.63674675966415994</c:v>
                </c:pt>
                <c:pt idx="127">
                  <c:v>0.63392831168921704</c:v>
                </c:pt>
                <c:pt idx="128">
                  <c:v>0.63111503555098103</c:v>
                </c:pt>
                <c:pt idx="129">
                  <c:v>0.62830691834228902</c:v>
                </c:pt>
                <c:pt idx="130">
                  <c:v>0.62550394703009304</c:v>
                </c:pt>
                <c:pt idx="131">
                  <c:v>0.62270610845339402</c:v>
                </c:pt>
                <c:pt idx="132">
                  <c:v>0.61991338932111495</c:v>
                </c:pt>
                <c:pt idx="133">
                  <c:v>0.61712577620992803</c:v>
                </c:pt>
                <c:pt idx="134">
                  <c:v>0.61434325556202396</c:v>
                </c:pt>
                <c:pt idx="135">
                  <c:v>0.61156581368283103</c:v>
                </c:pt>
                <c:pt idx="136">
                  <c:v>0.60879343673867004</c:v>
                </c:pt>
                <c:pt idx="137">
                  <c:v>0.60602611075435597</c:v>
                </c:pt>
                <c:pt idx="138">
                  <c:v>0.60326382161073899</c:v>
                </c:pt>
                <c:pt idx="139">
                  <c:v>0.60050655504217798</c:v>
                </c:pt>
                <c:pt idx="140">
                  <c:v>0.59775429663395896</c:v>
                </c:pt>
                <c:pt idx="141">
                  <c:v>0.59500703181963499</c:v>
                </c:pt>
                <c:pt idx="142">
                  <c:v>0.59226474587831002</c:v>
                </c:pt>
                <c:pt idx="143">
                  <c:v>0.58952742393184399</c:v>
                </c:pt>
                <c:pt idx="144">
                  <c:v>0.58679505094198803</c:v>
                </c:pt>
                <c:pt idx="145">
                  <c:v>0.58406761170744803</c:v>
                </c:pt>
                <c:pt idx="146">
                  <c:v>0.58134509086086394</c:v>
                </c:pt>
                <c:pt idx="147">
                  <c:v>0.57862747286572003</c:v>
                </c:pt>
                <c:pt idx="148">
                  <c:v>0.57591474201315596</c:v>
                </c:pt>
                <c:pt idx="149">
                  <c:v>0.57320688241871498</c:v>
                </c:pt>
                <c:pt idx="150">
                  <c:v>0.57050387801898395</c:v>
                </c:pt>
                <c:pt idx="151">
                  <c:v>0.56780571256816204</c:v>
                </c:pt>
                <c:pt idx="152">
                  <c:v>0.56511236963451605</c:v>
                </c:pt>
                <c:pt idx="153">
                  <c:v>0.56242511133449302</c:v>
                </c:pt>
                <c:pt idx="154">
                  <c:v>0.55974521425685897</c:v>
                </c:pt>
                <c:pt idx="155">
                  <c:v>0.55707266553005397</c:v>
                </c:pt>
                <c:pt idx="156">
                  <c:v>0.55440745222251997</c:v>
                </c:pt>
                <c:pt idx="157">
                  <c:v>0.55174956134216102</c:v>
                </c:pt>
                <c:pt idx="158">
                  <c:v>0.54909897983579803</c:v>
                </c:pt>
                <c:pt idx="159">
                  <c:v>0.54645569458860899</c:v>
                </c:pt>
                <c:pt idx="160">
                  <c:v>0.54381969242355199</c:v>
                </c:pt>
                <c:pt idx="161">
                  <c:v>0.54119096010077905</c:v>
                </c:pt>
                <c:pt idx="162">
                  <c:v>0.538569484317031</c:v>
                </c:pt>
                <c:pt idx="163">
                  <c:v>0.53595525170501901</c:v>
                </c:pt>
                <c:pt idx="164">
                  <c:v>0.53334824883280096</c:v>
                </c:pt>
                <c:pt idx="165">
                  <c:v>0.53074846220312299</c:v>
                </c:pt>
                <c:pt idx="166">
                  <c:v>0.52815587825276</c:v>
                </c:pt>
                <c:pt idx="167">
                  <c:v>0.52557048335184098</c:v>
                </c:pt>
                <c:pt idx="168">
                  <c:v>0.52299226380314501</c:v>
                </c:pt>
                <c:pt idx="169">
                  <c:v>0.52042120584139495</c:v>
                </c:pt>
                <c:pt idx="170">
                  <c:v>0.51785729563251903</c:v>
                </c:pt>
                <c:pt idx="171">
                  <c:v>0.51530051927291098</c:v>
                </c:pt>
                <c:pt idx="172">
                  <c:v>0.512750862788654</c:v>
                </c:pt>
                <c:pt idx="173">
                  <c:v>0.51020831213474205</c:v>
                </c:pt>
                <c:pt idx="174">
                  <c:v>0.50767285319426803</c:v>
                </c:pt>
                <c:pt idx="175">
                  <c:v>0.50514447177760102</c:v>
                </c:pt>
                <c:pt idx="176">
                  <c:v>0.50262315362153898</c:v>
                </c:pt>
                <c:pt idx="177">
                  <c:v>0.50010888438844103</c:v>
                </c:pt>
                <c:pt idx="178">
                  <c:v>0.49760164966533699</c:v>
                </c:pt>
                <c:pt idx="179">
                  <c:v>0.495101434963019</c:v>
                </c:pt>
                <c:pt idx="180">
                  <c:v>0.49260822571510099</c:v>
                </c:pt>
                <c:pt idx="181">
                  <c:v>0.49012200727706301</c:v>
                </c:pt>
                <c:pt idx="182">
                  <c:v>0.48764276492527098</c:v>
                </c:pt>
                <c:pt idx="183">
                  <c:v>0.48517048385596401</c:v>
                </c:pt>
                <c:pt idx="184">
                  <c:v>0.48270514918422103</c:v>
                </c:pt>
                <c:pt idx="185">
                  <c:v>0.48024674594290501</c:v>
                </c:pt>
                <c:pt idx="186">
                  <c:v>0.47779525908157</c:v>
                </c:pt>
                <c:pt idx="187">
                  <c:v>0.47535067346534798</c:v>
                </c:pt>
                <c:pt idx="188">
                  <c:v>0.47291297387380599</c:v>
                </c:pt>
                <c:pt idx="189">
                  <c:v>0.47048214499976598</c:v>
                </c:pt>
                <c:pt idx="190">
                  <c:v>0.46805817144810802</c:v>
                </c:pt>
                <c:pt idx="191">
                  <c:v>0.46564166210605201</c:v>
                </c:pt>
                <c:pt idx="192">
                  <c:v>0.46323399103761698</c:v>
                </c:pt>
                <c:pt idx="193">
                  <c:v>0.46083513949398203</c:v>
                </c:pt>
                <c:pt idx="194">
                  <c:v>0.45844508868466599</c:v>
                </c:pt>
                <c:pt idx="195">
                  <c:v>0.45606381977747901</c:v>
                </c:pt>
                <c:pt idx="196">
                  <c:v>0.45369131389848599</c:v>
                </c:pt>
                <c:pt idx="197">
                  <c:v>0.45132755213195302</c:v>
                </c:pt>
                <c:pt idx="198">
                  <c:v>0.44897251552029099</c:v>
                </c:pt>
                <c:pt idx="199">
                  <c:v>0.44662618506400598</c:v>
                </c:pt>
                <c:pt idx="200">
                  <c:v>0.44428854172163201</c:v>
                </c:pt>
                <c:pt idx="201">
                  <c:v>0.441959566409664</c:v>
                </c:pt>
                <c:pt idx="202">
                  <c:v>0.439639240002489</c:v>
                </c:pt>
                <c:pt idx="203">
                  <c:v>0.437327543332311</c:v>
                </c:pt>
                <c:pt idx="204">
                  <c:v>0.43502445718907201</c:v>
                </c:pt>
                <c:pt idx="205">
                  <c:v>0.43272996232036198</c:v>
                </c:pt>
                <c:pt idx="206">
                  <c:v>0.43044403943133402</c:v>
                </c:pt>
                <c:pt idx="207">
                  <c:v>0.428166669184603</c:v>
                </c:pt>
                <c:pt idx="208">
                  <c:v>0.42589783220015298</c:v>
                </c:pt>
                <c:pt idx="209">
                  <c:v>0.42363750905522501</c:v>
                </c:pt>
                <c:pt idx="210">
                  <c:v>0.42138568028420598</c:v>
                </c:pt>
                <c:pt idx="211">
                  <c:v>0.41914232637851601</c:v>
                </c:pt>
                <c:pt idx="212">
                  <c:v>0.41690742778647899</c:v>
                </c:pt>
                <c:pt idx="213">
                  <c:v>0.414680964913199</c:v>
                </c:pt>
                <c:pt idx="214">
                  <c:v>0.41246291812042102</c:v>
                </c:pt>
                <c:pt idx="215">
                  <c:v>0.41025326772639098</c:v>
                </c:pt>
                <c:pt idx="216">
                  <c:v>0.40805199400571002</c:v>
                </c:pt>
                <c:pt idx="217">
                  <c:v>0.40585907718917502</c:v>
                </c:pt>
                <c:pt idx="218">
                  <c:v>0.403674497463621</c:v>
                </c:pt>
                <c:pt idx="219">
                  <c:v>0.40149823497175002</c:v>
                </c:pt>
                <c:pt idx="220">
                  <c:v>0.39933026981196001</c:v>
                </c:pt>
                <c:pt idx="221">
                  <c:v>0.39717058203815497</c:v>
                </c:pt>
                <c:pt idx="222">
                  <c:v>0.39501915165955898</c:v>
                </c:pt>
                <c:pt idx="223">
                  <c:v>0.392875958640518</c:v>
                </c:pt>
                <c:pt idx="224">
                  <c:v>0.39074098290029202</c:v>
                </c:pt>
                <c:pt idx="225">
                  <c:v>0.388614204312839</c:v>
                </c:pt>
                <c:pt idx="226">
                  <c:v>0.386495602706598</c:v>
                </c:pt>
                <c:pt idx="227">
                  <c:v>0.38438515786424798</c:v>
                </c:pt>
                <c:pt idx="228">
                  <c:v>0.38228284952247799</c:v>
                </c:pt>
                <c:pt idx="229">
                  <c:v>0.38018865737172902</c:v>
                </c:pt>
                <c:pt idx="230">
                  <c:v>0.37810256105594098</c:v>
                </c:pt>
                <c:pt idx="231">
                  <c:v>0.37602454017227999</c:v>
                </c:pt>
                <c:pt idx="232">
                  <c:v>0.37395457427086098</c:v>
                </c:pt>
                <c:pt idx="233">
                  <c:v>0.371892642854464</c:v>
                </c:pt>
                <c:pt idx="234">
                  <c:v>0.36983872537822798</c:v>
                </c:pt>
                <c:pt idx="235">
                  <c:v>0.36779280124934399</c:v>
                </c:pt>
                <c:pt idx="236">
                  <c:v>0.365754849826738</c:v>
                </c:pt>
                <c:pt idx="237">
                  <c:v>0.36372485042073199</c:v>
                </c:pt>
                <c:pt idx="238">
                  <c:v>0.36170278229270603</c:v>
                </c:pt>
                <c:pt idx="239">
                  <c:v>0.35968862465474</c:v>
                </c:pt>
                <c:pt idx="240">
                  <c:v>0.35768235666924802</c:v>
                </c:pt>
                <c:pt idx="241">
                  <c:v>0.35568395744859399</c:v>
                </c:pt>
                <c:pt idx="242">
                  <c:v>0.35369340605469901</c:v>
                </c:pt>
                <c:pt idx="243">
                  <c:v>0.35171068149863999</c:v>
                </c:pt>
                <c:pt idx="244">
                  <c:v>0.349735762740218</c:v>
                </c:pt>
                <c:pt idx="245">
                  <c:v>0.347768628687534</c:v>
                </c:pt>
                <c:pt idx="246">
                  <c:v>0.34580925819653402</c:v>
                </c:pt>
                <c:pt idx="247">
                  <c:v>0.34385763007054398</c:v>
                </c:pt>
                <c:pt idx="248">
                  <c:v>0.34191372305979001</c:v>
                </c:pt>
                <c:pt idx="249">
                  <c:v>0.33997751586090702</c:v>
                </c:pt>
                <c:pt idx="250">
                  <c:v>0.33804898711641801</c:v>
                </c:pt>
                <c:pt idx="251">
                  <c:v>0.336128115414214</c:v>
                </c:pt>
                <c:pt idx="252">
                  <c:v>0.334214879286999</c:v>
                </c:pt>
                <c:pt idx="253">
                  <c:v>0.33230925721173099</c:v>
                </c:pt>
                <c:pt idx="254">
                  <c:v>0.33041122760903902</c:v>
                </c:pt>
                <c:pt idx="255">
                  <c:v>0.328520768842616</c:v>
                </c:pt>
                <c:pt idx="256">
                  <c:v>0.326637859218606</c:v>
                </c:pt>
                <c:pt idx="257">
                  <c:v>0.32476247698495297</c:v>
                </c:pt>
                <c:pt idx="258">
                  <c:v>0.32289460033074602</c:v>
                </c:pt>
                <c:pt idx="259">
                  <c:v>0.32103420738553001</c:v>
                </c:pt>
                <c:pt idx="260">
                  <c:v>0.31918127621860598</c:v>
                </c:pt>
                <c:pt idx="261">
                  <c:v>0.317335784838294</c:v>
                </c:pt>
                <c:pt idx="262">
                  <c:v>0.31549771119119102</c:v>
                </c:pt>
                <c:pt idx="263">
                  <c:v>0.313667033161385</c:v>
                </c:pt>
                <c:pt idx="264">
                  <c:v>0.31184372856966203</c:v>
                </c:pt>
                <c:pt idx="265">
                  <c:v>0.31002777517267199</c:v>
                </c:pt>
                <c:pt idx="266">
                  <c:v>0.30821915066208</c:v>
                </c:pt>
                <c:pt idx="267">
                  <c:v>0.306417832663685</c:v>
                </c:pt>
                <c:pt idx="268">
                  <c:v>0.30462379873650502</c:v>
                </c:pt>
                <c:pt idx="269">
                  <c:v>0.30283702637184801</c:v>
                </c:pt>
                <c:pt idx="270">
                  <c:v>0.30105749299233198</c:v>
                </c:pt>
                <c:pt idx="271">
                  <c:v>0.29928517595089699</c:v>
                </c:pt>
                <c:pt idx="272">
                  <c:v>0.29752005252976099</c:v>
                </c:pt>
                <c:pt idx="273">
                  <c:v>0.29576209993936498</c:v>
                </c:pt>
                <c:pt idx="274">
                  <c:v>0.294011295317267</c:v>
                </c:pt>
                <c:pt idx="275">
                  <c:v>0.29226761572700699</c:v>
                </c:pt>
                <c:pt idx="276">
                  <c:v>0.29053103815693798</c:v>
                </c:pt>
                <c:pt idx="277">
                  <c:v>0.28880153951901599</c:v>
                </c:pt>
                <c:pt idx="278">
                  <c:v>0.28707909664754699</c:v>
                </c:pt>
                <c:pt idx="279">
                  <c:v>0.28536368629789999</c:v>
                </c:pt>
                <c:pt idx="280">
                  <c:v>0.28365528514518001</c:v>
                </c:pt>
                <c:pt idx="281">
                  <c:v>0.28195386978284198</c:v>
                </c:pt>
                <c:pt idx="282">
                  <c:v>0.28025941672128202</c:v>
                </c:pt>
                <c:pt idx="283">
                  <c:v>0.27857190238636498</c:v>
                </c:pt>
                <c:pt idx="284">
                  <c:v>0.27689130311791099</c:v>
                </c:pt>
                <c:pt idx="285">
                  <c:v>0.27521759516813199</c:v>
                </c:pt>
                <c:pt idx="286">
                  <c:v>0.273550754700016</c:v>
                </c:pt>
                <c:pt idx="287">
                  <c:v>0.27189075778565702</c:v>
                </c:pt>
                <c:pt idx="288">
                  <c:v>0.270237580404531</c:v>
                </c:pt>
                <c:pt idx="289">
                  <c:v>0.26859119844171397</c:v>
                </c:pt>
                <c:pt idx="290">
                  <c:v>0.26695158768604099</c:v>
                </c:pt>
                <c:pt idx="291">
                  <c:v>0.26531872382819999</c:v>
                </c:pt>
                <c:pt idx="292">
                  <c:v>0.26369258245877197</c:v>
                </c:pt>
                <c:pt idx="293">
                  <c:v>0.26207313906618901</c:v>
                </c:pt>
                <c:pt idx="294">
                  <c:v>0.26046036903464198</c:v>
                </c:pt>
                <c:pt idx="295">
                  <c:v>0.25885424764189902</c:v>
                </c:pt>
                <c:pt idx="296">
                  <c:v>0.257254750057062</c:v>
                </c:pt>
                <c:pt idx="297">
                  <c:v>0.25566185133824598</c:v>
                </c:pt>
                <c:pt idx="298">
                  <c:v>0.25407552643017001</c:v>
                </c:pt>
                <c:pt idx="299">
                  <c:v>0.25249575016167403</c:v>
                </c:pt>
                <c:pt idx="300">
                  <c:v>0.25092249724314503</c:v>
                </c:pt>
                <c:pt idx="301">
                  <c:v>0.24935574226385601</c:v>
                </c:pt>
                <c:pt idx="302">
                  <c:v>0.24779545968921299</c:v>
                </c:pt>
                <c:pt idx="303">
                  <c:v>0.24624162385789999</c:v>
                </c:pt>
                <c:pt idx="304">
                  <c:v>0.24469420897892999</c:v>
                </c:pt>
                <c:pt idx="305">
                  <c:v>0.24315318912858999</c:v>
                </c:pt>
                <c:pt idx="306">
                  <c:v>0.241618538247273</c:v>
                </c:pt>
                <c:pt idx="307">
                  <c:v>0.24009023013620401</c:v>
                </c:pt>
                <c:pt idx="308">
                  <c:v>0.23856823845403999</c:v>
                </c:pt>
                <c:pt idx="309">
                  <c:v>0.23705253671335799</c:v>
                </c:pt>
                <c:pt idx="310">
                  <c:v>0.23554309827700301</c:v>
                </c:pt>
                <c:pt idx="311">
                  <c:v>0.23403989635431499</c:v>
                </c:pt>
                <c:pt idx="312">
                  <c:v>0.23254290399720801</c:v>
                </c:pt>
                <c:pt idx="313">
                  <c:v>0.23105209409611099</c:v>
                </c:pt>
                <c:pt idx="314">
                  <c:v>0.229567439375754</c:v>
                </c:pt>
                <c:pt idx="315">
                  <c:v>0.22808891239079901</c:v>
                </c:pt>
                <c:pt idx="316">
                  <c:v>0.22661648552131</c:v>
                </c:pt>
                <c:pt idx="317">
                  <c:v>0.22515013096804101</c:v>
                </c:pt>
                <c:pt idx="318">
                  <c:v>0.22369160667017701</c:v>
                </c:pt>
                <c:pt idx="319">
                  <c:v>0.22224150384476499</c:v>
                </c:pt>
                <c:pt idx="320">
                  <c:v>0.220799787749694</c:v>
                </c:pt>
                <c:pt idx="321">
                  <c:v>0.219366423600583</c:v>
                </c:pt>
                <c:pt idx="322">
                  <c:v>0.21794137657051099</c:v>
                </c:pt>
                <c:pt idx="323">
                  <c:v>0.21652461178973101</c:v>
                </c:pt>
                <c:pt idx="324">
                  <c:v>0.215116094345352</c:v>
                </c:pt>
                <c:pt idx="325">
                  <c:v>0.21371578928101301</c:v>
                </c:pt>
                <c:pt idx="326">
                  <c:v>0.212323661596521</c:v>
                </c:pt>
                <c:pt idx="327">
                  <c:v>0.21093967624747401</c:v>
                </c:pt>
                <c:pt idx="328">
                  <c:v>0.20956379814486001</c:v>
                </c:pt>
                <c:pt idx="329">
                  <c:v>0.208195992154628</c:v>
                </c:pt>
                <c:pt idx="330">
                  <c:v>0.20683622309723099</c:v>
                </c:pt>
                <c:pt idx="331">
                  <c:v>0.20548445574715099</c:v>
                </c:pt>
                <c:pt idx="332">
                  <c:v>0.204140654832384</c:v>
                </c:pt>
                <c:pt idx="333">
                  <c:v>0.20280478503391</c:v>
                </c:pt>
                <c:pt idx="334">
                  <c:v>0.20147681098511799</c:v>
                </c:pt>
                <c:pt idx="335">
                  <c:v>0.20015669727121499</c:v>
                </c:pt>
                <c:pt idx="336">
                  <c:v>0.198844408428592</c:v>
                </c:pt>
                <c:pt idx="337">
                  <c:v>0.19753990894416401</c:v>
                </c:pt>
                <c:pt idx="338">
                  <c:v>0.196243163254671</c:v>
                </c:pt>
                <c:pt idx="339">
                  <c:v>0.194954135745943</c:v>
                </c:pt>
                <c:pt idx="340">
                  <c:v>0.19367279075213301</c:v>
                </c:pt>
                <c:pt idx="341">
                  <c:v>0.192399092554911</c:v>
                </c:pt>
                <c:pt idx="342">
                  <c:v>0.191133005382607</c:v>
                </c:pt>
                <c:pt idx="343">
                  <c:v>0.18987449340933099</c:v>
                </c:pt>
                <c:pt idx="344">
                  <c:v>0.18862352075403499</c:v>
                </c:pt>
                <c:pt idx="345">
                  <c:v>0.18738005147953901</c:v>
                </c:pt>
                <c:pt idx="346">
                  <c:v>0.18614404959150599</c:v>
                </c:pt>
                <c:pt idx="347">
                  <c:v>0.18491547903737299</c:v>
                </c:pt>
                <c:pt idx="348">
                  <c:v>0.18369430370522899</c:v>
                </c:pt>
                <c:pt idx="349">
                  <c:v>0.182480487422642</c:v>
                </c:pt>
                <c:pt idx="350">
                  <c:v>0.181273993955434</c:v>
                </c:pt>
                <c:pt idx="351">
                  <c:v>0.18007478700639801</c:v>
                </c:pt>
                <c:pt idx="352">
                  <c:v>0.17888283021395701</c:v>
                </c:pt>
                <c:pt idx="353">
                  <c:v>0.17769808715076699</c:v>
                </c:pt>
                <c:pt idx="354">
                  <c:v>0.17652052132224699</c:v>
                </c:pt>
                <c:pt idx="355">
                  <c:v>0.17535009616505601</c:v>
                </c:pt>
                <c:pt idx="356">
                  <c:v>0.17418677504549299</c:v>
                </c:pt>
                <c:pt idx="357">
                  <c:v>0.173030521257828</c:v>
                </c:pt>
                <c:pt idx="358">
                  <c:v>0.17188129802256699</c:v>
                </c:pt>
                <c:pt idx="359">
                  <c:v>0.170739068484627</c:v>
                </c:pt>
                <c:pt idx="360">
                  <c:v>0.16960379571143899</c:v>
                </c:pt>
                <c:pt idx="361">
                  <c:v>0.16847544269097101</c:v>
                </c:pt>
                <c:pt idx="362">
                  <c:v>0.16735397232965801</c:v>
                </c:pt>
                <c:pt idx="363">
                  <c:v>0.16623934745023999</c:v>
                </c:pt>
                <c:pt idx="364">
                  <c:v>0.16513153078951601</c:v>
                </c:pt>
                <c:pt idx="365">
                  <c:v>0.16403048499598799</c:v>
                </c:pt>
                <c:pt idx="366">
                  <c:v>0.16294533980963799</c:v>
                </c:pt>
                <c:pt idx="367">
                  <c:v>0.16187653617332901</c:v>
                </c:pt>
                <c:pt idx="368">
                  <c:v>0.16082393332747</c:v>
                </c:pt>
                <c:pt idx="369">
                  <c:v>0.15978738876847701</c:v>
                </c:pt>
                <c:pt idx="370">
                  <c:v>0.15876675831341899</c:v>
                </c:pt>
                <c:pt idx="371">
                  <c:v>0.157761896166558</c:v>
                </c:pt>
                <c:pt idx="372">
                  <c:v>0.15677265498765799</c:v>
                </c:pt>
                <c:pt idx="373">
                  <c:v>0.15579888596195701</c:v>
                </c:pt>
                <c:pt idx="374">
                  <c:v>0.15484043887165</c:v>
                </c:pt>
                <c:pt idx="375">
                  <c:v>0.153897162168775</c:v>
                </c:pt>
                <c:pt idx="376">
                  <c:v>0.15296890304935501</c:v>
                </c:pt>
                <c:pt idx="377">
                  <c:v>0.15205550752866101</c:v>
                </c:pt>
                <c:pt idx="378">
                  <c:v>0.15115682051746199</c:v>
                </c:pt>
                <c:pt idx="379">
                  <c:v>0.15027268589911799</c:v>
                </c:pt>
                <c:pt idx="380">
                  <c:v>0.14940294660737199</c:v>
                </c:pt>
                <c:pt idx="381">
                  <c:v>0.14854744470470699</c:v>
                </c:pt>
                <c:pt idx="382">
                  <c:v>0.147706021461112</c:v>
                </c:pt>
                <c:pt idx="383">
                  <c:v>0.14687851743313801</c:v>
                </c:pt>
                <c:pt idx="384">
                  <c:v>0.14606477254307201</c:v>
                </c:pt>
                <c:pt idx="385">
                  <c:v>0.145264626158122</c:v>
                </c:pt>
                <c:pt idx="386">
                  <c:v>0.14447791716945199</c:v>
                </c:pt>
                <c:pt idx="387">
                  <c:v>0.14370448407094699</c:v>
                </c:pt>
                <c:pt idx="388">
                  <c:v>0.14294416503756399</c:v>
                </c:pt>
                <c:pt idx="389">
                  <c:v>0.14219679800315599</c:v>
                </c:pt>
                <c:pt idx="390">
                  <c:v>0.14146222073762099</c:v>
                </c:pt>
                <c:pt idx="391">
                  <c:v>0.14074027092328401</c:v>
                </c:pt>
                <c:pt idx="392">
                  <c:v>0.14003078623036899</c:v>
                </c:pt>
                <c:pt idx="393">
                  <c:v>0.139333604391467</c:v>
                </c:pt>
                <c:pt idx="394">
                  <c:v>0.13864856327488301</c:v>
                </c:pt>
                <c:pt idx="395">
                  <c:v>0.137975500956766</c:v>
                </c:pt>
                <c:pt idx="396">
                  <c:v>0.137314255791919</c:v>
                </c:pt>
                <c:pt idx="397">
                  <c:v>0.13666466648321399</c:v>
                </c:pt>
                <c:pt idx="398">
                  <c:v>0.13602657214950301</c:v>
                </c:pt>
                <c:pt idx="399">
                  <c:v>0.13539981239196699</c:v>
                </c:pt>
                <c:pt idx="400">
                  <c:v>0.13478422735882101</c:v>
                </c:pt>
                <c:pt idx="401">
                  <c:v>0.13417965780830701</c:v>
                </c:pt>
                <c:pt idx="402">
                  <c:v>0.13358594516992001</c:v>
                </c:pt>
                <c:pt idx="403">
                  <c:v>0.133002931603804</c:v>
                </c:pt>
                <c:pt idx="404">
                  <c:v>0.132430460058274</c:v>
                </c:pt>
                <c:pt idx="405">
                  <c:v>0.131868374325427</c:v>
                </c:pt>
                <c:pt idx="406">
                  <c:v>0.131316519094787</c:v>
                </c:pt>
                <c:pt idx="407">
                  <c:v>0.13077474000497999</c:v>
                </c:pt>
                <c:pt idx="408">
                  <c:v>0.130242883693377</c:v>
                </c:pt>
                <c:pt idx="409">
                  <c:v>0.129720797843732</c:v>
                </c:pt>
                <c:pt idx="410">
                  <c:v>0.12920833123175199</c:v>
                </c:pt>
                <c:pt idx="411">
                  <c:v>0.128705333768623</c:v>
                </c:pt>
                <c:pt idx="412">
                  <c:v>0.12821165654247901</c:v>
                </c:pt>
                <c:pt idx="413">
                  <c:v>0.127727151857807</c:v>
                </c:pt>
                <c:pt idx="414">
                  <c:v>0.12725167327280201</c:v>
                </c:pt>
                <c:pt idx="415">
                  <c:v>0.126785075634679</c:v>
                </c:pt>
                <c:pt idx="416">
                  <c:v>0.126327215112954</c:v>
                </c:pt>
                <c:pt idx="417">
                  <c:v>0.12587794923071499</c:v>
                </c:pt>
                <c:pt idx="418">
                  <c:v>0.12543713689390101</c:v>
                </c:pt>
                <c:pt idx="419">
                  <c:v>0.125004638418618</c:v>
                </c:pt>
                <c:pt idx="420">
                  <c:v>0.124580315556518</c:v>
                </c:pt>
                <c:pt idx="421">
                  <c:v>0.12416403151826801</c:v>
                </c:pt>
                <c:pt idx="422">
                  <c:v>0.123755650995154</c:v>
                </c:pt>
                <c:pt idx="423">
                  <c:v>0.12335504017884399</c:v>
                </c:pt>
                <c:pt idx="424">
                  <c:v>0.122962066779358</c:v>
                </c:pt>
                <c:pt idx="425">
                  <c:v>0.122576600041283</c:v>
                </c:pt>
                <c:pt idx="426">
                  <c:v>0.122198510758272</c:v>
                </c:pt>
                <c:pt idx="427">
                  <c:v>0.121827671285879</c:v>
                </c:pt>
                <c:pt idx="428">
                  <c:v>0.121463955552762</c:v>
                </c:pt>
                <c:pt idx="429">
                  <c:v>0.121107239070326</c:v>
                </c:pt>
                <c:pt idx="430">
                  <c:v>0.12075739894082201</c:v>
                </c:pt>
                <c:pt idx="431">
                  <c:v>0.120414313863977</c:v>
                </c:pt>
                <c:pt idx="432">
                  <c:v>0.120077864142191</c:v>
                </c:pt>
                <c:pt idx="433">
                  <c:v>0.11974793168435401</c:v>
                </c:pt>
                <c:pt idx="434">
                  <c:v>0.119424400008331</c:v>
                </c:pt>
                <c:pt idx="435">
                  <c:v>0.11910715424217699</c:v>
                </c:pt>
                <c:pt idx="436">
                  <c:v>0.11879608112411</c:v>
                </c:pt>
                <c:pt idx="437">
                  <c:v>0.118491069001314</c:v>
                </c:pt>
                <c:pt idx="438">
                  <c:v>0.11819200782761299</c:v>
                </c:pt>
                <c:pt idx="439">
                  <c:v>0.117898789160059</c:v>
                </c:pt>
                <c:pt idx="440">
                  <c:v>0.117611306154499</c:v>
                </c:pt>
                <c:pt idx="441">
                  <c:v>0.11732945356015501</c:v>
                </c:pt>
                <c:pt idx="442">
                  <c:v>0.11705312771326799</c:v>
                </c:pt>
                <c:pt idx="443">
                  <c:v>0.116782226529864</c:v>
                </c:pt>
                <c:pt idx="444">
                  <c:v>0.116516649497669</c:v>
                </c:pt>
                <c:pt idx="445">
                  <c:v>0.11625629766723899</c:v>
                </c:pt>
                <c:pt idx="446">
                  <c:v>0.116001073642335</c:v>
                </c:pt>
                <c:pt idx="447">
                  <c:v>0.115750881569588</c:v>
                </c:pt>
                <c:pt idx="448">
                  <c:v>0.115505627127507</c:v>
                </c:pt>
                <c:pt idx="449">
                  <c:v>0.11526521751485599</c:v>
                </c:pt>
                <c:pt idx="450">
                  <c:v>0.115029561438455</c:v>
                </c:pt>
                <c:pt idx="451">
                  <c:v>0.114798569100432</c:v>
                </c:pt>
                <c:pt idx="452">
                  <c:v>0.114572152184975</c:v>
                </c:pt>
                <c:pt idx="453">
                  <c:v>0.114350223844603</c:v>
                </c:pt>
                <c:pt idx="454">
                  <c:v>0.11413269868602</c:v>
                </c:pt>
                <c:pt idx="455">
                  <c:v>0.11391949275555401</c:v>
                </c:pt>
                <c:pt idx="456">
                  <c:v>0.113710523524242</c:v>
                </c:pt>
                <c:pt idx="457">
                  <c:v>0.113505709872572</c:v>
                </c:pt>
                <c:pt idx="458">
                  <c:v>0.113304972074926</c:v>
                </c:pt>
                <c:pt idx="459">
                  <c:v>0.113108231783747</c:v>
                </c:pt>
                <c:pt idx="460">
                  <c:v>0.112915412013464</c:v>
                </c:pt>
                <c:pt idx="461">
                  <c:v>0.112726437124193</c:v>
                </c:pt>
                <c:pt idx="462">
                  <c:v>0.112541232805248</c:v>
                </c:pt>
                <c:pt idx="463">
                  <c:v>0.112359726058489</c:v>
                </c:pt>
                <c:pt idx="464">
                  <c:v>0.112181845181518</c:v>
                </c:pt>
                <c:pt idx="465">
                  <c:v>0.11200751975076099</c:v>
                </c:pt>
                <c:pt idx="466">
                  <c:v>0.111836680604446</c:v>
                </c:pt>
                <c:pt idx="467">
                  <c:v>0.111669259825507</c:v>
                </c:pt>
                <c:pt idx="468">
                  <c:v>0.111505190724422</c:v>
                </c:pt>
                <c:pt idx="469">
                  <c:v>0.11134440782202</c:v>
                </c:pt>
                <c:pt idx="470">
                  <c:v>0.11118684683225501</c:v>
                </c:pt>
                <c:pt idx="471">
                  <c:v>0.11103244464497999</c:v>
                </c:pt>
                <c:pt idx="472">
                  <c:v>0.11088113930873</c:v>
                </c:pt>
                <c:pt idx="473">
                  <c:v>0.11073239018938601</c:v>
                </c:pt>
                <c:pt idx="474">
                  <c:v>0.110582730885341</c:v>
                </c:pt>
                <c:pt idx="475">
                  <c:v>0.110432163092891</c:v>
                </c:pt>
                <c:pt idx="476">
                  <c:v>0.11028068864076</c:v>
                </c:pt>
                <c:pt idx="477">
                  <c:v>0.11012830949102501</c:v>
                </c:pt>
                <c:pt idx="478">
                  <c:v>0.10997502774000099</c:v>
                </c:pt>
                <c:pt idx="479">
                  <c:v>0.109820845619098</c:v>
                </c:pt>
                <c:pt idx="480">
                  <c:v>0.109665765495635</c:v>
                </c:pt>
                <c:pt idx="481">
                  <c:v>0.109509789873625</c:v>
                </c:pt>
                <c:pt idx="482">
                  <c:v>0.10935292139451799</c:v>
                </c:pt>
                <c:pt idx="483">
                  <c:v>0.10919516283790601</c:v>
                </c:pt>
                <c:pt idx="484">
                  <c:v>0.10903651712218999</c:v>
                </c:pt>
                <c:pt idx="485">
                  <c:v>0.108876987305212</c:v>
                </c:pt>
                <c:pt idx="486">
                  <c:v>0.10871657658483699</c:v>
                </c:pt>
                <c:pt idx="487">
                  <c:v>0.108555288299504</c:v>
                </c:pt>
                <c:pt idx="488">
                  <c:v>0.10839312592873</c:v>
                </c:pt>
                <c:pt idx="489">
                  <c:v>0.108230093093573</c:v>
                </c:pt>
                <c:pt idx="490">
                  <c:v>0.10806619355704999</c:v>
                </c:pt>
                <c:pt idx="491">
                  <c:v>0.107901431224516</c:v>
                </c:pt>
                <c:pt idx="492">
                  <c:v>0.107735810143995</c:v>
                </c:pt>
                <c:pt idx="493">
                  <c:v>0.107569334506465</c:v>
                </c:pt>
                <c:pt idx="494">
                  <c:v>0.107402008646104</c:v>
                </c:pt>
                <c:pt idx="495">
                  <c:v>0.10723383704047899</c:v>
                </c:pt>
                <c:pt idx="496">
                  <c:v>0.10706482431070399</c:v>
                </c:pt>
                <c:pt idx="497">
                  <c:v>0.106894975221533</c:v>
                </c:pt>
                <c:pt idx="498">
                  <c:v>0.106724294681421</c:v>
                </c:pt>
                <c:pt idx="499">
                  <c:v>0.10655278774252901</c:v>
                </c:pt>
                <c:pt idx="500">
                  <c:v>0.106380459600678</c:v>
                </c:pt>
                <c:pt idx="501">
                  <c:v>0.106207315595266</c:v>
                </c:pt>
                <c:pt idx="502">
                  <c:v>0.106033361209121</c:v>
                </c:pt>
                <c:pt idx="503">
                  <c:v>0.105858602068314</c:v>
                </c:pt>
                <c:pt idx="504">
                  <c:v>0.105683043941921</c:v>
                </c:pt>
                <c:pt idx="505">
                  <c:v>0.10550669274173299</c:v>
                </c:pt>
                <c:pt idx="506">
                  <c:v>0.10532955452191201</c:v>
                </c:pt>
                <c:pt idx="507">
                  <c:v>0.105151635478606</c:v>
                </c:pt>
                <c:pt idx="508">
                  <c:v>0.104972941949503</c:v>
                </c:pt>
                <c:pt idx="509">
                  <c:v>0.10479348041334</c:v>
                </c:pt>
                <c:pt idx="510">
                  <c:v>0.104613257489357</c:v>
                </c:pt>
                <c:pt idx="511">
                  <c:v>0.10443227993670599</c:v>
                </c:pt>
                <c:pt idx="512">
                  <c:v>0.104250554653797</c:v>
                </c:pt>
                <c:pt idx="513">
                  <c:v>0.104068088677607</c:v>
                </c:pt>
                <c:pt idx="514">
                  <c:v>0.103884889182924</c:v>
                </c:pt>
                <c:pt idx="515">
                  <c:v>0.103700963481547</c:v>
                </c:pt>
                <c:pt idx="516">
                  <c:v>0.103516319021436</c:v>
                </c:pt>
                <c:pt idx="517">
                  <c:v>0.103330963385804</c:v>
                </c:pt>
                <c:pt idx="518">
                  <c:v>0.103144904292162</c:v>
                </c:pt>
                <c:pt idx="519">
                  <c:v>0.102958149591312</c:v>
                </c:pt>
                <c:pt idx="520">
                  <c:v>0.10277070726629001</c:v>
                </c:pt>
                <c:pt idx="521">
                  <c:v>0.10258258543125499</c:v>
                </c:pt>
                <c:pt idx="522">
                  <c:v>0.10239379233033299</c:v>
                </c:pt>
                <c:pt idx="523">
                  <c:v>0.102204336336403</c:v>
                </c:pt>
                <c:pt idx="524">
                  <c:v>0.102014225949841</c:v>
                </c:pt>
                <c:pt idx="525">
                  <c:v>0.10182346979720799</c:v>
                </c:pt>
                <c:pt idx="526">
                  <c:v>0.101632076629892</c:v>
                </c:pt>
                <c:pt idx="527">
                  <c:v>0.101440055322704</c:v>
                </c:pt>
                <c:pt idx="528">
                  <c:v>0.10124741487241599</c:v>
                </c:pt>
                <c:pt idx="529">
                  <c:v>0.101054164396259</c:v>
                </c:pt>
                <c:pt idx="530">
                  <c:v>0.10086031313037599</c:v>
                </c:pt>
                <c:pt idx="531">
                  <c:v>0.10066587042821599</c:v>
                </c:pt>
                <c:pt idx="532">
                  <c:v>0.10047084575889501</c:v>
                </c:pt>
                <c:pt idx="533">
                  <c:v>0.100275248705504</c:v>
                </c:pt>
                <c:pt idx="534">
                  <c:v>0.100079088963371</c:v>
                </c:pt>
                <c:pt idx="535">
                  <c:v>9.9882376338282494E-2</c:v>
                </c:pt>
                <c:pt idx="536">
                  <c:v>9.9685120744657199E-2</c:v>
                </c:pt>
                <c:pt idx="537">
                  <c:v>9.9487332203682097E-2</c:v>
                </c:pt>
                <c:pt idx="538">
                  <c:v>9.9289020841398998E-2</c:v>
                </c:pt>
                <c:pt idx="539">
                  <c:v>9.9090196886754994E-2</c:v>
                </c:pt>
                <c:pt idx="540">
                  <c:v>9.8890870669609901E-2</c:v>
                </c:pt>
                <c:pt idx="541">
                  <c:v>9.8691052618702493E-2</c:v>
                </c:pt>
                <c:pt idx="542">
                  <c:v>9.8490753259580593E-2</c:v>
                </c:pt>
                <c:pt idx="543">
                  <c:v>9.8289983212489995E-2</c:v>
                </c:pt>
                <c:pt idx="544">
                  <c:v>9.8088753190227598E-2</c:v>
                </c:pt>
                <c:pt idx="545">
                  <c:v>9.7887073995957502E-2</c:v>
                </c:pt>
                <c:pt idx="546">
                  <c:v>9.76849565209916E-2</c:v>
                </c:pt>
                <c:pt idx="547">
                  <c:v>9.7482411742535899E-2</c:v>
                </c:pt>
                <c:pt idx="548">
                  <c:v>9.7279450721402205E-2</c:v>
                </c:pt>
                <c:pt idx="549">
                  <c:v>9.7076084599689097E-2</c:v>
                </c:pt>
                <c:pt idx="550">
                  <c:v>9.6872324598428997E-2</c:v>
                </c:pt>
                <c:pt idx="551">
                  <c:v>9.6668182015207105E-2</c:v>
                </c:pt>
                <c:pt idx="552">
                  <c:v>9.6463668221749399E-2</c:v>
                </c:pt>
                <c:pt idx="553">
                  <c:v>9.62587946614826E-2</c:v>
                </c:pt>
                <c:pt idx="554">
                  <c:v>9.6053572847067004E-2</c:v>
                </c:pt>
                <c:pt idx="555">
                  <c:v>9.5848014357904299E-2</c:v>
                </c:pt>
                <c:pt idx="556">
                  <c:v>9.5642130837617398E-2</c:v>
                </c:pt>
                <c:pt idx="557">
                  <c:v>9.5435933991510402E-2</c:v>
                </c:pt>
                <c:pt idx="558">
                  <c:v>9.5229435584002403E-2</c:v>
                </c:pt>
                <c:pt idx="559">
                  <c:v>9.5022647436043203E-2</c:v>
                </c:pt>
                <c:pt idx="560">
                  <c:v>9.4815581422505096E-2</c:v>
                </c:pt>
                <c:pt idx="561">
                  <c:v>9.4608249469558398E-2</c:v>
                </c:pt>
                <c:pt idx="562">
                  <c:v>9.4400663552028294E-2</c:v>
                </c:pt>
                <c:pt idx="563">
                  <c:v>9.4192835690734097E-2</c:v>
                </c:pt>
                <c:pt idx="564">
                  <c:v>9.3984777949814594E-2</c:v>
                </c:pt>
                <c:pt idx="565">
                  <c:v>9.3776502434038705E-2</c:v>
                </c:pt>
                <c:pt idx="566">
                  <c:v>9.3568021286102296E-2</c:v>
                </c:pt>
                <c:pt idx="567">
                  <c:v>9.3359346683914296E-2</c:v>
                </c:pt>
                <c:pt idx="568">
                  <c:v>9.3150490837872593E-2</c:v>
                </c:pt>
                <c:pt idx="569">
                  <c:v>9.2941465988128996E-2</c:v>
                </c:pt>
                <c:pt idx="570">
                  <c:v>9.2732284401849496E-2</c:v>
                </c:pt>
                <c:pt idx="571">
                  <c:v>9.2522958370463301E-2</c:v>
                </c:pt>
                <c:pt idx="572">
                  <c:v>9.2313500206911495E-2</c:v>
                </c:pt>
                <c:pt idx="573">
                  <c:v>9.2103922242887395E-2</c:v>
                </c:pt>
                <c:pt idx="574">
                  <c:v>9.1894236826075795E-2</c:v>
                </c:pt>
                <c:pt idx="575">
                  <c:v>9.1684456317391305E-2</c:v>
                </c:pt>
                <c:pt idx="576">
                  <c:v>9.1474593088214304E-2</c:v>
                </c:pt>
                <c:pt idx="577">
                  <c:v>9.1264659517628993E-2</c:v>
                </c:pt>
                <c:pt idx="578">
                  <c:v>9.1054667989663093E-2</c:v>
                </c:pt>
                <c:pt idx="579">
                  <c:v>9.0844630890531797E-2</c:v>
                </c:pt>
                <c:pt idx="580">
                  <c:v>9.0634560605883596E-2</c:v>
                </c:pt>
                <c:pt idx="581">
                  <c:v>9.04244695180563E-2</c:v>
                </c:pt>
                <c:pt idx="582">
                  <c:v>9.0214370003334099E-2</c:v>
                </c:pt>
                <c:pt idx="583">
                  <c:v>9.0004274429218503E-2</c:v>
                </c:pt>
                <c:pt idx="584">
                  <c:v>8.9794195151704906E-2</c:v>
                </c:pt>
                <c:pt idx="585">
                  <c:v>8.9584144512570504E-2</c:v>
                </c:pt>
                <c:pt idx="586">
                  <c:v>8.9374134836674696E-2</c:v>
                </c:pt>
                <c:pt idx="587">
                  <c:v>8.9164178429271601E-2</c:v>
                </c:pt>
                <c:pt idx="588">
                  <c:v>8.8954287573335802E-2</c:v>
                </c:pt>
                <c:pt idx="589">
                  <c:v>8.8744474526904801E-2</c:v>
                </c:pt>
                <c:pt idx="590">
                  <c:v>8.8534751520436397E-2</c:v>
                </c:pt>
                <c:pt idx="591">
                  <c:v>8.8325130754182898E-2</c:v>
                </c:pt>
                <c:pt idx="592">
                  <c:v>8.8115624395585401E-2</c:v>
                </c:pt>
                <c:pt idx="593">
                  <c:v>8.7906244576685902E-2</c:v>
                </c:pt>
                <c:pt idx="594">
                  <c:v>8.7697003391560002E-2</c:v>
                </c:pt>
                <c:pt idx="595">
                  <c:v>8.7487912893771794E-2</c:v>
                </c:pt>
                <c:pt idx="596">
                  <c:v>8.7278985093850306E-2</c:v>
                </c:pt>
                <c:pt idx="597">
                  <c:v>8.7070231956789895E-2</c:v>
                </c:pt>
                <c:pt idx="598">
                  <c:v>8.6861665399574406E-2</c:v>
                </c:pt>
                <c:pt idx="599">
                  <c:v>8.6653297288728406E-2</c:v>
                </c:pt>
                <c:pt idx="600">
                  <c:v>8.6445139437891505E-2</c:v>
                </c:pt>
                <c:pt idx="601">
                  <c:v>8.62372036054221E-2</c:v>
                </c:pt>
                <c:pt idx="602">
                  <c:v>8.6029501492029606E-2</c:v>
                </c:pt>
                <c:pt idx="603">
                  <c:v>8.5822044738433398E-2</c:v>
                </c:pt>
                <c:pt idx="604">
                  <c:v>8.5614844923052796E-2</c:v>
                </c:pt>
                <c:pt idx="605">
                  <c:v>8.54079135597276E-2</c:v>
                </c:pt>
                <c:pt idx="606">
                  <c:v>8.5201262095469202E-2</c:v>
                </c:pt>
                <c:pt idx="607">
                  <c:v>8.4994901908245005E-2</c:v>
                </c:pt>
                <c:pt idx="608">
                  <c:v>8.4788844304792901E-2</c:v>
                </c:pt>
                <c:pt idx="609">
                  <c:v>8.4583100518472995E-2</c:v>
                </c:pt>
                <c:pt idx="610">
                  <c:v>8.4377681707150903E-2</c:v>
                </c:pt>
                <c:pt idx="611">
                  <c:v>8.4172598951115701E-2</c:v>
                </c:pt>
                <c:pt idx="612">
                  <c:v>8.3967863251035404E-2</c:v>
                </c:pt>
                <c:pt idx="613">
                  <c:v>8.3763485525946604E-2</c:v>
                </c:pt>
                <c:pt idx="614">
                  <c:v>8.3559476611282005E-2</c:v>
                </c:pt>
                <c:pt idx="615">
                  <c:v>8.3355847256933902E-2</c:v>
                </c:pt>
                <c:pt idx="616">
                  <c:v>8.3152608125357297E-2</c:v>
                </c:pt>
                <c:pt idx="617">
                  <c:v>8.2949769789709402E-2</c:v>
                </c:pt>
                <c:pt idx="618">
                  <c:v>8.2747342732028495E-2</c:v>
                </c:pt>
                <c:pt idx="619">
                  <c:v>8.2545337341453501E-2</c:v>
                </c:pt>
                <c:pt idx="620">
                  <c:v>8.2343763912481494E-2</c:v>
                </c:pt>
                <c:pt idx="621">
                  <c:v>8.2142632643264699E-2</c:v>
                </c:pt>
                <c:pt idx="622">
                  <c:v>8.1941953633950501E-2</c:v>
                </c:pt>
                <c:pt idx="623">
                  <c:v>8.1741736885060395E-2</c:v>
                </c:pt>
                <c:pt idx="624">
                  <c:v>8.1541992295910207E-2</c:v>
                </c:pt>
                <c:pt idx="625">
                  <c:v>8.1342729663072502E-2</c:v>
                </c:pt>
                <c:pt idx="626">
                  <c:v>8.1143958678880398E-2</c:v>
                </c:pt>
                <c:pt idx="627">
                  <c:v>8.0945688929972906E-2</c:v>
                </c:pt>
                <c:pt idx="628">
                  <c:v>8.0747929895883905E-2</c:v>
                </c:pt>
                <c:pt idx="629">
                  <c:v>8.0550690947671297E-2</c:v>
                </c:pt>
                <c:pt idx="630">
                  <c:v>8.0353981346591205E-2</c:v>
                </c:pt>
                <c:pt idx="631">
                  <c:v>8.0157810242813904E-2</c:v>
                </c:pt>
                <c:pt idx="632">
                  <c:v>7.9962186674182201E-2</c:v>
                </c:pt>
                <c:pt idx="633">
                  <c:v>7.97671195650137E-2</c:v>
                </c:pt>
                <c:pt idx="634">
                  <c:v>7.9572617724945199E-2</c:v>
                </c:pt>
                <c:pt idx="635">
                  <c:v>7.9378689847822398E-2</c:v>
                </c:pt>
                <c:pt idx="636">
                  <c:v>7.9185344510630001E-2</c:v>
                </c:pt>
                <c:pt idx="637">
                  <c:v>7.8992590172467E-2</c:v>
                </c:pt>
                <c:pt idx="638">
                  <c:v>7.8800435173565303E-2</c:v>
                </c:pt>
                <c:pt idx="639">
                  <c:v>7.8608887734349903E-2</c:v>
                </c:pt>
                <c:pt idx="640">
                  <c:v>7.8417955954544302E-2</c:v>
                </c:pt>
                <c:pt idx="641">
                  <c:v>7.8227647812317599E-2</c:v>
                </c:pt>
                <c:pt idx="642">
                  <c:v>7.8037971163475495E-2</c:v>
                </c:pt>
                <c:pt idx="643">
                  <c:v>7.7848933740693196E-2</c:v>
                </c:pt>
                <c:pt idx="644">
                  <c:v>7.7660543152793096E-2</c:v>
                </c:pt>
                <c:pt idx="645">
                  <c:v>7.7472806884062106E-2</c:v>
                </c:pt>
                <c:pt idx="646">
                  <c:v>7.7285732293614198E-2</c:v>
                </c:pt>
                <c:pt idx="647">
                  <c:v>7.70993266147941E-2</c:v>
                </c:pt>
                <c:pt idx="648">
                  <c:v>7.6913596954622895E-2</c:v>
                </c:pt>
                <c:pt idx="649">
                  <c:v>7.67285502932855E-2</c:v>
                </c:pt>
                <c:pt idx="650">
                  <c:v>7.6544193483660802E-2</c:v>
                </c:pt>
                <c:pt idx="651">
                  <c:v>7.6360533250891205E-2</c:v>
                </c:pt>
                <c:pt idx="652">
                  <c:v>7.6177576191995E-2</c:v>
                </c:pt>
                <c:pt idx="653">
                  <c:v>7.5995328775519205E-2</c:v>
                </c:pt>
                <c:pt idx="654">
                  <c:v>7.5813797341231101E-2</c:v>
                </c:pt>
                <c:pt idx="655">
                  <c:v>7.5632988099853304E-2</c:v>
                </c:pt>
                <c:pt idx="656">
                  <c:v>7.5452907132834701E-2</c:v>
                </c:pt>
                <c:pt idx="657">
                  <c:v>7.5273560392164304E-2</c:v>
                </c:pt>
                <c:pt idx="658">
                  <c:v>7.5094953700221498E-2</c:v>
                </c:pt>
                <c:pt idx="659">
                  <c:v>7.49170927496665E-2</c:v>
                </c:pt>
                <c:pt idx="660">
                  <c:v>7.4739983103368796E-2</c:v>
                </c:pt>
                <c:pt idx="661">
                  <c:v>7.4563630194373107E-2</c:v>
                </c:pt>
                <c:pt idx="662">
                  <c:v>7.4388039325903196E-2</c:v>
                </c:pt>
                <c:pt idx="663">
                  <c:v>7.4213215671401905E-2</c:v>
                </c:pt>
                <c:pt idx="664">
                  <c:v>7.4039164274609104E-2</c:v>
                </c:pt>
                <c:pt idx="665">
                  <c:v>7.3865890049674504E-2</c:v>
                </c:pt>
                <c:pt idx="666">
                  <c:v>7.3693397781306402E-2</c:v>
                </c:pt>
                <c:pt idx="667">
                  <c:v>7.3521692124955601E-2</c:v>
                </c:pt>
                <c:pt idx="668">
                  <c:v>7.3350777607034706E-2</c:v>
                </c:pt>
                <c:pt idx="669">
                  <c:v>7.3180658625169898E-2</c:v>
                </c:pt>
                <c:pt idx="670">
                  <c:v>7.3011339448488102E-2</c:v>
                </c:pt>
                <c:pt idx="671">
                  <c:v>7.2842824217936405E-2</c:v>
                </c:pt>
                <c:pt idx="672">
                  <c:v>7.26751169466337E-2</c:v>
                </c:pt>
                <c:pt idx="673">
                  <c:v>7.2508221520255003E-2</c:v>
                </c:pt>
                <c:pt idx="674">
                  <c:v>7.2342141697447598E-2</c:v>
                </c:pt>
                <c:pt idx="675">
                  <c:v>7.2176881110277299E-2</c:v>
                </c:pt>
                <c:pt idx="676">
                  <c:v>7.2012443264705003E-2</c:v>
                </c:pt>
                <c:pt idx="677">
                  <c:v>7.1848831541094504E-2</c:v>
                </c:pt>
                <c:pt idx="678">
                  <c:v>7.1686049194747706E-2</c:v>
                </c:pt>
                <c:pt idx="679">
                  <c:v>7.1524099356470194E-2</c:v>
                </c:pt>
                <c:pt idx="680">
                  <c:v>7.1362985033164295E-2</c:v>
                </c:pt>
                <c:pt idx="681">
                  <c:v>7.1202709108448406E-2</c:v>
                </c:pt>
                <c:pt idx="682">
                  <c:v>7.1043274343306206E-2</c:v>
                </c:pt>
                <c:pt idx="683">
                  <c:v>7.0884683376759197E-2</c:v>
                </c:pt>
                <c:pt idx="684">
                  <c:v>7.0726938726567004E-2</c:v>
                </c:pt>
                <c:pt idx="685">
                  <c:v>7.05700427899522E-2</c:v>
                </c:pt>
                <c:pt idx="686">
                  <c:v>7.0413997844349499E-2</c:v>
                </c:pt>
                <c:pt idx="687">
                  <c:v>7.0258806048179495E-2</c:v>
                </c:pt>
                <c:pt idx="688">
                  <c:v>7.0104469441645403E-2</c:v>
                </c:pt>
                <c:pt idx="689">
                  <c:v>6.9950989947552195E-2</c:v>
                </c:pt>
                <c:pt idx="690">
                  <c:v>6.9798369372149893E-2</c:v>
                </c:pt>
                <c:pt idx="691">
                  <c:v>6.9646609405995097E-2</c:v>
                </c:pt>
                <c:pt idx="692">
                  <c:v>6.94957116248371E-2</c:v>
                </c:pt>
                <c:pt idx="693">
                  <c:v>6.9345677490521299E-2</c:v>
                </c:pt>
                <c:pt idx="694">
                  <c:v>6.9196508351915001E-2</c:v>
                </c:pt>
                <c:pt idx="695">
                  <c:v>6.9048205445850205E-2</c:v>
                </c:pt>
                <c:pt idx="696">
                  <c:v>6.8900769898086606E-2</c:v>
                </c:pt>
                <c:pt idx="697">
                  <c:v>6.8754202724291502E-2</c:v>
                </c:pt>
                <c:pt idx="698">
                  <c:v>6.8608504831038003E-2</c:v>
                </c:pt>
                <c:pt idx="699">
                  <c:v>6.8463677016819102E-2</c:v>
                </c:pt>
                <c:pt idx="700">
                  <c:v>6.8319719973078299E-2</c:v>
                </c:pt>
                <c:pt idx="701">
                  <c:v>6.8176634285256499E-2</c:v>
                </c:pt>
                <c:pt idx="702">
                  <c:v>6.80344204338523E-2</c:v>
                </c:pt>
                <c:pt idx="703">
                  <c:v>6.7893078795499204E-2</c:v>
                </c:pt>
                <c:pt idx="704">
                  <c:v>6.7752609644053399E-2</c:v>
                </c:pt>
                <c:pt idx="705">
                  <c:v>6.7613013151698098E-2</c:v>
                </c:pt>
                <c:pt idx="706">
                  <c:v>6.7474289390058603E-2</c:v>
                </c:pt>
                <c:pt idx="707">
                  <c:v>6.7336438331329601E-2</c:v>
                </c:pt>
                <c:pt idx="708">
                  <c:v>6.71994598494145E-2</c:v>
                </c:pt>
                <c:pt idx="709">
                  <c:v>6.7063353721076302E-2</c:v>
                </c:pt>
                <c:pt idx="710">
                  <c:v>6.6928119627096994E-2</c:v>
                </c:pt>
                <c:pt idx="711">
                  <c:v>6.6793757153449401E-2</c:v>
                </c:pt>
                <c:pt idx="712">
                  <c:v>6.6660265792475901E-2</c:v>
                </c:pt>
                <c:pt idx="713">
                  <c:v>6.6527644944077494E-2</c:v>
                </c:pt>
                <c:pt idx="714">
                  <c:v>6.6395893916910906E-2</c:v>
                </c:pt>
                <c:pt idx="715">
                  <c:v>6.6265011929592804E-2</c:v>
                </c:pt>
                <c:pt idx="716">
                  <c:v>6.6134998111911703E-2</c:v>
                </c:pt>
                <c:pt idx="717">
                  <c:v>6.6005649907772801E-2</c:v>
                </c:pt>
                <c:pt idx="718">
                  <c:v>6.5876736185653706E-2</c:v>
                </c:pt>
                <c:pt idx="719">
                  <c:v>6.5748261574330905E-2</c:v>
                </c:pt>
                <c:pt idx="720">
                  <c:v>6.5620230636944901E-2</c:v>
                </c:pt>
                <c:pt idx="721">
                  <c:v>6.5492647870606699E-2</c:v>
                </c:pt>
                <c:pt idx="722">
                  <c:v>6.53655177060216E-2</c:v>
                </c:pt>
                <c:pt idx="723">
                  <c:v>6.5238844507131993E-2</c:v>
                </c:pt>
                <c:pt idx="724">
                  <c:v>6.5112632570777595E-2</c:v>
                </c:pt>
                <c:pt idx="725">
                  <c:v>6.4986886126375001E-2</c:v>
                </c:pt>
                <c:pt idx="726">
                  <c:v>6.4861609335613093E-2</c:v>
                </c:pt>
                <c:pt idx="727">
                  <c:v>6.4736806292169199E-2</c:v>
                </c:pt>
                <c:pt idx="728">
                  <c:v>6.4612481021440502E-2</c:v>
                </c:pt>
                <c:pt idx="729">
                  <c:v>6.4488637480295402E-2</c:v>
                </c:pt>
                <c:pt idx="730">
                  <c:v>6.4365279556841196E-2</c:v>
                </c:pt>
                <c:pt idx="731">
                  <c:v>6.4242411070209907E-2</c:v>
                </c:pt>
                <c:pt idx="732">
                  <c:v>6.4120035770361905E-2</c:v>
                </c:pt>
                <c:pt idx="733">
                  <c:v>6.3998157337906397E-2</c:v>
                </c:pt>
                <c:pt idx="734">
                  <c:v>6.3876779383939805E-2</c:v>
                </c:pt>
                <c:pt idx="735">
                  <c:v>6.3755905449900993E-2</c:v>
                </c:pt>
                <c:pt idx="736">
                  <c:v>6.3635539007443398E-2</c:v>
                </c:pt>
                <c:pt idx="737">
                  <c:v>6.3515683458325103E-2</c:v>
                </c:pt>
                <c:pt idx="738">
                  <c:v>6.3396342134314401E-2</c:v>
                </c:pt>
                <c:pt idx="739">
                  <c:v>6.3277518297113006E-2</c:v>
                </c:pt>
                <c:pt idx="740">
                  <c:v>6.3159215138295602E-2</c:v>
                </c:pt>
                <c:pt idx="741">
                  <c:v>6.3041435779265895E-2</c:v>
                </c:pt>
                <c:pt idx="742">
                  <c:v>6.2924183271227896E-2</c:v>
                </c:pt>
                <c:pt idx="743">
                  <c:v>6.2807460595175404E-2</c:v>
                </c:pt>
                <c:pt idx="744">
                  <c:v>6.2691270661895504E-2</c:v>
                </c:pt>
                <c:pt idx="745">
                  <c:v>6.2575616311988602E-2</c:v>
                </c:pt>
                <c:pt idx="746">
                  <c:v>6.2460500315904603E-2</c:v>
                </c:pt>
                <c:pt idx="747">
                  <c:v>6.2345925373993E-2</c:v>
                </c:pt>
                <c:pt idx="748">
                  <c:v>6.2231894116570201E-2</c:v>
                </c:pt>
                <c:pt idx="749">
                  <c:v>6.2118409104000599E-2</c:v>
                </c:pt>
                <c:pt idx="750">
                  <c:v>6.2005472826793001E-2</c:v>
                </c:pt>
                <c:pt idx="751">
                  <c:v>6.1893087705711398E-2</c:v>
                </c:pt>
                <c:pt idx="752">
                  <c:v>6.1781256091901202E-2</c:v>
                </c:pt>
                <c:pt idx="753">
                  <c:v>6.1669980267028697E-2</c:v>
                </c:pt>
                <c:pt idx="754">
                  <c:v>6.1559262443435903E-2</c:v>
                </c:pt>
                <c:pt idx="755">
                  <c:v>6.1449104764307698E-2</c:v>
                </c:pt>
                <c:pt idx="756">
                  <c:v>6.1339509303854699E-2</c:v>
                </c:pt>
                <c:pt idx="757">
                  <c:v>6.1230478067507803E-2</c:v>
                </c:pt>
                <c:pt idx="758">
                  <c:v>6.1122012992128202E-2</c:v>
                </c:pt>
                <c:pt idx="759">
                  <c:v>6.1014115946227999E-2</c:v>
                </c:pt>
                <c:pt idx="760">
                  <c:v>6.0906788730205899E-2</c:v>
                </c:pt>
                <c:pt idx="761">
                  <c:v>6.0800033076594699E-2</c:v>
                </c:pt>
                <c:pt idx="762">
                  <c:v>6.0693850650321499E-2</c:v>
                </c:pt>
                <c:pt idx="763">
                  <c:v>6.0588243048979702E-2</c:v>
                </c:pt>
                <c:pt idx="764">
                  <c:v>6.0483211803114403E-2</c:v>
                </c:pt>
                <c:pt idx="765">
                  <c:v>6.0378758376518002E-2</c:v>
                </c:pt>
                <c:pt idx="766">
                  <c:v>6.0274884166538797E-2</c:v>
                </c:pt>
                <c:pt idx="767">
                  <c:v>6.0171590504400199E-2</c:v>
                </c:pt>
                <c:pt idx="768">
                  <c:v>6.0068878655531899E-2</c:v>
                </c:pt>
                <c:pt idx="769">
                  <c:v>5.9966749819910702E-2</c:v>
                </c:pt>
                <c:pt idx="770">
                  <c:v>5.98652051324138E-2</c:v>
                </c:pt>
                <c:pt idx="771">
                  <c:v>5.9764245663181899E-2</c:v>
                </c:pt>
                <c:pt idx="772">
                  <c:v>5.9663872417992099E-2</c:v>
                </c:pt>
                <c:pt idx="773">
                  <c:v>5.9564086338640902E-2</c:v>
                </c:pt>
                <c:pt idx="774">
                  <c:v>5.9464888303339E-2</c:v>
                </c:pt>
                <c:pt idx="775">
                  <c:v>5.9366279127112898E-2</c:v>
                </c:pt>
                <c:pt idx="776">
                  <c:v>5.9268259562217998E-2</c:v>
                </c:pt>
                <c:pt idx="777">
                  <c:v>5.9170830298559601E-2</c:v>
                </c:pt>
                <c:pt idx="778">
                  <c:v>5.9073991964124002E-2</c:v>
                </c:pt>
                <c:pt idx="779">
                  <c:v>5.8977745125417903E-2</c:v>
                </c:pt>
                <c:pt idx="780">
                  <c:v>5.8882090287915197E-2</c:v>
                </c:pt>
                <c:pt idx="781">
                  <c:v>5.8787027896514597E-2</c:v>
                </c:pt>
                <c:pt idx="782">
                  <c:v>5.86925583360026E-2</c:v>
                </c:pt>
                <c:pt idx="783">
                  <c:v>5.8598681931525398E-2</c:v>
                </c:pt>
                <c:pt idx="784">
                  <c:v>5.8505398949069802E-2</c:v>
                </c:pt>
                <c:pt idx="785">
                  <c:v>5.8412709595948999E-2</c:v>
                </c:pt>
                <c:pt idx="786">
                  <c:v>5.8320614021297103E-2</c:v>
                </c:pt>
                <c:pt idx="787">
                  <c:v>5.8229112316570499E-2</c:v>
                </c:pt>
                <c:pt idx="788">
                  <c:v>5.8138204516055503E-2</c:v>
                </c:pt>
                <c:pt idx="789">
                  <c:v>5.8047890597382697E-2</c:v>
                </c:pt>
                <c:pt idx="790">
                  <c:v>5.79581704820476E-2</c:v>
                </c:pt>
                <c:pt idx="791">
                  <c:v>5.7869044035937602E-2</c:v>
                </c:pt>
                <c:pt idx="792">
                  <c:v>5.77805110698641E-2</c:v>
                </c:pt>
                <c:pt idx="793">
                  <c:v>5.7692571340101098E-2</c:v>
                </c:pt>
                <c:pt idx="794">
                  <c:v>5.7605224548928698E-2</c:v>
                </c:pt>
                <c:pt idx="795">
                  <c:v>5.7518470345181601E-2</c:v>
                </c:pt>
                <c:pt idx="796">
                  <c:v>5.7432308324803699E-2</c:v>
                </c:pt>
                <c:pt idx="797">
                  <c:v>5.7346738031405699E-2</c:v>
                </c:pt>
                <c:pt idx="798">
                  <c:v>5.7261758956829098E-2</c:v>
                </c:pt>
                <c:pt idx="799">
                  <c:v>5.71773705417132E-2</c:v>
                </c:pt>
                <c:pt idx="800">
                  <c:v>5.7093572176067101E-2</c:v>
                </c:pt>
                <c:pt idx="801">
                  <c:v>5.7010363199845301E-2</c:v>
                </c:pt>
                <c:pt idx="802">
                  <c:v>5.6927742903527201E-2</c:v>
                </c:pt>
                <c:pt idx="803">
                  <c:v>5.6845710528699397E-2</c:v>
                </c:pt>
                <c:pt idx="804">
                  <c:v>5.6764265268643303E-2</c:v>
                </c:pt>
                <c:pt idx="805">
                  <c:v>5.6683406268923403E-2</c:v>
                </c:pt>
                <c:pt idx="806">
                  <c:v>5.6603132627980203E-2</c:v>
                </c:pt>
                <c:pt idx="807">
                  <c:v>5.6523443397725699E-2</c:v>
                </c:pt>
                <c:pt idx="808">
                  <c:v>5.6444337584140303E-2</c:v>
                </c:pt>
                <c:pt idx="809">
                  <c:v>5.6365814147874199E-2</c:v>
                </c:pt>
                <c:pt idx="810">
                  <c:v>5.6287872004848798E-2</c:v>
                </c:pt>
                <c:pt idx="811">
                  <c:v>5.62105100268614E-2</c:v>
                </c:pt>
                <c:pt idx="812">
                  <c:v>5.6133727042191897E-2</c:v>
                </c:pt>
                <c:pt idx="813">
                  <c:v>5.6057521836209698E-2</c:v>
                </c:pt>
                <c:pt idx="814">
                  <c:v>5.5981893151984298E-2</c:v>
                </c:pt>
                <c:pt idx="815">
                  <c:v>5.59068396908948E-2</c:v>
                </c:pt>
                <c:pt idx="816">
                  <c:v>5.58323601132426E-2</c:v>
                </c:pt>
                <c:pt idx="817">
                  <c:v>5.5758453038863599E-2</c:v>
                </c:pt>
                <c:pt idx="818">
                  <c:v>5.5685117047742302E-2</c:v>
                </c:pt>
                <c:pt idx="819">
                  <c:v>5.5612350680625297E-2</c:v>
                </c:pt>
                <c:pt idx="820">
                  <c:v>5.5540152439636697E-2</c:v>
                </c:pt>
                <c:pt idx="821">
                  <c:v>5.5468520788892098E-2</c:v>
                </c:pt>
                <c:pt idx="822">
                  <c:v>5.53974541551146E-2</c:v>
                </c:pt>
                <c:pt idx="823">
                  <c:v>5.5326950928249401E-2</c:v>
                </c:pt>
                <c:pt idx="824">
                  <c:v>5.5257009462078503E-2</c:v>
                </c:pt>
                <c:pt idx="825">
                  <c:v>5.5187628074835897E-2</c:v>
                </c:pt>
                <c:pt idx="826">
                  <c:v>5.5118805049821001E-2</c:v>
                </c:pt>
                <c:pt idx="827">
                  <c:v>5.50505386360121E-2</c:v>
                </c:pt>
                <c:pt idx="828">
                  <c:v>5.4982827048679898E-2</c:v>
                </c:pt>
                <c:pt idx="829">
                  <c:v>5.4915668469998E-2</c:v>
                </c:pt>
                <c:pt idx="830">
                  <c:v>5.4849061049655097E-2</c:v>
                </c:pt>
                <c:pt idx="831">
                  <c:v>5.4783002905463098E-2</c:v>
                </c:pt>
                <c:pt idx="832">
                  <c:v>5.4717492123966302E-2</c:v>
                </c:pt>
                <c:pt idx="833">
                  <c:v>5.4652526761047801E-2</c:v>
                </c:pt>
                <c:pt idx="834">
                  <c:v>5.4588104842534797E-2</c:v>
                </c:pt>
                <c:pt idx="835">
                  <c:v>5.45242243648024E-2</c:v>
                </c:pt>
                <c:pt idx="836">
                  <c:v>5.4460883295373998E-2</c:v>
                </c:pt>
                <c:pt idx="837">
                  <c:v>5.4398079573523002E-2</c:v>
                </c:pt>
                <c:pt idx="838">
                  <c:v>5.4335811110868902E-2</c:v>
                </c:pt>
                <c:pt idx="839">
                  <c:v>5.4274075791972798E-2</c:v>
                </c:pt>
                <c:pt idx="840">
                  <c:v>5.4212871474931597E-2</c:v>
                </c:pt>
                <c:pt idx="841">
                  <c:v>5.4152195991967397E-2</c:v>
                </c:pt>
                <c:pt idx="842">
                  <c:v>5.4092047150017003E-2</c:v>
                </c:pt>
                <c:pt idx="843">
                  <c:v>5.4032422731316199E-2</c:v>
                </c:pt>
                <c:pt idx="844">
                  <c:v>5.3973320493983498E-2</c:v>
                </c:pt>
                <c:pt idx="845">
                  <c:v>5.3914738172599598E-2</c:v>
                </c:pt>
                <c:pt idx="846">
                  <c:v>5.3856673478784901E-2</c:v>
                </c:pt>
                <c:pt idx="847">
                  <c:v>5.3799124101773101E-2</c:v>
                </c:pt>
                <c:pt idx="848">
                  <c:v>5.3742087708981999E-2</c:v>
                </c:pt>
                <c:pt idx="849">
                  <c:v>5.3685561946581903E-2</c:v>
                </c:pt>
                <c:pt idx="850">
                  <c:v>5.3629544440058997E-2</c:v>
                </c:pt>
                <c:pt idx="851">
                  <c:v>5.3574032794776898E-2</c:v>
                </c:pt>
                <c:pt idx="852">
                  <c:v>5.3519024596533897E-2</c:v>
                </c:pt>
                <c:pt idx="853">
                  <c:v>5.3464517412117003E-2</c:v>
                </c:pt>
                <c:pt idx="854">
                  <c:v>5.34105087898522E-2</c:v>
                </c:pt>
                <c:pt idx="855">
                  <c:v>5.33569962601508E-2</c:v>
                </c:pt>
                <c:pt idx="856">
                  <c:v>5.3303977336052202E-2</c:v>
                </c:pt>
                <c:pt idx="857">
                  <c:v>5.3251449513763101E-2</c:v>
                </c:pt>
                <c:pt idx="858">
                  <c:v>5.3199410273191798E-2</c:v>
                </c:pt>
                <c:pt idx="859">
                  <c:v>5.3147857078479702E-2</c:v>
                </c:pt>
                <c:pt idx="860">
                  <c:v>5.3096787378527799E-2</c:v>
                </c:pt>
                <c:pt idx="861">
                  <c:v>5.3046198607519503E-2</c:v>
                </c:pt>
                <c:pt idx="862">
                  <c:v>5.2996088185439001E-2</c:v>
                </c:pt>
                <c:pt idx="863">
                  <c:v>5.2946453518585797E-2</c:v>
                </c:pt>
                <c:pt idx="864">
                  <c:v>5.2897292000084001E-2</c:v>
                </c:pt>
                <c:pt idx="865">
                  <c:v>5.28486010103889E-2</c:v>
                </c:pt>
                <c:pt idx="866">
                  <c:v>5.2800377917786703E-2</c:v>
                </c:pt>
                <c:pt idx="867">
                  <c:v>5.27526200788924E-2</c:v>
                </c:pt>
                <c:pt idx="868">
                  <c:v>5.2705324839140998E-2</c:v>
                </c:pt>
                <c:pt idx="869">
                  <c:v>5.2658489533275898E-2</c:v>
                </c:pt>
                <c:pt idx="870">
                  <c:v>5.2612111485830698E-2</c:v>
                </c:pt>
                <c:pt idx="871">
                  <c:v>5.2566138106416103E-2</c:v>
                </c:pt>
                <c:pt idx="872">
                  <c:v>5.2520561438329401E-2</c:v>
                </c:pt>
                <c:pt idx="873">
                  <c:v>5.24753800072972E-2</c:v>
                </c:pt>
                <c:pt idx="874">
                  <c:v>5.2430592324044602E-2</c:v>
                </c:pt>
                <c:pt idx="875">
                  <c:v>5.2386196884604198E-2</c:v>
                </c:pt>
                <c:pt idx="876">
                  <c:v>5.2342192170622998E-2</c:v>
                </c:pt>
                <c:pt idx="877">
                  <c:v>5.22985766496692E-2</c:v>
                </c:pt>
                <c:pt idx="878">
                  <c:v>5.2255348775535497E-2</c:v>
                </c:pt>
                <c:pt idx="879">
                  <c:v>5.2212506988543801E-2</c:v>
                </c:pt>
                <c:pt idx="880">
                  <c:v>5.2170049715845497E-2</c:v>
                </c:pt>
                <c:pt idx="881">
                  <c:v>5.2127975371721903E-2</c:v>
                </c:pt>
                <c:pt idx="882">
                  <c:v>5.2086282357882797E-2</c:v>
                </c:pt>
                <c:pt idx="883">
                  <c:v>5.20449690637627E-2</c:v>
                </c:pt>
                <c:pt idx="884">
                  <c:v>5.2004033866816603E-2</c:v>
                </c:pt>
                <c:pt idx="885">
                  <c:v>5.1963475132812798E-2</c:v>
                </c:pt>
                <c:pt idx="886">
                  <c:v>5.1923291216125003E-2</c:v>
                </c:pt>
                <c:pt idx="887">
                  <c:v>5.1883480460021503E-2</c:v>
                </c:pt>
                <c:pt idx="888">
                  <c:v>5.1844041196953801E-2</c:v>
                </c:pt>
                <c:pt idx="889">
                  <c:v>5.1804971748842799E-2</c:v>
                </c:pt>
                <c:pt idx="890">
                  <c:v>5.1766270427362898E-2</c:v>
                </c:pt>
                <c:pt idx="891">
                  <c:v>5.1727935534224397E-2</c:v>
                </c:pt>
                <c:pt idx="892">
                  <c:v>5.1689965361454898E-2</c:v>
                </c:pt>
                <c:pt idx="893">
                  <c:v>5.1652358191676601E-2</c:v>
                </c:pt>
                <c:pt idx="894">
                  <c:v>5.1615112298383899E-2</c:v>
                </c:pt>
                <c:pt idx="895">
                  <c:v>5.1578225946217998E-2</c:v>
                </c:pt>
                <c:pt idx="896">
                  <c:v>5.1541697391238997E-2</c:v>
                </c:pt>
                <c:pt idx="897">
                  <c:v>5.1505524881196897E-2</c:v>
                </c:pt>
                <c:pt idx="898">
                  <c:v>5.1469706655800203E-2</c:v>
                </c:pt>
                <c:pt idx="899">
                  <c:v>5.1434240946981999E-2</c:v>
                </c:pt>
                <c:pt idx="900">
                  <c:v>5.1399125979164503E-2</c:v>
                </c:pt>
                <c:pt idx="901">
                  <c:v>5.1364359969521503E-2</c:v>
                </c:pt>
                <c:pt idx="902">
                  <c:v>5.13299411282385E-2</c:v>
                </c:pt>
                <c:pt idx="903">
                  <c:v>5.1295867658769603E-2</c:v>
                </c:pt>
                <c:pt idx="904">
                  <c:v>5.1262137758094503E-2</c:v>
                </c:pt>
                <c:pt idx="905">
                  <c:v>5.12287496169717E-2</c:v>
                </c:pt>
                <c:pt idx="906">
                  <c:v>5.11957014201894E-2</c:v>
                </c:pt>
                <c:pt idx="907">
                  <c:v>5.1162991346814998E-2</c:v>
                </c:pt>
                <c:pt idx="908">
                  <c:v>5.1130617570441898E-2</c:v>
                </c:pt>
                <c:pt idx="909">
                  <c:v>5.1098578259434098E-2</c:v>
                </c:pt>
                <c:pt idx="910">
                  <c:v>5.1066871577168597E-2</c:v>
                </c:pt>
                <c:pt idx="911">
                  <c:v>5.1035495682275202E-2</c:v>
                </c:pt>
                <c:pt idx="912">
                  <c:v>5.1004448728874802E-2</c:v>
                </c:pt>
                <c:pt idx="913">
                  <c:v>5.0973728866814297E-2</c:v>
                </c:pt>
                <c:pt idx="914">
                  <c:v>5.0943334241900298E-2</c:v>
                </c:pt>
                <c:pt idx="915">
                  <c:v>5.0913262996129603E-2</c:v>
                </c:pt>
                <c:pt idx="916">
                  <c:v>5.08835132679177E-2</c:v>
                </c:pt>
                <c:pt idx="917">
                  <c:v>5.0854083192325497E-2</c:v>
                </c:pt>
                <c:pt idx="918">
                  <c:v>5.0824970901282199E-2</c:v>
                </c:pt>
                <c:pt idx="919">
                  <c:v>5.0796174523807802E-2</c:v>
                </c:pt>
                <c:pt idx="920">
                  <c:v>5.07676921862317E-2</c:v>
                </c:pt>
                <c:pt idx="921">
                  <c:v>5.0739522012409603E-2</c:v>
                </c:pt>
                <c:pt idx="922">
                  <c:v>5.0711662123937497E-2</c:v>
                </c:pt>
                <c:pt idx="923">
                  <c:v>5.0684110640364502E-2</c:v>
                </c:pt>
                <c:pt idx="924">
                  <c:v>5.0656865679402002E-2</c:v>
                </c:pt>
                <c:pt idx="925">
                  <c:v>5.06299253571309E-2</c:v>
                </c:pt>
                <c:pt idx="926">
                  <c:v>5.0603287788206698E-2</c:v>
                </c:pt>
                <c:pt idx="927">
                  <c:v>5.0576951086061903E-2</c:v>
                </c:pt>
                <c:pt idx="928">
                  <c:v>5.0550913363106402E-2</c:v>
                </c:pt>
                <c:pt idx="929">
                  <c:v>5.0525172730924703E-2</c:v>
                </c:pt>
                <c:pt idx="930">
                  <c:v>5.0499727300471899E-2</c:v>
                </c:pt>
                <c:pt idx="931">
                  <c:v>5.0474575182266203E-2</c:v>
                </c:pt>
                <c:pt idx="932">
                  <c:v>5.04497144865797E-2</c:v>
                </c:pt>
                <c:pt idx="933">
                  <c:v>5.0425143323626499E-2</c:v>
                </c:pt>
                <c:pt idx="934">
                  <c:v>5.0400859803748699E-2</c:v>
                </c:pt>
                <c:pt idx="935">
                  <c:v>5.0376862037599703E-2</c:v>
                </c:pt>
                <c:pt idx="936">
                  <c:v>5.03531481363255E-2</c:v>
                </c:pt>
                <c:pt idx="937">
                  <c:v>5.0329716211742703E-2</c:v>
                </c:pt>
                <c:pt idx="938">
                  <c:v>5.03065643765159E-2</c:v>
                </c:pt>
                <c:pt idx="939">
                  <c:v>5.02836907443307E-2</c:v>
                </c:pt>
                <c:pt idx="940">
                  <c:v>5.0261093430066003E-2</c:v>
                </c:pt>
                <c:pt idx="941">
                  <c:v>5.0238770549962501E-2</c:v>
                </c:pt>
                <c:pt idx="942">
                  <c:v>5.0216720221790398E-2</c:v>
                </c:pt>
                <c:pt idx="943">
                  <c:v>5.0194940565013203E-2</c:v>
                </c:pt>
                <c:pt idx="944">
                  <c:v>5.0173429700950803E-2</c:v>
                </c:pt>
                <c:pt idx="945">
                  <c:v>5.01521857529382E-2</c:v>
                </c:pt>
                <c:pt idx="946">
                  <c:v>5.0131206846483999E-2</c:v>
                </c:pt>
                <c:pt idx="947">
                  <c:v>5.0110491109425198E-2</c:v>
                </c:pt>
                <c:pt idx="948">
                  <c:v>5.009003667208E-2</c:v>
                </c:pt>
                <c:pt idx="949">
                  <c:v>5.0069841667399001E-2</c:v>
                </c:pt>
                <c:pt idx="950">
                  <c:v>5.0049904231112802E-2</c:v>
                </c:pt>
                <c:pt idx="951">
                  <c:v>5.0030222501878399E-2</c:v>
                </c:pt>
                <c:pt idx="952">
                  <c:v>5.0010794621422897E-2</c:v>
                </c:pt>
                <c:pt idx="953">
                  <c:v>4.9991618734684502E-2</c:v>
                </c:pt>
                <c:pt idx="954">
                  <c:v>4.9972692989953001E-2</c:v>
                </c:pt>
                <c:pt idx="955">
                  <c:v>4.9954015539005199E-2</c:v>
                </c:pt>
                <c:pt idx="956">
                  <c:v>4.9935584537240701E-2</c:v>
                </c:pt>
                <c:pt idx="957">
                  <c:v>4.99173981438139E-2</c:v>
                </c:pt>
                <c:pt idx="958">
                  <c:v>4.9899454521764398E-2</c:v>
                </c:pt>
                <c:pt idx="959">
                  <c:v>4.9881751838145097E-2</c:v>
                </c:pt>
                <c:pt idx="960">
                  <c:v>4.9864288264148397E-2</c:v>
                </c:pt>
                <c:pt idx="961">
                  <c:v>4.9847061975229097E-2</c:v>
                </c:pt>
                <c:pt idx="962">
                  <c:v>4.9830071151226799E-2</c:v>
                </c:pt>
                <c:pt idx="963">
                  <c:v>4.9813313976484398E-2</c:v>
                </c:pt>
                <c:pt idx="964">
                  <c:v>4.9796788639966297E-2</c:v>
                </c:pt>
                <c:pt idx="965">
                  <c:v>4.9780493335372697E-2</c:v>
                </c:pt>
                <c:pt idx="966">
                  <c:v>4.9764426261252701E-2</c:v>
                </c:pt>
                <c:pt idx="967">
                  <c:v>4.97485856211154E-2</c:v>
                </c:pt>
                <c:pt idx="968">
                  <c:v>4.9732969623538903E-2</c:v>
                </c:pt>
                <c:pt idx="969">
                  <c:v>4.9717576482275899E-2</c:v>
                </c:pt>
                <c:pt idx="970">
                  <c:v>4.9702404416359397E-2</c:v>
                </c:pt>
                <c:pt idx="971">
                  <c:v>4.9687451650205001E-2</c:v>
                </c:pt>
                <c:pt idx="972">
                  <c:v>4.9672716413710898E-2</c:v>
                </c:pt>
                <c:pt idx="973">
                  <c:v>4.9658196942357097E-2</c:v>
                </c:pt>
                <c:pt idx="974">
                  <c:v>4.9643891477301097E-2</c:v>
                </c:pt>
                <c:pt idx="975">
                  <c:v>4.9629798265473299E-2</c:v>
                </c:pt>
                <c:pt idx="976">
                  <c:v>4.9615915559668503E-2</c:v>
                </c:pt>
                <c:pt idx="977">
                  <c:v>4.9602241618637202E-2</c:v>
                </c:pt>
                <c:pt idx="978">
                  <c:v>4.9588774707173697E-2</c:v>
                </c:pt>
                <c:pt idx="979">
                  <c:v>4.9575513096203103E-2</c:v>
                </c:pt>
                <c:pt idx="980">
                  <c:v>4.95624550628656E-2</c:v>
                </c:pt>
                <c:pt idx="981">
                  <c:v>4.9549598890599497E-2</c:v>
                </c:pt>
                <c:pt idx="982">
                  <c:v>4.9536942869222098E-2</c:v>
                </c:pt>
                <c:pt idx="983">
                  <c:v>4.9524485295008802E-2</c:v>
                </c:pt>
                <c:pt idx="984">
                  <c:v>4.9512224470770097E-2</c:v>
                </c:pt>
                <c:pt idx="985">
                  <c:v>4.9500158705927097E-2</c:v>
                </c:pt>
                <c:pt idx="986">
                  <c:v>4.9488286316584702E-2</c:v>
                </c:pt>
                <c:pt idx="987">
                  <c:v>4.9476605625603597E-2</c:v>
                </c:pt>
                <c:pt idx="988">
                  <c:v>4.9465114962670198E-2</c:v>
                </c:pt>
                <c:pt idx="989">
                  <c:v>4.9453812664364202E-2</c:v>
                </c:pt>
                <c:pt idx="990">
                  <c:v>4.9442697074225501E-2</c:v>
                </c:pt>
                <c:pt idx="991">
                  <c:v>4.9431766542818403E-2</c:v>
                </c:pt>
                <c:pt idx="992">
                  <c:v>4.94210194277949E-2</c:v>
                </c:pt>
                <c:pt idx="993">
                  <c:v>4.9410454093955197E-2</c:v>
                </c:pt>
                <c:pt idx="994">
                  <c:v>4.9400068913307602E-2</c:v>
                </c:pt>
                <c:pt idx="995">
                  <c:v>4.9389862265126101E-2</c:v>
                </c:pt>
                <c:pt idx="996">
                  <c:v>4.9379832536006502E-2</c:v>
                </c:pt>
                <c:pt idx="997">
                  <c:v>4.93699781199207E-2</c:v>
                </c:pt>
                <c:pt idx="998">
                  <c:v>4.9360297418269798E-2</c:v>
                </c:pt>
                <c:pt idx="999">
                  <c:v>4.9350788839935003E-2</c:v>
                </c:pt>
                <c:pt idx="1000">
                  <c:v>4.9341450801327201E-2</c:v>
                </c:pt>
                <c:pt idx="1001">
                  <c:v>4.9332281726435397E-2</c:v>
                </c:pt>
                <c:pt idx="1002">
                  <c:v>4.9323280046872198E-2</c:v>
                </c:pt>
                <c:pt idx="1003">
                  <c:v>4.9314444201919903E-2</c:v>
                </c:pt>
                <c:pt idx="1004">
                  <c:v>4.9305772638572699E-2</c:v>
                </c:pt>
                <c:pt idx="1005">
                  <c:v>4.9297263811579298E-2</c:v>
                </c:pt>
                <c:pt idx="1006">
                  <c:v>4.9288916183482898E-2</c:v>
                </c:pt>
                <c:pt idx="1007">
                  <c:v>4.9280728224660099E-2</c:v>
                </c:pt>
                <c:pt idx="1008">
                  <c:v>4.92726984133584E-2</c:v>
                </c:pt>
                <c:pt idx="1009">
                  <c:v>4.9264825235731599E-2</c:v>
                </c:pt>
                <c:pt idx="1010">
                  <c:v>4.9257107185875101E-2</c:v>
                </c:pt>
                <c:pt idx="1011">
                  <c:v>4.9249542765858398E-2</c:v>
                </c:pt>
                <c:pt idx="1012">
                  <c:v>4.9242130485756798E-2</c:v>
                </c:pt>
                <c:pt idx="1013">
                  <c:v>4.9234868863682099E-2</c:v>
                </c:pt>
                <c:pt idx="1014">
                  <c:v>4.9227756425811002E-2</c:v>
                </c:pt>
                <c:pt idx="1015">
                  <c:v>4.92207917064129E-2</c:v>
                </c:pt>
                <c:pt idx="1016">
                  <c:v>4.9213973247876401E-2</c:v>
                </c:pt>
                <c:pt idx="1017">
                  <c:v>4.9207299600733799E-2</c:v>
                </c:pt>
                <c:pt idx="1018">
                  <c:v>4.92007693236848E-2</c:v>
                </c:pt>
                <c:pt idx="1019">
                  <c:v>4.9194380983619099E-2</c:v>
                </c:pt>
                <c:pt idx="1020">
                  <c:v>4.91881331556372E-2</c:v>
                </c:pt>
                <c:pt idx="1021">
                  <c:v>4.9182024423070202E-2</c:v>
                </c:pt>
                <c:pt idx="1022">
                  <c:v>4.9176053377499002E-2</c:v>
                </c:pt>
                <c:pt idx="1023">
                  <c:v>4.9170218618770398E-2</c:v>
                </c:pt>
                <c:pt idx="1024">
                  <c:v>4.91645187550145E-2</c:v>
                </c:pt>
                <c:pt idx="1025">
                  <c:v>4.9158952402659203E-2</c:v>
                </c:pt>
                <c:pt idx="1026">
                  <c:v>4.9153518186443798E-2</c:v>
                </c:pt>
                <c:pt idx="1027">
                  <c:v>4.9148214739431997E-2</c:v>
                </c:pt>
                <c:pt idx="1028">
                  <c:v>4.9143040703023E-2</c:v>
                </c:pt>
                <c:pt idx="1029">
                  <c:v>4.9137994726962501E-2</c:v>
                </c:pt>
                <c:pt idx="1030">
                  <c:v>4.9133075469351299E-2</c:v>
                </c:pt>
                <c:pt idx="1031">
                  <c:v>4.9128281596654201E-2</c:v>
                </c:pt>
                <c:pt idx="1032">
                  <c:v>4.9123611783706202E-2</c:v>
                </c:pt>
                <c:pt idx="1033">
                  <c:v>4.9119064713719497E-2</c:v>
                </c:pt>
                <c:pt idx="1034">
                  <c:v>4.9114639078287899E-2</c:v>
                </c:pt>
                <c:pt idx="1035">
                  <c:v>4.9110333577391099E-2</c:v>
                </c:pt>
                <c:pt idx="1036">
                  <c:v>4.9106146919397499E-2</c:v>
                </c:pt>
                <c:pt idx="1037">
                  <c:v>4.9102077821066098E-2</c:v>
                </c:pt>
                <c:pt idx="1038">
                  <c:v>4.9098125007547802E-2</c:v>
                </c:pt>
                <c:pt idx="1039">
                  <c:v>4.90942872123852E-2</c:v>
                </c:pt>
                <c:pt idx="1040">
                  <c:v>4.9090563177511502E-2</c:v>
                </c:pt>
                <c:pt idx="1041">
                  <c:v>4.9086951653249097E-2</c:v>
                </c:pt>
                <c:pt idx="1042">
                  <c:v>4.9083451398306499E-2</c:v>
                </c:pt>
                <c:pt idx="1043">
                  <c:v>4.9080061179774502E-2</c:v>
                </c:pt>
                <c:pt idx="1044">
                  <c:v>4.90767797731217E-2</c:v>
                </c:pt>
                <c:pt idx="1045">
                  <c:v>4.9073605962189397E-2</c:v>
                </c:pt>
                <c:pt idx="1046">
                  <c:v>4.9070538539184798E-2</c:v>
                </c:pt>
                <c:pt idx="1047">
                  <c:v>4.9067576304673698E-2</c:v>
                </c:pt>
                <c:pt idx="1048">
                  <c:v>4.9064718067573301E-2</c:v>
                </c:pt>
                <c:pt idx="1049">
                  <c:v>4.9061962645142197E-2</c:v>
                </c:pt>
                <c:pt idx="1050">
                  <c:v>4.9059308862971801E-2</c:v>
                </c:pt>
                <c:pt idx="1051">
                  <c:v>4.9056755554975302E-2</c:v>
                </c:pt>
                <c:pt idx="1052">
                  <c:v>4.90543015633765E-2</c:v>
                </c:pt>
                <c:pt idx="1053">
                  <c:v>4.9051945738697998E-2</c:v>
                </c:pt>
                <c:pt idx="1054">
                  <c:v>4.9049686939748399E-2</c:v>
                </c:pt>
                <c:pt idx="1055">
                  <c:v>4.9047524033608902E-2</c:v>
                </c:pt>
                <c:pt idx="1056">
                  <c:v>4.9045455895618699E-2</c:v>
                </c:pt>
                <c:pt idx="1057">
                  <c:v>4.9043481409360802E-2</c:v>
                </c:pt>
                <c:pt idx="1058">
                  <c:v>4.9041599466645602E-2</c:v>
                </c:pt>
                <c:pt idx="1059">
                  <c:v>4.90398089674954E-2</c:v>
                </c:pt>
                <c:pt idx="1060">
                  <c:v>4.90381088201267E-2</c:v>
                </c:pt>
                <c:pt idx="1061">
                  <c:v>4.9036497940933101E-2</c:v>
                </c:pt>
                <c:pt idx="1062">
                  <c:v>4.9034975254466699E-2</c:v>
                </c:pt>
                <c:pt idx="1063">
                  <c:v>4.9033539693419601E-2</c:v>
                </c:pt>
                <c:pt idx="1064">
                  <c:v>4.90321901986039E-2</c:v>
                </c:pt>
                <c:pt idx="1065">
                  <c:v>4.9030925718931903E-2</c:v>
                </c:pt>
                <c:pt idx="1066">
                  <c:v>4.90297452113952E-2</c:v>
                </c:pt>
                <c:pt idx="1067">
                  <c:v>4.9028647641043498E-2</c:v>
                </c:pt>
                <c:pt idx="1068">
                  <c:v>4.9027631980962702E-2</c:v>
                </c:pt>
                <c:pt idx="1069">
                  <c:v>4.9026697212252501E-2</c:v>
                </c:pt>
                <c:pt idx="1070">
                  <c:v>4.9025842324003199E-2</c:v>
                </c:pt>
                <c:pt idx="1071">
                  <c:v>4.9025066313272497E-2</c:v>
                </c:pt>
                <c:pt idx="1072">
                  <c:v>4.9024368185061E-2</c:v>
                </c:pt>
                <c:pt idx="1073">
                  <c:v>4.9023746952288498E-2</c:v>
                </c:pt>
                <c:pt idx="1074">
                  <c:v>4.9023201635767899E-2</c:v>
                </c:pt>
                <c:pt idx="1075">
                  <c:v>4.9022731264180198E-2</c:v>
                </c:pt>
                <c:pt idx="1076">
                  <c:v>4.9022334874048598E-2</c:v>
                </c:pt>
                <c:pt idx="1077">
                  <c:v>4.9022011509711701E-2</c:v>
                </c:pt>
                <c:pt idx="1078">
                  <c:v>4.9021760223296497E-2</c:v>
                </c:pt>
                <c:pt idx="1079">
                  <c:v>4.9021580074691602E-2</c:v>
                </c:pt>
                <c:pt idx="1080">
                  <c:v>4.9021470131518599E-2</c:v>
                </c:pt>
                <c:pt idx="1081">
                  <c:v>4.9021429469104302E-2</c:v>
                </c:pt>
                <c:pt idx="1082">
                  <c:v>4.9021457170452198E-2</c:v>
                </c:pt>
                <c:pt idx="1083">
                  <c:v>4.9021552326212699E-2</c:v>
                </c:pt>
                <c:pt idx="1084">
                  <c:v>4.90217140346546E-2</c:v>
                </c:pt>
                <c:pt idx="1085">
                  <c:v>4.9021941401634503E-2</c:v>
                </c:pt>
                <c:pt idx="1086">
                  <c:v>4.9022233540566999E-2</c:v>
                </c:pt>
                <c:pt idx="1087">
                  <c:v>4.9022589572394103E-2</c:v>
                </c:pt>
                <c:pt idx="1088">
                  <c:v>4.9023008625553997E-2</c:v>
                </c:pt>
                <c:pt idx="1089">
                  <c:v>4.9023489835950201E-2</c:v>
                </c:pt>
                <c:pt idx="1090">
                  <c:v>4.9024032346919703E-2</c:v>
                </c:pt>
                <c:pt idx="1091">
                  <c:v>4.9024635309201099E-2</c:v>
                </c:pt>
                <c:pt idx="1092">
                  <c:v>4.9025297880902499E-2</c:v>
                </c:pt>
                <c:pt idx="1093">
                  <c:v>4.9026019227468597E-2</c:v>
                </c:pt>
                <c:pt idx="1094">
                  <c:v>4.9026798521648297E-2</c:v>
                </c:pt>
                <c:pt idx="1095">
                  <c:v>4.9027634943461497E-2</c:v>
                </c:pt>
                <c:pt idx="1096">
                  <c:v>4.90285276801656E-2</c:v>
                </c:pt>
                <c:pt idx="1097">
                  <c:v>4.9029475926221602E-2</c:v>
                </c:pt>
                <c:pt idx="1098">
                  <c:v>4.9030478883260703E-2</c:v>
                </c:pt>
                <c:pt idx="1099">
                  <c:v>4.9031535760050003E-2</c:v>
                </c:pt>
                <c:pt idx="1100">
                  <c:v>4.9032645772457598E-2</c:v>
                </c:pt>
                <c:pt idx="1101">
                  <c:v>4.9033808143418497E-2</c:v>
                </c:pt>
                <c:pt idx="1102">
                  <c:v>4.9035022102899499E-2</c:v>
                </c:pt>
                <c:pt idx="1103">
                  <c:v>4.9036286887864503E-2</c:v>
                </c:pt>
                <c:pt idx="1104">
                  <c:v>4.9037601742238403E-2</c:v>
                </c:pt>
                <c:pt idx="1105">
                  <c:v>4.9038965916872401E-2</c:v>
                </c:pt>
                <c:pt idx="1106">
                  <c:v>4.9040378669507799E-2</c:v>
                </c:pt>
                <c:pt idx="1107">
                  <c:v>4.9041839264740303E-2</c:v>
                </c:pt>
                <c:pt idx="1108">
                  <c:v>4.9043346973984402E-2</c:v>
                </c:pt>
                <c:pt idx="1109">
                  <c:v>4.9044901075436201E-2</c:v>
                </c:pt>
                <c:pt idx="1110">
                  <c:v>4.9046500854037799E-2</c:v>
                </c:pt>
                <c:pt idx="1111">
                  <c:v>4.90481456014406E-2</c:v>
                </c:pt>
                <c:pt idx="1112">
                  <c:v>4.9049834615968603E-2</c:v>
                </c:pt>
                <c:pt idx="1113">
                  <c:v>4.9051567202581199E-2</c:v>
                </c:pt>
                <c:pt idx="1114">
                  <c:v>4.9053342672837001E-2</c:v>
                </c:pt>
                <c:pt idx="1115">
                  <c:v>4.9055160344855797E-2</c:v>
                </c:pt>
                <c:pt idx="1116">
                  <c:v>4.9057019543282399E-2</c:v>
                </c:pt>
                <c:pt idx="1117">
                  <c:v>4.90589195992484E-2</c:v>
                </c:pt>
                <c:pt idx="1118">
                  <c:v>4.9060859850335301E-2</c:v>
                </c:pt>
                <c:pt idx="1119">
                  <c:v>4.9062839640536697E-2</c:v>
                </c:pt>
                <c:pt idx="1120">
                  <c:v>4.9064858320220901E-2</c:v>
                </c:pt>
                <c:pt idx="1121">
                  <c:v>4.9066915246093197E-2</c:v>
                </c:pt>
                <c:pt idx="1122">
                  <c:v>4.9069009781157601E-2</c:v>
                </c:pt>
                <c:pt idx="1123">
                  <c:v>4.9071141294679703E-2</c:v>
                </c:pt>
                <c:pt idx="1124">
                  <c:v>4.9073309162148498E-2</c:v>
                </c:pt>
                <c:pt idx="1125">
                  <c:v>4.9075512765238E-2</c:v>
                </c:pt>
                <c:pt idx="1126">
                  <c:v>4.9077751491769898E-2</c:v>
                </c:pt>
                <c:pt idx="1127">
                  <c:v>4.9080024735674702E-2</c:v>
                </c:pt>
                <c:pt idx="1128">
                  <c:v>4.9082331896954101E-2</c:v>
                </c:pt>
                <c:pt idx="1129">
                  <c:v>4.9084672381642901E-2</c:v>
                </c:pt>
                <c:pt idx="1130">
                  <c:v>4.9087045601770102E-2</c:v>
                </c:pt>
                <c:pt idx="1131">
                  <c:v>4.9089450975321497E-2</c:v>
                </c:pt>
                <c:pt idx="1132">
                  <c:v>4.9091887926200999E-2</c:v>
                </c:pt>
                <c:pt idx="1133">
                  <c:v>4.9094355884192101E-2</c:v>
                </c:pt>
                <c:pt idx="1134">
                  <c:v>4.9096854284920097E-2</c:v>
                </c:pt>
                <c:pt idx="1135">
                  <c:v>4.9099382569813499E-2</c:v>
                </c:pt>
                <c:pt idx="1136">
                  <c:v>4.9101940186065597E-2</c:v>
                </c:pt>
                <c:pt idx="1137">
                  <c:v>4.91045265865966E-2</c:v>
                </c:pt>
                <c:pt idx="1138">
                  <c:v>4.9107141230014799E-2</c:v>
                </c:pt>
                <c:pt idx="1139">
                  <c:v>4.9109783580578603E-2</c:v>
                </c:pt>
                <c:pt idx="1140">
                  <c:v>4.9112453108158399E-2</c:v>
                </c:pt>
                <c:pt idx="1141">
                  <c:v>4.9115149288197699E-2</c:v>
                </c:pt>
                <c:pt idx="1142">
                  <c:v>4.9117871601675502E-2</c:v>
                </c:pt>
                <c:pt idx="1143">
                  <c:v>4.9120619535068001E-2</c:v>
                </c:pt>
                <c:pt idx="1144">
                  <c:v>4.9123392580310198E-2</c:v>
                </c:pt>
                <c:pt idx="1145">
                  <c:v>4.9126190234757901E-2</c:v>
                </c:pt>
                <c:pt idx="1146">
                  <c:v>4.9129012001149601E-2</c:v>
                </c:pt>
                <c:pt idx="1147">
                  <c:v>4.9131857387568499E-2</c:v>
                </c:pt>
                <c:pt idx="1148">
                  <c:v>4.9134725907404302E-2</c:v>
                </c:pt>
                <c:pt idx="1149">
                  <c:v>4.9137617079316E-2</c:v>
                </c:pt>
                <c:pt idx="1150">
                  <c:v>4.91405304271927E-2</c:v>
                </c:pt>
                <c:pt idx="1151">
                  <c:v>4.9143465480117103E-2</c:v>
                </c:pt>
                <c:pt idx="1152">
                  <c:v>4.9146421772326997E-2</c:v>
                </c:pt>
                <c:pt idx="1153">
                  <c:v>4.9149398843177698E-2</c:v>
                </c:pt>
                <c:pt idx="1154">
                  <c:v>4.9152396237104899E-2</c:v>
                </c:pt>
                <c:pt idx="1155">
                  <c:v>4.9155413503586202E-2</c:v>
                </c:pt>
                <c:pt idx="1156">
                  <c:v>4.9158450197104603E-2</c:v>
                </c:pt>
                <c:pt idx="1157">
                  <c:v>4.9161505877110802E-2</c:v>
                </c:pt>
                <c:pt idx="1158">
                  <c:v>4.9164580107985502E-2</c:v>
                </c:pt>
                <c:pt idx="1159">
                  <c:v>4.9167672459002602E-2</c:v>
                </c:pt>
                <c:pt idx="1160">
                  <c:v>4.9170782504292403E-2</c:v>
                </c:pt>
                <c:pt idx="1161">
                  <c:v>4.9173909822803799E-2</c:v>
                </c:pt>
                <c:pt idx="1162">
                  <c:v>4.9177053998268098E-2</c:v>
                </c:pt>
                <c:pt idx="1163">
                  <c:v>4.9180214619161701E-2</c:v>
                </c:pt>
                <c:pt idx="1164">
                  <c:v>4.9183391278669497E-2</c:v>
                </c:pt>
                <c:pt idx="1165">
                  <c:v>4.9186583574648599E-2</c:v>
                </c:pt>
                <c:pt idx="1166">
                  <c:v>4.9189791109591603E-2</c:v>
                </c:pt>
                <c:pt idx="1167">
                  <c:v>4.9193013490589702E-2</c:v>
                </c:pt>
                <c:pt idx="1168">
                  <c:v>4.9196250329297503E-2</c:v>
                </c:pt>
                <c:pt idx="1169">
                  <c:v>4.9199501241896003E-2</c:v>
                </c:pt>
                <c:pt idx="1170">
                  <c:v>4.9202765849056598E-2</c:v>
                </c:pt>
                <c:pt idx="1171">
                  <c:v>4.9206043775905602E-2</c:v>
                </c:pt>
                <c:pt idx="1172">
                  <c:v>4.9209334651988498E-2</c:v>
                </c:pt>
                <c:pt idx="1173">
                  <c:v>4.92126381112334E-2</c:v>
                </c:pt>
                <c:pt idx="1174">
                  <c:v>4.9215953791916602E-2</c:v>
                </c:pt>
                <c:pt idx="1175">
                  <c:v>4.9219281336626598E-2</c:v>
                </c:pt>
                <c:pt idx="1176">
                  <c:v>4.9222620392228598E-2</c:v>
                </c:pt>
                <c:pt idx="1177">
                  <c:v>4.9225970609830097E-2</c:v>
                </c:pt>
                <c:pt idx="1178">
                  <c:v>4.9229331644745002E-2</c:v>
                </c:pt>
                <c:pt idx="1179">
                  <c:v>4.9232703156459799E-2</c:v>
                </c:pt>
                <c:pt idx="1180">
                  <c:v>4.9236084808597598E-2</c:v>
                </c:pt>
                <c:pt idx="1181">
                  <c:v>4.9239476268884599E-2</c:v>
                </c:pt>
                <c:pt idx="1182">
                  <c:v>4.9242877209115202E-2</c:v>
                </c:pt>
                <c:pt idx="1183">
                  <c:v>4.9246287305117598E-2</c:v>
                </c:pt>
                <c:pt idx="1184">
                  <c:v>4.9249706236719697E-2</c:v>
                </c:pt>
                <c:pt idx="1185">
                  <c:v>4.9253133687715597E-2</c:v>
                </c:pt>
                <c:pt idx="1186">
                  <c:v>4.9256569345830802E-2</c:v>
                </c:pt>
                <c:pt idx="1187">
                  <c:v>4.9260012902689498E-2</c:v>
                </c:pt>
                <c:pt idx="1188">
                  <c:v>4.9263464053780098E-2</c:v>
                </c:pt>
                <c:pt idx="1189">
                  <c:v>4.9266922498422898E-2</c:v>
                </c:pt>
                <c:pt idx="1190">
                  <c:v>4.9270387939735497E-2</c:v>
                </c:pt>
                <c:pt idx="1191">
                  <c:v>4.9273860084601197E-2</c:v>
                </c:pt>
                <c:pt idx="1192">
                  <c:v>4.9277338643634698E-2</c:v>
                </c:pt>
                <c:pt idx="1193">
                  <c:v>4.9280823331150699E-2</c:v>
                </c:pt>
                <c:pt idx="1194">
                  <c:v>4.9284313865129797E-2</c:v>
                </c:pt>
                <c:pt idx="1195">
                  <c:v>4.92878099671872E-2</c:v>
                </c:pt>
                <c:pt idx="1196">
                  <c:v>4.9291311362540398E-2</c:v>
                </c:pt>
                <c:pt idx="1197">
                  <c:v>4.9294817779976102E-2</c:v>
                </c:pt>
                <c:pt idx="1198">
                  <c:v>4.9298328951819299E-2</c:v>
                </c:pt>
                <c:pt idx="1199">
                  <c:v>4.9301844613901101E-2</c:v>
                </c:pt>
                <c:pt idx="1200">
                  <c:v>4.9305364505526902E-2</c:v>
                </c:pt>
                <c:pt idx="1201">
                  <c:v>4.9308888369445303E-2</c:v>
                </c:pt>
                <c:pt idx="1202">
                  <c:v>4.93124159518167E-2</c:v>
                </c:pt>
                <c:pt idx="1203">
                  <c:v>4.9315947002182003E-2</c:v>
                </c:pt>
                <c:pt idx="1204">
                  <c:v>4.93194812734319E-2</c:v>
                </c:pt>
                <c:pt idx="1205">
                  <c:v>4.9323018521776202E-2</c:v>
                </c:pt>
                <c:pt idx="1206">
                  <c:v>4.9326558506712699E-2</c:v>
                </c:pt>
                <c:pt idx="1207">
                  <c:v>4.9330100990997501E-2</c:v>
                </c:pt>
                <c:pt idx="1208">
                  <c:v>4.93336457406141E-2</c:v>
                </c:pt>
                <c:pt idx="1209">
                  <c:v>4.9337192524743598E-2</c:v>
                </c:pt>
                <c:pt idx="1210">
                  <c:v>4.9340741115735103E-2</c:v>
                </c:pt>
                <c:pt idx="1211">
                  <c:v>4.93442912890752E-2</c:v>
                </c:pt>
                <c:pt idx="1212">
                  <c:v>4.9347842823359203E-2</c:v>
                </c:pt>
                <c:pt idx="1213">
                  <c:v>4.9351395500261297E-2</c:v>
                </c:pt>
                <c:pt idx="1214">
                  <c:v>4.9354949104505497E-2</c:v>
                </c:pt>
                <c:pt idx="1215">
                  <c:v>4.9358503423836603E-2</c:v>
                </c:pt>
                <c:pt idx="1216">
                  <c:v>4.93620582489913E-2</c:v>
                </c:pt>
                <c:pt idx="1217">
                  <c:v>4.9365613373669501E-2</c:v>
                </c:pt>
                <c:pt idx="1218">
                  <c:v>4.9369168594506199E-2</c:v>
                </c:pt>
                <c:pt idx="1219">
                  <c:v>4.9372723711042198E-2</c:v>
                </c:pt>
                <c:pt idx="1220">
                  <c:v>4.93762785256971E-2</c:v>
                </c:pt>
                <c:pt idx="1221">
                  <c:v>4.9379832843740597E-2</c:v>
                </c:pt>
                <c:pt idx="1222">
                  <c:v>4.9383386473264998E-2</c:v>
                </c:pt>
                <c:pt idx="1223">
                  <c:v>4.93869392251573E-2</c:v>
                </c:pt>
                <c:pt idx="1224">
                  <c:v>4.93904909130723E-2</c:v>
                </c:pt>
                <c:pt idx="1225">
                  <c:v>4.9394041353404701E-2</c:v>
                </c:pt>
                <c:pt idx="1226">
                  <c:v>4.93975903652627E-2</c:v>
                </c:pt>
                <c:pt idx="1227">
                  <c:v>4.9401137770440501E-2</c:v>
                </c:pt>
                <c:pt idx="1228">
                  <c:v>4.9404683393391997E-2</c:v>
                </c:pt>
                <c:pt idx="1229">
                  <c:v>4.9408227061203798E-2</c:v>
                </c:pt>
                <c:pt idx="1230">
                  <c:v>4.9411768603569599E-2</c:v>
                </c:pt>
                <c:pt idx="1231">
                  <c:v>4.9415307852762998E-2</c:v>
                </c:pt>
                <c:pt idx="1232">
                  <c:v>4.94188446436125E-2</c:v>
                </c:pt>
                <c:pt idx="1233">
                  <c:v>4.9422378813474999E-2</c:v>
                </c:pt>
                <c:pt idx="1234">
                  <c:v>4.9425910202210398E-2</c:v>
                </c:pt>
                <c:pt idx="1235">
                  <c:v>4.9429438652156002E-2</c:v>
                </c:pt>
                <c:pt idx="1236">
                  <c:v>4.9432964008101599E-2</c:v>
                </c:pt>
                <c:pt idx="1237">
                  <c:v>4.9436486117263603E-2</c:v>
                </c:pt>
                <c:pt idx="1238">
                  <c:v>4.9440004829260899E-2</c:v>
                </c:pt>
                <c:pt idx="1239">
                  <c:v>4.9443519996089799E-2</c:v>
                </c:pt>
                <c:pt idx="1240">
                  <c:v>4.9447031472099202E-2</c:v>
                </c:pt>
                <c:pt idx="1241">
                  <c:v>4.9450539113966498E-2</c:v>
                </c:pt>
                <c:pt idx="1242">
                  <c:v>4.9454042780673203E-2</c:v>
                </c:pt>
                <c:pt idx="1243">
                  <c:v>4.9457542333480903E-2</c:v>
                </c:pt>
                <c:pt idx="1244">
                  <c:v>4.94610376359075E-2</c:v>
                </c:pt>
                <c:pt idx="1245">
                  <c:v>4.9464528553703299E-2</c:v>
                </c:pt>
                <c:pt idx="1246">
                  <c:v>4.9468014954827597E-2</c:v>
                </c:pt>
                <c:pt idx="1247">
                  <c:v>4.9471496709425397E-2</c:v>
                </c:pt>
                <c:pt idx="1248">
                  <c:v>4.9474973689803997E-2</c:v>
                </c:pt>
                <c:pt idx="1249">
                  <c:v>4.9478445770410301E-2</c:v>
                </c:pt>
                <c:pt idx="1250">
                  <c:v>4.94819128278077E-2</c:v>
                </c:pt>
                <c:pt idx="1251">
                  <c:v>4.9485374740653502E-2</c:v>
                </c:pt>
                <c:pt idx="1252">
                  <c:v>4.9488831389676698E-2</c:v>
                </c:pt>
                <c:pt idx="1253">
                  <c:v>4.9492282657654901E-2</c:v>
                </c:pt>
                <c:pt idx="1254">
                  <c:v>4.9495728429393197E-2</c:v>
                </c:pt>
                <c:pt idx="1255">
                  <c:v>4.9499168591701399E-2</c:v>
                </c:pt>
                <c:pt idx="1256">
                  <c:v>4.9502603033372797E-2</c:v>
                </c:pt>
                <c:pt idx="1257">
                  <c:v>4.9506031645161902E-2</c:v>
                </c:pt>
                <c:pt idx="1258">
                  <c:v>4.9509454319763599E-2</c:v>
                </c:pt>
                <c:pt idx="1259">
                  <c:v>4.9512870951791403E-2</c:v>
                </c:pt>
                <c:pt idx="1260">
                  <c:v>4.9516281437756597E-2</c:v>
                </c:pt>
                <c:pt idx="1261">
                  <c:v>4.9519685676047198E-2</c:v>
                </c:pt>
                <c:pt idx="1262">
                  <c:v>4.9523083566907003E-2</c:v>
                </c:pt>
                <c:pt idx="1263">
                  <c:v>4.9526475012415298E-2</c:v>
                </c:pt>
                <c:pt idx="1264">
                  <c:v>4.9529859916466003E-2</c:v>
                </c:pt>
                <c:pt idx="1265">
                  <c:v>4.9533238184747801E-2</c:v>
                </c:pt>
                <c:pt idx="1266">
                  <c:v>4.9536609724723603E-2</c:v>
                </c:pt>
                <c:pt idx="1267">
                  <c:v>4.9539974445610903E-2</c:v>
                </c:pt>
                <c:pt idx="1268">
                  <c:v>4.9543332258361703E-2</c:v>
                </c:pt>
                <c:pt idx="1269">
                  <c:v>4.9546683075643097E-2</c:v>
                </c:pt>
                <c:pt idx="1270">
                  <c:v>4.9550026811817603E-2</c:v>
                </c:pt>
                <c:pt idx="1271">
                  <c:v>4.9553363382924001E-2</c:v>
                </c:pt>
                <c:pt idx="1272">
                  <c:v>4.9556692706658197E-2</c:v>
                </c:pt>
                <c:pt idx="1273">
                  <c:v>4.95600147023538E-2</c:v>
                </c:pt>
                <c:pt idx="1274">
                  <c:v>4.9563329290964298E-2</c:v>
                </c:pt>
                <c:pt idx="1275">
                  <c:v>4.95666363950431E-2</c:v>
                </c:pt>
                <c:pt idx="1276">
                  <c:v>4.9569935938725898E-2</c:v>
                </c:pt>
                <c:pt idx="1277">
                  <c:v>4.9573227847711801E-2</c:v>
                </c:pt>
                <c:pt idx="1278">
                  <c:v>4.9576512049245701E-2</c:v>
                </c:pt>
                <c:pt idx="1279">
                  <c:v>4.9579788472099803E-2</c:v>
                </c:pt>
                <c:pt idx="1280">
                  <c:v>4.9583057046555502E-2</c:v>
                </c:pt>
                <c:pt idx="1281">
                  <c:v>4.9586317704386401E-2</c:v>
                </c:pt>
                <c:pt idx="1282">
                  <c:v>4.9589570378840001E-2</c:v>
                </c:pt>
                <c:pt idx="1283">
                  <c:v>4.9592815004620497E-2</c:v>
                </c:pt>
                <c:pt idx="1284">
                  <c:v>4.9596051517871699E-2</c:v>
                </c:pt>
                <c:pt idx="1285">
                  <c:v>4.9599279856159598E-2</c:v>
                </c:pt>
                <c:pt idx="1286">
                  <c:v>4.9602499958455698E-2</c:v>
                </c:pt>
                <c:pt idx="1287">
                  <c:v>4.9605711765119902E-2</c:v>
                </c:pt>
                <c:pt idx="1288">
                  <c:v>4.9608915217883798E-2</c:v>
                </c:pt>
                <c:pt idx="1289">
                  <c:v>4.9612110259834398E-2</c:v>
                </c:pt>
                <c:pt idx="1290">
                  <c:v>4.9615296835397699E-2</c:v>
                </c:pt>
                <c:pt idx="1291">
                  <c:v>4.9618474890322298E-2</c:v>
                </c:pt>
                <c:pt idx="1292">
                  <c:v>4.96216443716632E-2</c:v>
                </c:pt>
                <c:pt idx="1293">
                  <c:v>4.9624805227766203E-2</c:v>
                </c:pt>
                <c:pt idx="1294">
                  <c:v>4.9627957408251801E-2</c:v>
                </c:pt>
                <c:pt idx="1295">
                  <c:v>4.9631100863999703E-2</c:v>
                </c:pt>
                <c:pt idx="1296">
                  <c:v>4.9634235547133303E-2</c:v>
                </c:pt>
                <c:pt idx="1297">
                  <c:v>4.9637361411003902E-2</c:v>
                </c:pt>
                <c:pt idx="1298">
                  <c:v>4.9640478410176297E-2</c:v>
                </c:pt>
                <c:pt idx="1299">
                  <c:v>4.9643586500412798E-2</c:v>
                </c:pt>
                <c:pt idx="1300">
                  <c:v>4.9646685638658802E-2</c:v>
                </c:pt>
                <c:pt idx="1301">
                  <c:v>4.96497757830279E-2</c:v>
                </c:pt>
                <c:pt idx="1302">
                  <c:v>4.9652856892786999E-2</c:v>
                </c:pt>
                <c:pt idx="1303">
                  <c:v>4.9655928928341898E-2</c:v>
                </c:pt>
                <c:pt idx="1304">
                  <c:v>4.9658991851223001E-2</c:v>
                </c:pt>
                <c:pt idx="1305">
                  <c:v>4.96620456240707E-2</c:v>
                </c:pt>
                <c:pt idx="1306">
                  <c:v>4.96650902106218E-2</c:v>
                </c:pt>
                <c:pt idx="1307">
                  <c:v>4.9668125575694798E-2</c:v>
                </c:pt>
                <c:pt idx="1308">
                  <c:v>4.96711516851766E-2</c:v>
                </c:pt>
                <c:pt idx="1309">
                  <c:v>4.96741685060084E-2</c:v>
                </c:pt>
                <c:pt idx="1310">
                  <c:v>4.9677176006172302E-2</c:v>
                </c:pt>
                <c:pt idx="1311">
                  <c:v>4.9680174154677799E-2</c:v>
                </c:pt>
                <c:pt idx="1312">
                  <c:v>4.9683162921548202E-2</c:v>
                </c:pt>
                <c:pt idx="1313">
                  <c:v>4.9686142277807599E-2</c:v>
                </c:pt>
                <c:pt idx="1314">
                  <c:v>4.9689112195467899E-2</c:v>
                </c:pt>
                <c:pt idx="1315">
                  <c:v>4.9692072647515698E-2</c:v>
                </c:pt>
                <c:pt idx="1316">
                  <c:v>4.9695023607899097E-2</c:v>
                </c:pt>
                <c:pt idx="1317">
                  <c:v>4.9697965051515698E-2</c:v>
                </c:pt>
                <c:pt idx="1318">
                  <c:v>4.9700896954199401E-2</c:v>
                </c:pt>
                <c:pt idx="1319">
                  <c:v>4.9703819292708097E-2</c:v>
                </c:pt>
                <c:pt idx="1320">
                  <c:v>4.9706732044711703E-2</c:v>
                </c:pt>
                <c:pt idx="1321">
                  <c:v>4.9709635188779099E-2</c:v>
                </c:pt>
                <c:pt idx="1322">
                  <c:v>4.9712528704367098E-2</c:v>
                </c:pt>
                <c:pt idx="1323">
                  <c:v>4.9715412571807199E-2</c:v>
                </c:pt>
                <c:pt idx="1324">
                  <c:v>4.9718286772295103E-2</c:v>
                </c:pt>
                <c:pt idx="1325">
                  <c:v>4.9721151287877602E-2</c:v>
                </c:pt>
                <c:pt idx="1326">
                  <c:v>4.9724006101442099E-2</c:v>
                </c:pt>
                <c:pt idx="1327">
                  <c:v>4.9726851196704003E-2</c:v>
                </c:pt>
                <c:pt idx="1328">
                  <c:v>4.9729686558196498E-2</c:v>
                </c:pt>
                <c:pt idx="1329">
                  <c:v>4.9732512171258299E-2</c:v>
                </c:pt>
                <c:pt idx="1330">
                  <c:v>4.9735328022022997E-2</c:v>
                </c:pt>
                <c:pt idx="1331">
                  <c:v>4.97381340974078E-2</c:v>
                </c:pt>
                <c:pt idx="1332">
                  <c:v>4.9740930385102397E-2</c:v>
                </c:pt>
                <c:pt idx="1333">
                  <c:v>4.9743716873558497E-2</c:v>
                </c:pt>
                <c:pt idx="1334">
                  <c:v>4.9746493551979097E-2</c:v>
                </c:pt>
                <c:pt idx="1335">
                  <c:v>4.9749260410307597E-2</c:v>
                </c:pt>
                <c:pt idx="1336">
                  <c:v>4.9752017439217297E-2</c:v>
                </c:pt>
                <c:pt idx="1337">
                  <c:v>4.9754764630101103E-2</c:v>
                </c:pt>
                <c:pt idx="1338">
                  <c:v>4.9757501975061298E-2</c:v>
                </c:pt>
                <c:pt idx="1339">
                  <c:v>4.9760229466899598E-2</c:v>
                </c:pt>
                <c:pt idx="1340">
                  <c:v>4.9762947099106197E-2</c:v>
                </c:pt>
                <c:pt idx="1341">
                  <c:v>4.9765654865850703E-2</c:v>
                </c:pt>
                <c:pt idx="1342">
                  <c:v>4.9768352761971703E-2</c:v>
                </c:pt>
                <c:pt idx="1343">
                  <c:v>4.9771040782967603E-2</c:v>
                </c:pt>
                <c:pt idx="1344">
                  <c:v>4.9773718924986297E-2</c:v>
                </c:pt>
                <c:pt idx="1345">
                  <c:v>4.97763871848158E-2</c:v>
                </c:pt>
                <c:pt idx="1346">
                  <c:v>4.9779045559875001E-2</c:v>
                </c:pt>
                <c:pt idx="1347">
                  <c:v>4.9781694048204199E-2</c:v>
                </c:pt>
                <c:pt idx="1348">
                  <c:v>4.9784332648455699E-2</c:v>
                </c:pt>
                <c:pt idx="1349">
                  <c:v>4.9786961359884703E-2</c:v>
                </c:pt>
                <c:pt idx="1350">
                  <c:v>4.9789580182340601E-2</c:v>
                </c:pt>
                <c:pt idx="1351">
                  <c:v>4.9792189116257303E-2</c:v>
                </c:pt>
                <c:pt idx="1352">
                  <c:v>4.97947881626448E-2</c:v>
                </c:pt>
                <c:pt idx="1353">
                  <c:v>4.9797377323080698E-2</c:v>
                </c:pt>
                <c:pt idx="1354">
                  <c:v>4.9799956599700698E-2</c:v>
                </c:pt>
                <c:pt idx="1355">
                  <c:v>4.9802525995190902E-2</c:v>
                </c:pt>
                <c:pt idx="1356">
                  <c:v>4.9805085512778603E-2</c:v>
                </c:pt>
                <c:pt idx="1357">
                  <c:v>4.9807635156224002E-2</c:v>
                </c:pt>
                <c:pt idx="1358">
                  <c:v>4.9810174929812601E-2</c:v>
                </c:pt>
                <c:pt idx="1359">
                  <c:v>4.9812704838346197E-2</c:v>
                </c:pt>
                <c:pt idx="1360">
                  <c:v>4.9815224887134697E-2</c:v>
                </c:pt>
                <c:pt idx="1361">
                  <c:v>4.9817735081988702E-2</c:v>
                </c:pt>
                <c:pt idx="1362">
                  <c:v>4.9820235429211199E-2</c:v>
                </c:pt>
                <c:pt idx="1363">
                  <c:v>4.98227259355895E-2</c:v>
                </c:pt>
                <c:pt idx="1364">
                  <c:v>4.9825206608387997E-2</c:v>
                </c:pt>
                <c:pt idx="1365">
                  <c:v>4.9827677455339697E-2</c:v>
                </c:pt>
                <c:pt idx="1366">
                  <c:v>4.9830138484639602E-2</c:v>
                </c:pt>
                <c:pt idx="1367">
                  <c:v>4.98325897049363E-2</c:v>
                </c:pt>
                <c:pt idx="1368">
                  <c:v>4.9835031125324801E-2</c:v>
                </c:pt>
                <c:pt idx="1369">
                  <c:v>4.9837462755339498E-2</c:v>
                </c:pt>
                <c:pt idx="1370">
                  <c:v>4.9839884604946497E-2</c:v>
                </c:pt>
                <c:pt idx="1371">
                  <c:v>4.9842296684536803E-2</c:v>
                </c:pt>
                <c:pt idx="1372">
                  <c:v>4.9844699004918502E-2</c:v>
                </c:pt>
                <c:pt idx="1373">
                  <c:v>4.9847091577310799E-2</c:v>
                </c:pt>
                <c:pt idx="1374">
                  <c:v>4.9849474413336002E-2</c:v>
                </c:pt>
                <c:pt idx="1375">
                  <c:v>4.9851847525013399E-2</c:v>
                </c:pt>
                <c:pt idx="1376">
                  <c:v>4.9854210924752097E-2</c:v>
                </c:pt>
                <c:pt idx="1377">
                  <c:v>4.98565646253444E-2</c:v>
                </c:pt>
                <c:pt idx="1378">
                  <c:v>4.9858908639959197E-2</c:v>
                </c:pt>
                <c:pt idx="1379">
                  <c:v>4.9861242982135498E-2</c:v>
                </c:pt>
                <c:pt idx="1380">
                  <c:v>4.9863567665775703E-2</c:v>
                </c:pt>
                <c:pt idx="1381">
                  <c:v>4.9865882705139301E-2</c:v>
                </c:pt>
                <c:pt idx="1382">
                  <c:v>4.9868188114836599E-2</c:v>
                </c:pt>
                <c:pt idx="1383">
                  <c:v>4.9870483909822398E-2</c:v>
                </c:pt>
                <c:pt idx="1384">
                  <c:v>4.9872770105389999E-2</c:v>
                </c:pt>
                <c:pt idx="1385">
                  <c:v>4.9875046717164598E-2</c:v>
                </c:pt>
                <c:pt idx="1386">
                  <c:v>4.9877313761097698E-2</c:v>
                </c:pt>
                <c:pt idx="1387">
                  <c:v>4.9879571253461E-2</c:v>
                </c:pt>
                <c:pt idx="1388">
                  <c:v>4.9881819210840499E-2</c:v>
                </c:pt>
                <c:pt idx="1389">
                  <c:v>4.9884057650130702E-2</c:v>
                </c:pt>
                <c:pt idx="1390">
                  <c:v>4.9886286588528603E-2</c:v>
                </c:pt>
                <c:pt idx="1391">
                  <c:v>4.9888506043528298E-2</c:v>
                </c:pt>
                <c:pt idx="1392">
                  <c:v>4.9890716032915297E-2</c:v>
                </c:pt>
                <c:pt idx="1393">
                  <c:v>4.9892916574760603E-2</c:v>
                </c:pt>
                <c:pt idx="1394">
                  <c:v>4.9895107687416E-2</c:v>
                </c:pt>
                <c:pt idx="1395">
                  <c:v>4.9897289389507798E-2</c:v>
                </c:pt>
                <c:pt idx="1396">
                  <c:v>4.9899461699931799E-2</c:v>
                </c:pt>
                <c:pt idx="1397">
                  <c:v>4.9901624637848301E-2</c:v>
                </c:pt>
                <c:pt idx="1398">
                  <c:v>4.9903778222676103E-2</c:v>
                </c:pt>
                <c:pt idx="1399">
                  <c:v>4.9905922474088198E-2</c:v>
                </c:pt>
                <c:pt idx="1400">
                  <c:v>4.9908057412006199E-2</c:v>
                </c:pt>
                <c:pt idx="1401">
                  <c:v>4.9910183056595198E-2</c:v>
                </c:pt>
                <c:pt idx="1402">
                  <c:v>4.9912299428258998E-2</c:v>
                </c:pt>
                <c:pt idx="1403">
                  <c:v>4.99144065476353E-2</c:v>
                </c:pt>
                <c:pt idx="1404">
                  <c:v>4.9916504435590398E-2</c:v>
                </c:pt>
                <c:pt idx="1405">
                  <c:v>4.99185931132149E-2</c:v>
                </c:pt>
                <c:pt idx="1406">
                  <c:v>4.9920672601818601E-2</c:v>
                </c:pt>
                <c:pt idx="1407">
                  <c:v>4.9922742922925901E-2</c:v>
                </c:pt>
                <c:pt idx="1408">
                  <c:v>4.99248040982712E-2</c:v>
                </c:pt>
                <c:pt idx="1409">
                  <c:v>4.9926856149794599E-2</c:v>
                </c:pt>
                <c:pt idx="1410">
                  <c:v>4.9928899099636603E-2</c:v>
                </c:pt>
                <c:pt idx="1411">
                  <c:v>4.9930932970134602E-2</c:v>
                </c:pt>
                <c:pt idx="1412">
                  <c:v>4.9932957783817997E-2</c:v>
                </c:pt>
                <c:pt idx="1413">
                  <c:v>4.9934973563403803E-2</c:v>
                </c:pt>
                <c:pt idx="1414">
                  <c:v>4.9936980331792502E-2</c:v>
                </c:pt>
                <c:pt idx="1415">
                  <c:v>4.9938978112063798E-2</c:v>
                </c:pt>
                <c:pt idx="1416">
                  <c:v>4.9940966927472297E-2</c:v>
                </c:pt>
                <c:pt idx="1417">
                  <c:v>4.9942946801443698E-2</c:v>
                </c:pt>
                <c:pt idx="1418">
                  <c:v>4.9944917757570297E-2</c:v>
                </c:pt>
                <c:pt idx="1419">
                  <c:v>4.9946879819607097E-2</c:v>
                </c:pt>
                <c:pt idx="1420">
                  <c:v>4.9948833011468401E-2</c:v>
                </c:pt>
                <c:pt idx="1421">
                  <c:v>4.9950777357222802E-2</c:v>
                </c:pt>
                <c:pt idx="1422">
                  <c:v>4.9952712881090197E-2</c:v>
                </c:pt>
                <c:pt idx="1423">
                  <c:v>4.9954639607437699E-2</c:v>
                </c:pt>
                <c:pt idx="1424">
                  <c:v>4.9956557560775897E-2</c:v>
                </c:pt>
                <c:pt idx="1425">
                  <c:v>4.9958466765754897E-2</c:v>
                </c:pt>
                <c:pt idx="1426">
                  <c:v>4.9960367247160901E-2</c:v>
                </c:pt>
                <c:pt idx="1427">
                  <c:v>4.9962259029912602E-2</c:v>
                </c:pt>
                <c:pt idx="1428">
                  <c:v>4.9964142139057498E-2</c:v>
                </c:pt>
                <c:pt idx="1429">
                  <c:v>4.99660165997683E-2</c:v>
                </c:pt>
                <c:pt idx="1430">
                  <c:v>4.9967882437339503E-2</c:v>
                </c:pt>
                <c:pt idx="1431">
                  <c:v>4.9969739677184301E-2</c:v>
                </c:pt>
                <c:pt idx="1432">
                  <c:v>4.9971588344830502E-2</c:v>
                </c:pt>
                <c:pt idx="1433">
                  <c:v>4.9973428465917603E-2</c:v>
                </c:pt>
                <c:pt idx="1434">
                  <c:v>4.9975260066193697E-2</c:v>
                </c:pt>
                <c:pt idx="1435">
                  <c:v>4.9977083171511699E-2</c:v>
                </c:pt>
                <c:pt idx="1436">
                  <c:v>4.9978897807826397E-2</c:v>
                </c:pt>
                <c:pt idx="1437">
                  <c:v>4.9980704001191499E-2</c:v>
                </c:pt>
                <c:pt idx="1438">
                  <c:v>4.9982501777756101E-2</c:v>
                </c:pt>
                <c:pt idx="1439">
                  <c:v>4.9984291163761803E-2</c:v>
                </c:pt>
                <c:pt idx="1440">
                  <c:v>4.9986072185539597E-2</c:v>
                </c:pt>
                <c:pt idx="1441">
                  <c:v>4.9987844869507102E-2</c:v>
                </c:pt>
                <c:pt idx="1442">
                  <c:v>4.9989609242165098E-2</c:v>
                </c:pt>
                <c:pt idx="1443">
                  <c:v>4.9991365330095398E-2</c:v>
                </c:pt>
                <c:pt idx="1444">
                  <c:v>4.9993113159956901E-2</c:v>
                </c:pt>
                <c:pt idx="1445">
                  <c:v>4.99948527584839E-2</c:v>
                </c:pt>
                <c:pt idx="1446">
                  <c:v>4.9996584152482301E-2</c:v>
                </c:pt>
                <c:pt idx="1447">
                  <c:v>4.9998307368827703E-2</c:v>
                </c:pt>
                <c:pt idx="1448">
                  <c:v>5.0000022434461902E-2</c:v>
                </c:pt>
                <c:pt idx="1449">
                  <c:v>5.0001729376390601E-2</c:v>
                </c:pt>
                <c:pt idx="1450">
                  <c:v>5.0003428221681002E-2</c:v>
                </c:pt>
                <c:pt idx="1451">
                  <c:v>5.0005118997458603E-2</c:v>
                </c:pt>
                <c:pt idx="1452">
                  <c:v>5.0006801730905201E-2</c:v>
                </c:pt>
                <c:pt idx="1453">
                  <c:v>5.0008476449255997E-2</c:v>
                </c:pt>
                <c:pt idx="1454">
                  <c:v>5.0010143179797101E-2</c:v>
                </c:pt>
                <c:pt idx="1455">
                  <c:v>5.0011801949863398E-2</c:v>
                </c:pt>
                <c:pt idx="1456">
                  <c:v>5.0013452786835597E-2</c:v>
                </c:pt>
                <c:pt idx="1457">
                  <c:v>5.0015095718138398E-2</c:v>
                </c:pt>
                <c:pt idx="1458">
                  <c:v>5.0016730771237902E-2</c:v>
                </c:pt>
                <c:pt idx="1459">
                  <c:v>5.0018357973638801E-2</c:v>
                </c:pt>
                <c:pt idx="1460">
                  <c:v>5.0019977352883098E-2</c:v>
                </c:pt>
                <c:pt idx="1461">
                  <c:v>5.0021588936546901E-2</c:v>
                </c:pt>
                <c:pt idx="1462">
                  <c:v>5.00231927522388E-2</c:v>
                </c:pt>
                <c:pt idx="1463">
                  <c:v>5.0024788827597498E-2</c:v>
                </c:pt>
                <c:pt idx="1464">
                  <c:v>5.0026377190289198E-2</c:v>
                </c:pt>
                <c:pt idx="1465">
                  <c:v>5.0027957868006498E-2</c:v>
                </c:pt>
                <c:pt idx="1466">
                  <c:v>5.00295308884652E-2</c:v>
                </c:pt>
                <c:pt idx="1467">
                  <c:v>5.0031096279402998E-2</c:v>
                </c:pt>
                <c:pt idx="1468">
                  <c:v>5.0032654068577299E-2</c:v>
                </c:pt>
                <c:pt idx="1469">
                  <c:v>5.00342042837627E-2</c:v>
                </c:pt>
                <c:pt idx="1470">
                  <c:v>5.0035746952749698E-2</c:v>
                </c:pt>
                <c:pt idx="1471">
                  <c:v>5.0037282103342497E-2</c:v>
                </c:pt>
                <c:pt idx="1472">
                  <c:v>5.0038809763356999E-2</c:v>
                </c:pt>
                <c:pt idx="1473">
                  <c:v>5.0040329960619002E-2</c:v>
                </c:pt>
                <c:pt idx="1474">
                  <c:v>5.0041842722962103E-2</c:v>
                </c:pt>
                <c:pt idx="1475">
                  <c:v>5.0043348078226697E-2</c:v>
                </c:pt>
                <c:pt idx="1476">
                  <c:v>5.0044846054256999E-2</c:v>
                </c:pt>
                <c:pt idx="1477">
                  <c:v>5.0046336678900197E-2</c:v>
                </c:pt>
                <c:pt idx="1478">
                  <c:v>5.0047819980004002E-2</c:v>
                </c:pt>
                <c:pt idx="1479">
                  <c:v>5.0049295985415902E-2</c:v>
                </c:pt>
                <c:pt idx="1480">
                  <c:v>5.0050764722980298E-2</c:v>
                </c:pt>
                <c:pt idx="1481">
                  <c:v>5.0052226220537899E-2</c:v>
                </c:pt>
                <c:pt idx="1482">
                  <c:v>5.0053680505923098E-2</c:v>
                </c:pt>
                <c:pt idx="1483">
                  <c:v>5.0055127606963401E-2</c:v>
                </c:pt>
                <c:pt idx="1484">
                  <c:v>5.0056567551476999E-2</c:v>
                </c:pt>
                <c:pt idx="1485">
                  <c:v>5.00580003672716E-2</c:v>
                </c:pt>
                <c:pt idx="1486">
                  <c:v>5.0059426082142901E-2</c:v>
                </c:pt>
                <c:pt idx="1487">
                  <c:v>5.0060844723872802E-2</c:v>
                </c:pt>
                <c:pt idx="1488">
                  <c:v>5.0062256320228399E-2</c:v>
                </c:pt>
                <c:pt idx="1489">
                  <c:v>5.0063660898960097E-2</c:v>
                </c:pt>
                <c:pt idx="1490">
                  <c:v>5.00650584878004E-2</c:v>
                </c:pt>
                <c:pt idx="1491">
                  <c:v>5.0066449114462397E-2</c:v>
                </c:pt>
                <c:pt idx="1492">
                  <c:v>5.0067832806638402E-2</c:v>
                </c:pt>
                <c:pt idx="1493">
                  <c:v>5.0069209591998703E-2</c:v>
                </c:pt>
                <c:pt idx="1494">
                  <c:v>5.0070579498189903E-2</c:v>
                </c:pt>
                <c:pt idx="1495">
                  <c:v>5.0071942552834099E-2</c:v>
                </c:pt>
                <c:pt idx="1496">
                  <c:v>5.0073298783527002E-2</c:v>
                </c:pt>
                <c:pt idx="1497">
                  <c:v>5.00746482178374E-2</c:v>
                </c:pt>
                <c:pt idx="1498">
                  <c:v>5.0075990883304798E-2</c:v>
                </c:pt>
                <c:pt idx="1499">
                  <c:v>5.00773268074396E-2</c:v>
                </c:pt>
                <c:pt idx="1500">
                  <c:v>5.0078656017720602E-2</c:v>
                </c:pt>
                <c:pt idx="1501">
                  <c:v>5.0079978541594697E-2</c:v>
                </c:pt>
                <c:pt idx="1502">
                  <c:v>5.0081294406475303E-2</c:v>
                </c:pt>
                <c:pt idx="1503">
                  <c:v>5.0082603639741E-2</c:v>
                </c:pt>
                <c:pt idx="1504">
                  <c:v>5.0083906268735198E-2</c:v>
                </c:pt>
                <c:pt idx="1505">
                  <c:v>5.0085202320764001E-2</c:v>
                </c:pt>
                <c:pt idx="1506">
                  <c:v>5.0086491823096199E-2</c:v>
                </c:pt>
                <c:pt idx="1507">
                  <c:v>5.0087774802960998E-2</c:v>
                </c:pt>
                <c:pt idx="1508">
                  <c:v>5.0089051287548203E-2</c:v>
                </c:pt>
                <c:pt idx="1509">
                  <c:v>5.0090321304006202E-2</c:v>
                </c:pt>
                <c:pt idx="1510">
                  <c:v>5.0091584879441597E-2</c:v>
                </c:pt>
                <c:pt idx="1511">
                  <c:v>5.0092842040917802E-2</c:v>
                </c:pt>
                <c:pt idx="1512">
                  <c:v>5.0094092815454398E-2</c:v>
                </c:pt>
                <c:pt idx="1513">
                  <c:v>5.0095337230026002E-2</c:v>
                </c:pt>
                <c:pt idx="1514">
                  <c:v>5.0096575311561198E-2</c:v>
                </c:pt>
                <c:pt idx="1515">
                  <c:v>5.0097807086942003E-2</c:v>
                </c:pt>
                <c:pt idx="1516">
                  <c:v>5.0099032583002398E-2</c:v>
                </c:pt>
                <c:pt idx="1517">
                  <c:v>5.0100251826528101E-2</c:v>
                </c:pt>
                <c:pt idx="1518">
                  <c:v>5.0101464844255303E-2</c:v>
                </c:pt>
                <c:pt idx="1519">
                  <c:v>5.0102671662869899E-2</c:v>
                </c:pt>
                <c:pt idx="1520">
                  <c:v>5.0103872309006502E-2</c:v>
                </c:pt>
                <c:pt idx="1521">
                  <c:v>5.0105066809247797E-2</c:v>
                </c:pt>
                <c:pt idx="1522">
                  <c:v>5.0106255190124002E-2</c:v>
                </c:pt>
                <c:pt idx="1523">
                  <c:v>5.01074374781115E-2</c:v>
                </c:pt>
                <c:pt idx="1524">
                  <c:v>5.0108613699632397E-2</c:v>
                </c:pt>
                <c:pt idx="1525">
                  <c:v>5.0109783881053901E-2</c:v>
                </c:pt>
                <c:pt idx="1526">
                  <c:v>5.01109480486873E-2</c:v>
                </c:pt>
                <c:pt idx="1527">
                  <c:v>5.0112106228787402E-2</c:v>
                </c:pt>
                <c:pt idx="1528">
                  <c:v>5.0113258447551698E-2</c:v>
                </c:pt>
                <c:pt idx="1529">
                  <c:v>5.0114404731119902E-2</c:v>
                </c:pt>
                <c:pt idx="1530">
                  <c:v>5.0115545105572999E-2</c:v>
                </c:pt>
                <c:pt idx="1531">
                  <c:v>5.0116679596932799E-2</c:v>
                </c:pt>
                <c:pt idx="1532">
                  <c:v>5.0117808231161298E-2</c:v>
                </c:pt>
                <c:pt idx="1533">
                  <c:v>5.0118931034159597E-2</c:v>
                </c:pt>
                <c:pt idx="1534">
                  <c:v>5.0120048031767998E-2</c:v>
                </c:pt>
                <c:pt idx="1535">
                  <c:v>5.0121159249764902E-2</c:v>
                </c:pt>
                <c:pt idx="1536">
                  <c:v>5.0122264713866299E-2</c:v>
                </c:pt>
                <c:pt idx="1537">
                  <c:v>5.0123364449725198E-2</c:v>
                </c:pt>
                <c:pt idx="1538">
                  <c:v>5.01244584829314E-2</c:v>
                </c:pt>
                <c:pt idx="1539">
                  <c:v>5.012554683901E-2</c:v>
                </c:pt>
                <c:pt idx="1540">
                  <c:v>5.0126629543422001E-2</c:v>
                </c:pt>
                <c:pt idx="1541">
                  <c:v>5.0127706621563302E-2</c:v>
                </c:pt>
                <c:pt idx="1542">
                  <c:v>5.0128778098763802E-2</c:v>
                </c:pt>
                <c:pt idx="1543">
                  <c:v>5.0129844000287402E-2</c:v>
                </c:pt>
                <c:pt idx="1544">
                  <c:v>5.0130904351331503E-2</c:v>
                </c:pt>
                <c:pt idx="1545">
                  <c:v>5.0131959177026002E-2</c:v>
                </c:pt>
                <c:pt idx="1546">
                  <c:v>5.0133008502433601E-2</c:v>
                </c:pt>
                <c:pt idx="1547">
                  <c:v>5.01340523525486E-2</c:v>
                </c:pt>
                <c:pt idx="1548">
                  <c:v>5.01350907522971E-2</c:v>
                </c:pt>
                <c:pt idx="1549">
                  <c:v>5.0136123726536003E-2</c:v>
                </c:pt>
                <c:pt idx="1550">
                  <c:v>5.0137151300053001E-2</c:v>
                </c:pt>
                <c:pt idx="1551">
                  <c:v>5.0138173497566101E-2</c:v>
                </c:pt>
                <c:pt idx="1552">
                  <c:v>5.01391903437228E-2</c:v>
                </c:pt>
                <c:pt idx="1553">
                  <c:v>5.0140201863100503E-2</c:v>
                </c:pt>
                <c:pt idx="1554">
                  <c:v>5.01412080802053E-2</c:v>
                </c:pt>
                <c:pt idx="1555">
                  <c:v>5.0142209019472098E-2</c:v>
                </c:pt>
                <c:pt idx="1556">
                  <c:v>5.0143204705264399E-2</c:v>
                </c:pt>
                <c:pt idx="1557">
                  <c:v>5.0144195161873101E-2</c:v>
                </c:pt>
                <c:pt idx="1558">
                  <c:v>5.0145180413517398E-2</c:v>
                </c:pt>
                <c:pt idx="1559">
                  <c:v>5.0146160484343498E-2</c:v>
                </c:pt>
                <c:pt idx="1560">
                  <c:v>5.01471353984244E-2</c:v>
                </c:pt>
                <c:pt idx="1561">
                  <c:v>5.0148105179760302E-2</c:v>
                </c:pt>
                <c:pt idx="1562">
                  <c:v>5.0149069852277503E-2</c:v>
                </c:pt>
                <c:pt idx="1563">
                  <c:v>5.0150029439828402E-2</c:v>
                </c:pt>
                <c:pt idx="1564">
                  <c:v>5.0150983966191401E-2</c:v>
                </c:pt>
                <c:pt idx="1565">
                  <c:v>5.0151933455070297E-2</c:v>
                </c:pt>
                <c:pt idx="1566">
                  <c:v>5.0152877930094202E-2</c:v>
                </c:pt>
                <c:pt idx="1567">
                  <c:v>5.0153817414817503E-2</c:v>
                </c:pt>
                <c:pt idx="1568">
                  <c:v>5.01547519327189E-2</c:v>
                </c:pt>
                <c:pt idx="1569">
                  <c:v>5.0155681507202302E-2</c:v>
                </c:pt>
                <c:pt idx="1570">
                  <c:v>5.01566061615955E-2</c:v>
                </c:pt>
                <c:pt idx="1571">
                  <c:v>5.01575259191505E-2</c:v>
                </c:pt>
                <c:pt idx="1572">
                  <c:v>5.0158440803043297E-2</c:v>
                </c:pt>
                <c:pt idx="1573">
                  <c:v>5.0159350836373698E-2</c:v>
                </c:pt>
                <c:pt idx="1574">
                  <c:v>5.01602560421648E-2</c:v>
                </c:pt>
                <c:pt idx="1575">
                  <c:v>5.0161156443362998E-2</c:v>
                </c:pt>
                <c:pt idx="1576">
                  <c:v>5.0162052062838199E-2</c:v>
                </c:pt>
                <c:pt idx="1577">
                  <c:v>5.0162942923382803E-2</c:v>
                </c:pt>
                <c:pt idx="1578">
                  <c:v>5.0163829047712598E-2</c:v>
                </c:pt>
                <c:pt idx="1579">
                  <c:v>5.0164710458465503E-2</c:v>
                </c:pt>
                <c:pt idx="1580">
                  <c:v>5.0165587178202201E-2</c:v>
                </c:pt>
                <c:pt idx="1581">
                  <c:v>5.0166459229405803E-2</c:v>
                </c:pt>
                <c:pt idx="1582">
                  <c:v>5.0167326634481597E-2</c:v>
                </c:pt>
                <c:pt idx="1583">
                  <c:v>5.0168189415756903E-2</c:v>
                </c:pt>
                <c:pt idx="1584">
                  <c:v>5.01690475954812E-2</c:v>
                </c:pt>
                <c:pt idx="1585">
                  <c:v>5.0169901195825602E-2</c:v>
                </c:pt>
                <c:pt idx="1586">
                  <c:v>5.0170750238883198E-2</c:v>
                </c:pt>
                <c:pt idx="1587">
                  <c:v>5.0171594746668699E-2</c:v>
                </c:pt>
                <c:pt idx="1588">
                  <c:v>5.0172434741118502E-2</c:v>
                </c:pt>
                <c:pt idx="1589">
                  <c:v>5.0173270244090198E-2</c:v>
                </c:pt>
                <c:pt idx="1590">
                  <c:v>5.0174101277363103E-2</c:v>
                </c:pt>
                <c:pt idx="1591">
                  <c:v>5.0174927862637803E-2</c:v>
                </c:pt>
                <c:pt idx="1592">
                  <c:v>5.0175750021536E-2</c:v>
                </c:pt>
                <c:pt idx="1593">
                  <c:v>5.01765677756007E-2</c:v>
                </c:pt>
                <c:pt idx="1594">
                  <c:v>5.0177381146296197E-2</c:v>
                </c:pt>
                <c:pt idx="1595">
                  <c:v>5.0178190155007601E-2</c:v>
                </c:pt>
                <c:pt idx="1596">
                  <c:v>5.0178994823041299E-2</c:v>
                </c:pt>
                <c:pt idx="1597">
                  <c:v>5.01797951716247E-2</c:v>
                </c:pt>
                <c:pt idx="1598">
                  <c:v>5.0180591221906101E-2</c:v>
                </c:pt>
                <c:pt idx="1599">
                  <c:v>5.0181382994954699E-2</c:v>
                </c:pt>
                <c:pt idx="1600">
                  <c:v>5.0182170511760799E-2</c:v>
                </c:pt>
                <c:pt idx="1601">
                  <c:v>5.0182953793235403E-2</c:v>
                </c:pt>
                <c:pt idx="1602">
                  <c:v>5.01837328602108E-2</c:v>
                </c:pt>
                <c:pt idx="1603">
                  <c:v>5.0184507733439701E-2</c:v>
                </c:pt>
                <c:pt idx="1604">
                  <c:v>5.0185278433595999E-2</c:v>
                </c:pt>
                <c:pt idx="1605">
                  <c:v>5.0186044981274498E-2</c:v>
                </c:pt>
                <c:pt idx="1606">
                  <c:v>5.0186807396990697E-2</c:v>
                </c:pt>
                <c:pt idx="1607">
                  <c:v>5.0187565701181297E-2</c:v>
                </c:pt>
                <c:pt idx="1608">
                  <c:v>5.0188319914203701E-2</c:v>
                </c:pt>
                <c:pt idx="1609">
                  <c:v>5.0189070056336403E-2</c:v>
                </c:pt>
                <c:pt idx="1610">
                  <c:v>5.0189816147778801E-2</c:v>
                </c:pt>
                <c:pt idx="1611">
                  <c:v>5.0190558208651502E-2</c:v>
                </c:pt>
                <c:pt idx="1612">
                  <c:v>5.01912962589958E-2</c:v>
                </c:pt>
                <c:pt idx="1613">
                  <c:v>5.0192030318774498E-2</c:v>
                </c:pt>
                <c:pt idx="1614">
                  <c:v>5.0192760407871198E-2</c:v>
                </c:pt>
                <c:pt idx="1615">
                  <c:v>5.0193486546091001E-2</c:v>
                </c:pt>
                <c:pt idx="1616">
                  <c:v>5.01942087531599E-2</c:v>
                </c:pt>
                <c:pt idx="1617">
                  <c:v>5.0194927048725503E-2</c:v>
                </c:pt>
                <c:pt idx="1618">
                  <c:v>5.01956414523567E-2</c:v>
                </c:pt>
                <c:pt idx="1619">
                  <c:v>5.0196351983543497E-2</c:v>
                </c:pt>
                <c:pt idx="1620">
                  <c:v>5.0197058661697998E-2</c:v>
                </c:pt>
                <c:pt idx="1621">
                  <c:v>5.01977615061533E-2</c:v>
                </c:pt>
                <c:pt idx="1622">
                  <c:v>5.0198460536164301E-2</c:v>
                </c:pt>
                <c:pt idx="1623">
                  <c:v>5.0199155770907798E-2</c:v>
                </c:pt>
                <c:pt idx="1624">
                  <c:v>5.01998472294823E-2</c:v>
                </c:pt>
                <c:pt idx="1625">
                  <c:v>5.0200534930908099E-2</c:v>
                </c:pt>
                <c:pt idx="1626">
                  <c:v>5.0201218894127597E-2</c:v>
                </c:pt>
                <c:pt idx="1627">
                  <c:v>5.0201899138005303E-2</c:v>
                </c:pt>
                <c:pt idx="1628">
                  <c:v>5.0202575681327799E-2</c:v>
                </c:pt>
                <c:pt idx="1629">
                  <c:v>5.0203248542803898E-2</c:v>
                </c:pt>
                <c:pt idx="1630">
                  <c:v>5.0203917741064703E-2</c:v>
                </c:pt>
                <c:pt idx="1631">
                  <c:v>5.0204583294664401E-2</c:v>
                </c:pt>
                <c:pt idx="1632">
                  <c:v>5.0205245222079101E-2</c:v>
                </c:pt>
                <c:pt idx="1633">
                  <c:v>5.02059035417078E-2</c:v>
                </c:pt>
                <c:pt idx="1634">
                  <c:v>5.0206558271872502E-2</c:v>
                </c:pt>
                <c:pt idx="1635">
                  <c:v>5.0207209430818002E-2</c:v>
                </c:pt>
                <c:pt idx="1636">
                  <c:v>5.0207857036712197E-2</c:v>
                </c:pt>
                <c:pt idx="1637">
                  <c:v>5.02085011076462E-2</c:v>
                </c:pt>
                <c:pt idx="1638">
                  <c:v>5.0209141661634302E-2</c:v>
                </c:pt>
                <c:pt idx="1639">
                  <c:v>5.0209778716614598E-2</c:v>
                </c:pt>
                <c:pt idx="1640">
                  <c:v>5.02104122904483E-2</c:v>
                </c:pt>
                <c:pt idx="1641">
                  <c:v>5.0211042400920801E-2</c:v>
                </c:pt>
                <c:pt idx="1642">
                  <c:v>5.0211669065740899E-2</c:v>
                </c:pt>
                <c:pt idx="1643">
                  <c:v>5.0212292302541803E-2</c:v>
                </c:pt>
                <c:pt idx="1644">
                  <c:v>5.0212912128880599E-2</c:v>
                </c:pt>
                <c:pt idx="1645">
                  <c:v>5.02135285622387E-2</c:v>
                </c:pt>
                <c:pt idx="1646">
                  <c:v>5.0214141620022197E-2</c:v>
                </c:pt>
                <c:pt idx="1647">
                  <c:v>5.0214751319561303E-2</c:v>
                </c:pt>
                <c:pt idx="1648">
                  <c:v>5.0215357678111402E-2</c:v>
                </c:pt>
                <c:pt idx="1649">
                  <c:v>5.02159607128526E-2</c:v>
                </c:pt>
                <c:pt idx="1650">
                  <c:v>5.0216560440890103E-2</c:v>
                </c:pt>
                <c:pt idx="1651">
                  <c:v>5.0217156879254203E-2</c:v>
                </c:pt>
                <c:pt idx="1652">
                  <c:v>5.02177500449007E-2</c:v>
                </c:pt>
                <c:pt idx="1653">
                  <c:v>5.0218339954710901E-2</c:v>
                </c:pt>
                <c:pt idx="1654">
                  <c:v>5.0218926625491801E-2</c:v>
                </c:pt>
                <c:pt idx="1655">
                  <c:v>5.0219510073976098E-2</c:v>
                </c:pt>
                <c:pt idx="1656">
                  <c:v>5.0220090316823E-2</c:v>
                </c:pt>
                <c:pt idx="1657">
                  <c:v>5.0220667370617401E-2</c:v>
                </c:pt>
                <c:pt idx="1658">
                  <c:v>5.0221241251870899E-2</c:v>
                </c:pt>
                <c:pt idx="1659">
                  <c:v>5.0221811977021497E-2</c:v>
                </c:pt>
                <c:pt idx="1660">
                  <c:v>5.0222379562434097E-2</c:v>
                </c:pt>
                <c:pt idx="1661">
                  <c:v>5.02229440244003E-2</c:v>
                </c:pt>
                <c:pt idx="1662">
                  <c:v>5.0223505379138798E-2</c:v>
                </c:pt>
                <c:pt idx="1663">
                  <c:v>5.0224063642795899E-2</c:v>
                </c:pt>
                <c:pt idx="1664">
                  <c:v>5.0224618831445099E-2</c:v>
                </c:pt>
                <c:pt idx="1665">
                  <c:v>5.0225170961087397E-2</c:v>
                </c:pt>
                <c:pt idx="1666">
                  <c:v>5.0225720047652099E-2</c:v>
                </c:pt>
                <c:pt idx="1667">
                  <c:v>5.0226266106996001E-2</c:v>
                </c:pt>
                <c:pt idx="1668">
                  <c:v>5.0226809154904399E-2</c:v>
                </c:pt>
                <c:pt idx="1669">
                  <c:v>5.0227349207090898E-2</c:v>
                </c:pt>
                <c:pt idx="1670">
                  <c:v>5.0227886279197803E-2</c:v>
                </c:pt>
                <c:pt idx="1671">
                  <c:v>5.0228420386796098E-2</c:v>
                </c:pt>
                <c:pt idx="1672">
                  <c:v>5.0228951545385703E-2</c:v>
                </c:pt>
                <c:pt idx="1673">
                  <c:v>5.02294797703959E-2</c:v>
                </c:pt>
                <c:pt idx="1674">
                  <c:v>5.0230005077185197E-2</c:v>
                </c:pt>
                <c:pt idx="1675">
                  <c:v>5.0230527481041599E-2</c:v>
                </c:pt>
                <c:pt idx="1676">
                  <c:v>5.0231046997182997E-2</c:v>
                </c:pt>
                <c:pt idx="1677">
                  <c:v>5.0231563640757503E-2</c:v>
                </c:pt>
                <c:pt idx="1678">
                  <c:v>5.0232077426842797E-2</c:v>
                </c:pt>
                <c:pt idx="1679">
                  <c:v>5.0232588370447397E-2</c:v>
                </c:pt>
                <c:pt idx="1680">
                  <c:v>5.0233096486510503E-2</c:v>
                </c:pt>
                <c:pt idx="1681">
                  <c:v>5.0233601789901598E-2</c:v>
                </c:pt>
                <c:pt idx="1682">
                  <c:v>5.0234104295421397E-2</c:v>
                </c:pt>
                <c:pt idx="1683">
                  <c:v>5.0234604017802102E-2</c:v>
                </c:pt>
                <c:pt idx="1684">
                  <c:v>5.0235100971706997E-2</c:v>
                </c:pt>
                <c:pt idx="1685">
                  <c:v>5.0235595171731103E-2</c:v>
                </c:pt>
                <c:pt idx="1686">
                  <c:v>5.0236086632401103E-2</c:v>
                </c:pt>
                <c:pt idx="1687">
                  <c:v>5.02365755553364E-2</c:v>
                </c:pt>
                <c:pt idx="1688">
                  <c:v>5.0237065387014002E-2</c:v>
                </c:pt>
                <c:pt idx="1689">
                  <c:v>5.0237556129218999E-2</c:v>
                </c:pt>
                <c:pt idx="1690">
                  <c:v>5.0238047783739997E-2</c:v>
                </c:pt>
                <c:pt idx="1691">
                  <c:v>5.0238540352369403E-2</c:v>
                </c:pt>
                <c:pt idx="1692">
                  <c:v>5.0239033836903597E-2</c:v>
                </c:pt>
                <c:pt idx="1693">
                  <c:v>5.02395282391426E-2</c:v>
                </c:pt>
                <c:pt idx="1694">
                  <c:v>5.0240023560890197E-2</c:v>
                </c:pt>
                <c:pt idx="1695">
                  <c:v>5.0240519803954102E-2</c:v>
                </c:pt>
                <c:pt idx="1696">
                  <c:v>5.0241016970145803E-2</c:v>
                </c:pt>
                <c:pt idx="1697">
                  <c:v>5.0241515061280703E-2</c:v>
                </c:pt>
                <c:pt idx="1698">
                  <c:v>5.0242014079177798E-2</c:v>
                </c:pt>
                <c:pt idx="1699">
                  <c:v>5.0242514025660302E-2</c:v>
                </c:pt>
                <c:pt idx="1700">
                  <c:v>5.0243014902554999E-2</c:v>
                </c:pt>
                <c:pt idx="1701">
                  <c:v>5.0243516711692603E-2</c:v>
                </c:pt>
                <c:pt idx="1702">
                  <c:v>5.02440194549078E-2</c:v>
                </c:pt>
                <c:pt idx="1703">
                  <c:v>5.0244523134039001E-2</c:v>
                </c:pt>
                <c:pt idx="1704">
                  <c:v>5.0245027750928699E-2</c:v>
                </c:pt>
                <c:pt idx="1705">
                  <c:v>5.0245533307422999E-2</c:v>
                </c:pt>
                <c:pt idx="1706">
                  <c:v>5.02460398053724E-2</c:v>
                </c:pt>
                <c:pt idx="1707">
                  <c:v>5.0246547246630802E-2</c:v>
                </c:pt>
                <c:pt idx="1708">
                  <c:v>5.0247055633056398E-2</c:v>
                </c:pt>
                <c:pt idx="1709">
                  <c:v>5.0247564966511102E-2</c:v>
                </c:pt>
                <c:pt idx="1710">
                  <c:v>5.02480752488609E-2</c:v>
                </c:pt>
                <c:pt idx="1711">
                  <c:v>5.0248586481975499E-2</c:v>
                </c:pt>
                <c:pt idx="1712">
                  <c:v>5.02490986677291E-2</c:v>
                </c:pt>
                <c:pt idx="1713">
                  <c:v>5.0249611807999299E-2</c:v>
                </c:pt>
                <c:pt idx="1714">
                  <c:v>5.0250125904668E-2</c:v>
                </c:pt>
                <c:pt idx="1715">
                  <c:v>5.0250640959620903E-2</c:v>
                </c:pt>
                <c:pt idx="1716">
                  <c:v>5.02511569747481E-2</c:v>
                </c:pt>
                <c:pt idx="1717">
                  <c:v>5.0251673951943097E-2</c:v>
                </c:pt>
                <c:pt idx="1718">
                  <c:v>5.0252191893103801E-2</c:v>
                </c:pt>
                <c:pt idx="1719">
                  <c:v>5.0252710800132203E-2</c:v>
                </c:pt>
                <c:pt idx="1720">
                  <c:v>5.0253230674934202E-2</c:v>
                </c:pt>
                <c:pt idx="1721">
                  <c:v>5.0253751519419701E-2</c:v>
                </c:pt>
                <c:pt idx="1722">
                  <c:v>5.02542733355026E-2</c:v>
                </c:pt>
                <c:pt idx="1723">
                  <c:v>5.0254796125101101E-2</c:v>
                </c:pt>
                <c:pt idx="1724">
                  <c:v>5.0255319890137401E-2</c:v>
                </c:pt>
                <c:pt idx="1725">
                  <c:v>5.0255844632537697E-2</c:v>
                </c:pt>
                <c:pt idx="1726">
                  <c:v>5.0256370354232201E-2</c:v>
                </c:pt>
                <c:pt idx="1727">
                  <c:v>5.0256897057155497E-2</c:v>
                </c:pt>
                <c:pt idx="1728">
                  <c:v>5.0257424743246099E-2</c:v>
                </c:pt>
                <c:pt idx="1729">
                  <c:v>5.02579534144467E-2</c:v>
                </c:pt>
                <c:pt idx="1730">
                  <c:v>5.0258483072704002E-2</c:v>
                </c:pt>
                <c:pt idx="1731">
                  <c:v>5.0259013719968902E-2</c:v>
                </c:pt>
                <c:pt idx="1732">
                  <c:v>5.0259545358196697E-2</c:v>
                </c:pt>
                <c:pt idx="1733">
                  <c:v>5.0260077989346501E-2</c:v>
                </c:pt>
                <c:pt idx="1734">
                  <c:v>5.0260611615381701E-2</c:v>
                </c:pt>
                <c:pt idx="1735">
                  <c:v>5.0261146238270001E-2</c:v>
                </c:pt>
                <c:pt idx="1736">
                  <c:v>5.0261681859983101E-2</c:v>
                </c:pt>
                <c:pt idx="1737">
                  <c:v>5.0262218482496998E-2</c:v>
                </c:pt>
                <c:pt idx="1738">
                  <c:v>5.0262756107791899E-2</c:v>
                </c:pt>
                <c:pt idx="1739">
                  <c:v>5.02632947378523E-2</c:v>
                </c:pt>
                <c:pt idx="1740">
                  <c:v>5.0263834374666597E-2</c:v>
                </c:pt>
                <c:pt idx="1741">
                  <c:v>5.0264375020227903E-2</c:v>
                </c:pt>
                <c:pt idx="1742">
                  <c:v>5.0264916676533197E-2</c:v>
                </c:pt>
                <c:pt idx="1743">
                  <c:v>5.02654593455839E-2</c:v>
                </c:pt>
                <c:pt idx="1744">
                  <c:v>5.0266003029385602E-2</c:v>
                </c:pt>
                <c:pt idx="1745">
                  <c:v>5.0266547729948201E-2</c:v>
                </c:pt>
                <c:pt idx="1746">
                  <c:v>5.02670934492861E-2</c:v>
                </c:pt>
                <c:pt idx="1747">
                  <c:v>5.0267640189417498E-2</c:v>
                </c:pt>
                <c:pt idx="1748">
                  <c:v>5.0268187952365401E-2</c:v>
                </c:pt>
                <c:pt idx="1749">
                  <c:v>5.0268736740156798E-2</c:v>
                </c:pt>
                <c:pt idx="1750">
                  <c:v>5.0269286554823198E-2</c:v>
                </c:pt>
                <c:pt idx="1751">
                  <c:v>5.0269837398400401E-2</c:v>
                </c:pt>
                <c:pt idx="1752">
                  <c:v>5.0270389272928401E-2</c:v>
                </c:pt>
                <c:pt idx="1753">
                  <c:v>5.0270942180451798E-2</c:v>
                </c:pt>
                <c:pt idx="1754">
                  <c:v>5.0271496123019302E-2</c:v>
                </c:pt>
                <c:pt idx="1755">
                  <c:v>5.0272051102684297E-2</c:v>
                </c:pt>
                <c:pt idx="1756">
                  <c:v>5.0272607121504199E-2</c:v>
                </c:pt>
                <c:pt idx="1757">
                  <c:v>5.0273164181541E-2</c:v>
                </c:pt>
                <c:pt idx="1758">
                  <c:v>5.0273722284861197E-2</c:v>
                </c:pt>
                <c:pt idx="1759">
                  <c:v>5.0274281433535697E-2</c:v>
                </c:pt>
                <c:pt idx="1760">
                  <c:v>5.0274841629639397E-2</c:v>
                </c:pt>
                <c:pt idx="1761">
                  <c:v>5.0275402875252201E-2</c:v>
                </c:pt>
                <c:pt idx="1762">
                  <c:v>5.0275965172458199E-2</c:v>
                </c:pt>
                <c:pt idx="1763">
                  <c:v>5.0276528523345999E-2</c:v>
                </c:pt>
                <c:pt idx="1764">
                  <c:v>5.0277092930008399E-2</c:v>
                </c:pt>
                <c:pt idx="1765">
                  <c:v>5.02776583945432E-2</c:v>
                </c:pt>
                <c:pt idx="1766">
                  <c:v>5.0278224919052303E-2</c:v>
                </c:pt>
                <c:pt idx="1767">
                  <c:v>5.02787925056421E-2</c:v>
                </c:pt>
                <c:pt idx="1768">
                  <c:v>5.0279361156423598E-2</c:v>
                </c:pt>
                <c:pt idx="1769">
                  <c:v>5.0279930873512402E-2</c:v>
                </c:pt>
                <c:pt idx="1770">
                  <c:v>5.0280501659028497E-2</c:v>
                </c:pt>
                <c:pt idx="1771">
                  <c:v>5.0281073515096503E-2</c:v>
                </c:pt>
                <c:pt idx="1772">
                  <c:v>5.0281646443845598E-2</c:v>
                </c:pt>
                <c:pt idx="1773">
                  <c:v>5.02822204474093E-2</c:v>
                </c:pt>
                <c:pt idx="1774">
                  <c:v>5.0282795527926E-2</c:v>
                </c:pt>
                <c:pt idx="1775">
                  <c:v>5.0283371687538297E-2</c:v>
                </c:pt>
                <c:pt idx="1776">
                  <c:v>5.0283948928394002E-2</c:v>
                </c:pt>
                <c:pt idx="1777">
                  <c:v>5.0284527252644901E-2</c:v>
                </c:pt>
                <c:pt idx="1778">
                  <c:v>5.02851066624476E-2</c:v>
                </c:pt>
                <c:pt idx="1779">
                  <c:v>5.0285687159963503E-2</c:v>
                </c:pt>
                <c:pt idx="1780">
                  <c:v>5.0286268747358302E-2</c:v>
                </c:pt>
                <c:pt idx="1781">
                  <c:v>5.0286851426802802E-2</c:v>
                </c:pt>
                <c:pt idx="1782">
                  <c:v>5.0287435200471998E-2</c:v>
                </c:pt>
                <c:pt idx="1783">
                  <c:v>5.0288020070545697E-2</c:v>
                </c:pt>
                <c:pt idx="1784">
                  <c:v>5.0288606039208497E-2</c:v>
                </c:pt>
                <c:pt idx="1785">
                  <c:v>5.0289193108649703E-2</c:v>
                </c:pt>
                <c:pt idx="1786">
                  <c:v>5.0289781281063102E-2</c:v>
                </c:pt>
                <c:pt idx="1787">
                  <c:v>5.02903705586474E-2</c:v>
                </c:pt>
                <c:pt idx="1788">
                  <c:v>5.02909609436058E-2</c:v>
                </c:pt>
                <c:pt idx="1789">
                  <c:v>5.0291552438146502E-2</c:v>
                </c:pt>
                <c:pt idx="1790">
                  <c:v>5.0292145044482102E-2</c:v>
                </c:pt>
                <c:pt idx="1791">
                  <c:v>5.0292738764830501E-2</c:v>
                </c:pt>
                <c:pt idx="1792">
                  <c:v>5.0293333601413699E-2</c:v>
                </c:pt>
                <c:pt idx="1793">
                  <c:v>5.0293929556458998E-2</c:v>
                </c:pt>
                <c:pt idx="1794">
                  <c:v>5.0294526632198099E-2</c:v>
                </c:pt>
                <c:pt idx="1795">
                  <c:v>5.0295124830867698E-2</c:v>
                </c:pt>
                <c:pt idx="1796">
                  <c:v>5.0295724154709398E-2</c:v>
                </c:pt>
                <c:pt idx="1797">
                  <c:v>5.0296324605969403E-2</c:v>
                </c:pt>
                <c:pt idx="1798">
                  <c:v>5.0296926186898697E-2</c:v>
                </c:pt>
                <c:pt idx="1799">
                  <c:v>5.0297528899753599E-2</c:v>
                </c:pt>
                <c:pt idx="1800">
                  <c:v>5.0298132746794601E-2</c:v>
                </c:pt>
                <c:pt idx="1801">
                  <c:v>5.0298737730287403E-2</c:v>
                </c:pt>
                <c:pt idx="1802">
                  <c:v>5.0299343852502697E-2</c:v>
                </c:pt>
                <c:pt idx="1803">
                  <c:v>5.0299951115715703E-2</c:v>
                </c:pt>
                <c:pt idx="1804">
                  <c:v>5.0300559522207001E-2</c:v>
                </c:pt>
                <c:pt idx="1805">
                  <c:v>5.0301169074261499E-2</c:v>
                </c:pt>
                <c:pt idx="1806">
                  <c:v>5.0301779774169601E-2</c:v>
                </c:pt>
                <c:pt idx="1807">
                  <c:v>5.0302391624226298E-2</c:v>
                </c:pt>
                <c:pt idx="1808">
                  <c:v>5.03030046267317E-2</c:v>
                </c:pt>
                <c:pt idx="1809">
                  <c:v>5.0303618783990499E-2</c:v>
                </c:pt>
                <c:pt idx="1810">
                  <c:v>5.0304234098312903E-2</c:v>
                </c:pt>
                <c:pt idx="1811">
                  <c:v>5.0304850572013698E-2</c:v>
                </c:pt>
                <c:pt idx="1812">
                  <c:v>5.0305468207412801E-2</c:v>
                </c:pt>
                <c:pt idx="1813">
                  <c:v>5.0306087006834997E-2</c:v>
                </c:pt>
                <c:pt idx="1814">
                  <c:v>5.0306706972610298E-2</c:v>
                </c:pt>
                <c:pt idx="1815">
                  <c:v>5.0307328107073598E-2</c:v>
                </c:pt>
                <c:pt idx="1816">
                  <c:v>5.0307950412564799E-2</c:v>
                </c:pt>
                <c:pt idx="1817">
                  <c:v>5.0308573891428898E-2</c:v>
                </c:pt>
                <c:pt idx="1818">
                  <c:v>5.0309198546016003E-2</c:v>
                </c:pt>
                <c:pt idx="1819">
                  <c:v>5.03098243786812E-2</c:v>
                </c:pt>
                <c:pt idx="1820">
                  <c:v>5.0310451391784701E-2</c:v>
                </c:pt>
                <c:pt idx="1821">
                  <c:v>5.0311079587691702E-2</c:v>
                </c:pt>
                <c:pt idx="1822">
                  <c:v>5.0311708968772698E-2</c:v>
                </c:pt>
                <c:pt idx="1823">
                  <c:v>5.0312339537403099E-2</c:v>
                </c:pt>
                <c:pt idx="1824">
                  <c:v>5.0312971295963502E-2</c:v>
                </c:pt>
                <c:pt idx="1825">
                  <c:v>5.0313604246839803E-2</c:v>
                </c:pt>
                <c:pt idx="1826">
                  <c:v>5.03142383924228E-2</c:v>
                </c:pt>
                <c:pt idx="1827">
                  <c:v>5.0314873735108699E-2</c:v>
                </c:pt>
                <c:pt idx="1828">
                  <c:v>5.0315510277298497E-2</c:v>
                </c:pt>
                <c:pt idx="1829">
                  <c:v>5.0316148021398902E-2</c:v>
                </c:pt>
                <c:pt idx="1830">
                  <c:v>5.0316786969821399E-2</c:v>
                </c:pt>
                <c:pt idx="1831">
                  <c:v>5.03174271249828E-2</c:v>
                </c:pt>
                <c:pt idx="1832">
                  <c:v>5.0318068489305201E-2</c:v>
                </c:pt>
                <c:pt idx="1833">
                  <c:v>5.03187110652158E-2</c:v>
                </c:pt>
                <c:pt idx="1834">
                  <c:v>5.0319354855147297E-2</c:v>
                </c:pt>
                <c:pt idx="1835">
                  <c:v>5.0319999861537401E-2</c:v>
                </c:pt>
                <c:pt idx="1836">
                  <c:v>5.0320646086829297E-2</c:v>
                </c:pt>
                <c:pt idx="1837">
                  <c:v>5.0321293533471097E-2</c:v>
                </c:pt>
                <c:pt idx="1838">
                  <c:v>5.03219422039166E-2</c:v>
                </c:pt>
                <c:pt idx="1839">
                  <c:v>5.0322592100624598E-2</c:v>
                </c:pt>
                <c:pt idx="1840">
                  <c:v>5.0323243226059501E-2</c:v>
                </c:pt>
                <c:pt idx="1841">
                  <c:v>5.0323895582690903E-2</c:v>
                </c:pt>
                <c:pt idx="1842">
                  <c:v>5.0324549172993699E-2</c:v>
                </c:pt>
                <c:pt idx="1843">
                  <c:v>5.0325203999448002E-2</c:v>
                </c:pt>
                <c:pt idx="1844">
                  <c:v>5.0325860064539797E-2</c:v>
                </c:pt>
                <c:pt idx="1845">
                  <c:v>5.0326517370759903E-2</c:v>
                </c:pt>
                <c:pt idx="1846">
                  <c:v>5.0327175920604802E-2</c:v>
                </c:pt>
                <c:pt idx="1847">
                  <c:v>5.03278357165763E-2</c:v>
                </c:pt>
                <c:pt idx="1848">
                  <c:v>5.0328496761181701E-2</c:v>
                </c:pt>
                <c:pt idx="1849">
                  <c:v>5.0329159056933699E-2</c:v>
                </c:pt>
                <c:pt idx="1850">
                  <c:v>5.0329822606350202E-2</c:v>
                </c:pt>
                <c:pt idx="1851">
                  <c:v>5.0330487411954998E-2</c:v>
                </c:pt>
                <c:pt idx="1852">
                  <c:v>5.0331153476277202E-2</c:v>
                </c:pt>
                <c:pt idx="1853">
                  <c:v>5.0331820801851099E-2</c:v>
                </c:pt>
                <c:pt idx="1854">
                  <c:v>5.03324893912169E-2</c:v>
                </c:pt>
                <c:pt idx="1855">
                  <c:v>5.0333159246920098E-2</c:v>
                </c:pt>
                <c:pt idx="1856">
                  <c:v>5.0333830371511498E-2</c:v>
                </c:pt>
                <c:pt idx="1857">
                  <c:v>5.0334502767548001E-2</c:v>
                </c:pt>
                <c:pt idx="1858">
                  <c:v>5.03351764375915E-2</c:v>
                </c:pt>
                <c:pt idx="1859">
                  <c:v>5.0335851384209797E-2</c:v>
                </c:pt>
                <c:pt idx="1860">
                  <c:v>5.0336527609976103E-2</c:v>
                </c:pt>
                <c:pt idx="1861">
                  <c:v>5.0337205117469197E-2</c:v>
                </c:pt>
                <c:pt idx="1862">
                  <c:v>5.0337883909273497E-2</c:v>
                </c:pt>
                <c:pt idx="1863">
                  <c:v>5.0338563987979E-2</c:v>
                </c:pt>
                <c:pt idx="1864">
                  <c:v>5.0339245356181402E-2</c:v>
                </c:pt>
                <c:pt idx="1865">
                  <c:v>5.0339928016482002E-2</c:v>
                </c:pt>
                <c:pt idx="1866">
                  <c:v>5.0340611971487703E-2</c:v>
                </c:pt>
                <c:pt idx="1867">
                  <c:v>5.0341297223811102E-2</c:v>
                </c:pt>
                <c:pt idx="1868">
                  <c:v>5.0341983776070402E-2</c:v>
                </c:pt>
                <c:pt idx="1869">
                  <c:v>5.0342671630889603E-2</c:v>
                </c:pt>
                <c:pt idx="1870">
                  <c:v>5.0343360790898302E-2</c:v>
                </c:pt>
                <c:pt idx="1871">
                  <c:v>5.0344051258732002E-2</c:v>
                </c:pt>
                <c:pt idx="1872">
                  <c:v>5.03447430370315E-2</c:v>
                </c:pt>
                <c:pt idx="1873">
                  <c:v>5.0345436128443999E-2</c:v>
                </c:pt>
                <c:pt idx="1874">
                  <c:v>5.0346130535621599E-2</c:v>
                </c:pt>
                <c:pt idx="1875">
                  <c:v>5.0346826261223103E-2</c:v>
                </c:pt>
                <c:pt idx="1876">
                  <c:v>5.0347523307912402E-2</c:v>
                </c:pt>
                <c:pt idx="1877">
                  <c:v>5.0348221678359298E-2</c:v>
                </c:pt>
                <c:pt idx="1878">
                  <c:v>5.0348921375239802E-2</c:v>
                </c:pt>
                <c:pt idx="1879">
                  <c:v>5.0349622401235201E-2</c:v>
                </c:pt>
                <c:pt idx="1880">
                  <c:v>5.0350324759032998E-2</c:v>
                </c:pt>
                <c:pt idx="1881">
                  <c:v>5.0351028451326302E-2</c:v>
                </c:pt>
                <c:pt idx="1882">
                  <c:v>5.0351733480814301E-2</c:v>
                </c:pt>
                <c:pt idx="1883">
                  <c:v>5.0352439850201797E-2</c:v>
                </c:pt>
                <c:pt idx="1884">
                  <c:v>5.0353147562199801E-2</c:v>
                </c:pt>
                <c:pt idx="1885">
                  <c:v>5.0353856619524899E-2</c:v>
                </c:pt>
                <c:pt idx="1886">
                  <c:v>5.0354567024899897E-2</c:v>
                </c:pt>
                <c:pt idx="1887">
                  <c:v>5.0355278781053101E-2</c:v>
                </c:pt>
                <c:pt idx="1888">
                  <c:v>5.03559918907193E-2</c:v>
                </c:pt>
                <c:pt idx="1889">
                  <c:v>5.0356706356638803E-2</c:v>
                </c:pt>
                <c:pt idx="1890">
                  <c:v>5.0357422181558101E-2</c:v>
                </c:pt>
                <c:pt idx="1891">
                  <c:v>5.0358139368229603E-2</c:v>
                </c:pt>
                <c:pt idx="1892">
                  <c:v>5.0358857919411699E-2</c:v>
                </c:pt>
                <c:pt idx="1893">
                  <c:v>5.0359577837868902E-2</c:v>
                </c:pt>
                <c:pt idx="1894">
                  <c:v>5.0360299126371598E-2</c:v>
                </c:pt>
                <c:pt idx="1895">
                  <c:v>5.0361021787696303E-2</c:v>
                </c:pt>
                <c:pt idx="1896">
                  <c:v>5.0361745824625603E-2</c:v>
                </c:pt>
                <c:pt idx="1897">
                  <c:v>5.0362471239947998E-2</c:v>
                </c:pt>
                <c:pt idx="1898">
                  <c:v>5.0363198036458202E-2</c:v>
                </c:pt>
                <c:pt idx="1899">
                  <c:v>5.0363926216957101E-2</c:v>
                </c:pt>
                <c:pt idx="1900">
                  <c:v>5.0364655784251498E-2</c:v>
                </c:pt>
                <c:pt idx="1901">
                  <c:v>5.03653867411544E-2</c:v>
                </c:pt>
                <c:pt idx="1902">
                  <c:v>5.0366119090485099E-2</c:v>
                </c:pt>
                <c:pt idx="1903">
                  <c:v>5.0366852835068601E-2</c:v>
                </c:pt>
                <c:pt idx="1904">
                  <c:v>5.03675879777368E-2</c:v>
                </c:pt>
                <c:pt idx="1905">
                  <c:v>5.0368324521326897E-2</c:v>
                </c:pt>
                <c:pt idx="1906">
                  <c:v>5.0369062468683001E-2</c:v>
                </c:pt>
                <c:pt idx="1907">
                  <c:v>5.0369801822655103E-2</c:v>
                </c:pt>
                <c:pt idx="1908">
                  <c:v>5.0370542586099402E-2</c:v>
                </c:pt>
                <c:pt idx="1909">
                  <c:v>5.0371284761878597E-2</c:v>
                </c:pt>
                <c:pt idx="1910">
                  <c:v>5.0372028352861198E-2</c:v>
                </c:pt>
                <c:pt idx="1911">
                  <c:v>5.0372773361922397E-2</c:v>
                </c:pt>
                <c:pt idx="1912">
                  <c:v>5.0373519791943502E-2</c:v>
                </c:pt>
                <c:pt idx="1913">
                  <c:v>5.0374267645812099E-2</c:v>
                </c:pt>
                <c:pt idx="1914">
                  <c:v>5.0375016926421899E-2</c:v>
                </c:pt>
                <c:pt idx="1915">
                  <c:v>5.0375767636673403E-2</c:v>
                </c:pt>
                <c:pt idx="1916">
                  <c:v>5.0376519779473099E-2</c:v>
                </c:pt>
                <c:pt idx="1917">
                  <c:v>5.0377273357733898E-2</c:v>
                </c:pt>
                <c:pt idx="1918">
                  <c:v>5.0378028374375002E-2</c:v>
                </c:pt>
                <c:pt idx="1919">
                  <c:v>5.0378784832322297E-2</c:v>
                </c:pt>
                <c:pt idx="1920">
                  <c:v>5.03795427345076E-2</c:v>
                </c:pt>
                <c:pt idx="1921">
                  <c:v>5.0380302083869601E-2</c:v>
                </c:pt>
                <c:pt idx="1922">
                  <c:v>5.0381062883353103E-2</c:v>
                </c:pt>
                <c:pt idx="1923">
                  <c:v>5.0381825135909601E-2</c:v>
                </c:pt>
                <c:pt idx="1924">
                  <c:v>5.0382588844496798E-2</c:v>
                </c:pt>
                <c:pt idx="1925">
                  <c:v>5.0383354012078899E-2</c:v>
                </c:pt>
                <c:pt idx="1926">
                  <c:v>5.0384120641626798E-2</c:v>
                </c:pt>
                <c:pt idx="1927">
                  <c:v>5.0384888736117801E-2</c:v>
                </c:pt>
                <c:pt idx="1928">
                  <c:v>5.0385658298535599E-2</c:v>
                </c:pt>
                <c:pt idx="1929">
                  <c:v>5.03864293318705E-2</c:v>
                </c:pt>
                <c:pt idx="1930">
                  <c:v>5.0387201839119503E-2</c:v>
                </c:pt>
                <c:pt idx="1931">
                  <c:v>5.0387975823285802E-2</c:v>
                </c:pt>
                <c:pt idx="1932">
                  <c:v>5.0388751287379803E-2</c:v>
                </c:pt>
                <c:pt idx="1933">
                  <c:v>5.0389528234417703E-2</c:v>
                </c:pt>
                <c:pt idx="1934">
                  <c:v>5.03903066674228E-2</c:v>
                </c:pt>
                <c:pt idx="1935">
                  <c:v>5.0391086589425198E-2</c:v>
                </c:pt>
                <c:pt idx="1936">
                  <c:v>5.0391868003461099E-2</c:v>
                </c:pt>
                <c:pt idx="1937">
                  <c:v>5.0392650912573798E-2</c:v>
                </c:pt>
                <c:pt idx="1938">
                  <c:v>5.0393435319813003E-2</c:v>
                </c:pt>
                <c:pt idx="1939">
                  <c:v>5.03942212282351E-2</c:v>
                </c:pt>
                <c:pt idx="1940">
                  <c:v>5.0395008640903398E-2</c:v>
                </c:pt>
                <c:pt idx="1941">
                  <c:v>5.0395797560887898E-2</c:v>
                </c:pt>
                <c:pt idx="1942">
                  <c:v>5.0396587991265E-2</c:v>
                </c:pt>
                <c:pt idx="1943">
                  <c:v>5.0397379935118197E-2</c:v>
                </c:pt>
                <c:pt idx="1944">
                  <c:v>5.0398173395537697E-2</c:v>
                </c:pt>
                <c:pt idx="1945">
                  <c:v>5.0398968375620301E-2</c:v>
                </c:pt>
                <c:pt idx="1946">
                  <c:v>5.0399764878469797E-2</c:v>
                </c:pt>
                <c:pt idx="1947">
                  <c:v>5.0400562907196703E-2</c:v>
                </c:pt>
                <c:pt idx="1948">
                  <c:v>5.0401362464918303E-2</c:v>
                </c:pt>
                <c:pt idx="1949">
                  <c:v>5.0402163554758801E-2</c:v>
                </c:pt>
                <c:pt idx="1950">
                  <c:v>5.0402966179849303E-2</c:v>
                </c:pt>
                <c:pt idx="1951">
                  <c:v>5.04037703433277E-2</c:v>
                </c:pt>
                <c:pt idx="1952">
                  <c:v>5.0404576048338902E-2</c:v>
                </c:pt>
                <c:pt idx="1953">
                  <c:v>5.0405383298034498E-2</c:v>
                </c:pt>
                <c:pt idx="1954">
                  <c:v>5.04061920955731E-2</c:v>
                </c:pt>
                <c:pt idx="1955">
                  <c:v>5.04070024441204E-2</c:v>
                </c:pt>
                <c:pt idx="1956">
                  <c:v>5.0407814346848899E-2</c:v>
                </c:pt>
                <c:pt idx="1957">
                  <c:v>5.0408627806938097E-2</c:v>
                </c:pt>
                <c:pt idx="1958">
                  <c:v>5.0409442827574397E-2</c:v>
                </c:pt>
                <c:pt idx="1959">
                  <c:v>5.0410259411951298E-2</c:v>
                </c:pt>
                <c:pt idx="1960">
                  <c:v>5.0411077563269499E-2</c:v>
                </c:pt>
                <c:pt idx="1961">
                  <c:v>5.0411897284736301E-2</c:v>
                </c:pt>
                <c:pt idx="1962">
                  <c:v>5.0412718579566397E-2</c:v>
                </c:pt>
                <c:pt idx="1963">
                  <c:v>5.0413541450981501E-2</c:v>
                </c:pt>
                <c:pt idx="1964">
                  <c:v>5.0414365902210101E-2</c:v>
                </c:pt>
                <c:pt idx="1965">
                  <c:v>5.0415191936488302E-2</c:v>
                </c:pt>
                <c:pt idx="1966">
                  <c:v>5.0416019557059003E-2</c:v>
                </c:pt>
                <c:pt idx="1967">
                  <c:v>5.0416848767172298E-2</c:v>
                </c:pt>
                <c:pt idx="1968">
                  <c:v>5.0417679570085298E-2</c:v>
                </c:pt>
                <c:pt idx="1969">
                  <c:v>5.04185119690626E-2</c:v>
                </c:pt>
                <c:pt idx="1970">
                  <c:v>5.0419345967375698E-2</c:v>
                </c:pt>
                <c:pt idx="1971">
                  <c:v>5.0420181568303302E-2</c:v>
                </c:pt>
                <c:pt idx="1972">
                  <c:v>5.0421018775131499E-2</c:v>
                </c:pt>
                <c:pt idx="1973">
                  <c:v>5.0421857591153502E-2</c:v>
                </c:pt>
                <c:pt idx="1974">
                  <c:v>5.0422698019669802E-2</c:v>
                </c:pt>
                <c:pt idx="1975">
                  <c:v>5.0423540063988102E-2</c:v>
                </c:pt>
                <c:pt idx="1976">
                  <c:v>5.0424383727423597E-2</c:v>
                </c:pt>
                <c:pt idx="1977">
                  <c:v>5.0425229013298399E-2</c:v>
                </c:pt>
                <c:pt idx="1978">
                  <c:v>5.0426075924942297E-2</c:v>
                </c:pt>
                <c:pt idx="1979">
                  <c:v>5.0426924465692198E-2</c:v>
                </c:pt>
                <c:pt idx="1980">
                  <c:v>5.0427774638892503E-2</c:v>
                </c:pt>
                <c:pt idx="1981">
                  <c:v>5.0428626447894899E-2</c:v>
                </c:pt>
                <c:pt idx="1982">
                  <c:v>5.04294798960584E-2</c:v>
                </c:pt>
                <c:pt idx="1983">
                  <c:v>5.0430334986749502E-2</c:v>
                </c:pt>
                <c:pt idx="1984">
                  <c:v>5.0431191723342199E-2</c:v>
                </c:pt>
                <c:pt idx="1985">
                  <c:v>5.0432050109217801E-2</c:v>
                </c:pt>
                <c:pt idx="1986">
                  <c:v>5.0432910147765103E-2</c:v>
                </c:pt>
                <c:pt idx="1987">
                  <c:v>5.04337718423803E-2</c:v>
                </c:pt>
                <c:pt idx="1988">
                  <c:v>5.0434635196467299E-2</c:v>
                </c:pt>
                <c:pt idx="1989">
                  <c:v>5.0435500213437102E-2</c:v>
                </c:pt>
                <c:pt idx="1990">
                  <c:v>5.0436366896708801E-2</c:v>
                </c:pt>
                <c:pt idx="1991">
                  <c:v>5.0437235249708598E-2</c:v>
                </c:pt>
                <c:pt idx="1992">
                  <c:v>5.0438105275870199E-2</c:v>
                </c:pt>
                <c:pt idx="1993">
                  <c:v>5.0438976978635301E-2</c:v>
                </c:pt>
                <c:pt idx="1994">
                  <c:v>5.04398503614528E-2</c:v>
                </c:pt>
                <c:pt idx="1995">
                  <c:v>5.0440725427779498E-2</c:v>
                </c:pt>
                <c:pt idx="1996">
                  <c:v>5.0441602181079598E-2</c:v>
                </c:pt>
                <c:pt idx="1997">
                  <c:v>5.0442480624824898E-2</c:v>
                </c:pt>
                <c:pt idx="1998">
                  <c:v>5.0443360762495303E-2</c:v>
                </c:pt>
                <c:pt idx="1999">
                  <c:v>5.04442425975778E-2</c:v>
                </c:pt>
                <c:pt idx="2000">
                  <c:v>5.0445126133567601E-2</c:v>
                </c:pt>
                <c:pt idx="2001">
                  <c:v>5.0446011373967203E-2</c:v>
                </c:pt>
                <c:pt idx="2002">
                  <c:v>5.0446898322287097E-2</c:v>
                </c:pt>
                <c:pt idx="2003">
                  <c:v>5.0447786982045502E-2</c:v>
                </c:pt>
                <c:pt idx="2004">
                  <c:v>5.0448677356768397E-2</c:v>
                </c:pt>
                <c:pt idx="2005">
                  <c:v>5.04495694499894E-2</c:v>
                </c:pt>
                <c:pt idx="2006">
                  <c:v>5.0450463265250198E-2</c:v>
                </c:pt>
                <c:pt idx="2007">
                  <c:v>5.0451358806100001E-2</c:v>
                </c:pt>
                <c:pt idx="2008">
                  <c:v>5.04522560760962E-2</c:v>
                </c:pt>
                <c:pt idx="2009">
                  <c:v>5.0453155078803803E-2</c:v>
                </c:pt>
                <c:pt idx="2010">
                  <c:v>5.04540558177956E-2</c:v>
                </c:pt>
                <c:pt idx="2011">
                  <c:v>5.0454958296652697E-2</c:v>
                </c:pt>
                <c:pt idx="2012">
                  <c:v>5.04558625189638E-2</c:v>
                </c:pt>
                <c:pt idx="2013">
                  <c:v>5.0456768488325497E-2</c:v>
                </c:pt>
                <c:pt idx="2014">
                  <c:v>5.04576762083426E-2</c:v>
                </c:pt>
                <c:pt idx="2015">
                  <c:v>5.0458585682627399E-2</c:v>
                </c:pt>
                <c:pt idx="2016">
                  <c:v>5.0459496914800998E-2</c:v>
                </c:pt>
                <c:pt idx="2017">
                  <c:v>5.0460409908491703E-2</c:v>
                </c:pt>
                <c:pt idx="2018">
                  <c:v>5.0461324667336202E-2</c:v>
                </c:pt>
                <c:pt idx="2019">
                  <c:v>5.0462241194979301E-2</c:v>
                </c:pt>
                <c:pt idx="2020">
                  <c:v>5.0463159495073601E-2</c:v>
                </c:pt>
                <c:pt idx="2021">
                  <c:v>5.0464079571279997E-2</c:v>
                </c:pt>
                <c:pt idx="2022">
                  <c:v>5.0465001427267502E-2</c:v>
                </c:pt>
                <c:pt idx="2023">
                  <c:v>5.0465925066713102E-2</c:v>
                </c:pt>
                <c:pt idx="2024">
                  <c:v>5.0466850493301997E-2</c:v>
                </c:pt>
                <c:pt idx="2025">
                  <c:v>5.0467777710727697E-2</c:v>
                </c:pt>
                <c:pt idx="2026">
                  <c:v>5.0468706722691402E-2</c:v>
                </c:pt>
                <c:pt idx="2027">
                  <c:v>5.0469637532903198E-2</c:v>
                </c:pt>
                <c:pt idx="2028">
                  <c:v>5.0470570145080898E-2</c:v>
                </c:pt>
                <c:pt idx="2029">
                  <c:v>5.0471504562950499E-2</c:v>
                </c:pt>
                <c:pt idx="2030">
                  <c:v>5.0472440790246702E-2</c:v>
                </c:pt>
                <c:pt idx="2031">
                  <c:v>5.0473378830711998E-2</c:v>
                </c:pt>
                <c:pt idx="2032">
                  <c:v>5.0474318688097597E-2</c:v>
                </c:pt>
                <c:pt idx="2033">
                  <c:v>5.0475260366162601E-2</c:v>
                </c:pt>
                <c:pt idx="2034">
                  <c:v>5.0476203868674699E-2</c:v>
                </c:pt>
                <c:pt idx="2035">
                  <c:v>5.0477149199409897E-2</c:v>
                </c:pt>
                <c:pt idx="2036">
                  <c:v>5.04780963621526E-2</c:v>
                </c:pt>
                <c:pt idx="2037">
                  <c:v>5.0479045360695397E-2</c:v>
                </c:pt>
                <c:pt idx="2038">
                  <c:v>5.04799961988395E-2</c:v>
                </c:pt>
                <c:pt idx="2039">
                  <c:v>5.0480948880394401E-2</c:v>
                </c:pt>
                <c:pt idx="2040">
                  <c:v>5.04819034091782E-2</c:v>
                </c:pt>
                <c:pt idx="2041">
                  <c:v>5.0482859789017398E-2</c:v>
                </c:pt>
                <c:pt idx="2042">
                  <c:v>5.0483818023746997E-2</c:v>
                </c:pt>
                <c:pt idx="2043">
                  <c:v>5.0484778117210298E-2</c:v>
                </c:pt>
                <c:pt idx="2044">
                  <c:v>5.04857400732594E-2</c:v>
                </c:pt>
                <c:pt idx="2045">
                  <c:v>5.0486703895754798E-2</c:v>
                </c:pt>
                <c:pt idx="2046">
                  <c:v>5.0487669588565501E-2</c:v>
                </c:pt>
                <c:pt idx="2047">
                  <c:v>5.0488637155569401E-2</c:v>
                </c:pt>
                <c:pt idx="2048">
                  <c:v>5.0489606600652701E-2</c:v>
                </c:pt>
                <c:pt idx="2049">
                  <c:v>5.0490577927710098E-2</c:v>
                </c:pt>
                <c:pt idx="2050">
                  <c:v>5.0491551140645401E-2</c:v>
                </c:pt>
                <c:pt idx="2051">
                  <c:v>5.0492526243370701E-2</c:v>
                </c:pt>
                <c:pt idx="2052">
                  <c:v>5.0493503239807003E-2</c:v>
                </c:pt>
                <c:pt idx="2053">
                  <c:v>5.04944821338838E-2</c:v>
                </c:pt>
                <c:pt idx="2054">
                  <c:v>5.0495462929539402E-2</c:v>
                </c:pt>
                <c:pt idx="2055">
                  <c:v>5.0496445630720997E-2</c:v>
                </c:pt>
                <c:pt idx="2056">
                  <c:v>5.04974302413842E-2</c:v>
                </c:pt>
                <c:pt idx="2057">
                  <c:v>5.0498416765493902E-2</c:v>
                </c:pt>
                <c:pt idx="2058">
                  <c:v>5.0499405207023298E-2</c:v>
                </c:pt>
                <c:pt idx="2059">
                  <c:v>5.0500395569954698E-2</c:v>
                </c:pt>
                <c:pt idx="2060">
                  <c:v>5.0501387858279102E-2</c:v>
                </c:pt>
                <c:pt idx="2061">
                  <c:v>5.05023820759967E-2</c:v>
                </c:pt>
                <c:pt idx="2062">
                  <c:v>5.0503378227116098E-2</c:v>
                </c:pt>
                <c:pt idx="2063">
                  <c:v>5.0504376315655103E-2</c:v>
                </c:pt>
                <c:pt idx="2064">
                  <c:v>5.0505376345640403E-2</c:v>
                </c:pt>
                <c:pt idx="2065">
                  <c:v>5.0506378321107701E-2</c:v>
                </c:pt>
                <c:pt idx="2066">
                  <c:v>5.0507382246101497E-2</c:v>
                </c:pt>
                <c:pt idx="2067">
                  <c:v>5.0508388124675299E-2</c:v>
                </c:pt>
                <c:pt idx="2068">
                  <c:v>5.0509395960891802E-2</c:v>
                </c:pt>
                <c:pt idx="2069">
                  <c:v>5.0510405758822603E-2</c:v>
                </c:pt>
                <c:pt idx="2070">
                  <c:v>5.0511417522548403E-2</c:v>
                </c:pt>
                <c:pt idx="2071">
                  <c:v>5.0512431256158903E-2</c:v>
                </c:pt>
                <c:pt idx="2072">
                  <c:v>5.05134469637529E-2</c:v>
                </c:pt>
                <c:pt idx="2073">
                  <c:v>5.0514464649438498E-2</c:v>
                </c:pt>
                <c:pt idx="2074">
                  <c:v>5.05154843173325E-2</c:v>
                </c:pt>
                <c:pt idx="2075">
                  <c:v>5.0516505971561501E-2</c:v>
                </c:pt>
                <c:pt idx="2076">
                  <c:v>5.0517529616260701E-2</c:v>
                </c:pt>
                <c:pt idx="2077">
                  <c:v>5.05185552555747E-2</c:v>
                </c:pt>
                <c:pt idx="2078">
                  <c:v>5.0519582893657398E-2</c:v>
                </c:pt>
                <c:pt idx="2079">
                  <c:v>5.0520612534671903E-2</c:v>
                </c:pt>
                <c:pt idx="2080">
                  <c:v>5.05216441827906E-2</c:v>
                </c:pt>
                <c:pt idx="2081">
                  <c:v>5.05226778421951E-2</c:v>
                </c:pt>
                <c:pt idx="2082">
                  <c:v>5.0523713517076199E-2</c:v>
                </c:pt>
                <c:pt idx="2083">
                  <c:v>5.0524751211634397E-2</c:v>
                </c:pt>
                <c:pt idx="2084">
                  <c:v>5.0525790930079098E-2</c:v>
                </c:pt>
                <c:pt idx="2085">
                  <c:v>5.0526832676629503E-2</c:v>
                </c:pt>
                <c:pt idx="2086">
                  <c:v>5.05278764555138E-2</c:v>
                </c:pt>
                <c:pt idx="2087">
                  <c:v>5.0528922270969799E-2</c:v>
                </c:pt>
                <c:pt idx="2088">
                  <c:v>5.0529970127244798E-2</c:v>
                </c:pt>
                <c:pt idx="2089">
                  <c:v>5.0531020028595497E-2</c:v>
                </c:pt>
                <c:pt idx="2090">
                  <c:v>5.0532071979288003E-2</c:v>
                </c:pt>
                <c:pt idx="2091">
                  <c:v>5.0533125983598E-2</c:v>
                </c:pt>
                <c:pt idx="2092">
                  <c:v>5.0534182045810602E-2</c:v>
                </c:pt>
                <c:pt idx="2093">
                  <c:v>5.0535240170220798E-2</c:v>
                </c:pt>
                <c:pt idx="2094">
                  <c:v>5.0536300361132602E-2</c:v>
                </c:pt>
                <c:pt idx="2095">
                  <c:v>5.0537362622860002E-2</c:v>
                </c:pt>
                <c:pt idx="2096">
                  <c:v>5.0538426959726497E-2</c:v>
                </c:pt>
                <c:pt idx="2097">
                  <c:v>5.0539493376065302E-2</c:v>
                </c:pt>
                <c:pt idx="2098">
                  <c:v>5.0540561876219199E-2</c:v>
                </c:pt>
                <c:pt idx="2099">
                  <c:v>5.0541632464540499E-2</c:v>
                </c:pt>
                <c:pt idx="2100">
                  <c:v>5.0542705145391602E-2</c:v>
                </c:pt>
                <c:pt idx="2101">
                  <c:v>5.05437799231441E-2</c:v>
                </c:pt>
                <c:pt idx="2102">
                  <c:v>5.0544856802180099E-2</c:v>
                </c:pt>
                <c:pt idx="2103">
                  <c:v>5.0545935786890497E-2</c:v>
                </c:pt>
                <c:pt idx="2104">
                  <c:v>5.0547016881676898E-2</c:v>
                </c:pt>
                <c:pt idx="2105">
                  <c:v>5.0548100090950003E-2</c:v>
                </c:pt>
                <c:pt idx="2106">
                  <c:v>5.0549185419130803E-2</c:v>
                </c:pt>
                <c:pt idx="2107">
                  <c:v>5.0550272870650101E-2</c:v>
                </c:pt>
                <c:pt idx="2108">
                  <c:v>5.0551362449948303E-2</c:v>
                </c:pt>
                <c:pt idx="2109">
                  <c:v>5.0552454161476003E-2</c:v>
                </c:pt>
                <c:pt idx="2110">
                  <c:v>5.0553548009693597E-2</c:v>
                </c:pt>
                <c:pt idx="2111">
                  <c:v>5.0554643999071502E-2</c:v>
                </c:pt>
                <c:pt idx="2112">
                  <c:v>5.05557421340899E-2</c:v>
                </c:pt>
                <c:pt idx="2113">
                  <c:v>5.0556842419239301E-2</c:v>
                </c:pt>
                <c:pt idx="2114">
                  <c:v>5.0557944859020001E-2</c:v>
                </c:pt>
                <c:pt idx="2115">
                  <c:v>5.0559049457942401E-2</c:v>
                </c:pt>
                <c:pt idx="2116">
                  <c:v>5.0560156220526897E-2</c:v>
                </c:pt>
                <c:pt idx="2117">
                  <c:v>5.0561265151304102E-2</c:v>
                </c:pt>
                <c:pt idx="2118">
                  <c:v>5.0562376254814703E-2</c:v>
                </c:pt>
                <c:pt idx="2119">
                  <c:v>5.05634895356094E-2</c:v>
                </c:pt>
                <c:pt idx="2120">
                  <c:v>5.0564604998249302E-2</c:v>
                </c:pt>
                <c:pt idx="2121">
                  <c:v>5.0565722647305397E-2</c:v>
                </c:pt>
                <c:pt idx="2122">
                  <c:v>5.0566842487359098E-2</c:v>
                </c:pt>
                <c:pt idx="2123">
                  <c:v>5.0567964523001899E-2</c:v>
                </c:pt>
                <c:pt idx="2124">
                  <c:v>5.0569088758835701E-2</c:v>
                </c:pt>
                <c:pt idx="2125">
                  <c:v>5.05702151994726E-2</c:v>
                </c:pt>
                <c:pt idx="2126">
                  <c:v>5.0571343849534899E-2</c:v>
                </c:pt>
                <c:pt idx="2127">
                  <c:v>5.0572474713655502E-2</c:v>
                </c:pt>
                <c:pt idx="2128">
                  <c:v>5.0573607796477203E-2</c:v>
                </c:pt>
                <c:pt idx="2129">
                  <c:v>5.0574743102653703E-2</c:v>
                </c:pt>
                <c:pt idx="2130">
                  <c:v>5.0575880636848702E-2</c:v>
                </c:pt>
                <c:pt idx="2131">
                  <c:v>5.0577020403736503E-2</c:v>
                </c:pt>
                <c:pt idx="2132">
                  <c:v>5.0578162408001698E-2</c:v>
                </c:pt>
                <c:pt idx="2133">
                  <c:v>5.0579306654339497E-2</c:v>
                </c:pt>
                <c:pt idx="2134">
                  <c:v>5.0580453147455601E-2</c:v>
                </c:pt>
                <c:pt idx="2135">
                  <c:v>5.0581601892066098E-2</c:v>
                </c:pt>
                <c:pt idx="2136">
                  <c:v>5.0582752892897799E-2</c:v>
                </c:pt>
                <c:pt idx="2137">
                  <c:v>5.0583906154687899E-2</c:v>
                </c:pt>
                <c:pt idx="2138">
                  <c:v>5.0585061682184199E-2</c:v>
                </c:pt>
                <c:pt idx="2139">
                  <c:v>5.05862194801453E-2</c:v>
                </c:pt>
                <c:pt idx="2140">
                  <c:v>5.0587379553340202E-2</c:v>
                </c:pt>
                <c:pt idx="2141">
                  <c:v>5.0588541906548601E-2</c:v>
                </c:pt>
                <c:pt idx="2142">
                  <c:v>5.0589706544561103E-2</c:v>
                </c:pt>
                <c:pt idx="2143">
                  <c:v>5.0590873472178798E-2</c:v>
                </c:pt>
                <c:pt idx="2144">
                  <c:v>5.0592042694213503E-2</c:v>
                </c:pt>
                <c:pt idx="2145">
                  <c:v>5.0593214215488E-2</c:v>
                </c:pt>
                <c:pt idx="2146">
                  <c:v>5.05943880408357E-2</c:v>
                </c:pt>
                <c:pt idx="2147">
                  <c:v>5.05955641751007E-2</c:v>
                </c:pt>
                <c:pt idx="2148">
                  <c:v>5.0596742623138298E-2</c:v>
                </c:pt>
                <c:pt idx="2149">
                  <c:v>5.0597923389814302E-2</c:v>
                </c:pt>
                <c:pt idx="2150">
                  <c:v>5.0599106480005603E-2</c:v>
                </c:pt>
                <c:pt idx="2151">
                  <c:v>5.0600291898599797E-2</c:v>
                </c:pt>
                <c:pt idx="2152">
                  <c:v>5.0601479650495697E-2</c:v>
                </c:pt>
                <c:pt idx="2153">
                  <c:v>5.0602669740602797E-2</c:v>
                </c:pt>
                <c:pt idx="2154">
                  <c:v>5.0603862173841802E-2</c:v>
                </c:pt>
                <c:pt idx="2155">
                  <c:v>5.0605056955144299E-2</c:v>
                </c:pt>
                <c:pt idx="2156">
                  <c:v>5.06062540894529E-2</c:v>
                </c:pt>
                <c:pt idx="2157">
                  <c:v>5.0607453581721397E-2</c:v>
                </c:pt>
                <c:pt idx="2158">
                  <c:v>5.06086554369145E-2</c:v>
                </c:pt>
                <c:pt idx="2159">
                  <c:v>5.0609859660008097E-2</c:v>
                </c:pt>
                <c:pt idx="2160">
                  <c:v>5.06110662559894E-2</c:v>
                </c:pt>
                <c:pt idx="2161">
                  <c:v>5.0612275229856403E-2</c:v>
                </c:pt>
                <c:pt idx="2162">
                  <c:v>5.06134865866186E-2</c:v>
                </c:pt>
                <c:pt idx="2163">
                  <c:v>5.0614700331296503E-2</c:v>
                </c:pt>
                <c:pt idx="2164">
                  <c:v>5.0615916468922099E-2</c:v>
                </c:pt>
                <c:pt idx="2165">
                  <c:v>5.0617135004538398E-2</c:v>
                </c:pt>
                <c:pt idx="2166">
                  <c:v>5.06183559431998E-2</c:v>
                </c:pt>
                <c:pt idx="2167">
                  <c:v>5.06195792899721E-2</c:v>
                </c:pt>
                <c:pt idx="2168">
                  <c:v>5.0620805049932299E-2</c:v>
                </c:pt>
                <c:pt idx="2169">
                  <c:v>5.06220332281688E-2</c:v>
                </c:pt>
                <c:pt idx="2170">
                  <c:v>5.0623263829781398E-2</c:v>
                </c:pt>
                <c:pt idx="2171">
                  <c:v>5.06244968598814E-2</c:v>
                </c:pt>
                <c:pt idx="2172">
                  <c:v>5.06257323235915E-2</c:v>
                </c:pt>
                <c:pt idx="2173">
                  <c:v>5.06269702260458E-2</c:v>
                </c:pt>
                <c:pt idx="2174">
                  <c:v>5.0628210572390003E-2</c:v>
                </c:pt>
                <c:pt idx="2175">
                  <c:v>5.0629453367781199E-2</c:v>
                </c:pt>
                <c:pt idx="2176">
                  <c:v>5.0630698617388302E-2</c:v>
                </c:pt>
                <c:pt idx="2177">
                  <c:v>5.0631946326391501E-2</c:v>
                </c:pt>
                <c:pt idx="2178">
                  <c:v>5.0633196499982797E-2</c:v>
                </c:pt>
                <c:pt idx="2179">
                  <c:v>5.0634449143365699E-2</c:v>
                </c:pt>
                <c:pt idx="2180">
                  <c:v>5.0635704261755399E-2</c:v>
                </c:pt>
                <c:pt idx="2181">
                  <c:v>5.06369618603787E-2</c:v>
                </c:pt>
                <c:pt idx="2182">
                  <c:v>5.0638221944474399E-2</c:v>
                </c:pt>
                <c:pt idx="2183">
                  <c:v>5.0639484519292802E-2</c:v>
                </c:pt>
                <c:pt idx="2184">
                  <c:v>5.0640749590095901E-2</c:v>
                </c:pt>
                <c:pt idx="2185">
                  <c:v>5.0642017162157799E-2</c:v>
                </c:pt>
                <c:pt idx="2186">
                  <c:v>5.0643287240764098E-2</c:v>
                </c:pt>
                <c:pt idx="2187">
                  <c:v>5.0644559831212403E-2</c:v>
                </c:pt>
                <c:pt idx="2188">
                  <c:v>5.0645834938812098E-2</c:v>
                </c:pt>
                <c:pt idx="2189">
                  <c:v>5.06471125688846E-2</c:v>
                </c:pt>
                <c:pt idx="2190">
                  <c:v>5.0648392726763102E-2</c:v>
                </c:pt>
                <c:pt idx="2191">
                  <c:v>5.0649675417793E-2</c:v>
                </c:pt>
                <c:pt idx="2192">
                  <c:v>5.0650960647331399E-2</c:v>
                </c:pt>
                <c:pt idx="2193">
                  <c:v>5.0652248420747503E-2</c:v>
                </c:pt>
                <c:pt idx="2194">
                  <c:v>5.0653538743422703E-2</c:v>
                </c:pt>
                <c:pt idx="2195">
                  <c:v>5.0654831620750101E-2</c:v>
                </c:pt>
                <c:pt idx="2196">
                  <c:v>5.0656127058135401E-2</c:v>
                </c:pt>
                <c:pt idx="2197">
                  <c:v>5.0657425060995999E-2</c:v>
                </c:pt>
                <c:pt idx="2198">
                  <c:v>5.0658725634761502E-2</c:v>
                </c:pt>
                <c:pt idx="2199">
                  <c:v>5.0660028784873898E-2</c:v>
                </c:pt>
                <c:pt idx="2200">
                  <c:v>5.0661334516787303E-2</c:v>
                </c:pt>
                <c:pt idx="2201">
                  <c:v>5.06626428359679E-2</c:v>
                </c:pt>
                <c:pt idx="2202">
                  <c:v>5.06639537478943E-2</c:v>
                </c:pt>
                <c:pt idx="2203">
                  <c:v>5.0665267258057402E-2</c:v>
                </c:pt>
                <c:pt idx="2204">
                  <c:v>5.0666583371960297E-2</c:v>
                </c:pt>
                <c:pt idx="2205">
                  <c:v>5.0667902095118601E-2</c:v>
                </c:pt>
                <c:pt idx="2206">
                  <c:v>5.0669223433060101E-2</c:v>
                </c:pt>
                <c:pt idx="2207">
                  <c:v>5.0670547391325101E-2</c:v>
                </c:pt>
                <c:pt idx="2208">
                  <c:v>5.0671873975466401E-2</c:v>
                </c:pt>
                <c:pt idx="2209">
                  <c:v>5.06732031910491E-2</c:v>
                </c:pt>
                <c:pt idx="2210">
                  <c:v>5.0674535043650902E-2</c:v>
                </c:pt>
                <c:pt idx="2211">
                  <c:v>5.0675869538861898E-2</c:v>
                </c:pt>
                <c:pt idx="2212">
                  <c:v>5.0677206682284898E-2</c:v>
                </c:pt>
                <c:pt idx="2213">
                  <c:v>5.0678546479535097E-2</c:v>
                </c:pt>
                <c:pt idx="2214">
                  <c:v>5.0679888936240501E-2</c:v>
                </c:pt>
                <c:pt idx="2215">
                  <c:v>5.0681234058041598E-2</c:v>
                </c:pt>
                <c:pt idx="2216">
                  <c:v>5.0682581850591497E-2</c:v>
                </c:pt>
                <c:pt idx="2217">
                  <c:v>5.0683932319556098E-2</c:v>
                </c:pt>
                <c:pt idx="2218">
                  <c:v>5.0685285470614003E-2</c:v>
                </c:pt>
                <c:pt idx="2219">
                  <c:v>5.06866413094565E-2</c:v>
                </c:pt>
                <c:pt idx="2220">
                  <c:v>5.0687999841787797E-2</c:v>
                </c:pt>
                <c:pt idx="2221">
                  <c:v>5.0689361073324599E-2</c:v>
                </c:pt>
                <c:pt idx="2222">
                  <c:v>5.0690725009796801E-2</c:v>
                </c:pt>
                <c:pt idx="2223">
                  <c:v>5.0692091656946901E-2</c:v>
                </c:pt>
                <c:pt idx="2224">
                  <c:v>5.0693461020530503E-2</c:v>
                </c:pt>
                <c:pt idx="2225">
                  <c:v>5.0694833106315902E-2</c:v>
                </c:pt>
                <c:pt idx="2226">
                  <c:v>5.0696207920084502E-2</c:v>
                </c:pt>
                <c:pt idx="2227">
                  <c:v>5.0697585467630597E-2</c:v>
                </c:pt>
                <c:pt idx="2228">
                  <c:v>5.0698965754761599E-2</c:v>
                </c:pt>
                <c:pt idx="2229">
                  <c:v>5.07003487872979E-2</c:v>
                </c:pt>
                <c:pt idx="2230">
                  <c:v>5.0701734571072798E-2</c:v>
                </c:pt>
                <c:pt idx="2231">
                  <c:v>5.0703123111933E-2</c:v>
                </c:pt>
                <c:pt idx="2232">
                  <c:v>5.0704514415738103E-2</c:v>
                </c:pt>
                <c:pt idx="2233">
                  <c:v>5.0705908488361102E-2</c:v>
                </c:pt>
                <c:pt idx="2234">
                  <c:v>5.0707305335687798E-2</c:v>
                </c:pt>
                <c:pt idx="2235">
                  <c:v>5.0708704963617499E-2</c:v>
                </c:pt>
                <c:pt idx="2236">
                  <c:v>5.0710107378062801E-2</c:v>
                </c:pt>
                <c:pt idx="2237">
                  <c:v>5.0711512584949298E-2</c:v>
                </c:pt>
                <c:pt idx="2238">
                  <c:v>5.0712920590216197E-2</c:v>
                </c:pt>
                <c:pt idx="2239">
                  <c:v>5.07143313998158E-2</c:v>
                </c:pt>
                <c:pt idx="2240">
                  <c:v>5.0715745019714098E-2</c:v>
                </c:pt>
                <c:pt idx="2241">
                  <c:v>5.0717161455890003E-2</c:v>
                </c:pt>
                <c:pt idx="2242">
                  <c:v>5.0718580714336201E-2</c:v>
                </c:pt>
                <c:pt idx="2243">
                  <c:v>5.0720002801058803E-2</c:v>
                </c:pt>
                <c:pt idx="2244">
                  <c:v>5.0721427722077501E-2</c:v>
                </c:pt>
                <c:pt idx="2245">
                  <c:v>5.07228554834252E-2</c:v>
                </c:pt>
                <c:pt idx="2246">
                  <c:v>5.0724286091148499E-2</c:v>
                </c:pt>
                <c:pt idx="2247">
                  <c:v>5.0725719551307703E-2</c:v>
                </c:pt>
                <c:pt idx="2248">
                  <c:v>5.0727155869976698E-2</c:v>
                </c:pt>
                <c:pt idx="2249">
                  <c:v>5.07285950532428E-2</c:v>
                </c:pt>
                <c:pt idx="2250">
                  <c:v>5.0730037107207297E-2</c:v>
                </c:pt>
                <c:pt idx="2251">
                  <c:v>5.0731482037984998E-2</c:v>
                </c:pt>
                <c:pt idx="2252">
                  <c:v>5.0732929851704502E-2</c:v>
                </c:pt>
                <c:pt idx="2253">
                  <c:v>5.0734380554508199E-2</c:v>
                </c:pt>
                <c:pt idx="2254">
                  <c:v>5.0735834152552201E-2</c:v>
                </c:pt>
                <c:pt idx="2255">
                  <c:v>5.0737290652006502E-2</c:v>
                </c:pt>
                <c:pt idx="2256">
                  <c:v>5.0738750059054899E-2</c:v>
                </c:pt>
                <c:pt idx="2257">
                  <c:v>5.07402123798954E-2</c:v>
                </c:pt>
                <c:pt idx="2258">
                  <c:v>5.07416776207395E-2</c:v>
                </c:pt>
                <c:pt idx="2259">
                  <c:v>5.0743145787812798E-2</c:v>
                </c:pt>
                <c:pt idx="2260">
                  <c:v>5.0744616887355001E-2</c:v>
                </c:pt>
                <c:pt idx="2261">
                  <c:v>5.07460909256197E-2</c:v>
                </c:pt>
                <c:pt idx="2262">
                  <c:v>5.0747567908874698E-2</c:v>
                </c:pt>
                <c:pt idx="2263">
                  <c:v>5.0749047843401701E-2</c:v>
                </c:pt>
                <c:pt idx="2264">
                  <c:v>5.0750530735496603E-2</c:v>
                </c:pt>
                <c:pt idx="2265">
                  <c:v>5.0752016591469502E-2</c:v>
                </c:pt>
                <c:pt idx="2266">
                  <c:v>5.0753505417644597E-2</c:v>
                </c:pt>
                <c:pt idx="2267">
                  <c:v>5.0754997220360303E-2</c:v>
                </c:pt>
                <c:pt idx="2268">
                  <c:v>5.0756492005969399E-2</c:v>
                </c:pt>
                <c:pt idx="2269">
                  <c:v>5.07579897808388E-2</c:v>
                </c:pt>
                <c:pt idx="2270">
                  <c:v>5.0759490551349699E-2</c:v>
                </c:pt>
                <c:pt idx="2271">
                  <c:v>5.0760994323897898E-2</c:v>
                </c:pt>
                <c:pt idx="2272">
                  <c:v>5.0762501104893297E-2</c:v>
                </c:pt>
                <c:pt idx="2273">
                  <c:v>5.0764010900760201E-2</c:v>
                </c:pt>
                <c:pt idx="2274">
                  <c:v>5.0765523717937598E-2</c:v>
                </c:pt>
                <c:pt idx="2275">
                  <c:v>5.0767039562878702E-2</c:v>
                </c:pt>
                <c:pt idx="2276">
                  <c:v>5.0768558442051498E-2</c:v>
                </c:pt>
                <c:pt idx="2277">
                  <c:v>5.0770080361938003E-2</c:v>
                </c:pt>
                <c:pt idx="2278">
                  <c:v>5.0771605329035602E-2</c:v>
                </c:pt>
                <c:pt idx="2279">
                  <c:v>5.07731333498554E-2</c:v>
                </c:pt>
                <c:pt idx="2280">
                  <c:v>5.0774664430923801E-2</c:v>
                </c:pt>
                <c:pt idx="2281">
                  <c:v>5.0776198578781601E-2</c:v>
                </c:pt>
                <c:pt idx="2282">
                  <c:v>5.0777735799984298E-2</c:v>
                </c:pt>
                <c:pt idx="2283">
                  <c:v>5.0779276101102201E-2</c:v>
                </c:pt>
                <c:pt idx="2284">
                  <c:v>5.0780819488720402E-2</c:v>
                </c:pt>
                <c:pt idx="2285">
                  <c:v>5.0782365969438602E-2</c:v>
                </c:pt>
                <c:pt idx="2286">
                  <c:v>5.0783915549871599E-2</c:v>
                </c:pt>
                <c:pt idx="2287">
                  <c:v>5.0785468236648999E-2</c:v>
                </c:pt>
                <c:pt idx="2288">
                  <c:v>5.07870240364151E-2</c:v>
                </c:pt>
                <c:pt idx="2289">
                  <c:v>5.0788582955829401E-2</c:v>
                </c:pt>
                <c:pt idx="2290">
                  <c:v>5.0790145001566298E-2</c:v>
                </c:pt>
                <c:pt idx="2291">
                  <c:v>5.0791710180315197E-2</c:v>
                </c:pt>
                <c:pt idx="2292">
                  <c:v>5.0793278498780299E-2</c:v>
                </c:pt>
                <c:pt idx="2293">
                  <c:v>5.0794849963681298E-2</c:v>
                </c:pt>
                <c:pt idx="2294">
                  <c:v>5.0796424581752701E-2</c:v>
                </c:pt>
                <c:pt idx="2295">
                  <c:v>5.0798002359744097E-2</c:v>
                </c:pt>
                <c:pt idx="2296">
                  <c:v>5.0799583304420699E-2</c:v>
                </c:pt>
                <c:pt idx="2297">
                  <c:v>5.0801167422562299E-2</c:v>
                </c:pt>
                <c:pt idx="2298">
                  <c:v>5.0802754720964599E-2</c:v>
                </c:pt>
                <c:pt idx="2299">
                  <c:v>5.0804345206437902E-2</c:v>
                </c:pt>
                <c:pt idx="2300">
                  <c:v>5.0805938885808297E-2</c:v>
                </c:pt>
                <c:pt idx="2301">
                  <c:v>5.0807535765917101E-2</c:v>
                </c:pt>
                <c:pt idx="2302">
                  <c:v>5.0809135853620999E-2</c:v>
                </c:pt>
                <c:pt idx="2303">
                  <c:v>5.0810739155791998E-2</c:v>
                </c:pt>
                <c:pt idx="2304">
                  <c:v>5.0812345679317597E-2</c:v>
                </c:pt>
                <c:pt idx="2305">
                  <c:v>5.0813955431101003E-2</c:v>
                </c:pt>
                <c:pt idx="2306">
                  <c:v>5.0815568418060598E-2</c:v>
                </c:pt>
                <c:pt idx="2307">
                  <c:v>5.08171846471306E-2</c:v>
                </c:pt>
                <c:pt idx="2308">
                  <c:v>5.0818804125260603E-2</c:v>
                </c:pt>
                <c:pt idx="2309">
                  <c:v>5.0820426859415999E-2</c:v>
                </c:pt>
                <c:pt idx="2310">
                  <c:v>5.08220528565776E-2</c:v>
                </c:pt>
                <c:pt idx="2311">
                  <c:v>5.0823682123742303E-2</c:v>
                </c:pt>
                <c:pt idx="2312">
                  <c:v>5.0825314667922401E-2</c:v>
                </c:pt>
                <c:pt idx="2313">
                  <c:v>5.0826950496146002E-2</c:v>
                </c:pt>
                <c:pt idx="2314">
                  <c:v>5.0828589615457102E-2</c:v>
                </c:pt>
                <c:pt idx="2315">
                  <c:v>5.0830232032915701E-2</c:v>
                </c:pt>
                <c:pt idx="2316">
                  <c:v>5.08318777555972E-2</c:v>
                </c:pt>
                <c:pt idx="2317">
                  <c:v>5.0833526790593303E-2</c:v>
                </c:pt>
                <c:pt idx="2318">
                  <c:v>5.0835179145011497E-2</c:v>
                </c:pt>
                <c:pt idx="2319">
                  <c:v>5.0836834825975397E-2</c:v>
                </c:pt>
                <c:pt idx="2320">
                  <c:v>5.0838493840624499E-2</c:v>
                </c:pt>
                <c:pt idx="2321">
                  <c:v>5.0840156196114199E-2</c:v>
                </c:pt>
                <c:pt idx="2322">
                  <c:v>5.0841821899616502E-2</c:v>
                </c:pt>
                <c:pt idx="2323">
                  <c:v>5.0843490958318902E-2</c:v>
                </c:pt>
                <c:pt idx="2324">
                  <c:v>5.08451633794254E-2</c:v>
                </c:pt>
                <c:pt idx="2325">
                  <c:v>5.0846839170156199E-2</c:v>
                </c:pt>
                <c:pt idx="2326">
                  <c:v>5.0848518337747797E-2</c:v>
                </c:pt>
                <c:pt idx="2327">
                  <c:v>5.08502008894526E-2</c:v>
                </c:pt>
                <c:pt idx="2328">
                  <c:v>5.0851886832539897E-2</c:v>
                </c:pt>
                <c:pt idx="2329">
                  <c:v>5.0853576174294597E-2</c:v>
                </c:pt>
                <c:pt idx="2330">
                  <c:v>5.0855268922018602E-2</c:v>
                </c:pt>
                <c:pt idx="2331">
                  <c:v>5.0856965083029899E-2</c:v>
                </c:pt>
                <c:pt idx="2332">
                  <c:v>5.08586646646631E-2</c:v>
                </c:pt>
                <c:pt idx="2333">
                  <c:v>5.08603676742692E-2</c:v>
                </c:pt>
                <c:pt idx="2334">
                  <c:v>5.0862074119215797E-2</c:v>
                </c:pt>
                <c:pt idx="2335">
                  <c:v>5.0863784006887E-2</c:v>
                </c:pt>
                <c:pt idx="2336">
                  <c:v>5.08654973446835E-2</c:v>
                </c:pt>
                <c:pt idx="2337">
                  <c:v>5.0867214140022599E-2</c:v>
                </c:pt>
                <c:pt idx="2338">
                  <c:v>5.08689344003386E-2</c:v>
                </c:pt>
                <c:pt idx="2339">
                  <c:v>5.0870658133081899E-2</c:v>
                </c:pt>
                <c:pt idx="2340">
                  <c:v>5.0872385345720098E-2</c:v>
                </c:pt>
                <c:pt idx="2341">
                  <c:v>5.0874116045737598E-2</c:v>
                </c:pt>
                <c:pt idx="2342">
                  <c:v>5.0875850240635498E-2</c:v>
                </c:pt>
                <c:pt idx="2343">
                  <c:v>5.0877587937931602E-2</c:v>
                </c:pt>
                <c:pt idx="2344">
                  <c:v>5.0879329145160801E-2</c:v>
                </c:pt>
                <c:pt idx="2345">
                  <c:v>5.0881073869875101E-2</c:v>
                </c:pt>
                <c:pt idx="2346">
                  <c:v>5.0882822119643102E-2</c:v>
                </c:pt>
                <c:pt idx="2347">
                  <c:v>5.08845739020507E-2</c:v>
                </c:pt>
                <c:pt idx="2348">
                  <c:v>5.0886329224700502E-2</c:v>
                </c:pt>
                <c:pt idx="2349">
                  <c:v>5.0888088095212697E-2</c:v>
                </c:pt>
                <c:pt idx="2350">
                  <c:v>5.08898505212243E-2</c:v>
                </c:pt>
                <c:pt idx="2351">
                  <c:v>5.0891616510389502E-2</c:v>
                </c:pt>
                <c:pt idx="2352">
                  <c:v>5.0893386070379701E-2</c:v>
                </c:pt>
                <c:pt idx="2353">
                  <c:v>5.0895159208883503E-2</c:v>
                </c:pt>
                <c:pt idx="2354">
                  <c:v>5.0896935933607099E-2</c:v>
                </c:pt>
                <c:pt idx="2355">
                  <c:v>5.0898716252273601E-2</c:v>
                </c:pt>
                <c:pt idx="2356">
                  <c:v>5.0900500172623597E-2</c:v>
                </c:pt>
                <c:pt idx="2357">
                  <c:v>5.0902287702415103E-2</c:v>
                </c:pt>
                <c:pt idx="2358">
                  <c:v>5.0904078849423703E-2</c:v>
                </c:pt>
                <c:pt idx="2359">
                  <c:v>5.0905873621442298E-2</c:v>
                </c:pt>
                <c:pt idx="2360">
                  <c:v>5.0907672026281402E-2</c:v>
                </c:pt>
                <c:pt idx="2361">
                  <c:v>5.0909474071768802E-2</c:v>
                </c:pt>
                <c:pt idx="2362">
                  <c:v>5.09112797657503E-2</c:v>
                </c:pt>
                <c:pt idx="2363">
                  <c:v>5.0913089116089001E-2</c:v>
                </c:pt>
                <c:pt idx="2364">
                  <c:v>5.0914902130665803E-2</c:v>
                </c:pt>
                <c:pt idx="2365">
                  <c:v>5.09167188173794E-2</c:v>
                </c:pt>
                <c:pt idx="2366">
                  <c:v>5.09185391841461E-2</c:v>
                </c:pt>
                <c:pt idx="2367">
                  <c:v>5.09203632389E-2</c:v>
                </c:pt>
                <c:pt idx="2368">
                  <c:v>5.0922190989593101E-2</c:v>
                </c:pt>
                <c:pt idx="2369">
                  <c:v>5.0924022444195201E-2</c:v>
                </c:pt>
                <c:pt idx="2370">
                  <c:v>5.0925857610694097E-2</c:v>
                </c:pt>
                <c:pt idx="2371">
                  <c:v>5.0927696497095498E-2</c:v>
                </c:pt>
                <c:pt idx="2372">
                  <c:v>5.0929539111422999E-2</c:v>
                </c:pt>
                <c:pt idx="2373">
                  <c:v>5.0931385461718298E-2</c:v>
                </c:pt>
                <c:pt idx="2374">
                  <c:v>5.09332355560412E-2</c:v>
                </c:pt>
                <c:pt idx="2375">
                  <c:v>5.0935089402469699E-2</c:v>
                </c:pt>
                <c:pt idx="2376">
                  <c:v>5.0936947009099599E-2</c:v>
                </c:pt>
                <c:pt idx="2377">
                  <c:v>5.0938808384045298E-2</c:v>
                </c:pt>
                <c:pt idx="2378">
                  <c:v>5.0940673535439199E-2</c:v>
                </c:pt>
                <c:pt idx="2379">
                  <c:v>5.0942542471431797E-2</c:v>
                </c:pt>
                <c:pt idx="2380">
                  <c:v>5.0944415200192397E-2</c:v>
                </c:pt>
                <c:pt idx="2381">
                  <c:v>5.0946291729908201E-2</c:v>
                </c:pt>
                <c:pt idx="2382">
                  <c:v>5.0948172068785103E-2</c:v>
                </c:pt>
                <c:pt idx="2383">
                  <c:v>5.09500562250471E-2</c:v>
                </c:pt>
                <c:pt idx="2384">
                  <c:v>5.0951944206937001E-2</c:v>
                </c:pt>
                <c:pt idx="2385">
                  <c:v>5.0953836022715901E-2</c:v>
                </c:pt>
                <c:pt idx="2386">
                  <c:v>5.0955731680663502E-2</c:v>
                </c:pt>
                <c:pt idx="2387">
                  <c:v>5.0957631189078298E-2</c:v>
                </c:pt>
                <c:pt idx="2388">
                  <c:v>5.0959534556276997E-2</c:v>
                </c:pt>
                <c:pt idx="2389">
                  <c:v>5.0961441790595502E-2</c:v>
                </c:pt>
                <c:pt idx="2390">
                  <c:v>5.09633529003879E-2</c:v>
                </c:pt>
                <c:pt idx="2391">
                  <c:v>5.0965267894027499E-2</c:v>
                </c:pt>
                <c:pt idx="2392">
                  <c:v>5.0967186779906103E-2</c:v>
                </c:pt>
                <c:pt idx="2393">
                  <c:v>5.0969109566434398E-2</c:v>
                </c:pt>
                <c:pt idx="2394">
                  <c:v>5.0971036262042302E-2</c:v>
                </c:pt>
                <c:pt idx="2395">
                  <c:v>5.0972966875178202E-2</c:v>
                </c:pt>
                <c:pt idx="2396">
                  <c:v>5.0974901414309701E-2</c:v>
                </c:pt>
                <c:pt idx="2397">
                  <c:v>5.09768398879233E-2</c:v>
                </c:pt>
                <c:pt idx="2398">
                  <c:v>5.09787823045246E-2</c:v>
                </c:pt>
                <c:pt idx="2399">
                  <c:v>5.0980728672638302E-2</c:v>
                </c:pt>
                <c:pt idx="2400">
                  <c:v>5.0982679000808301E-2</c:v>
                </c:pt>
                <c:pt idx="2401">
                  <c:v>5.0984633297597497E-2</c:v>
                </c:pt>
                <c:pt idx="2402">
                  <c:v>5.0986591571588302E-2</c:v>
                </c:pt>
                <c:pt idx="2403">
                  <c:v>5.0988553831382101E-2</c:v>
                </c:pt>
                <c:pt idx="2404">
                  <c:v>5.0990520085599698E-2</c:v>
                </c:pt>
                <c:pt idx="2405">
                  <c:v>5.0992490342881197E-2</c:v>
                </c:pt>
                <c:pt idx="2406">
                  <c:v>5.0994464611886399E-2</c:v>
                </c:pt>
                <c:pt idx="2407">
                  <c:v>5.0996442901293897E-2</c:v>
                </c:pt>
                <c:pt idx="2408">
                  <c:v>5.09984252198026E-2</c:v>
                </c:pt>
                <c:pt idx="2409">
                  <c:v>5.1000411576130202E-2</c:v>
                </c:pt>
                <c:pt idx="2410">
                  <c:v>5.1002401979014199E-2</c:v>
                </c:pt>
                <c:pt idx="2411">
                  <c:v>5.1004396437212003E-2</c:v>
                </c:pt>
                <c:pt idx="2412">
                  <c:v>5.1006394959500302E-2</c:v>
                </c:pt>
                <c:pt idx="2413">
                  <c:v>5.1008397554675497E-2</c:v>
                </c:pt>
                <c:pt idx="2414">
                  <c:v>5.1010404231553903E-2</c:v>
                </c:pt>
                <c:pt idx="2415">
                  <c:v>5.1012414998971599E-2</c:v>
                </c:pt>
                <c:pt idx="2416">
                  <c:v>5.1014429865784298E-2</c:v>
                </c:pt>
                <c:pt idx="2417">
                  <c:v>5.1016448840867798E-2</c:v>
                </c:pt>
                <c:pt idx="2418">
                  <c:v>5.1018471933117697E-2</c:v>
                </c:pt>
                <c:pt idx="2419">
                  <c:v>5.1020499151449503E-2</c:v>
                </c:pt>
                <c:pt idx="2420">
                  <c:v>5.1022530504798901E-2</c:v>
                </c:pt>
                <c:pt idx="2421">
                  <c:v>5.1024566002121498E-2</c:v>
                </c:pt>
                <c:pt idx="2422">
                  <c:v>5.1026605652393003E-2</c:v>
                </c:pt>
                <c:pt idx="2423">
                  <c:v>5.1028649464609097E-2</c:v>
                </c:pt>
                <c:pt idx="2424">
                  <c:v>5.1030697447785899E-2</c:v>
                </c:pt>
                <c:pt idx="2425">
                  <c:v>5.1032749610959598E-2</c:v>
                </c:pt>
                <c:pt idx="2426">
                  <c:v>5.1034805963186901E-2</c:v>
                </c:pt>
                <c:pt idx="2427">
                  <c:v>5.1036866513544402E-2</c:v>
                </c:pt>
                <c:pt idx="2428">
                  <c:v>5.1038931271129302E-2</c:v>
                </c:pt>
                <c:pt idx="2429">
                  <c:v>5.1041000245059101E-2</c:v>
                </c:pt>
                <c:pt idx="2430">
                  <c:v>5.1043073444471898E-2</c:v>
                </c:pt>
                <c:pt idx="2431">
                  <c:v>5.1045150878526097E-2</c:v>
                </c:pt>
                <c:pt idx="2432">
                  <c:v>5.1047232556400798E-2</c:v>
                </c:pt>
                <c:pt idx="2433">
                  <c:v>5.1049318487295603E-2</c:v>
                </c:pt>
                <c:pt idx="2434">
                  <c:v>5.10514086804306E-2</c:v>
                </c:pt>
                <c:pt idx="2435">
                  <c:v>5.1053503145046801E-2</c:v>
                </c:pt>
                <c:pt idx="2436">
                  <c:v>5.1055601890405901E-2</c:v>
                </c:pt>
                <c:pt idx="2437">
                  <c:v>5.1057704925789898E-2</c:v>
                </c:pt>
                <c:pt idx="2438">
                  <c:v>5.1059812260502303E-2</c:v>
                </c:pt>
                <c:pt idx="2439">
                  <c:v>5.1061923903867101E-2</c:v>
                </c:pt>
                <c:pt idx="2440">
                  <c:v>5.1064039865228998E-2</c:v>
                </c:pt>
                <c:pt idx="2441">
                  <c:v>5.1066160153954099E-2</c:v>
                </c:pt>
                <c:pt idx="2442">
                  <c:v>5.1068284779428999E-2</c:v>
                </c:pt>
                <c:pt idx="2443">
                  <c:v>5.1070413751061798E-2</c:v>
                </c:pt>
                <c:pt idx="2444">
                  <c:v>5.1072547078281301E-2</c:v>
                </c:pt>
                <c:pt idx="2445">
                  <c:v>5.1074684770537698E-2</c:v>
                </c:pt>
                <c:pt idx="2446">
                  <c:v>5.1076826837302199E-2</c:v>
                </c:pt>
                <c:pt idx="2447">
                  <c:v>5.1078973288067202E-2</c:v>
                </c:pt>
                <c:pt idx="2448">
                  <c:v>5.1081124132346403E-2</c:v>
                </c:pt>
                <c:pt idx="2449">
                  <c:v>5.1083279379675002E-2</c:v>
                </c:pt>
                <c:pt idx="2450">
                  <c:v>5.1085439039609402E-2</c:v>
                </c:pt>
                <c:pt idx="2451">
                  <c:v>5.1087603121727297E-2</c:v>
                </c:pt>
                <c:pt idx="2452">
                  <c:v>5.1089771635628001E-2</c:v>
                </c:pt>
                <c:pt idx="2453">
                  <c:v>5.1091944590932199E-2</c:v>
                </c:pt>
                <c:pt idx="2454">
                  <c:v>5.1094121997282201E-2</c:v>
                </c:pt>
                <c:pt idx="2455">
                  <c:v>5.1096303864342003E-2</c:v>
                </c:pt>
                <c:pt idx="2456">
                  <c:v>5.1098490201797103E-2</c:v>
                </c:pt>
                <c:pt idx="2457">
                  <c:v>5.11006810193547E-2</c:v>
                </c:pt>
                <c:pt idx="2458">
                  <c:v>5.11028763267437E-2</c:v>
                </c:pt>
                <c:pt idx="2459">
                  <c:v>5.1105076133714802E-2</c:v>
                </c:pt>
                <c:pt idx="2460">
                  <c:v>5.11072804500406E-2</c:v>
                </c:pt>
                <c:pt idx="2461">
                  <c:v>5.1109489285515702E-2</c:v>
                </c:pt>
                <c:pt idx="2462">
                  <c:v>5.1111702649956202E-2</c:v>
                </c:pt>
                <c:pt idx="2463">
                  <c:v>5.1113920553200499E-2</c:v>
                </c:pt>
                <c:pt idx="2464">
                  <c:v>5.1116143005109103E-2</c:v>
                </c:pt>
                <c:pt idx="2465">
                  <c:v>5.1118370015564303E-2</c:v>
                </c:pt>
                <c:pt idx="2466">
                  <c:v>5.1120601594470502E-2</c:v>
                </c:pt>
                <c:pt idx="2467">
                  <c:v>5.1122837751754698E-2</c:v>
                </c:pt>
                <c:pt idx="2468">
                  <c:v>5.1125078497365403E-2</c:v>
                </c:pt>
                <c:pt idx="2469">
                  <c:v>5.1127323841274101E-2</c:v>
                </c:pt>
                <c:pt idx="2470">
                  <c:v>5.1129573793474201E-2</c:v>
                </c:pt>
                <c:pt idx="2471">
                  <c:v>5.1131828363981599E-2</c:v>
                </c:pt>
                <c:pt idx="2472">
                  <c:v>5.1134087562834198E-2</c:v>
                </c:pt>
                <c:pt idx="2473">
                  <c:v>5.1136351400093101E-2</c:v>
                </c:pt>
                <c:pt idx="2474">
                  <c:v>5.1138619885841202E-2</c:v>
                </c:pt>
                <c:pt idx="2475">
                  <c:v>5.1140893030184403E-2</c:v>
                </c:pt>
                <c:pt idx="2476">
                  <c:v>5.1143170843250901E-2</c:v>
                </c:pt>
                <c:pt idx="2477">
                  <c:v>5.1145453335191902E-2</c:v>
                </c:pt>
                <c:pt idx="2478">
                  <c:v>5.1147740516180998E-2</c:v>
                </c:pt>
                <c:pt idx="2479">
                  <c:v>5.1150032396414601E-2</c:v>
                </c:pt>
                <c:pt idx="2480">
                  <c:v>5.1152328986112001E-2</c:v>
                </c:pt>
                <c:pt idx="2481">
                  <c:v>5.1154630295515202E-2</c:v>
                </c:pt>
                <c:pt idx="2482">
                  <c:v>5.1156936334889297E-2</c:v>
                </c:pt>
                <c:pt idx="2483">
                  <c:v>5.1159247114522098E-2</c:v>
                </c:pt>
                <c:pt idx="2484">
                  <c:v>5.1161562644724698E-2</c:v>
                </c:pt>
                <c:pt idx="2485">
                  <c:v>5.11638829358309E-2</c:v>
                </c:pt>
                <c:pt idx="2486">
                  <c:v>5.1166207998197898E-2</c:v>
                </c:pt>
                <c:pt idx="2487">
                  <c:v>5.1168537842205701E-2</c:v>
                </c:pt>
                <c:pt idx="2488">
                  <c:v>5.1170872478258002E-2</c:v>
                </c:pt>
                <c:pt idx="2489">
                  <c:v>5.11732119167813E-2</c:v>
                </c:pt>
                <c:pt idx="2490">
                  <c:v>5.1175556168225597E-2</c:v>
                </c:pt>
                <c:pt idx="2491">
                  <c:v>5.1177905243064002E-2</c:v>
                </c:pt>
                <c:pt idx="2492">
                  <c:v>5.1180259151793597E-2</c:v>
                </c:pt>
                <c:pt idx="2493">
                  <c:v>5.11826179049341E-2</c:v>
                </c:pt>
                <c:pt idx="2494">
                  <c:v>5.1184981513029498E-2</c:v>
                </c:pt>
                <c:pt idx="2495">
                  <c:v>5.1187349986646799E-2</c:v>
                </c:pt>
                <c:pt idx="2496">
                  <c:v>5.1189723336376898E-2</c:v>
                </c:pt>
                <c:pt idx="2497">
                  <c:v>5.11921015728342E-2</c:v>
                </c:pt>
                <c:pt idx="2498">
                  <c:v>5.1194484706656801E-2</c:v>
                </c:pt>
                <c:pt idx="2499">
                  <c:v>5.1196872748506699E-2</c:v>
                </c:pt>
                <c:pt idx="2500">
                  <c:v>5.1199265709069602E-2</c:v>
                </c:pt>
                <c:pt idx="2501">
                  <c:v>5.1201663599055001E-2</c:v>
                </c:pt>
                <c:pt idx="2502">
                  <c:v>5.1204066429196303E-2</c:v>
                </c:pt>
                <c:pt idx="2503">
                  <c:v>5.1206474210251103E-2</c:v>
                </c:pt>
                <c:pt idx="2504">
                  <c:v>5.1208886953000902E-2</c:v>
                </c:pt>
                <c:pt idx="2505">
                  <c:v>5.1211304668251002E-2</c:v>
                </c:pt>
                <c:pt idx="2506">
                  <c:v>5.1213727366831198E-2</c:v>
                </c:pt>
                <c:pt idx="2507">
                  <c:v>5.1216155059595099E-2</c:v>
                </c:pt>
                <c:pt idx="2508">
                  <c:v>5.12185877574209E-2</c:v>
                </c:pt>
                <c:pt idx="2509">
                  <c:v>5.1221025471210803E-2</c:v>
                </c:pt>
                <c:pt idx="2510">
                  <c:v>5.1223468211891401E-2</c:v>
                </c:pt>
                <c:pt idx="2511">
                  <c:v>5.1225915990413699E-2</c:v>
                </c:pt>
                <c:pt idx="2512">
                  <c:v>5.1228368817753098E-2</c:v>
                </c:pt>
                <c:pt idx="2513">
                  <c:v>5.1230826704909603E-2</c:v>
                </c:pt>
                <c:pt idx="2514">
                  <c:v>5.1233289662907397E-2</c:v>
                </c:pt>
                <c:pt idx="2515">
                  <c:v>5.1235757702795703E-2</c:v>
                </c:pt>
                <c:pt idx="2516">
                  <c:v>5.1238230835648199E-2</c:v>
                </c:pt>
                <c:pt idx="2517">
                  <c:v>5.1240709072563097E-2</c:v>
                </c:pt>
                <c:pt idx="2518">
                  <c:v>5.1243192424663499E-2</c:v>
                </c:pt>
                <c:pt idx="2519">
                  <c:v>5.12456809030973E-2</c:v>
                </c:pt>
                <c:pt idx="2520">
                  <c:v>5.12481745190373E-2</c:v>
                </c:pt>
                <c:pt idx="2521">
                  <c:v>5.12506732836812E-2</c:v>
                </c:pt>
                <c:pt idx="2522">
                  <c:v>5.1253177208251503E-2</c:v>
                </c:pt>
                <c:pt idx="2523">
                  <c:v>5.1255686303995802E-2</c:v>
                </c:pt>
                <c:pt idx="2524">
                  <c:v>5.1258200582186997E-2</c:v>
                </c:pt>
                <c:pt idx="2525">
                  <c:v>5.1260720054122702E-2</c:v>
                </c:pt>
                <c:pt idx="2526">
                  <c:v>5.1263244731125902E-2</c:v>
                </c:pt>
                <c:pt idx="2527">
                  <c:v>5.1265774624544902E-2</c:v>
                </c:pt>
                <c:pt idx="2528">
                  <c:v>5.1268309745753103E-2</c:v>
                </c:pt>
                <c:pt idx="2529">
                  <c:v>5.1270850106149499E-2</c:v>
                </c:pt>
                <c:pt idx="2530">
                  <c:v>5.1273395717158103E-2</c:v>
                </c:pt>
                <c:pt idx="2531">
                  <c:v>5.1275946590228702E-2</c:v>
                </c:pt>
                <c:pt idx="2532">
                  <c:v>5.1278502736836401E-2</c:v>
                </c:pt>
                <c:pt idx="2533">
                  <c:v>5.1281064168482098E-2</c:v>
                </c:pt>
                <c:pt idx="2534">
                  <c:v>5.1283630896691898E-2</c:v>
                </c:pt>
                <c:pt idx="2535">
                  <c:v>5.1286202933017999E-2</c:v>
                </c:pt>
                <c:pt idx="2536">
                  <c:v>5.1288780289037897E-2</c:v>
                </c:pt>
                <c:pt idx="2537">
                  <c:v>5.1291362976355302E-2</c:v>
                </c:pt>
                <c:pt idx="2538">
                  <c:v>5.1293951006599399E-2</c:v>
                </c:pt>
                <c:pt idx="2539">
                  <c:v>5.1296544391425503E-2</c:v>
                </c:pt>
                <c:pt idx="2540">
                  <c:v>5.1299143142514603E-2</c:v>
                </c:pt>
                <c:pt idx="2541">
                  <c:v>5.1301747271573897E-2</c:v>
                </c:pt>
                <c:pt idx="2542">
                  <c:v>5.1304356790336701E-2</c:v>
                </c:pt>
                <c:pt idx="2543">
                  <c:v>5.1306971710562199E-2</c:v>
                </c:pt>
                <c:pt idx="2544">
                  <c:v>5.1309592044035797E-2</c:v>
                </c:pt>
                <c:pt idx="2545">
                  <c:v>5.1312217802569303E-2</c:v>
                </c:pt>
                <c:pt idx="2546">
                  <c:v>5.1314848998000602E-2</c:v>
                </c:pt>
                <c:pt idx="2547">
                  <c:v>5.1317485642194099E-2</c:v>
                </c:pt>
                <c:pt idx="2548">
                  <c:v>5.1320127747040201E-2</c:v>
                </c:pt>
                <c:pt idx="2549">
                  <c:v>5.1322775324456303E-2</c:v>
                </c:pt>
                <c:pt idx="2550">
                  <c:v>5.1325428386385902E-2</c:v>
                </c:pt>
                <c:pt idx="2551">
                  <c:v>5.1328086944799102E-2</c:v>
                </c:pt>
                <c:pt idx="2552">
                  <c:v>5.1330751011692898E-2</c:v>
                </c:pt>
                <c:pt idx="2553">
                  <c:v>5.1333420599090601E-2</c:v>
                </c:pt>
                <c:pt idx="2554">
                  <c:v>5.1336095719042199E-2</c:v>
                </c:pt>
                <c:pt idx="2555">
                  <c:v>5.1338776383625002E-2</c:v>
                </c:pt>
                <c:pt idx="2556">
                  <c:v>5.1341462604942802E-2</c:v>
                </c:pt>
                <c:pt idx="2557">
                  <c:v>5.1344154395125997E-2</c:v>
                </c:pt>
                <c:pt idx="2558">
                  <c:v>5.1346851766332503E-2</c:v>
                </c:pt>
                <c:pt idx="2559">
                  <c:v>5.1349554730746899E-2</c:v>
                </c:pt>
                <c:pt idx="2560">
                  <c:v>5.1352263300580903E-2</c:v>
                </c:pt>
                <c:pt idx="2561">
                  <c:v>5.1354977488073501E-2</c:v>
                </c:pt>
                <c:pt idx="2562">
                  <c:v>5.1357697305490599E-2</c:v>
                </c:pt>
                <c:pt idx="2563">
                  <c:v>5.1360422765125598E-2</c:v>
                </c:pt>
                <c:pt idx="2564">
                  <c:v>5.13631538792991E-2</c:v>
                </c:pt>
                <c:pt idx="2565">
                  <c:v>5.1365890660359001E-2</c:v>
                </c:pt>
                <c:pt idx="2566">
                  <c:v>5.1368633120680698E-2</c:v>
                </c:pt>
                <c:pt idx="2567">
                  <c:v>5.1371381272667001E-2</c:v>
                </c:pt>
                <c:pt idx="2568">
                  <c:v>5.1374135128748402E-2</c:v>
                </c:pt>
                <c:pt idx="2569">
                  <c:v>5.1376894701382798E-2</c:v>
                </c:pt>
                <c:pt idx="2570">
                  <c:v>5.1379660003055799E-2</c:v>
                </c:pt>
                <c:pt idx="2571">
                  <c:v>5.1382431046280798E-2</c:v>
                </c:pt>
                <c:pt idx="2572">
                  <c:v>5.1385207843598901E-2</c:v>
                </c:pt>
                <c:pt idx="2573">
                  <c:v>5.1387990407579097E-2</c:v>
                </c:pt>
                <c:pt idx="2574">
                  <c:v>5.13907787508181E-2</c:v>
                </c:pt>
                <c:pt idx="2575">
                  <c:v>5.1393572885940701E-2</c:v>
                </c:pt>
                <c:pt idx="2576">
                  <c:v>5.1396372825599598E-2</c:v>
                </c:pt>
                <c:pt idx="2577">
                  <c:v>5.1399178582475898E-2</c:v>
                </c:pt>
                <c:pt idx="2578">
                  <c:v>5.1401990169278197E-2</c:v>
                </c:pt>
                <c:pt idx="2579">
                  <c:v>5.1404807598743898E-2</c:v>
                </c:pt>
                <c:pt idx="2580">
                  <c:v>5.1407630883638401E-2</c:v>
                </c:pt>
                <c:pt idx="2581">
                  <c:v>5.1410460036755201E-2</c:v>
                </c:pt>
                <c:pt idx="2582">
                  <c:v>5.14132950709165E-2</c:v>
                </c:pt>
                <c:pt idx="2583">
                  <c:v>5.1416135998972802E-2</c:v>
                </c:pt>
                <c:pt idx="2584">
                  <c:v>5.1418982833802897E-2</c:v>
                </c:pt>
                <c:pt idx="2585">
                  <c:v>5.14218355883145E-2</c:v>
                </c:pt>
                <c:pt idx="2586">
                  <c:v>5.1424694275443598E-2</c:v>
                </c:pt>
                <c:pt idx="2587">
                  <c:v>5.1427558908154897E-2</c:v>
                </c:pt>
                <c:pt idx="2588">
                  <c:v>5.1430429499442203E-2</c:v>
                </c:pt>
                <c:pt idx="2589">
                  <c:v>5.1433306062327398E-2</c:v>
                </c:pt>
                <c:pt idx="2590">
                  <c:v>5.1436188609861898E-2</c:v>
                </c:pt>
                <c:pt idx="2591">
                  <c:v>5.14390771551256E-2</c:v>
                </c:pt>
                <c:pt idx="2592">
                  <c:v>5.1441971711227698E-2</c:v>
                </c:pt>
                <c:pt idx="2593">
                  <c:v>5.1444872291305899E-2</c:v>
                </c:pt>
                <c:pt idx="2594">
                  <c:v>5.14477789085276E-2</c:v>
                </c:pt>
                <c:pt idx="2595">
                  <c:v>5.1450691576089003E-2</c:v>
                </c:pt>
                <c:pt idx="2596">
                  <c:v>5.1453610307215701E-2</c:v>
                </c:pt>
                <c:pt idx="2597">
                  <c:v>5.1456535115162301E-2</c:v>
                </c:pt>
                <c:pt idx="2598">
                  <c:v>5.1459466013213002E-2</c:v>
                </c:pt>
                <c:pt idx="2599">
                  <c:v>5.1462403014681399E-2</c:v>
                </c:pt>
                <c:pt idx="2600">
                  <c:v>5.14653461329104E-2</c:v>
                </c:pt>
                <c:pt idx="2601">
                  <c:v>5.1468295381272303E-2</c:v>
                </c:pt>
                <c:pt idx="2602">
                  <c:v>5.1471250773169497E-2</c:v>
                </c:pt>
                <c:pt idx="2603">
                  <c:v>5.14742123220336E-2</c:v>
                </c:pt>
                <c:pt idx="2604">
                  <c:v>5.1477180041326003E-2</c:v>
                </c:pt>
                <c:pt idx="2605">
                  <c:v>5.14801539445379E-2</c:v>
                </c:pt>
                <c:pt idx="2606">
                  <c:v>5.1483134045190497E-2</c:v>
                </c:pt>
                <c:pt idx="2607">
                  <c:v>5.1486120356834697E-2</c:v>
                </c:pt>
                <c:pt idx="2608">
                  <c:v>5.1489112893051303E-2</c:v>
                </c:pt>
                <c:pt idx="2609">
                  <c:v>5.14921116674514E-2</c:v>
                </c:pt>
                <c:pt idx="2610">
                  <c:v>5.1495116693675999E-2</c:v>
                </c:pt>
                <c:pt idx="2611">
                  <c:v>5.1498127985396103E-2</c:v>
                </c:pt>
                <c:pt idx="2612">
                  <c:v>5.1501145556313299E-2</c:v>
                </c:pt>
                <c:pt idx="2613">
                  <c:v>5.1504169420159202E-2</c:v>
                </c:pt>
                <c:pt idx="2614">
                  <c:v>5.1507199590695801E-2</c:v>
                </c:pt>
                <c:pt idx="2615">
                  <c:v>5.1510236081715503E-2</c:v>
                </c:pt>
                <c:pt idx="2616">
                  <c:v>5.1513278907041403E-2</c:v>
                </c:pt>
                <c:pt idx="2617">
                  <c:v>5.1516328080526697E-2</c:v>
                </c:pt>
                <c:pt idx="2618">
                  <c:v>5.1519383616055403E-2</c:v>
                </c:pt>
                <c:pt idx="2619">
                  <c:v>5.1522445527542302E-2</c:v>
                </c:pt>
                <c:pt idx="2620">
                  <c:v>5.1525513828932903E-2</c:v>
                </c:pt>
                <c:pt idx="2621">
                  <c:v>5.1528588534203203E-2</c:v>
                </c:pt>
                <c:pt idx="2622">
                  <c:v>5.1531669657360502E-2</c:v>
                </c:pt>
                <c:pt idx="2623">
                  <c:v>5.1534757212442502E-2</c:v>
                </c:pt>
                <c:pt idx="2624">
                  <c:v>5.1537851213518497E-2</c:v>
                </c:pt>
                <c:pt idx="2625">
                  <c:v>5.1540951674688203E-2</c:v>
                </c:pt>
                <c:pt idx="2626">
                  <c:v>5.1544058610083002E-2</c:v>
                </c:pt>
                <c:pt idx="2627">
                  <c:v>5.15471720338651E-2</c:v>
                </c:pt>
                <c:pt idx="2628">
                  <c:v>5.1550291960227999E-2</c:v>
                </c:pt>
                <c:pt idx="2629">
                  <c:v>5.1553418403396702E-2</c:v>
                </c:pt>
                <c:pt idx="2630">
                  <c:v>5.1556551377627401E-2</c:v>
                </c:pt>
                <c:pt idx="2631">
                  <c:v>5.1559690897207799E-2</c:v>
                </c:pt>
                <c:pt idx="2632">
                  <c:v>5.1562836976457103E-2</c:v>
                </c:pt>
                <c:pt idx="2633">
                  <c:v>5.1565989629726097E-2</c:v>
                </c:pt>
                <c:pt idx="2634">
                  <c:v>5.1569148871397297E-2</c:v>
                </c:pt>
                <c:pt idx="2635">
                  <c:v>5.1572314715884603E-2</c:v>
                </c:pt>
                <c:pt idx="2636">
                  <c:v>5.1575487177634098E-2</c:v>
                </c:pt>
                <c:pt idx="2637">
                  <c:v>5.1578666271123598E-2</c:v>
                </c:pt>
                <c:pt idx="2638">
                  <c:v>5.15818520108626E-2</c:v>
                </c:pt>
                <c:pt idx="2639">
                  <c:v>5.1585044411392798E-2</c:v>
                </c:pt>
                <c:pt idx="2640">
                  <c:v>5.1588243487287903E-2</c:v>
                </c:pt>
                <c:pt idx="2641">
                  <c:v>5.15914492531536E-2</c:v>
                </c:pt>
                <c:pt idx="2642">
                  <c:v>5.1594661723627901E-2</c:v>
                </c:pt>
                <c:pt idx="2643">
                  <c:v>5.1597880913380897E-2</c:v>
                </c:pt>
                <c:pt idx="2644">
                  <c:v>5.1601106837115301E-2</c:v>
                </c:pt>
                <c:pt idx="2645">
                  <c:v>5.1604339509565798E-2</c:v>
                </c:pt>
                <c:pt idx="2646">
                  <c:v>5.1607578945499902E-2</c:v>
                </c:pt>
                <c:pt idx="2647">
                  <c:v>5.1610825159717301E-2</c:v>
                </c:pt>
                <c:pt idx="2648">
                  <c:v>5.1614078167050402E-2</c:v>
                </c:pt>
                <c:pt idx="2649">
                  <c:v>5.16173379823643E-2</c:v>
                </c:pt>
                <c:pt idx="2650">
                  <c:v>5.1620604620556801E-2</c:v>
                </c:pt>
                <c:pt idx="2651">
                  <c:v>5.1623878096558398E-2</c:v>
                </c:pt>
                <c:pt idx="2652">
                  <c:v>5.1627158425332699E-2</c:v>
                </c:pt>
                <c:pt idx="2653">
                  <c:v>5.1630445621875902E-2</c:v>
                </c:pt>
                <c:pt idx="2654">
                  <c:v>5.1633739701217297E-2</c:v>
                </c:pt>
                <c:pt idx="2655">
                  <c:v>5.1637040678419503E-2</c:v>
                </c:pt>
                <c:pt idx="2656">
                  <c:v>5.1640348568577799E-2</c:v>
                </c:pt>
                <c:pt idx="2657">
                  <c:v>5.1643663386820901E-2</c:v>
                </c:pt>
                <c:pt idx="2658">
                  <c:v>5.1646985148311099E-2</c:v>
                </c:pt>
                <c:pt idx="2659">
                  <c:v>5.16503138682433E-2</c:v>
                </c:pt>
                <c:pt idx="2660">
                  <c:v>5.1653649561846399E-2</c:v>
                </c:pt>
                <c:pt idx="2661">
                  <c:v>5.1656992244382798E-2</c:v>
                </c:pt>
                <c:pt idx="2662">
                  <c:v>5.1660341931147997E-2</c:v>
                </c:pt>
                <c:pt idx="2663">
                  <c:v>5.1663698637471299E-2</c:v>
                </c:pt>
                <c:pt idx="2664">
                  <c:v>5.1667062378715899E-2</c:v>
                </c:pt>
                <c:pt idx="2665">
                  <c:v>5.1670433170278599E-2</c:v>
                </c:pt>
                <c:pt idx="2666">
                  <c:v>5.167381102759E-2</c:v>
                </c:pt>
                <c:pt idx="2667">
                  <c:v>5.1677195966114503E-2</c:v>
                </c:pt>
                <c:pt idx="2668">
                  <c:v>5.1680588001350801E-2</c:v>
                </c:pt>
                <c:pt idx="2669">
                  <c:v>5.1683987148831198E-2</c:v>
                </c:pt>
                <c:pt idx="2670">
                  <c:v>5.1687393424122402E-2</c:v>
                </c:pt>
                <c:pt idx="2671">
                  <c:v>5.1690806842825301E-2</c:v>
                </c:pt>
                <c:pt idx="2672">
                  <c:v>5.1694227420574702E-2</c:v>
                </c:pt>
                <c:pt idx="2673">
                  <c:v>5.1697655173040299E-2</c:v>
                </c:pt>
                <c:pt idx="2674">
                  <c:v>5.1701090115925601E-2</c:v>
                </c:pt>
                <c:pt idx="2675">
                  <c:v>5.1704532264968898E-2</c:v>
                </c:pt>
                <c:pt idx="2676">
                  <c:v>5.1707981635943097E-2</c:v>
                </c:pt>
                <c:pt idx="2677">
                  <c:v>5.1711438244655301E-2</c:v>
                </c:pt>
                <c:pt idx="2678">
                  <c:v>5.1714902106947798E-2</c:v>
                </c:pt>
                <c:pt idx="2679">
                  <c:v>5.1718373238697102E-2</c:v>
                </c:pt>
                <c:pt idx="2680">
                  <c:v>5.17218516558152E-2</c:v>
                </c:pt>
                <c:pt idx="2681">
                  <c:v>5.1725337374248198E-2</c:v>
                </c:pt>
                <c:pt idx="2682">
                  <c:v>5.1728830409977798E-2</c:v>
                </c:pt>
                <c:pt idx="2683">
                  <c:v>5.1732330779020598E-2</c:v>
                </c:pt>
                <c:pt idx="2684">
                  <c:v>5.1735838497427897E-2</c:v>
                </c:pt>
                <c:pt idx="2685">
                  <c:v>5.1739353581286902E-2</c:v>
                </c:pt>
                <c:pt idx="2686">
                  <c:v>5.1742876046719399E-2</c:v>
                </c:pt>
                <c:pt idx="2687">
                  <c:v>5.17464059098829E-2</c:v>
                </c:pt>
                <c:pt idx="2688">
                  <c:v>5.1749943186970203E-2</c:v>
                </c:pt>
                <c:pt idx="2689">
                  <c:v>5.1753487894209499E-2</c:v>
                </c:pt>
                <c:pt idx="2690">
                  <c:v>5.17570400478648E-2</c:v>
                </c:pt>
                <c:pt idx="2691">
                  <c:v>5.1760599664235303E-2</c:v>
                </c:pt>
                <c:pt idx="2692">
                  <c:v>5.1764166759656401E-2</c:v>
                </c:pt>
                <c:pt idx="2693">
                  <c:v>5.1767741350498997E-2</c:v>
                </c:pt>
                <c:pt idx="2694">
                  <c:v>5.17713234531696E-2</c:v>
                </c:pt>
                <c:pt idx="2695">
                  <c:v>5.1774913084111203E-2</c:v>
                </c:pt>
                <c:pt idx="2696">
                  <c:v>5.1778510259802298E-2</c:v>
                </c:pt>
                <c:pt idx="2697">
                  <c:v>5.1782114996757798E-2</c:v>
                </c:pt>
                <c:pt idx="2698">
                  <c:v>5.1785727311528598E-2</c:v>
                </c:pt>
                <c:pt idx="2699">
                  <c:v>5.1789347220701602E-2</c:v>
                </c:pt>
                <c:pt idx="2700">
                  <c:v>5.1792974740900499E-2</c:v>
                </c:pt>
                <c:pt idx="2701">
                  <c:v>5.17966098887849E-2</c:v>
                </c:pt>
                <c:pt idx="2702">
                  <c:v>5.1800252681050998E-2</c:v>
                </c:pt>
                <c:pt idx="2703">
                  <c:v>5.18039031344317E-2</c:v>
                </c:pt>
                <c:pt idx="2704">
                  <c:v>5.18075612656963E-2</c:v>
                </c:pt>
                <c:pt idx="2705">
                  <c:v>5.1811227091650799E-2</c:v>
                </c:pt>
                <c:pt idx="2706">
                  <c:v>5.1814900629137801E-2</c:v>
                </c:pt>
                <c:pt idx="2707">
                  <c:v>5.18185818950372E-2</c:v>
                </c:pt>
                <c:pt idx="2708">
                  <c:v>5.1822270906265198E-2</c:v>
                </c:pt>
                <c:pt idx="2709">
                  <c:v>5.1825967679775299E-2</c:v>
                </c:pt>
                <c:pt idx="2710">
                  <c:v>5.1829672232558098E-2</c:v>
                </c:pt>
                <c:pt idx="2711">
                  <c:v>5.1833384581641301E-2</c:v>
                </c:pt>
                <c:pt idx="2712">
                  <c:v>5.18371047440895E-2</c:v>
                </c:pt>
                <c:pt idx="2713">
                  <c:v>5.1840832737004898E-2</c:v>
                </c:pt>
                <c:pt idx="2714">
                  <c:v>5.18445685775272E-2</c:v>
                </c:pt>
                <c:pt idx="2715">
                  <c:v>5.1848312282833001E-2</c:v>
                </c:pt>
                <c:pt idx="2716">
                  <c:v>5.1852063870137001E-2</c:v>
                </c:pt>
                <c:pt idx="2717">
                  <c:v>5.1855823356690998E-2</c:v>
                </c:pt>
                <c:pt idx="2718">
                  <c:v>5.1859590759784802E-2</c:v>
                </c:pt>
                <c:pt idx="2719">
                  <c:v>5.18633660967458E-2</c:v>
                </c:pt>
                <c:pt idx="2720">
                  <c:v>5.18671493849392E-2</c:v>
                </c:pt>
                <c:pt idx="2721">
                  <c:v>5.1870940641768198E-2</c:v>
                </c:pt>
                <c:pt idx="2722">
                  <c:v>5.1874739884674101E-2</c:v>
                </c:pt>
                <c:pt idx="2723">
                  <c:v>5.1878547131135801E-2</c:v>
                </c:pt>
                <c:pt idx="2724">
                  <c:v>5.1882362398670702E-2</c:v>
                </c:pt>
                <c:pt idx="2725">
                  <c:v>5.1886185704834498E-2</c:v>
                </c:pt>
                <c:pt idx="2726">
                  <c:v>5.1890017067220899E-2</c:v>
                </c:pt>
                <c:pt idx="2727">
                  <c:v>5.1893856503462198E-2</c:v>
                </c:pt>
                <c:pt idx="2728">
                  <c:v>5.1897704031228897E-2</c:v>
                </c:pt>
                <c:pt idx="2729">
                  <c:v>5.1901559668230499E-2</c:v>
                </c:pt>
                <c:pt idx="2730">
                  <c:v>5.1905423432214402E-2</c:v>
                </c:pt>
                <c:pt idx="2731">
                  <c:v>5.1909295340967401E-2</c:v>
                </c:pt>
                <c:pt idx="2732">
                  <c:v>5.1913175412314702E-2</c:v>
                </c:pt>
                <c:pt idx="2733">
                  <c:v>5.19170636641203E-2</c:v>
                </c:pt>
                <c:pt idx="2734">
                  <c:v>5.1920960114287401E-2</c:v>
                </c:pt>
                <c:pt idx="2735">
                  <c:v>5.1924864780758001E-2</c:v>
                </c:pt>
                <c:pt idx="2736">
                  <c:v>5.1928777681513098E-2</c:v>
                </c:pt>
                <c:pt idx="2737">
                  <c:v>5.1932698834573202E-2</c:v>
                </c:pt>
                <c:pt idx="2738">
                  <c:v>5.1936628257997802E-2</c:v>
                </c:pt>
                <c:pt idx="2739">
                  <c:v>5.1940565969885798E-2</c:v>
                </c:pt>
                <c:pt idx="2740">
                  <c:v>5.1944511988375602E-2</c:v>
                </c:pt>
                <c:pt idx="2741">
                  <c:v>5.1948466331644898E-2</c:v>
                </c:pt>
                <c:pt idx="2742">
                  <c:v>5.1952429017911E-2</c:v>
                </c:pt>
                <c:pt idx="2743">
                  <c:v>5.1956400065431098E-2</c:v>
                </c:pt>
                <c:pt idx="2744">
                  <c:v>5.1960379492501998E-2</c:v>
                </c:pt>
                <c:pt idx="2745">
                  <c:v>5.1964367317460201E-2</c:v>
                </c:pt>
                <c:pt idx="2746">
                  <c:v>5.1968363558682201E-2</c:v>
                </c:pt>
                <c:pt idx="2747">
                  <c:v>5.1972368234584398E-2</c:v>
                </c:pt>
                <c:pt idx="2748">
                  <c:v>5.1976381363623703E-2</c:v>
                </c:pt>
                <c:pt idx="2749">
                  <c:v>5.1980402964296402E-2</c:v>
                </c:pt>
                <c:pt idx="2750">
                  <c:v>5.1984433055139702E-2</c:v>
                </c:pt>
                <c:pt idx="2751">
                  <c:v>5.1988471654730702E-2</c:v>
                </c:pt>
                <c:pt idx="2752">
                  <c:v>5.1992518781687098E-2</c:v>
                </c:pt>
                <c:pt idx="2753">
                  <c:v>5.1996574454667099E-2</c:v>
                </c:pt>
                <c:pt idx="2754">
                  <c:v>5.2000638692369199E-2</c:v>
                </c:pt>
                <c:pt idx="2755">
                  <c:v>5.20047115135331E-2</c:v>
                </c:pt>
                <c:pt idx="2756">
                  <c:v>5.20087929369384E-2</c:v>
                </c:pt>
                <c:pt idx="2757">
                  <c:v>5.2012882981406397E-2</c:v>
                </c:pt>
                <c:pt idx="2758">
                  <c:v>5.2016981665798698E-2</c:v>
                </c:pt>
                <c:pt idx="2759">
                  <c:v>5.2021089009018098E-2</c:v>
                </c:pt>
                <c:pt idx="2760">
                  <c:v>5.2025205030008299E-2</c:v>
                </c:pt>
                <c:pt idx="2761">
                  <c:v>5.2029329747754503E-2</c:v>
                </c:pt>
                <c:pt idx="2762">
                  <c:v>5.2033463181282803E-2</c:v>
                </c:pt>
                <c:pt idx="2763">
                  <c:v>5.2037605349660801E-2</c:v>
                </c:pt>
                <c:pt idx="2764">
                  <c:v>5.2041756271997398E-2</c:v>
                </c:pt>
                <c:pt idx="2765">
                  <c:v>5.2045915967443103E-2</c:v>
                </c:pt>
                <c:pt idx="2766">
                  <c:v>5.2050084455189903E-2</c:v>
                </c:pt>
                <c:pt idx="2767">
                  <c:v>5.2054261754471497E-2</c:v>
                </c:pt>
                <c:pt idx="2768">
                  <c:v>5.2058447884563201E-2</c:v>
                </c:pt>
                <c:pt idx="2769">
                  <c:v>5.2062642864782398E-2</c:v>
                </c:pt>
                <c:pt idx="2770">
                  <c:v>5.2066846714488198E-2</c:v>
                </c:pt>
                <c:pt idx="2771">
                  <c:v>5.2071059453081797E-2</c:v>
                </c:pt>
                <c:pt idx="2772">
                  <c:v>5.2075281100006601E-2</c:v>
                </c:pt>
                <c:pt idx="2773">
                  <c:v>5.2079511674747898E-2</c:v>
                </c:pt>
                <c:pt idx="2774">
                  <c:v>5.2083751196833401E-2</c:v>
                </c:pt>
                <c:pt idx="2775">
                  <c:v>5.2087999685833303E-2</c:v>
                </c:pt>
                <c:pt idx="2776">
                  <c:v>5.2092257161359998E-2</c:v>
                </c:pt>
                <c:pt idx="2777">
                  <c:v>5.2096523643068701E-2</c:v>
                </c:pt>
                <c:pt idx="2778">
                  <c:v>5.2100799150656699E-2</c:v>
                </c:pt>
                <c:pt idx="2779">
                  <c:v>5.2105083703864699E-2</c:v>
                </c:pt>
                <c:pt idx="2780">
                  <c:v>5.2109377322475697E-2</c:v>
                </c:pt>
                <c:pt idx="2781">
                  <c:v>5.2113680026315702E-2</c:v>
                </c:pt>
                <c:pt idx="2782">
                  <c:v>5.2117991835253702E-2</c:v>
                </c:pt>
                <c:pt idx="2783">
                  <c:v>5.2122312769201699E-2</c:v>
                </c:pt>
                <c:pt idx="2784">
                  <c:v>5.2126642848114899E-2</c:v>
                </c:pt>
                <c:pt idx="2785">
                  <c:v>5.2130982091991601E-2</c:v>
                </c:pt>
                <c:pt idx="2786">
                  <c:v>5.2135330520873699E-2</c:v>
                </c:pt>
                <c:pt idx="2787">
                  <c:v>5.2139688154846202E-2</c:v>
                </c:pt>
                <c:pt idx="2788">
                  <c:v>5.2144055014037703E-2</c:v>
                </c:pt>
                <c:pt idx="2789">
                  <c:v>5.2148431118620497E-2</c:v>
                </c:pt>
                <c:pt idx="2790">
                  <c:v>5.21528164888104E-2</c:v>
                </c:pt>
                <c:pt idx="2791">
                  <c:v>5.2157211144867099E-2</c:v>
                </c:pt>
                <c:pt idx="2792">
                  <c:v>5.2161615107094099E-2</c:v>
                </c:pt>
                <c:pt idx="2793">
                  <c:v>5.2166028395838802E-2</c:v>
                </c:pt>
                <c:pt idx="2794">
                  <c:v>5.2170451031492697E-2</c:v>
                </c:pt>
                <c:pt idx="2795">
                  <c:v>5.2174883034491498E-2</c:v>
                </c:pt>
                <c:pt idx="2796">
                  <c:v>5.2179324425314803E-2</c:v>
                </c:pt>
                <c:pt idx="2797">
                  <c:v>5.2183775224487E-2</c:v>
                </c:pt>
                <c:pt idx="2798">
                  <c:v>5.2188235452576399E-2</c:v>
                </c:pt>
                <c:pt idx="2799">
                  <c:v>5.2192705130196103E-2</c:v>
                </c:pt>
                <c:pt idx="2800">
                  <c:v>5.2197184278003697E-2</c:v>
                </c:pt>
                <c:pt idx="2801">
                  <c:v>5.2201672916701601E-2</c:v>
                </c:pt>
                <c:pt idx="2802">
                  <c:v>5.2206171067036601E-2</c:v>
                </c:pt>
                <c:pt idx="2803">
                  <c:v>5.2210678749800801E-2</c:v>
                </c:pt>
                <c:pt idx="2804">
                  <c:v>5.2215195985830902E-2</c:v>
                </c:pt>
                <c:pt idx="2805">
                  <c:v>5.2219722796008901E-2</c:v>
                </c:pt>
                <c:pt idx="2806">
                  <c:v>5.22242592012616E-2</c:v>
                </c:pt>
                <c:pt idx="2807">
                  <c:v>5.22288052225615E-2</c:v>
                </c:pt>
                <c:pt idx="2808">
                  <c:v>5.2233360880925998E-2</c:v>
                </c:pt>
                <c:pt idx="2809">
                  <c:v>5.22379261974181E-2</c:v>
                </c:pt>
                <c:pt idx="2810">
                  <c:v>5.2242501193146301E-2</c:v>
                </c:pt>
                <c:pt idx="2811">
                  <c:v>5.2247085889264598E-2</c:v>
                </c:pt>
                <c:pt idx="2812">
                  <c:v>5.2251680306972803E-2</c:v>
                </c:pt>
                <c:pt idx="2813">
                  <c:v>5.2256284467516498E-2</c:v>
                </c:pt>
                <c:pt idx="2814">
                  <c:v>5.2260898392187102E-2</c:v>
                </c:pt>
                <c:pt idx="2815">
                  <c:v>5.2265522102322097E-2</c:v>
                </c:pt>
                <c:pt idx="2816">
                  <c:v>5.2270155619304801E-2</c:v>
                </c:pt>
                <c:pt idx="2817">
                  <c:v>5.2274798964564897E-2</c:v>
                </c:pt>
                <c:pt idx="2818">
                  <c:v>5.2279452159578299E-2</c:v>
                </c:pt>
                <c:pt idx="2819">
                  <c:v>5.2284115225867303E-2</c:v>
                </c:pt>
                <c:pt idx="2820">
                  <c:v>5.2288788185000601E-2</c:v>
                </c:pt>
                <c:pt idx="2821">
                  <c:v>5.2293471058593402E-2</c:v>
                </c:pt>
                <c:pt idx="2822">
                  <c:v>5.2298163868307601E-2</c:v>
                </c:pt>
                <c:pt idx="2823">
                  <c:v>5.2302866635851798E-2</c:v>
                </c:pt>
                <c:pt idx="2824">
                  <c:v>5.2307579382981598E-2</c:v>
                </c:pt>
                <c:pt idx="2825">
                  <c:v>5.2312302131499101E-2</c:v>
                </c:pt>
                <c:pt idx="2826">
                  <c:v>5.2317034903253998E-2</c:v>
                </c:pt>
                <c:pt idx="2827">
                  <c:v>5.2321777720142598E-2</c:v>
                </c:pt>
                <c:pt idx="2828">
                  <c:v>5.2326530604108697E-2</c:v>
                </c:pt>
                <c:pt idx="2829">
                  <c:v>5.2331293577143598E-2</c:v>
                </c:pt>
                <c:pt idx="2830">
                  <c:v>5.2336066661285499E-2</c:v>
                </c:pt>
                <c:pt idx="2831">
                  <c:v>5.2340849878620498E-2</c:v>
                </c:pt>
                <c:pt idx="2832">
                  <c:v>5.2345643251282201E-2</c:v>
                </c:pt>
                <c:pt idx="2833">
                  <c:v>5.2350446801451803E-2</c:v>
                </c:pt>
                <c:pt idx="2834">
                  <c:v>5.2355260551358598E-2</c:v>
                </c:pt>
                <c:pt idx="2835">
                  <c:v>5.23600845232794E-2</c:v>
                </c:pt>
                <c:pt idx="2836">
                  <c:v>5.2364918739539502E-2</c:v>
                </c:pt>
                <c:pt idx="2837">
                  <c:v>5.2369763222511703E-2</c:v>
                </c:pt>
                <c:pt idx="2838">
                  <c:v>5.2374617994617498E-2</c:v>
                </c:pt>
                <c:pt idx="2839">
                  <c:v>5.2379483078326503E-2</c:v>
                </c:pt>
                <c:pt idx="2840">
                  <c:v>5.2384358496156698E-2</c:v>
                </c:pt>
                <c:pt idx="2841">
                  <c:v>5.2389244270674602E-2</c:v>
                </c:pt>
                <c:pt idx="2842">
                  <c:v>5.2394140424495202E-2</c:v>
                </c:pt>
                <c:pt idx="2843">
                  <c:v>5.2399046980282499E-2</c:v>
                </c:pt>
                <c:pt idx="2844">
                  <c:v>5.2403963960748999E-2</c:v>
                </c:pt>
                <c:pt idx="2845">
                  <c:v>5.2408891388656301E-2</c:v>
                </c:pt>
                <c:pt idx="2846">
                  <c:v>5.2413829286814803E-2</c:v>
                </c:pt>
                <c:pt idx="2847">
                  <c:v>5.24187776780842E-2</c:v>
                </c:pt>
                <c:pt idx="2848">
                  <c:v>5.24237365853732E-2</c:v>
                </c:pt>
                <c:pt idx="2849">
                  <c:v>5.2428706031640002E-2</c:v>
                </c:pt>
                <c:pt idx="2850">
                  <c:v>5.2433686039892097E-2</c:v>
                </c:pt>
                <c:pt idx="2851">
                  <c:v>5.24386766331865E-2</c:v>
                </c:pt>
                <c:pt idx="2852">
                  <c:v>5.2443677834629901E-2</c:v>
                </c:pt>
                <c:pt idx="2853">
                  <c:v>5.2448689667378597E-2</c:v>
                </c:pt>
                <c:pt idx="2854">
                  <c:v>5.2453712154638697E-2</c:v>
                </c:pt>
                <c:pt idx="2855">
                  <c:v>5.2458745319666503E-2</c:v>
                </c:pt>
                <c:pt idx="2856">
                  <c:v>5.2463789185767898E-2</c:v>
                </c:pt>
                <c:pt idx="2857">
                  <c:v>5.2468843776299103E-2</c:v>
                </c:pt>
                <c:pt idx="2858">
                  <c:v>5.2473909114666699E-2</c:v>
                </c:pt>
                <c:pt idx="2859">
                  <c:v>5.2478985224327403E-2</c:v>
                </c:pt>
                <c:pt idx="2860">
                  <c:v>5.2484072128788403E-2</c:v>
                </c:pt>
                <c:pt idx="2861">
                  <c:v>5.2489169851607599E-2</c:v>
                </c:pt>
                <c:pt idx="2862">
                  <c:v>5.2494278416393203E-2</c:v>
                </c:pt>
                <c:pt idx="2863">
                  <c:v>5.2499397846804498E-2</c:v>
                </c:pt>
                <c:pt idx="2864">
                  <c:v>5.2504528166551399E-2</c:v>
                </c:pt>
                <c:pt idx="2865">
                  <c:v>5.2509669399394998E-2</c:v>
                </c:pt>
                <c:pt idx="2866">
                  <c:v>5.2514821569147198E-2</c:v>
                </c:pt>
                <c:pt idx="2867">
                  <c:v>5.2519984699671202E-2</c:v>
                </c:pt>
                <c:pt idx="2868">
                  <c:v>5.2525158814881498E-2</c:v>
                </c:pt>
                <c:pt idx="2869">
                  <c:v>5.2530343938743999E-2</c:v>
                </c:pt>
                <c:pt idx="2870">
                  <c:v>5.2535540095276001E-2</c:v>
                </c:pt>
                <c:pt idx="2871">
                  <c:v>5.2540747308546402E-2</c:v>
                </c:pt>
                <c:pt idx="2872">
                  <c:v>5.2545965602675798E-2</c:v>
                </c:pt>
                <c:pt idx="2873">
                  <c:v>5.2551195001836699E-2</c:v>
                </c:pt>
                <c:pt idx="2874">
                  <c:v>5.2556435530253499E-2</c:v>
                </c:pt>
                <c:pt idx="2875">
                  <c:v>5.2561687212202599E-2</c:v>
                </c:pt>
                <c:pt idx="2876">
                  <c:v>5.2566950072012397E-2</c:v>
                </c:pt>
                <c:pt idx="2877">
                  <c:v>5.2572224134063698E-2</c:v>
                </c:pt>
                <c:pt idx="2878">
                  <c:v>5.2577509422789603E-2</c:v>
                </c:pt>
                <c:pt idx="2879">
                  <c:v>5.2582805962675699E-2</c:v>
                </c:pt>
                <c:pt idx="2880">
                  <c:v>5.2588113778259997E-2</c:v>
                </c:pt>
                <c:pt idx="2881">
                  <c:v>5.2593432894133499E-2</c:v>
                </c:pt>
                <c:pt idx="2882">
                  <c:v>5.25987633349395E-2</c:v>
                </c:pt>
                <c:pt idx="2883">
                  <c:v>5.2604105125374702E-2</c:v>
                </c:pt>
                <c:pt idx="2884">
                  <c:v>5.2609458290188503E-2</c:v>
                </c:pt>
                <c:pt idx="2885">
                  <c:v>5.2614822854183403E-2</c:v>
                </c:pt>
                <c:pt idx="2886">
                  <c:v>5.2620198842215297E-2</c:v>
                </c:pt>
                <c:pt idx="2887">
                  <c:v>5.26255862791934E-2</c:v>
                </c:pt>
                <c:pt idx="2888">
                  <c:v>5.26309851900802E-2</c:v>
                </c:pt>
                <c:pt idx="2889">
                  <c:v>5.2636395599891798E-2</c:v>
                </c:pt>
                <c:pt idx="2890">
                  <c:v>5.26418175336981E-2</c:v>
                </c:pt>
                <c:pt idx="2891">
                  <c:v>5.2647251016622598E-2</c:v>
                </c:pt>
                <c:pt idx="2892">
                  <c:v>5.2652696073842799E-2</c:v>
                </c:pt>
                <c:pt idx="2893">
                  <c:v>5.2658152730590199E-2</c:v>
                </c:pt>
                <c:pt idx="2894">
                  <c:v>5.2663621012150497E-2</c:v>
                </c:pt>
                <c:pt idx="2895">
                  <c:v>5.2669100943863303E-2</c:v>
                </c:pt>
                <c:pt idx="2896">
                  <c:v>5.2674592551122897E-2</c:v>
                </c:pt>
                <c:pt idx="2897">
                  <c:v>5.2680095859377898E-2</c:v>
                </c:pt>
                <c:pt idx="2898">
                  <c:v>5.2685610894131499E-2</c:v>
                </c:pt>
                <c:pt idx="2899">
                  <c:v>5.2691137680941601E-2</c:v>
                </c:pt>
                <c:pt idx="2900">
                  <c:v>5.2696676245420702E-2</c:v>
                </c:pt>
                <c:pt idx="2901">
                  <c:v>5.2702226613236501E-2</c:v>
                </c:pt>
                <c:pt idx="2902">
                  <c:v>5.2707788810111601E-2</c:v>
                </c:pt>
                <c:pt idx="2903">
                  <c:v>5.2713362861823702E-2</c:v>
                </c:pt>
                <c:pt idx="2904">
                  <c:v>5.2718948794205897E-2</c:v>
                </c:pt>
                <c:pt idx="2905">
                  <c:v>5.2724546633146303E-2</c:v>
                </c:pt>
                <c:pt idx="2906">
                  <c:v>5.2730156404589001E-2</c:v>
                </c:pt>
                <c:pt idx="2907">
                  <c:v>5.2735778134533298E-2</c:v>
                </c:pt>
                <c:pt idx="2908">
                  <c:v>5.2741411849034303E-2</c:v>
                </c:pt>
                <c:pt idx="2909">
                  <c:v>5.2747057574203199E-2</c:v>
                </c:pt>
                <c:pt idx="2910">
                  <c:v>5.2752715336206901E-2</c:v>
                </c:pt>
                <c:pt idx="2911">
                  <c:v>5.2758385161268198E-2</c:v>
                </c:pt>
                <c:pt idx="2912">
                  <c:v>5.2764067075666603E-2</c:v>
                </c:pt>
                <c:pt idx="2913">
                  <c:v>5.2769761105737403E-2</c:v>
                </c:pt>
                <c:pt idx="2914">
                  <c:v>5.2775467277872599E-2</c:v>
                </c:pt>
                <c:pt idx="2915">
                  <c:v>5.2781185618520597E-2</c:v>
                </c:pt>
                <c:pt idx="2916">
                  <c:v>5.2786916154186597E-2</c:v>
                </c:pt>
                <c:pt idx="2917">
                  <c:v>5.2792658911432498E-2</c:v>
                </c:pt>
                <c:pt idx="2918">
                  <c:v>5.2798413916877097E-2</c:v>
                </c:pt>
                <c:pt idx="2919">
                  <c:v>5.2804181197196098E-2</c:v>
                </c:pt>
                <c:pt idx="2920">
                  <c:v>5.2809960779122499E-2</c:v>
                </c:pt>
                <c:pt idx="2921">
                  <c:v>5.2815752689446598E-2</c:v>
                </c:pt>
                <c:pt idx="2922">
                  <c:v>5.2821556955015801E-2</c:v>
                </c:pt>
                <c:pt idx="2923">
                  <c:v>5.28273736027354E-2</c:v>
                </c:pt>
                <c:pt idx="2924">
                  <c:v>5.2833202659567799E-2</c:v>
                </c:pt>
                <c:pt idx="2925">
                  <c:v>5.2839044152533703E-2</c:v>
                </c:pt>
                <c:pt idx="2926">
                  <c:v>5.2844898108711201E-2</c:v>
                </c:pt>
                <c:pt idx="2927">
                  <c:v>5.2850764555236698E-2</c:v>
                </c:pt>
                <c:pt idx="2928">
                  <c:v>5.28566435193044E-2</c:v>
                </c:pt>
                <c:pt idx="2929">
                  <c:v>5.2862535028166999E-2</c:v>
                </c:pt>
                <c:pt idx="2930">
                  <c:v>5.2868439109135502E-2</c:v>
                </c:pt>
                <c:pt idx="2931">
                  <c:v>5.2874355789579199E-2</c:v>
                </c:pt>
                <c:pt idx="2932">
                  <c:v>5.2880285096926202E-2</c:v>
                </c:pt>
                <c:pt idx="2933">
                  <c:v>5.28862270586632E-2</c:v>
                </c:pt>
                <c:pt idx="2934">
                  <c:v>5.28921817023357E-2</c:v>
                </c:pt>
                <c:pt idx="2935">
                  <c:v>5.2898149055548398E-2</c:v>
                </c:pt>
                <c:pt idx="2936">
                  <c:v>5.2904129145964797E-2</c:v>
                </c:pt>
                <c:pt idx="2937">
                  <c:v>5.2910122001307798E-2</c:v>
                </c:pt>
                <c:pt idx="2938">
                  <c:v>5.2916127649359497E-2</c:v>
                </c:pt>
                <c:pt idx="2939">
                  <c:v>5.2922146117961803E-2</c:v>
                </c:pt>
                <c:pt idx="2940">
                  <c:v>5.29281774350156E-2</c:v>
                </c:pt>
                <c:pt idx="2941">
                  <c:v>5.29342216284822E-2</c:v>
                </c:pt>
                <c:pt idx="2942">
                  <c:v>5.2940278726382198E-2</c:v>
                </c:pt>
                <c:pt idx="2943">
                  <c:v>5.2946348756796498E-2</c:v>
                </c:pt>
                <c:pt idx="2944">
                  <c:v>5.2952431747865798E-2</c:v>
                </c:pt>
                <c:pt idx="2945">
                  <c:v>5.2958527727791603E-2</c:v>
                </c:pt>
                <c:pt idx="2946">
                  <c:v>5.2964636724835E-2</c:v>
                </c:pt>
                <c:pt idx="2947">
                  <c:v>5.2970758767318001E-2</c:v>
                </c:pt>
                <c:pt idx="2948">
                  <c:v>5.2976893883623401E-2</c:v>
                </c:pt>
                <c:pt idx="2949">
                  <c:v>5.2983042102194303E-2</c:v>
                </c:pt>
                <c:pt idx="2950">
                  <c:v>5.2989203451535002E-2</c:v>
                </c:pt>
                <c:pt idx="2951">
                  <c:v>5.2995377960210602E-2</c:v>
                </c:pt>
                <c:pt idx="2952">
                  <c:v>5.30015656568475E-2</c:v>
                </c:pt>
                <c:pt idx="2953">
                  <c:v>5.3007766570133202E-2</c:v>
                </c:pt>
                <c:pt idx="2954">
                  <c:v>5.3013980728816502E-2</c:v>
                </c:pt>
                <c:pt idx="2955">
                  <c:v>5.3020208161708202E-2</c:v>
                </c:pt>
                <c:pt idx="2956">
                  <c:v>5.3026448897680198E-2</c:v>
                </c:pt>
                <c:pt idx="2957">
                  <c:v>5.3032702965666499E-2</c:v>
                </c:pt>
                <c:pt idx="2958">
                  <c:v>5.3038970394662897E-2</c:v>
                </c:pt>
                <c:pt idx="2959">
                  <c:v>5.3045251213727398E-2</c:v>
                </c:pt>
                <c:pt idx="2960">
                  <c:v>5.3051545451979903E-2</c:v>
                </c:pt>
                <c:pt idx="2961">
                  <c:v>5.3057853138602798E-2</c:v>
                </c:pt>
                <c:pt idx="2962">
                  <c:v>5.3064174302840897E-2</c:v>
                </c:pt>
                <c:pt idx="2963">
                  <c:v>5.3070508974001701E-2</c:v>
                </c:pt>
                <c:pt idx="2964">
                  <c:v>5.3076857181455203E-2</c:v>
                </c:pt>
                <c:pt idx="2965">
                  <c:v>5.3083218954634602E-2</c:v>
                </c:pt>
                <c:pt idx="2966">
                  <c:v>5.3089594323035699E-2</c:v>
                </c:pt>
                <c:pt idx="2967">
                  <c:v>5.3095983316217503E-2</c:v>
                </c:pt>
                <c:pt idx="2968">
                  <c:v>5.3102385963802297E-2</c:v>
                </c:pt>
                <c:pt idx="2969">
                  <c:v>5.3108802295475897E-2</c:v>
                </c:pt>
                <c:pt idx="2970">
                  <c:v>5.3115232340987702E-2</c:v>
                </c:pt>
                <c:pt idx="2971">
                  <c:v>5.3121676130150397E-2</c:v>
                </c:pt>
                <c:pt idx="2972">
                  <c:v>5.3128133692840702E-2</c:v>
                </c:pt>
                <c:pt idx="2973">
                  <c:v>5.3134605058999397E-2</c:v>
                </c:pt>
                <c:pt idx="2974">
                  <c:v>5.3141090258630903E-2</c:v>
                </c:pt>
                <c:pt idx="2975">
                  <c:v>5.3147589321804599E-2</c:v>
                </c:pt>
                <c:pt idx="2976">
                  <c:v>5.3154102278653498E-2</c:v>
                </c:pt>
                <c:pt idx="2977">
                  <c:v>5.3160629159375299E-2</c:v>
                </c:pt>
                <c:pt idx="2978">
                  <c:v>5.3167169994232599E-2</c:v>
                </c:pt>
                <c:pt idx="2979">
                  <c:v>5.3173724813552502E-2</c:v>
                </c:pt>
                <c:pt idx="2980">
                  <c:v>5.3180293647727001E-2</c:v>
                </c:pt>
                <c:pt idx="2981">
                  <c:v>5.3186876527213399E-2</c:v>
                </c:pt>
                <c:pt idx="2982">
                  <c:v>5.31934734825339E-2</c:v>
                </c:pt>
                <c:pt idx="2983">
                  <c:v>5.3200084544276202E-2</c:v>
                </c:pt>
                <c:pt idx="2984">
                  <c:v>5.3206709743093501E-2</c:v>
                </c:pt>
                <c:pt idx="2985">
                  <c:v>5.3213349109704502E-2</c:v>
                </c:pt>
                <c:pt idx="2986">
                  <c:v>5.3220002674893602E-2</c:v>
                </c:pt>
                <c:pt idx="2987">
                  <c:v>5.3226670469511399E-2</c:v>
                </c:pt>
                <c:pt idx="2988">
                  <c:v>5.3233352524474198E-2</c:v>
                </c:pt>
                <c:pt idx="2989">
                  <c:v>5.3240048870764597E-2</c:v>
                </c:pt>
                <c:pt idx="2990">
                  <c:v>5.3246759539431802E-2</c:v>
                </c:pt>
                <c:pt idx="2991">
                  <c:v>5.3253484561591E-2</c:v>
                </c:pt>
                <c:pt idx="2992">
                  <c:v>5.3260223968424399E-2</c:v>
                </c:pt>
                <c:pt idx="2993">
                  <c:v>5.3266977791180802E-2</c:v>
                </c:pt>
                <c:pt idx="2994">
                  <c:v>5.3273746061175999E-2</c:v>
                </c:pt>
                <c:pt idx="2995">
                  <c:v>5.3280528809792803E-2</c:v>
                </c:pt>
                <c:pt idx="2996">
                  <c:v>5.3287326068481099E-2</c:v>
                </c:pt>
                <c:pt idx="2997">
                  <c:v>5.32941378687583E-2</c:v>
                </c:pt>
                <c:pt idx="2998">
                  <c:v>5.3300964242209301E-2</c:v>
                </c:pt>
                <c:pt idx="2999">
                  <c:v>5.3307805220486497E-2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Sheet1!$A$2:$A$3001</c:f>
              <c:numCache>
                <c:formatCode>General</c:formatCode>
                <c:ptCount val="300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pt idx="560">
                  <c:v>561</c:v>
                </c:pt>
                <c:pt idx="561">
                  <c:v>562</c:v>
                </c:pt>
                <c:pt idx="562">
                  <c:v>563</c:v>
                </c:pt>
                <c:pt idx="563">
                  <c:v>564</c:v>
                </c:pt>
                <c:pt idx="564">
                  <c:v>565</c:v>
                </c:pt>
                <c:pt idx="565">
                  <c:v>566</c:v>
                </c:pt>
                <c:pt idx="566">
                  <c:v>567</c:v>
                </c:pt>
                <c:pt idx="567">
                  <c:v>568</c:v>
                </c:pt>
                <c:pt idx="568">
                  <c:v>569</c:v>
                </c:pt>
                <c:pt idx="569">
                  <c:v>570</c:v>
                </c:pt>
                <c:pt idx="570">
                  <c:v>571</c:v>
                </c:pt>
                <c:pt idx="571">
                  <c:v>572</c:v>
                </c:pt>
                <c:pt idx="572">
                  <c:v>573</c:v>
                </c:pt>
                <c:pt idx="573">
                  <c:v>574</c:v>
                </c:pt>
                <c:pt idx="574">
                  <c:v>575</c:v>
                </c:pt>
                <c:pt idx="575">
                  <c:v>576</c:v>
                </c:pt>
                <c:pt idx="576">
                  <c:v>577</c:v>
                </c:pt>
                <c:pt idx="577">
                  <c:v>578</c:v>
                </c:pt>
                <c:pt idx="578">
                  <c:v>579</c:v>
                </c:pt>
                <c:pt idx="579">
                  <c:v>580</c:v>
                </c:pt>
                <c:pt idx="580">
                  <c:v>581</c:v>
                </c:pt>
                <c:pt idx="581">
                  <c:v>582</c:v>
                </c:pt>
                <c:pt idx="582">
                  <c:v>583</c:v>
                </c:pt>
                <c:pt idx="583">
                  <c:v>584</c:v>
                </c:pt>
                <c:pt idx="584">
                  <c:v>585</c:v>
                </c:pt>
                <c:pt idx="585">
                  <c:v>586</c:v>
                </c:pt>
                <c:pt idx="586">
                  <c:v>587</c:v>
                </c:pt>
                <c:pt idx="587">
                  <c:v>588</c:v>
                </c:pt>
                <c:pt idx="588">
                  <c:v>589</c:v>
                </c:pt>
                <c:pt idx="589">
                  <c:v>590</c:v>
                </c:pt>
                <c:pt idx="590">
                  <c:v>591</c:v>
                </c:pt>
                <c:pt idx="591">
                  <c:v>592</c:v>
                </c:pt>
                <c:pt idx="592">
                  <c:v>593</c:v>
                </c:pt>
                <c:pt idx="593">
                  <c:v>594</c:v>
                </c:pt>
                <c:pt idx="594">
                  <c:v>595</c:v>
                </c:pt>
                <c:pt idx="595">
                  <c:v>596</c:v>
                </c:pt>
                <c:pt idx="596">
                  <c:v>597</c:v>
                </c:pt>
                <c:pt idx="597">
                  <c:v>598</c:v>
                </c:pt>
                <c:pt idx="598">
                  <c:v>599</c:v>
                </c:pt>
                <c:pt idx="599">
                  <c:v>600</c:v>
                </c:pt>
                <c:pt idx="600">
                  <c:v>601</c:v>
                </c:pt>
                <c:pt idx="601">
                  <c:v>602</c:v>
                </c:pt>
                <c:pt idx="602">
                  <c:v>603</c:v>
                </c:pt>
                <c:pt idx="603">
                  <c:v>604</c:v>
                </c:pt>
                <c:pt idx="604">
                  <c:v>605</c:v>
                </c:pt>
                <c:pt idx="605">
                  <c:v>606</c:v>
                </c:pt>
                <c:pt idx="606">
                  <c:v>607</c:v>
                </c:pt>
                <c:pt idx="607">
                  <c:v>608</c:v>
                </c:pt>
                <c:pt idx="608">
                  <c:v>609</c:v>
                </c:pt>
                <c:pt idx="609">
                  <c:v>610</c:v>
                </c:pt>
                <c:pt idx="610">
                  <c:v>611</c:v>
                </c:pt>
                <c:pt idx="611">
                  <c:v>612</c:v>
                </c:pt>
                <c:pt idx="612">
                  <c:v>613</c:v>
                </c:pt>
                <c:pt idx="613">
                  <c:v>614</c:v>
                </c:pt>
                <c:pt idx="614">
                  <c:v>615</c:v>
                </c:pt>
                <c:pt idx="615">
                  <c:v>616</c:v>
                </c:pt>
                <c:pt idx="616">
                  <c:v>617</c:v>
                </c:pt>
                <c:pt idx="617">
                  <c:v>618</c:v>
                </c:pt>
                <c:pt idx="618">
                  <c:v>619</c:v>
                </c:pt>
                <c:pt idx="619">
                  <c:v>620</c:v>
                </c:pt>
                <c:pt idx="620">
                  <c:v>621</c:v>
                </c:pt>
                <c:pt idx="621">
                  <c:v>622</c:v>
                </c:pt>
                <c:pt idx="622">
                  <c:v>623</c:v>
                </c:pt>
                <c:pt idx="623">
                  <c:v>624</c:v>
                </c:pt>
                <c:pt idx="624">
                  <c:v>625</c:v>
                </c:pt>
                <c:pt idx="625">
                  <c:v>626</c:v>
                </c:pt>
                <c:pt idx="626">
                  <c:v>627</c:v>
                </c:pt>
                <c:pt idx="627">
                  <c:v>628</c:v>
                </c:pt>
                <c:pt idx="628">
                  <c:v>629</c:v>
                </c:pt>
                <c:pt idx="629">
                  <c:v>630</c:v>
                </c:pt>
                <c:pt idx="630">
                  <c:v>631</c:v>
                </c:pt>
                <c:pt idx="631">
                  <c:v>632</c:v>
                </c:pt>
                <c:pt idx="632">
                  <c:v>633</c:v>
                </c:pt>
                <c:pt idx="633">
                  <c:v>634</c:v>
                </c:pt>
                <c:pt idx="634">
                  <c:v>635</c:v>
                </c:pt>
                <c:pt idx="635">
                  <c:v>636</c:v>
                </c:pt>
                <c:pt idx="636">
                  <c:v>637</c:v>
                </c:pt>
                <c:pt idx="637">
                  <c:v>638</c:v>
                </c:pt>
                <c:pt idx="638">
                  <c:v>639</c:v>
                </c:pt>
                <c:pt idx="639">
                  <c:v>640</c:v>
                </c:pt>
                <c:pt idx="640">
                  <c:v>641</c:v>
                </c:pt>
                <c:pt idx="641">
                  <c:v>642</c:v>
                </c:pt>
                <c:pt idx="642">
                  <c:v>643</c:v>
                </c:pt>
                <c:pt idx="643">
                  <c:v>644</c:v>
                </c:pt>
                <c:pt idx="644">
                  <c:v>645</c:v>
                </c:pt>
                <c:pt idx="645">
                  <c:v>646</c:v>
                </c:pt>
                <c:pt idx="646">
                  <c:v>647</c:v>
                </c:pt>
                <c:pt idx="647">
                  <c:v>648</c:v>
                </c:pt>
                <c:pt idx="648">
                  <c:v>649</c:v>
                </c:pt>
                <c:pt idx="649">
                  <c:v>650</c:v>
                </c:pt>
                <c:pt idx="650">
                  <c:v>651</c:v>
                </c:pt>
                <c:pt idx="651">
                  <c:v>652</c:v>
                </c:pt>
                <c:pt idx="652">
                  <c:v>653</c:v>
                </c:pt>
                <c:pt idx="653">
                  <c:v>654</c:v>
                </c:pt>
                <c:pt idx="654">
                  <c:v>655</c:v>
                </c:pt>
                <c:pt idx="655">
                  <c:v>656</c:v>
                </c:pt>
                <c:pt idx="656">
                  <c:v>657</c:v>
                </c:pt>
                <c:pt idx="657">
                  <c:v>658</c:v>
                </c:pt>
                <c:pt idx="658">
                  <c:v>659</c:v>
                </c:pt>
                <c:pt idx="659">
                  <c:v>660</c:v>
                </c:pt>
                <c:pt idx="660">
                  <c:v>661</c:v>
                </c:pt>
                <c:pt idx="661">
                  <c:v>662</c:v>
                </c:pt>
                <c:pt idx="662">
                  <c:v>663</c:v>
                </c:pt>
                <c:pt idx="663">
                  <c:v>664</c:v>
                </c:pt>
                <c:pt idx="664">
                  <c:v>665</c:v>
                </c:pt>
                <c:pt idx="665">
                  <c:v>666</c:v>
                </c:pt>
                <c:pt idx="666">
                  <c:v>667</c:v>
                </c:pt>
                <c:pt idx="667">
                  <c:v>668</c:v>
                </c:pt>
                <c:pt idx="668">
                  <c:v>669</c:v>
                </c:pt>
                <c:pt idx="669">
                  <c:v>670</c:v>
                </c:pt>
                <c:pt idx="670">
                  <c:v>671</c:v>
                </c:pt>
                <c:pt idx="671">
                  <c:v>672</c:v>
                </c:pt>
                <c:pt idx="672">
                  <c:v>673</c:v>
                </c:pt>
                <c:pt idx="673">
                  <c:v>674</c:v>
                </c:pt>
                <c:pt idx="674">
                  <c:v>675</c:v>
                </c:pt>
                <c:pt idx="675">
                  <c:v>676</c:v>
                </c:pt>
                <c:pt idx="676">
                  <c:v>677</c:v>
                </c:pt>
                <c:pt idx="677">
                  <c:v>678</c:v>
                </c:pt>
                <c:pt idx="678">
                  <c:v>679</c:v>
                </c:pt>
                <c:pt idx="679">
                  <c:v>680</c:v>
                </c:pt>
                <c:pt idx="680">
                  <c:v>681</c:v>
                </c:pt>
                <c:pt idx="681">
                  <c:v>682</c:v>
                </c:pt>
                <c:pt idx="682">
                  <c:v>683</c:v>
                </c:pt>
                <c:pt idx="683">
                  <c:v>684</c:v>
                </c:pt>
                <c:pt idx="684">
                  <c:v>685</c:v>
                </c:pt>
                <c:pt idx="685">
                  <c:v>686</c:v>
                </c:pt>
                <c:pt idx="686">
                  <c:v>687</c:v>
                </c:pt>
                <c:pt idx="687">
                  <c:v>688</c:v>
                </c:pt>
                <c:pt idx="688">
                  <c:v>689</c:v>
                </c:pt>
                <c:pt idx="689">
                  <c:v>690</c:v>
                </c:pt>
                <c:pt idx="690">
                  <c:v>691</c:v>
                </c:pt>
                <c:pt idx="691">
                  <c:v>692</c:v>
                </c:pt>
                <c:pt idx="692">
                  <c:v>693</c:v>
                </c:pt>
                <c:pt idx="693">
                  <c:v>694</c:v>
                </c:pt>
                <c:pt idx="694">
                  <c:v>695</c:v>
                </c:pt>
                <c:pt idx="695">
                  <c:v>696</c:v>
                </c:pt>
                <c:pt idx="696">
                  <c:v>697</c:v>
                </c:pt>
                <c:pt idx="697">
                  <c:v>698</c:v>
                </c:pt>
                <c:pt idx="698">
                  <c:v>699</c:v>
                </c:pt>
                <c:pt idx="699">
                  <c:v>700</c:v>
                </c:pt>
                <c:pt idx="700">
                  <c:v>701</c:v>
                </c:pt>
                <c:pt idx="701">
                  <c:v>702</c:v>
                </c:pt>
                <c:pt idx="702">
                  <c:v>703</c:v>
                </c:pt>
                <c:pt idx="703">
                  <c:v>704</c:v>
                </c:pt>
                <c:pt idx="704">
                  <c:v>705</c:v>
                </c:pt>
                <c:pt idx="705">
                  <c:v>706</c:v>
                </c:pt>
                <c:pt idx="706">
                  <c:v>707</c:v>
                </c:pt>
                <c:pt idx="707">
                  <c:v>708</c:v>
                </c:pt>
                <c:pt idx="708">
                  <c:v>709</c:v>
                </c:pt>
                <c:pt idx="709">
                  <c:v>710</c:v>
                </c:pt>
                <c:pt idx="710">
                  <c:v>711</c:v>
                </c:pt>
                <c:pt idx="711">
                  <c:v>712</c:v>
                </c:pt>
                <c:pt idx="712">
                  <c:v>713</c:v>
                </c:pt>
                <c:pt idx="713">
                  <c:v>714</c:v>
                </c:pt>
                <c:pt idx="714">
                  <c:v>715</c:v>
                </c:pt>
                <c:pt idx="715">
                  <c:v>716</c:v>
                </c:pt>
                <c:pt idx="716">
                  <c:v>717</c:v>
                </c:pt>
                <c:pt idx="717">
                  <c:v>718</c:v>
                </c:pt>
                <c:pt idx="718">
                  <c:v>719</c:v>
                </c:pt>
                <c:pt idx="719">
                  <c:v>720</c:v>
                </c:pt>
                <c:pt idx="720">
                  <c:v>721</c:v>
                </c:pt>
                <c:pt idx="721">
                  <c:v>722</c:v>
                </c:pt>
                <c:pt idx="722">
                  <c:v>723</c:v>
                </c:pt>
                <c:pt idx="723">
                  <c:v>724</c:v>
                </c:pt>
                <c:pt idx="724">
                  <c:v>725</c:v>
                </c:pt>
                <c:pt idx="725">
                  <c:v>726</c:v>
                </c:pt>
                <c:pt idx="726">
                  <c:v>727</c:v>
                </c:pt>
                <c:pt idx="727">
                  <c:v>728</c:v>
                </c:pt>
                <c:pt idx="728">
                  <c:v>729</c:v>
                </c:pt>
                <c:pt idx="729">
                  <c:v>730</c:v>
                </c:pt>
                <c:pt idx="730">
                  <c:v>731</c:v>
                </c:pt>
                <c:pt idx="731">
                  <c:v>732</c:v>
                </c:pt>
                <c:pt idx="732">
                  <c:v>733</c:v>
                </c:pt>
                <c:pt idx="733">
                  <c:v>734</c:v>
                </c:pt>
                <c:pt idx="734">
                  <c:v>735</c:v>
                </c:pt>
                <c:pt idx="735">
                  <c:v>736</c:v>
                </c:pt>
                <c:pt idx="736">
                  <c:v>737</c:v>
                </c:pt>
                <c:pt idx="737">
                  <c:v>738</c:v>
                </c:pt>
                <c:pt idx="738">
                  <c:v>739</c:v>
                </c:pt>
                <c:pt idx="739">
                  <c:v>740</c:v>
                </c:pt>
                <c:pt idx="740">
                  <c:v>741</c:v>
                </c:pt>
                <c:pt idx="741">
                  <c:v>742</c:v>
                </c:pt>
                <c:pt idx="742">
                  <c:v>743</c:v>
                </c:pt>
                <c:pt idx="743">
                  <c:v>744</c:v>
                </c:pt>
                <c:pt idx="744">
                  <c:v>745</c:v>
                </c:pt>
                <c:pt idx="745">
                  <c:v>746</c:v>
                </c:pt>
                <c:pt idx="746">
                  <c:v>747</c:v>
                </c:pt>
                <c:pt idx="747">
                  <c:v>748</c:v>
                </c:pt>
                <c:pt idx="748">
                  <c:v>749</c:v>
                </c:pt>
                <c:pt idx="749">
                  <c:v>750</c:v>
                </c:pt>
                <c:pt idx="750">
                  <c:v>751</c:v>
                </c:pt>
                <c:pt idx="751">
                  <c:v>752</c:v>
                </c:pt>
                <c:pt idx="752">
                  <c:v>753</c:v>
                </c:pt>
                <c:pt idx="753">
                  <c:v>754</c:v>
                </c:pt>
                <c:pt idx="754">
                  <c:v>755</c:v>
                </c:pt>
                <c:pt idx="755">
                  <c:v>756</c:v>
                </c:pt>
                <c:pt idx="756">
                  <c:v>757</c:v>
                </c:pt>
                <c:pt idx="757">
                  <c:v>758</c:v>
                </c:pt>
                <c:pt idx="758">
                  <c:v>759</c:v>
                </c:pt>
                <c:pt idx="759">
                  <c:v>760</c:v>
                </c:pt>
                <c:pt idx="760">
                  <c:v>761</c:v>
                </c:pt>
                <c:pt idx="761">
                  <c:v>762</c:v>
                </c:pt>
                <c:pt idx="762">
                  <c:v>763</c:v>
                </c:pt>
                <c:pt idx="763">
                  <c:v>764</c:v>
                </c:pt>
                <c:pt idx="764">
                  <c:v>765</c:v>
                </c:pt>
                <c:pt idx="765">
                  <c:v>766</c:v>
                </c:pt>
                <c:pt idx="766">
                  <c:v>767</c:v>
                </c:pt>
                <c:pt idx="767">
                  <c:v>768</c:v>
                </c:pt>
                <c:pt idx="768">
                  <c:v>769</c:v>
                </c:pt>
                <c:pt idx="769">
                  <c:v>770</c:v>
                </c:pt>
                <c:pt idx="770">
                  <c:v>771</c:v>
                </c:pt>
                <c:pt idx="771">
                  <c:v>772</c:v>
                </c:pt>
                <c:pt idx="772">
                  <c:v>773</c:v>
                </c:pt>
                <c:pt idx="773">
                  <c:v>774</c:v>
                </c:pt>
                <c:pt idx="774">
                  <c:v>775</c:v>
                </c:pt>
                <c:pt idx="775">
                  <c:v>776</c:v>
                </c:pt>
                <c:pt idx="776">
                  <c:v>777</c:v>
                </c:pt>
                <c:pt idx="777">
                  <c:v>778</c:v>
                </c:pt>
                <c:pt idx="778">
                  <c:v>779</c:v>
                </c:pt>
                <c:pt idx="779">
                  <c:v>780</c:v>
                </c:pt>
                <c:pt idx="780">
                  <c:v>781</c:v>
                </c:pt>
                <c:pt idx="781">
                  <c:v>782</c:v>
                </c:pt>
                <c:pt idx="782">
                  <c:v>783</c:v>
                </c:pt>
                <c:pt idx="783">
                  <c:v>784</c:v>
                </c:pt>
                <c:pt idx="784">
                  <c:v>785</c:v>
                </c:pt>
                <c:pt idx="785">
                  <c:v>786</c:v>
                </c:pt>
                <c:pt idx="786">
                  <c:v>787</c:v>
                </c:pt>
                <c:pt idx="787">
                  <c:v>788</c:v>
                </c:pt>
                <c:pt idx="788">
                  <c:v>789</c:v>
                </c:pt>
                <c:pt idx="789">
                  <c:v>790</c:v>
                </c:pt>
                <c:pt idx="790">
                  <c:v>791</c:v>
                </c:pt>
                <c:pt idx="791">
                  <c:v>792</c:v>
                </c:pt>
                <c:pt idx="792">
                  <c:v>793</c:v>
                </c:pt>
                <c:pt idx="793">
                  <c:v>794</c:v>
                </c:pt>
                <c:pt idx="794">
                  <c:v>795</c:v>
                </c:pt>
                <c:pt idx="795">
                  <c:v>796</c:v>
                </c:pt>
                <c:pt idx="796">
                  <c:v>797</c:v>
                </c:pt>
                <c:pt idx="797">
                  <c:v>798</c:v>
                </c:pt>
                <c:pt idx="798">
                  <c:v>799</c:v>
                </c:pt>
                <c:pt idx="799">
                  <c:v>800</c:v>
                </c:pt>
                <c:pt idx="800">
                  <c:v>801</c:v>
                </c:pt>
                <c:pt idx="801">
                  <c:v>802</c:v>
                </c:pt>
                <c:pt idx="802">
                  <c:v>803</c:v>
                </c:pt>
                <c:pt idx="803">
                  <c:v>804</c:v>
                </c:pt>
                <c:pt idx="804">
                  <c:v>805</c:v>
                </c:pt>
                <c:pt idx="805">
                  <c:v>806</c:v>
                </c:pt>
                <c:pt idx="806">
                  <c:v>807</c:v>
                </c:pt>
                <c:pt idx="807">
                  <c:v>808</c:v>
                </c:pt>
                <c:pt idx="808">
                  <c:v>809</c:v>
                </c:pt>
                <c:pt idx="809">
                  <c:v>810</c:v>
                </c:pt>
                <c:pt idx="810">
                  <c:v>811</c:v>
                </c:pt>
                <c:pt idx="811">
                  <c:v>812</c:v>
                </c:pt>
                <c:pt idx="812">
                  <c:v>813</c:v>
                </c:pt>
                <c:pt idx="813">
                  <c:v>814</c:v>
                </c:pt>
                <c:pt idx="814">
                  <c:v>815</c:v>
                </c:pt>
                <c:pt idx="815">
                  <c:v>816</c:v>
                </c:pt>
                <c:pt idx="816">
                  <c:v>817</c:v>
                </c:pt>
                <c:pt idx="817">
                  <c:v>818</c:v>
                </c:pt>
                <c:pt idx="818">
                  <c:v>819</c:v>
                </c:pt>
                <c:pt idx="819">
                  <c:v>820</c:v>
                </c:pt>
                <c:pt idx="820">
                  <c:v>821</c:v>
                </c:pt>
                <c:pt idx="821">
                  <c:v>822</c:v>
                </c:pt>
                <c:pt idx="822">
                  <c:v>823</c:v>
                </c:pt>
                <c:pt idx="823">
                  <c:v>824</c:v>
                </c:pt>
                <c:pt idx="824">
                  <c:v>825</c:v>
                </c:pt>
                <c:pt idx="825">
                  <c:v>826</c:v>
                </c:pt>
                <c:pt idx="826">
                  <c:v>827</c:v>
                </c:pt>
                <c:pt idx="827">
                  <c:v>828</c:v>
                </c:pt>
                <c:pt idx="828">
                  <c:v>829</c:v>
                </c:pt>
                <c:pt idx="829">
                  <c:v>830</c:v>
                </c:pt>
                <c:pt idx="830">
                  <c:v>831</c:v>
                </c:pt>
                <c:pt idx="831">
                  <c:v>832</c:v>
                </c:pt>
                <c:pt idx="832">
                  <c:v>833</c:v>
                </c:pt>
                <c:pt idx="833">
                  <c:v>834</c:v>
                </c:pt>
                <c:pt idx="834">
                  <c:v>835</c:v>
                </c:pt>
                <c:pt idx="835">
                  <c:v>836</c:v>
                </c:pt>
                <c:pt idx="836">
                  <c:v>837</c:v>
                </c:pt>
                <c:pt idx="837">
                  <c:v>838</c:v>
                </c:pt>
                <c:pt idx="838">
                  <c:v>839</c:v>
                </c:pt>
                <c:pt idx="839">
                  <c:v>840</c:v>
                </c:pt>
                <c:pt idx="840">
                  <c:v>841</c:v>
                </c:pt>
                <c:pt idx="841">
                  <c:v>842</c:v>
                </c:pt>
                <c:pt idx="842">
                  <c:v>843</c:v>
                </c:pt>
                <c:pt idx="843">
                  <c:v>844</c:v>
                </c:pt>
                <c:pt idx="844">
                  <c:v>845</c:v>
                </c:pt>
                <c:pt idx="845">
                  <c:v>846</c:v>
                </c:pt>
                <c:pt idx="846">
                  <c:v>847</c:v>
                </c:pt>
                <c:pt idx="847">
                  <c:v>848</c:v>
                </c:pt>
                <c:pt idx="848">
                  <c:v>849</c:v>
                </c:pt>
                <c:pt idx="849">
                  <c:v>850</c:v>
                </c:pt>
                <c:pt idx="850">
                  <c:v>851</c:v>
                </c:pt>
                <c:pt idx="851">
                  <c:v>852</c:v>
                </c:pt>
                <c:pt idx="852">
                  <c:v>853</c:v>
                </c:pt>
                <c:pt idx="853">
                  <c:v>854</c:v>
                </c:pt>
                <c:pt idx="854">
                  <c:v>855</c:v>
                </c:pt>
                <c:pt idx="855">
                  <c:v>856</c:v>
                </c:pt>
                <c:pt idx="856">
                  <c:v>857</c:v>
                </c:pt>
                <c:pt idx="857">
                  <c:v>858</c:v>
                </c:pt>
                <c:pt idx="858">
                  <c:v>859</c:v>
                </c:pt>
                <c:pt idx="859">
                  <c:v>860</c:v>
                </c:pt>
                <c:pt idx="860">
                  <c:v>861</c:v>
                </c:pt>
                <c:pt idx="861">
                  <c:v>862</c:v>
                </c:pt>
                <c:pt idx="862">
                  <c:v>863</c:v>
                </c:pt>
                <c:pt idx="863">
                  <c:v>864</c:v>
                </c:pt>
                <c:pt idx="864">
                  <c:v>865</c:v>
                </c:pt>
                <c:pt idx="865">
                  <c:v>866</c:v>
                </c:pt>
                <c:pt idx="866">
                  <c:v>867</c:v>
                </c:pt>
                <c:pt idx="867">
                  <c:v>868</c:v>
                </c:pt>
                <c:pt idx="868">
                  <c:v>869</c:v>
                </c:pt>
                <c:pt idx="869">
                  <c:v>870</c:v>
                </c:pt>
                <c:pt idx="870">
                  <c:v>871</c:v>
                </c:pt>
                <c:pt idx="871">
                  <c:v>872</c:v>
                </c:pt>
                <c:pt idx="872">
                  <c:v>873</c:v>
                </c:pt>
                <c:pt idx="873">
                  <c:v>874</c:v>
                </c:pt>
                <c:pt idx="874">
                  <c:v>875</c:v>
                </c:pt>
                <c:pt idx="875">
                  <c:v>876</c:v>
                </c:pt>
                <c:pt idx="876">
                  <c:v>877</c:v>
                </c:pt>
                <c:pt idx="877">
                  <c:v>878</c:v>
                </c:pt>
                <c:pt idx="878">
                  <c:v>879</c:v>
                </c:pt>
                <c:pt idx="879">
                  <c:v>880</c:v>
                </c:pt>
                <c:pt idx="880">
                  <c:v>881</c:v>
                </c:pt>
                <c:pt idx="881">
                  <c:v>882</c:v>
                </c:pt>
                <c:pt idx="882">
                  <c:v>883</c:v>
                </c:pt>
                <c:pt idx="883">
                  <c:v>884</c:v>
                </c:pt>
                <c:pt idx="884">
                  <c:v>885</c:v>
                </c:pt>
                <c:pt idx="885">
                  <c:v>886</c:v>
                </c:pt>
                <c:pt idx="886">
                  <c:v>887</c:v>
                </c:pt>
                <c:pt idx="887">
                  <c:v>888</c:v>
                </c:pt>
                <c:pt idx="888">
                  <c:v>889</c:v>
                </c:pt>
                <c:pt idx="889">
                  <c:v>890</c:v>
                </c:pt>
                <c:pt idx="890">
                  <c:v>891</c:v>
                </c:pt>
                <c:pt idx="891">
                  <c:v>892</c:v>
                </c:pt>
                <c:pt idx="892">
                  <c:v>893</c:v>
                </c:pt>
                <c:pt idx="893">
                  <c:v>894</c:v>
                </c:pt>
                <c:pt idx="894">
                  <c:v>895</c:v>
                </c:pt>
                <c:pt idx="895">
                  <c:v>896</c:v>
                </c:pt>
                <c:pt idx="896">
                  <c:v>897</c:v>
                </c:pt>
                <c:pt idx="897">
                  <c:v>898</c:v>
                </c:pt>
                <c:pt idx="898">
                  <c:v>899</c:v>
                </c:pt>
                <c:pt idx="899">
                  <c:v>900</c:v>
                </c:pt>
                <c:pt idx="900">
                  <c:v>901</c:v>
                </c:pt>
                <c:pt idx="901">
                  <c:v>902</c:v>
                </c:pt>
                <c:pt idx="902">
                  <c:v>903</c:v>
                </c:pt>
                <c:pt idx="903">
                  <c:v>904</c:v>
                </c:pt>
                <c:pt idx="904">
                  <c:v>905</c:v>
                </c:pt>
                <c:pt idx="905">
                  <c:v>906</c:v>
                </c:pt>
                <c:pt idx="906">
                  <c:v>907</c:v>
                </c:pt>
                <c:pt idx="907">
                  <c:v>908</c:v>
                </c:pt>
                <c:pt idx="908">
                  <c:v>909</c:v>
                </c:pt>
                <c:pt idx="909">
                  <c:v>910</c:v>
                </c:pt>
                <c:pt idx="910">
                  <c:v>911</c:v>
                </c:pt>
                <c:pt idx="911">
                  <c:v>912</c:v>
                </c:pt>
                <c:pt idx="912">
                  <c:v>913</c:v>
                </c:pt>
                <c:pt idx="913">
                  <c:v>914</c:v>
                </c:pt>
                <c:pt idx="914">
                  <c:v>915</c:v>
                </c:pt>
                <c:pt idx="915">
                  <c:v>916</c:v>
                </c:pt>
                <c:pt idx="916">
                  <c:v>917</c:v>
                </c:pt>
                <c:pt idx="917">
                  <c:v>918</c:v>
                </c:pt>
                <c:pt idx="918">
                  <c:v>919</c:v>
                </c:pt>
                <c:pt idx="919">
                  <c:v>920</c:v>
                </c:pt>
                <c:pt idx="920">
                  <c:v>921</c:v>
                </c:pt>
                <c:pt idx="921">
                  <c:v>922</c:v>
                </c:pt>
                <c:pt idx="922">
                  <c:v>923</c:v>
                </c:pt>
                <c:pt idx="923">
                  <c:v>924</c:v>
                </c:pt>
                <c:pt idx="924">
                  <c:v>925</c:v>
                </c:pt>
                <c:pt idx="925">
                  <c:v>926</c:v>
                </c:pt>
                <c:pt idx="926">
                  <c:v>927</c:v>
                </c:pt>
                <c:pt idx="927">
                  <c:v>928</c:v>
                </c:pt>
                <c:pt idx="928">
                  <c:v>929</c:v>
                </c:pt>
                <c:pt idx="929">
                  <c:v>930</c:v>
                </c:pt>
                <c:pt idx="930">
                  <c:v>931</c:v>
                </c:pt>
                <c:pt idx="931">
                  <c:v>932</c:v>
                </c:pt>
                <c:pt idx="932">
                  <c:v>933</c:v>
                </c:pt>
                <c:pt idx="933">
                  <c:v>934</c:v>
                </c:pt>
                <c:pt idx="934">
                  <c:v>935</c:v>
                </c:pt>
                <c:pt idx="935">
                  <c:v>936</c:v>
                </c:pt>
                <c:pt idx="936">
                  <c:v>937</c:v>
                </c:pt>
                <c:pt idx="937">
                  <c:v>938</c:v>
                </c:pt>
                <c:pt idx="938">
                  <c:v>939</c:v>
                </c:pt>
                <c:pt idx="939">
                  <c:v>940</c:v>
                </c:pt>
                <c:pt idx="940">
                  <c:v>941</c:v>
                </c:pt>
                <c:pt idx="941">
                  <c:v>942</c:v>
                </c:pt>
                <c:pt idx="942">
                  <c:v>943</c:v>
                </c:pt>
                <c:pt idx="943">
                  <c:v>944</c:v>
                </c:pt>
                <c:pt idx="944">
                  <c:v>945</c:v>
                </c:pt>
                <c:pt idx="945">
                  <c:v>946</c:v>
                </c:pt>
                <c:pt idx="946">
                  <c:v>947</c:v>
                </c:pt>
                <c:pt idx="947">
                  <c:v>948</c:v>
                </c:pt>
                <c:pt idx="948">
                  <c:v>949</c:v>
                </c:pt>
                <c:pt idx="949">
                  <c:v>950</c:v>
                </c:pt>
                <c:pt idx="950">
                  <c:v>951</c:v>
                </c:pt>
                <c:pt idx="951">
                  <c:v>952</c:v>
                </c:pt>
                <c:pt idx="952">
                  <c:v>953</c:v>
                </c:pt>
                <c:pt idx="953">
                  <c:v>954</c:v>
                </c:pt>
                <c:pt idx="954">
                  <c:v>955</c:v>
                </c:pt>
                <c:pt idx="955">
                  <c:v>956</c:v>
                </c:pt>
                <c:pt idx="956">
                  <c:v>957</c:v>
                </c:pt>
                <c:pt idx="957">
                  <c:v>958</c:v>
                </c:pt>
                <c:pt idx="958">
                  <c:v>959</c:v>
                </c:pt>
                <c:pt idx="959">
                  <c:v>960</c:v>
                </c:pt>
                <c:pt idx="960">
                  <c:v>961</c:v>
                </c:pt>
                <c:pt idx="961">
                  <c:v>962</c:v>
                </c:pt>
                <c:pt idx="962">
                  <c:v>963</c:v>
                </c:pt>
                <c:pt idx="963">
                  <c:v>964</c:v>
                </c:pt>
                <c:pt idx="964">
                  <c:v>965</c:v>
                </c:pt>
                <c:pt idx="965">
                  <c:v>966</c:v>
                </c:pt>
                <c:pt idx="966">
                  <c:v>967</c:v>
                </c:pt>
                <c:pt idx="967">
                  <c:v>968</c:v>
                </c:pt>
                <c:pt idx="968">
                  <c:v>969</c:v>
                </c:pt>
                <c:pt idx="969">
                  <c:v>970</c:v>
                </c:pt>
                <c:pt idx="970">
                  <c:v>971</c:v>
                </c:pt>
                <c:pt idx="971">
                  <c:v>972</c:v>
                </c:pt>
                <c:pt idx="972">
                  <c:v>973</c:v>
                </c:pt>
                <c:pt idx="973">
                  <c:v>974</c:v>
                </c:pt>
                <c:pt idx="974">
                  <c:v>975</c:v>
                </c:pt>
                <c:pt idx="975">
                  <c:v>976</c:v>
                </c:pt>
                <c:pt idx="976">
                  <c:v>977</c:v>
                </c:pt>
                <c:pt idx="977">
                  <c:v>978</c:v>
                </c:pt>
                <c:pt idx="978">
                  <c:v>979</c:v>
                </c:pt>
                <c:pt idx="979">
                  <c:v>980</c:v>
                </c:pt>
                <c:pt idx="980">
                  <c:v>981</c:v>
                </c:pt>
                <c:pt idx="981">
                  <c:v>982</c:v>
                </c:pt>
                <c:pt idx="982">
                  <c:v>983</c:v>
                </c:pt>
                <c:pt idx="983">
                  <c:v>984</c:v>
                </c:pt>
                <c:pt idx="984">
                  <c:v>985</c:v>
                </c:pt>
                <c:pt idx="985">
                  <c:v>986</c:v>
                </c:pt>
                <c:pt idx="986">
                  <c:v>987</c:v>
                </c:pt>
                <c:pt idx="987">
                  <c:v>988</c:v>
                </c:pt>
                <c:pt idx="988">
                  <c:v>989</c:v>
                </c:pt>
                <c:pt idx="989">
                  <c:v>990</c:v>
                </c:pt>
                <c:pt idx="990">
                  <c:v>991</c:v>
                </c:pt>
                <c:pt idx="991">
                  <c:v>992</c:v>
                </c:pt>
                <c:pt idx="992">
                  <c:v>993</c:v>
                </c:pt>
                <c:pt idx="993">
                  <c:v>994</c:v>
                </c:pt>
                <c:pt idx="994">
                  <c:v>995</c:v>
                </c:pt>
                <c:pt idx="995">
                  <c:v>996</c:v>
                </c:pt>
                <c:pt idx="996">
                  <c:v>997</c:v>
                </c:pt>
                <c:pt idx="997">
                  <c:v>998</c:v>
                </c:pt>
                <c:pt idx="998">
                  <c:v>999</c:v>
                </c:pt>
                <c:pt idx="999">
                  <c:v>1000</c:v>
                </c:pt>
                <c:pt idx="1000">
                  <c:v>1001</c:v>
                </c:pt>
                <c:pt idx="1001">
                  <c:v>1002</c:v>
                </c:pt>
                <c:pt idx="1002">
                  <c:v>1003</c:v>
                </c:pt>
                <c:pt idx="1003">
                  <c:v>1004</c:v>
                </c:pt>
                <c:pt idx="1004">
                  <c:v>1005</c:v>
                </c:pt>
                <c:pt idx="1005">
                  <c:v>1006</c:v>
                </c:pt>
                <c:pt idx="1006">
                  <c:v>1007</c:v>
                </c:pt>
                <c:pt idx="1007">
                  <c:v>1008</c:v>
                </c:pt>
                <c:pt idx="1008">
                  <c:v>1009</c:v>
                </c:pt>
                <c:pt idx="1009">
                  <c:v>1010</c:v>
                </c:pt>
                <c:pt idx="1010">
                  <c:v>1011</c:v>
                </c:pt>
                <c:pt idx="1011">
                  <c:v>1012</c:v>
                </c:pt>
                <c:pt idx="1012">
                  <c:v>1013</c:v>
                </c:pt>
                <c:pt idx="1013">
                  <c:v>1014</c:v>
                </c:pt>
                <c:pt idx="1014">
                  <c:v>1015</c:v>
                </c:pt>
                <c:pt idx="1015">
                  <c:v>1016</c:v>
                </c:pt>
                <c:pt idx="1016">
                  <c:v>1017</c:v>
                </c:pt>
                <c:pt idx="1017">
                  <c:v>1018</c:v>
                </c:pt>
                <c:pt idx="1018">
                  <c:v>1019</c:v>
                </c:pt>
                <c:pt idx="1019">
                  <c:v>1020</c:v>
                </c:pt>
                <c:pt idx="1020">
                  <c:v>1021</c:v>
                </c:pt>
                <c:pt idx="1021">
                  <c:v>1022</c:v>
                </c:pt>
                <c:pt idx="1022">
                  <c:v>1023</c:v>
                </c:pt>
                <c:pt idx="1023">
                  <c:v>1024</c:v>
                </c:pt>
                <c:pt idx="1024">
                  <c:v>1025</c:v>
                </c:pt>
                <c:pt idx="1025">
                  <c:v>1026</c:v>
                </c:pt>
                <c:pt idx="1026">
                  <c:v>1027</c:v>
                </c:pt>
                <c:pt idx="1027">
                  <c:v>1028</c:v>
                </c:pt>
                <c:pt idx="1028">
                  <c:v>1029</c:v>
                </c:pt>
                <c:pt idx="1029">
                  <c:v>1030</c:v>
                </c:pt>
                <c:pt idx="1030">
                  <c:v>1031</c:v>
                </c:pt>
                <c:pt idx="1031">
                  <c:v>1032</c:v>
                </c:pt>
                <c:pt idx="1032">
                  <c:v>1033</c:v>
                </c:pt>
                <c:pt idx="1033">
                  <c:v>1034</c:v>
                </c:pt>
                <c:pt idx="1034">
                  <c:v>1035</c:v>
                </c:pt>
                <c:pt idx="1035">
                  <c:v>1036</c:v>
                </c:pt>
                <c:pt idx="1036">
                  <c:v>1037</c:v>
                </c:pt>
                <c:pt idx="1037">
                  <c:v>1038</c:v>
                </c:pt>
                <c:pt idx="1038">
                  <c:v>1039</c:v>
                </c:pt>
                <c:pt idx="1039">
                  <c:v>1040</c:v>
                </c:pt>
                <c:pt idx="1040">
                  <c:v>1041</c:v>
                </c:pt>
                <c:pt idx="1041">
                  <c:v>1042</c:v>
                </c:pt>
                <c:pt idx="1042">
                  <c:v>1043</c:v>
                </c:pt>
                <c:pt idx="1043">
                  <c:v>1044</c:v>
                </c:pt>
                <c:pt idx="1044">
                  <c:v>1045</c:v>
                </c:pt>
                <c:pt idx="1045">
                  <c:v>1046</c:v>
                </c:pt>
                <c:pt idx="1046">
                  <c:v>1047</c:v>
                </c:pt>
                <c:pt idx="1047">
                  <c:v>1048</c:v>
                </c:pt>
                <c:pt idx="1048">
                  <c:v>1049</c:v>
                </c:pt>
                <c:pt idx="1049">
                  <c:v>1050</c:v>
                </c:pt>
                <c:pt idx="1050">
                  <c:v>1051</c:v>
                </c:pt>
                <c:pt idx="1051">
                  <c:v>1052</c:v>
                </c:pt>
                <c:pt idx="1052">
                  <c:v>1053</c:v>
                </c:pt>
                <c:pt idx="1053">
                  <c:v>1054</c:v>
                </c:pt>
                <c:pt idx="1054">
                  <c:v>1055</c:v>
                </c:pt>
                <c:pt idx="1055">
                  <c:v>1056</c:v>
                </c:pt>
                <c:pt idx="1056">
                  <c:v>1057</c:v>
                </c:pt>
                <c:pt idx="1057">
                  <c:v>1058</c:v>
                </c:pt>
                <c:pt idx="1058">
                  <c:v>1059</c:v>
                </c:pt>
                <c:pt idx="1059">
                  <c:v>1060</c:v>
                </c:pt>
                <c:pt idx="1060">
                  <c:v>1061</c:v>
                </c:pt>
                <c:pt idx="1061">
                  <c:v>1062</c:v>
                </c:pt>
                <c:pt idx="1062">
                  <c:v>1063</c:v>
                </c:pt>
                <c:pt idx="1063">
                  <c:v>1064</c:v>
                </c:pt>
                <c:pt idx="1064">
                  <c:v>1065</c:v>
                </c:pt>
                <c:pt idx="1065">
                  <c:v>1066</c:v>
                </c:pt>
                <c:pt idx="1066">
                  <c:v>1067</c:v>
                </c:pt>
                <c:pt idx="1067">
                  <c:v>1068</c:v>
                </c:pt>
                <c:pt idx="1068">
                  <c:v>1069</c:v>
                </c:pt>
                <c:pt idx="1069">
                  <c:v>1070</c:v>
                </c:pt>
                <c:pt idx="1070">
                  <c:v>1071</c:v>
                </c:pt>
                <c:pt idx="1071">
                  <c:v>1072</c:v>
                </c:pt>
                <c:pt idx="1072">
                  <c:v>1073</c:v>
                </c:pt>
                <c:pt idx="1073">
                  <c:v>1074</c:v>
                </c:pt>
                <c:pt idx="1074">
                  <c:v>1075</c:v>
                </c:pt>
                <c:pt idx="1075">
                  <c:v>1076</c:v>
                </c:pt>
                <c:pt idx="1076">
                  <c:v>1077</c:v>
                </c:pt>
                <c:pt idx="1077">
                  <c:v>1078</c:v>
                </c:pt>
                <c:pt idx="1078">
                  <c:v>1079</c:v>
                </c:pt>
                <c:pt idx="1079">
                  <c:v>1080</c:v>
                </c:pt>
                <c:pt idx="1080">
                  <c:v>1081</c:v>
                </c:pt>
                <c:pt idx="1081">
                  <c:v>1082</c:v>
                </c:pt>
                <c:pt idx="1082">
                  <c:v>1083</c:v>
                </c:pt>
                <c:pt idx="1083">
                  <c:v>1084</c:v>
                </c:pt>
                <c:pt idx="1084">
                  <c:v>1085</c:v>
                </c:pt>
                <c:pt idx="1085">
                  <c:v>1086</c:v>
                </c:pt>
                <c:pt idx="1086">
                  <c:v>1087</c:v>
                </c:pt>
                <c:pt idx="1087">
                  <c:v>1088</c:v>
                </c:pt>
                <c:pt idx="1088">
                  <c:v>1089</c:v>
                </c:pt>
                <c:pt idx="1089">
                  <c:v>1090</c:v>
                </c:pt>
                <c:pt idx="1090">
                  <c:v>1091</c:v>
                </c:pt>
                <c:pt idx="1091">
                  <c:v>1092</c:v>
                </c:pt>
                <c:pt idx="1092">
                  <c:v>1093</c:v>
                </c:pt>
                <c:pt idx="1093">
                  <c:v>1094</c:v>
                </c:pt>
                <c:pt idx="1094">
                  <c:v>1095</c:v>
                </c:pt>
                <c:pt idx="1095">
                  <c:v>1096</c:v>
                </c:pt>
                <c:pt idx="1096">
                  <c:v>1097</c:v>
                </c:pt>
                <c:pt idx="1097">
                  <c:v>1098</c:v>
                </c:pt>
                <c:pt idx="1098">
                  <c:v>1099</c:v>
                </c:pt>
                <c:pt idx="1099">
                  <c:v>1100</c:v>
                </c:pt>
                <c:pt idx="1100">
                  <c:v>1101</c:v>
                </c:pt>
                <c:pt idx="1101">
                  <c:v>1102</c:v>
                </c:pt>
                <c:pt idx="1102">
                  <c:v>1103</c:v>
                </c:pt>
                <c:pt idx="1103">
                  <c:v>1104</c:v>
                </c:pt>
                <c:pt idx="1104">
                  <c:v>1105</c:v>
                </c:pt>
                <c:pt idx="1105">
                  <c:v>1106</c:v>
                </c:pt>
                <c:pt idx="1106">
                  <c:v>1107</c:v>
                </c:pt>
                <c:pt idx="1107">
                  <c:v>1108</c:v>
                </c:pt>
                <c:pt idx="1108">
                  <c:v>1109</c:v>
                </c:pt>
                <c:pt idx="1109">
                  <c:v>1110</c:v>
                </c:pt>
                <c:pt idx="1110">
                  <c:v>1111</c:v>
                </c:pt>
                <c:pt idx="1111">
                  <c:v>1112</c:v>
                </c:pt>
                <c:pt idx="1112">
                  <c:v>1113</c:v>
                </c:pt>
                <c:pt idx="1113">
                  <c:v>1114</c:v>
                </c:pt>
                <c:pt idx="1114">
                  <c:v>1115</c:v>
                </c:pt>
                <c:pt idx="1115">
                  <c:v>1116</c:v>
                </c:pt>
                <c:pt idx="1116">
                  <c:v>1117</c:v>
                </c:pt>
                <c:pt idx="1117">
                  <c:v>1118</c:v>
                </c:pt>
                <c:pt idx="1118">
                  <c:v>1119</c:v>
                </c:pt>
                <c:pt idx="1119">
                  <c:v>1120</c:v>
                </c:pt>
                <c:pt idx="1120">
                  <c:v>1121</c:v>
                </c:pt>
                <c:pt idx="1121">
                  <c:v>1122</c:v>
                </c:pt>
                <c:pt idx="1122">
                  <c:v>1123</c:v>
                </c:pt>
                <c:pt idx="1123">
                  <c:v>1124</c:v>
                </c:pt>
                <c:pt idx="1124">
                  <c:v>1125</c:v>
                </c:pt>
                <c:pt idx="1125">
                  <c:v>1126</c:v>
                </c:pt>
                <c:pt idx="1126">
                  <c:v>1127</c:v>
                </c:pt>
                <c:pt idx="1127">
                  <c:v>1128</c:v>
                </c:pt>
                <c:pt idx="1128">
                  <c:v>1129</c:v>
                </c:pt>
                <c:pt idx="1129">
                  <c:v>1130</c:v>
                </c:pt>
                <c:pt idx="1130">
                  <c:v>1131</c:v>
                </c:pt>
                <c:pt idx="1131">
                  <c:v>1132</c:v>
                </c:pt>
                <c:pt idx="1132">
                  <c:v>1133</c:v>
                </c:pt>
                <c:pt idx="1133">
                  <c:v>1134</c:v>
                </c:pt>
                <c:pt idx="1134">
                  <c:v>1135</c:v>
                </c:pt>
                <c:pt idx="1135">
                  <c:v>1136</c:v>
                </c:pt>
                <c:pt idx="1136">
                  <c:v>1137</c:v>
                </c:pt>
                <c:pt idx="1137">
                  <c:v>1138</c:v>
                </c:pt>
                <c:pt idx="1138">
                  <c:v>1139</c:v>
                </c:pt>
                <c:pt idx="1139">
                  <c:v>1140</c:v>
                </c:pt>
                <c:pt idx="1140">
                  <c:v>1141</c:v>
                </c:pt>
                <c:pt idx="1141">
                  <c:v>1142</c:v>
                </c:pt>
                <c:pt idx="1142">
                  <c:v>1143</c:v>
                </c:pt>
                <c:pt idx="1143">
                  <c:v>1144</c:v>
                </c:pt>
                <c:pt idx="1144">
                  <c:v>1145</c:v>
                </c:pt>
                <c:pt idx="1145">
                  <c:v>1146</c:v>
                </c:pt>
                <c:pt idx="1146">
                  <c:v>1147</c:v>
                </c:pt>
                <c:pt idx="1147">
                  <c:v>1148</c:v>
                </c:pt>
                <c:pt idx="1148">
                  <c:v>1149</c:v>
                </c:pt>
                <c:pt idx="1149">
                  <c:v>1150</c:v>
                </c:pt>
                <c:pt idx="1150">
                  <c:v>1151</c:v>
                </c:pt>
                <c:pt idx="1151">
                  <c:v>1152</c:v>
                </c:pt>
                <c:pt idx="1152">
                  <c:v>1153</c:v>
                </c:pt>
                <c:pt idx="1153">
                  <c:v>1154</c:v>
                </c:pt>
                <c:pt idx="1154">
                  <c:v>1155</c:v>
                </c:pt>
                <c:pt idx="1155">
                  <c:v>1156</c:v>
                </c:pt>
                <c:pt idx="1156">
                  <c:v>1157</c:v>
                </c:pt>
                <c:pt idx="1157">
                  <c:v>1158</c:v>
                </c:pt>
                <c:pt idx="1158">
                  <c:v>1159</c:v>
                </c:pt>
                <c:pt idx="1159">
                  <c:v>1160</c:v>
                </c:pt>
                <c:pt idx="1160">
                  <c:v>1161</c:v>
                </c:pt>
                <c:pt idx="1161">
                  <c:v>1162</c:v>
                </c:pt>
                <c:pt idx="1162">
                  <c:v>1163</c:v>
                </c:pt>
                <c:pt idx="1163">
                  <c:v>1164</c:v>
                </c:pt>
                <c:pt idx="1164">
                  <c:v>1165</c:v>
                </c:pt>
                <c:pt idx="1165">
                  <c:v>1166</c:v>
                </c:pt>
                <c:pt idx="1166">
                  <c:v>1167</c:v>
                </c:pt>
                <c:pt idx="1167">
                  <c:v>1168</c:v>
                </c:pt>
                <c:pt idx="1168">
                  <c:v>1169</c:v>
                </c:pt>
                <c:pt idx="1169">
                  <c:v>1170</c:v>
                </c:pt>
                <c:pt idx="1170">
                  <c:v>1171</c:v>
                </c:pt>
                <c:pt idx="1171">
                  <c:v>1172</c:v>
                </c:pt>
                <c:pt idx="1172">
                  <c:v>1173</c:v>
                </c:pt>
                <c:pt idx="1173">
                  <c:v>1174</c:v>
                </c:pt>
                <c:pt idx="1174">
                  <c:v>1175</c:v>
                </c:pt>
                <c:pt idx="1175">
                  <c:v>1176</c:v>
                </c:pt>
                <c:pt idx="1176">
                  <c:v>1177</c:v>
                </c:pt>
                <c:pt idx="1177">
                  <c:v>1178</c:v>
                </c:pt>
                <c:pt idx="1178">
                  <c:v>1179</c:v>
                </c:pt>
                <c:pt idx="1179">
                  <c:v>1180</c:v>
                </c:pt>
                <c:pt idx="1180">
                  <c:v>1181</c:v>
                </c:pt>
                <c:pt idx="1181">
                  <c:v>1182</c:v>
                </c:pt>
                <c:pt idx="1182">
                  <c:v>1183</c:v>
                </c:pt>
                <c:pt idx="1183">
                  <c:v>1184</c:v>
                </c:pt>
                <c:pt idx="1184">
                  <c:v>1185</c:v>
                </c:pt>
                <c:pt idx="1185">
                  <c:v>1186</c:v>
                </c:pt>
                <c:pt idx="1186">
                  <c:v>1187</c:v>
                </c:pt>
                <c:pt idx="1187">
                  <c:v>1188</c:v>
                </c:pt>
                <c:pt idx="1188">
                  <c:v>1189</c:v>
                </c:pt>
                <c:pt idx="1189">
                  <c:v>1190</c:v>
                </c:pt>
                <c:pt idx="1190">
                  <c:v>1191</c:v>
                </c:pt>
                <c:pt idx="1191">
                  <c:v>1192</c:v>
                </c:pt>
                <c:pt idx="1192">
                  <c:v>1193</c:v>
                </c:pt>
                <c:pt idx="1193">
                  <c:v>1194</c:v>
                </c:pt>
                <c:pt idx="1194">
                  <c:v>1195</c:v>
                </c:pt>
                <c:pt idx="1195">
                  <c:v>1196</c:v>
                </c:pt>
                <c:pt idx="1196">
                  <c:v>1197</c:v>
                </c:pt>
                <c:pt idx="1197">
                  <c:v>1198</c:v>
                </c:pt>
                <c:pt idx="1198">
                  <c:v>1199</c:v>
                </c:pt>
                <c:pt idx="1199">
                  <c:v>1200</c:v>
                </c:pt>
                <c:pt idx="1200">
                  <c:v>1201</c:v>
                </c:pt>
                <c:pt idx="1201">
                  <c:v>1202</c:v>
                </c:pt>
                <c:pt idx="1202">
                  <c:v>1203</c:v>
                </c:pt>
                <c:pt idx="1203">
                  <c:v>1204</c:v>
                </c:pt>
                <c:pt idx="1204">
                  <c:v>1205</c:v>
                </c:pt>
                <c:pt idx="1205">
                  <c:v>1206</c:v>
                </c:pt>
                <c:pt idx="1206">
                  <c:v>1207</c:v>
                </c:pt>
                <c:pt idx="1207">
                  <c:v>1208</c:v>
                </c:pt>
                <c:pt idx="1208">
                  <c:v>1209</c:v>
                </c:pt>
                <c:pt idx="1209">
                  <c:v>1210</c:v>
                </c:pt>
                <c:pt idx="1210">
                  <c:v>1211</c:v>
                </c:pt>
                <c:pt idx="1211">
                  <c:v>1212</c:v>
                </c:pt>
                <c:pt idx="1212">
                  <c:v>1213</c:v>
                </c:pt>
                <c:pt idx="1213">
                  <c:v>1214</c:v>
                </c:pt>
                <c:pt idx="1214">
                  <c:v>1215</c:v>
                </c:pt>
                <c:pt idx="1215">
                  <c:v>1216</c:v>
                </c:pt>
                <c:pt idx="1216">
                  <c:v>1217</c:v>
                </c:pt>
                <c:pt idx="1217">
                  <c:v>1218</c:v>
                </c:pt>
                <c:pt idx="1218">
                  <c:v>1219</c:v>
                </c:pt>
                <c:pt idx="1219">
                  <c:v>1220</c:v>
                </c:pt>
                <c:pt idx="1220">
                  <c:v>1221</c:v>
                </c:pt>
                <c:pt idx="1221">
                  <c:v>1222</c:v>
                </c:pt>
                <c:pt idx="1222">
                  <c:v>1223</c:v>
                </c:pt>
                <c:pt idx="1223">
                  <c:v>1224</c:v>
                </c:pt>
                <c:pt idx="1224">
                  <c:v>1225</c:v>
                </c:pt>
                <c:pt idx="1225">
                  <c:v>1226</c:v>
                </c:pt>
                <c:pt idx="1226">
                  <c:v>1227</c:v>
                </c:pt>
                <c:pt idx="1227">
                  <c:v>1228</c:v>
                </c:pt>
                <c:pt idx="1228">
                  <c:v>1229</c:v>
                </c:pt>
                <c:pt idx="1229">
                  <c:v>1230</c:v>
                </c:pt>
                <c:pt idx="1230">
                  <c:v>1231</c:v>
                </c:pt>
                <c:pt idx="1231">
                  <c:v>1232</c:v>
                </c:pt>
                <c:pt idx="1232">
                  <c:v>1233</c:v>
                </c:pt>
                <c:pt idx="1233">
                  <c:v>1234</c:v>
                </c:pt>
                <c:pt idx="1234">
                  <c:v>1235</c:v>
                </c:pt>
                <c:pt idx="1235">
                  <c:v>1236</c:v>
                </c:pt>
                <c:pt idx="1236">
                  <c:v>1237</c:v>
                </c:pt>
                <c:pt idx="1237">
                  <c:v>1238</c:v>
                </c:pt>
                <c:pt idx="1238">
                  <c:v>1239</c:v>
                </c:pt>
                <c:pt idx="1239">
                  <c:v>1240</c:v>
                </c:pt>
                <c:pt idx="1240">
                  <c:v>1241</c:v>
                </c:pt>
                <c:pt idx="1241">
                  <c:v>1242</c:v>
                </c:pt>
                <c:pt idx="1242">
                  <c:v>1243</c:v>
                </c:pt>
                <c:pt idx="1243">
                  <c:v>1244</c:v>
                </c:pt>
                <c:pt idx="1244">
                  <c:v>1245</c:v>
                </c:pt>
                <c:pt idx="1245">
                  <c:v>1246</c:v>
                </c:pt>
                <c:pt idx="1246">
                  <c:v>1247</c:v>
                </c:pt>
                <c:pt idx="1247">
                  <c:v>1248</c:v>
                </c:pt>
                <c:pt idx="1248">
                  <c:v>1249</c:v>
                </c:pt>
                <c:pt idx="1249">
                  <c:v>1250</c:v>
                </c:pt>
                <c:pt idx="1250">
                  <c:v>1251</c:v>
                </c:pt>
                <c:pt idx="1251">
                  <c:v>1252</c:v>
                </c:pt>
                <c:pt idx="1252">
                  <c:v>1253</c:v>
                </c:pt>
                <c:pt idx="1253">
                  <c:v>1254</c:v>
                </c:pt>
                <c:pt idx="1254">
                  <c:v>1255</c:v>
                </c:pt>
                <c:pt idx="1255">
                  <c:v>1256</c:v>
                </c:pt>
                <c:pt idx="1256">
                  <c:v>1257</c:v>
                </c:pt>
                <c:pt idx="1257">
                  <c:v>1258</c:v>
                </c:pt>
                <c:pt idx="1258">
                  <c:v>1259</c:v>
                </c:pt>
                <c:pt idx="1259">
                  <c:v>1260</c:v>
                </c:pt>
                <c:pt idx="1260">
                  <c:v>1261</c:v>
                </c:pt>
                <c:pt idx="1261">
                  <c:v>1262</c:v>
                </c:pt>
                <c:pt idx="1262">
                  <c:v>1263</c:v>
                </c:pt>
                <c:pt idx="1263">
                  <c:v>1264</c:v>
                </c:pt>
                <c:pt idx="1264">
                  <c:v>1265</c:v>
                </c:pt>
                <c:pt idx="1265">
                  <c:v>1266</c:v>
                </c:pt>
                <c:pt idx="1266">
                  <c:v>1267</c:v>
                </c:pt>
                <c:pt idx="1267">
                  <c:v>1268</c:v>
                </c:pt>
                <c:pt idx="1268">
                  <c:v>1269</c:v>
                </c:pt>
                <c:pt idx="1269">
                  <c:v>1270</c:v>
                </c:pt>
                <c:pt idx="1270">
                  <c:v>1271</c:v>
                </c:pt>
                <c:pt idx="1271">
                  <c:v>1272</c:v>
                </c:pt>
                <c:pt idx="1272">
                  <c:v>1273</c:v>
                </c:pt>
                <c:pt idx="1273">
                  <c:v>1274</c:v>
                </c:pt>
                <c:pt idx="1274">
                  <c:v>1275</c:v>
                </c:pt>
                <c:pt idx="1275">
                  <c:v>1276</c:v>
                </c:pt>
                <c:pt idx="1276">
                  <c:v>1277</c:v>
                </c:pt>
                <c:pt idx="1277">
                  <c:v>1278</c:v>
                </c:pt>
                <c:pt idx="1278">
                  <c:v>1279</c:v>
                </c:pt>
                <c:pt idx="1279">
                  <c:v>1280</c:v>
                </c:pt>
                <c:pt idx="1280">
                  <c:v>1281</c:v>
                </c:pt>
                <c:pt idx="1281">
                  <c:v>1282</c:v>
                </c:pt>
                <c:pt idx="1282">
                  <c:v>1283</c:v>
                </c:pt>
                <c:pt idx="1283">
                  <c:v>1284</c:v>
                </c:pt>
                <c:pt idx="1284">
                  <c:v>1285</c:v>
                </c:pt>
                <c:pt idx="1285">
                  <c:v>1286</c:v>
                </c:pt>
                <c:pt idx="1286">
                  <c:v>1287</c:v>
                </c:pt>
                <c:pt idx="1287">
                  <c:v>1288</c:v>
                </c:pt>
                <c:pt idx="1288">
                  <c:v>1289</c:v>
                </c:pt>
                <c:pt idx="1289">
                  <c:v>1290</c:v>
                </c:pt>
                <c:pt idx="1290">
                  <c:v>1291</c:v>
                </c:pt>
                <c:pt idx="1291">
                  <c:v>1292</c:v>
                </c:pt>
                <c:pt idx="1292">
                  <c:v>1293</c:v>
                </c:pt>
                <c:pt idx="1293">
                  <c:v>1294</c:v>
                </c:pt>
                <c:pt idx="1294">
                  <c:v>1295</c:v>
                </c:pt>
                <c:pt idx="1295">
                  <c:v>1296</c:v>
                </c:pt>
                <c:pt idx="1296">
                  <c:v>1297</c:v>
                </c:pt>
                <c:pt idx="1297">
                  <c:v>1298</c:v>
                </c:pt>
                <c:pt idx="1298">
                  <c:v>1299</c:v>
                </c:pt>
                <c:pt idx="1299">
                  <c:v>1300</c:v>
                </c:pt>
                <c:pt idx="1300">
                  <c:v>1301</c:v>
                </c:pt>
                <c:pt idx="1301">
                  <c:v>1302</c:v>
                </c:pt>
                <c:pt idx="1302">
                  <c:v>1303</c:v>
                </c:pt>
                <c:pt idx="1303">
                  <c:v>1304</c:v>
                </c:pt>
                <c:pt idx="1304">
                  <c:v>1305</c:v>
                </c:pt>
                <c:pt idx="1305">
                  <c:v>1306</c:v>
                </c:pt>
                <c:pt idx="1306">
                  <c:v>1307</c:v>
                </c:pt>
                <c:pt idx="1307">
                  <c:v>1308</c:v>
                </c:pt>
                <c:pt idx="1308">
                  <c:v>1309</c:v>
                </c:pt>
                <c:pt idx="1309">
                  <c:v>1310</c:v>
                </c:pt>
                <c:pt idx="1310">
                  <c:v>1311</c:v>
                </c:pt>
                <c:pt idx="1311">
                  <c:v>1312</c:v>
                </c:pt>
                <c:pt idx="1312">
                  <c:v>1313</c:v>
                </c:pt>
                <c:pt idx="1313">
                  <c:v>1314</c:v>
                </c:pt>
                <c:pt idx="1314">
                  <c:v>1315</c:v>
                </c:pt>
                <c:pt idx="1315">
                  <c:v>1316</c:v>
                </c:pt>
                <c:pt idx="1316">
                  <c:v>1317</c:v>
                </c:pt>
                <c:pt idx="1317">
                  <c:v>1318</c:v>
                </c:pt>
                <c:pt idx="1318">
                  <c:v>1319</c:v>
                </c:pt>
                <c:pt idx="1319">
                  <c:v>1320</c:v>
                </c:pt>
                <c:pt idx="1320">
                  <c:v>1321</c:v>
                </c:pt>
                <c:pt idx="1321">
                  <c:v>1322</c:v>
                </c:pt>
                <c:pt idx="1322">
                  <c:v>1323</c:v>
                </c:pt>
                <c:pt idx="1323">
                  <c:v>1324</c:v>
                </c:pt>
                <c:pt idx="1324">
                  <c:v>1325</c:v>
                </c:pt>
                <c:pt idx="1325">
                  <c:v>1326</c:v>
                </c:pt>
                <c:pt idx="1326">
                  <c:v>1327</c:v>
                </c:pt>
                <c:pt idx="1327">
                  <c:v>1328</c:v>
                </c:pt>
                <c:pt idx="1328">
                  <c:v>1329</c:v>
                </c:pt>
                <c:pt idx="1329">
                  <c:v>1330</c:v>
                </c:pt>
                <c:pt idx="1330">
                  <c:v>1331</c:v>
                </c:pt>
                <c:pt idx="1331">
                  <c:v>1332</c:v>
                </c:pt>
                <c:pt idx="1332">
                  <c:v>1333</c:v>
                </c:pt>
                <c:pt idx="1333">
                  <c:v>1334</c:v>
                </c:pt>
                <c:pt idx="1334">
                  <c:v>1335</c:v>
                </c:pt>
                <c:pt idx="1335">
                  <c:v>1336</c:v>
                </c:pt>
                <c:pt idx="1336">
                  <c:v>1337</c:v>
                </c:pt>
                <c:pt idx="1337">
                  <c:v>1338</c:v>
                </c:pt>
                <c:pt idx="1338">
                  <c:v>1339</c:v>
                </c:pt>
                <c:pt idx="1339">
                  <c:v>1340</c:v>
                </c:pt>
                <c:pt idx="1340">
                  <c:v>1341</c:v>
                </c:pt>
                <c:pt idx="1341">
                  <c:v>1342</c:v>
                </c:pt>
                <c:pt idx="1342">
                  <c:v>1343</c:v>
                </c:pt>
                <c:pt idx="1343">
                  <c:v>1344</c:v>
                </c:pt>
                <c:pt idx="1344">
                  <c:v>1345</c:v>
                </c:pt>
                <c:pt idx="1345">
                  <c:v>1346</c:v>
                </c:pt>
                <c:pt idx="1346">
                  <c:v>1347</c:v>
                </c:pt>
                <c:pt idx="1347">
                  <c:v>1348</c:v>
                </c:pt>
                <c:pt idx="1348">
                  <c:v>1349</c:v>
                </c:pt>
                <c:pt idx="1349">
                  <c:v>1350</c:v>
                </c:pt>
                <c:pt idx="1350">
                  <c:v>1351</c:v>
                </c:pt>
                <c:pt idx="1351">
                  <c:v>1352</c:v>
                </c:pt>
                <c:pt idx="1352">
                  <c:v>1353</c:v>
                </c:pt>
                <c:pt idx="1353">
                  <c:v>1354</c:v>
                </c:pt>
                <c:pt idx="1354">
                  <c:v>1355</c:v>
                </c:pt>
                <c:pt idx="1355">
                  <c:v>1356</c:v>
                </c:pt>
                <c:pt idx="1356">
                  <c:v>1357</c:v>
                </c:pt>
                <c:pt idx="1357">
                  <c:v>1358</c:v>
                </c:pt>
                <c:pt idx="1358">
                  <c:v>1359</c:v>
                </c:pt>
                <c:pt idx="1359">
                  <c:v>1360</c:v>
                </c:pt>
                <c:pt idx="1360">
                  <c:v>1361</c:v>
                </c:pt>
                <c:pt idx="1361">
                  <c:v>1362</c:v>
                </c:pt>
                <c:pt idx="1362">
                  <c:v>1363</c:v>
                </c:pt>
                <c:pt idx="1363">
                  <c:v>1364</c:v>
                </c:pt>
                <c:pt idx="1364">
                  <c:v>1365</c:v>
                </c:pt>
                <c:pt idx="1365">
                  <c:v>1366</c:v>
                </c:pt>
                <c:pt idx="1366">
                  <c:v>1367</c:v>
                </c:pt>
                <c:pt idx="1367">
                  <c:v>1368</c:v>
                </c:pt>
                <c:pt idx="1368">
                  <c:v>1369</c:v>
                </c:pt>
                <c:pt idx="1369">
                  <c:v>1370</c:v>
                </c:pt>
                <c:pt idx="1370">
                  <c:v>1371</c:v>
                </c:pt>
                <c:pt idx="1371">
                  <c:v>1372</c:v>
                </c:pt>
                <c:pt idx="1372">
                  <c:v>1373</c:v>
                </c:pt>
                <c:pt idx="1373">
                  <c:v>1374</c:v>
                </c:pt>
                <c:pt idx="1374">
                  <c:v>1375</c:v>
                </c:pt>
                <c:pt idx="1375">
                  <c:v>1376</c:v>
                </c:pt>
                <c:pt idx="1376">
                  <c:v>1377</c:v>
                </c:pt>
                <c:pt idx="1377">
                  <c:v>1378</c:v>
                </c:pt>
                <c:pt idx="1378">
                  <c:v>1379</c:v>
                </c:pt>
                <c:pt idx="1379">
                  <c:v>1380</c:v>
                </c:pt>
                <c:pt idx="1380">
                  <c:v>1381</c:v>
                </c:pt>
                <c:pt idx="1381">
                  <c:v>1382</c:v>
                </c:pt>
                <c:pt idx="1382">
                  <c:v>1383</c:v>
                </c:pt>
                <c:pt idx="1383">
                  <c:v>1384</c:v>
                </c:pt>
                <c:pt idx="1384">
                  <c:v>1385</c:v>
                </c:pt>
                <c:pt idx="1385">
                  <c:v>1386</c:v>
                </c:pt>
                <c:pt idx="1386">
                  <c:v>1387</c:v>
                </c:pt>
                <c:pt idx="1387">
                  <c:v>1388</c:v>
                </c:pt>
                <c:pt idx="1388">
                  <c:v>1389</c:v>
                </c:pt>
                <c:pt idx="1389">
                  <c:v>1390</c:v>
                </c:pt>
                <c:pt idx="1390">
                  <c:v>1391</c:v>
                </c:pt>
                <c:pt idx="1391">
                  <c:v>1392</c:v>
                </c:pt>
                <c:pt idx="1392">
                  <c:v>1393</c:v>
                </c:pt>
                <c:pt idx="1393">
                  <c:v>1394</c:v>
                </c:pt>
                <c:pt idx="1394">
                  <c:v>1395</c:v>
                </c:pt>
                <c:pt idx="1395">
                  <c:v>1396</c:v>
                </c:pt>
                <c:pt idx="1396">
                  <c:v>1397</c:v>
                </c:pt>
                <c:pt idx="1397">
                  <c:v>1398</c:v>
                </c:pt>
                <c:pt idx="1398">
                  <c:v>1399</c:v>
                </c:pt>
                <c:pt idx="1399">
                  <c:v>1400</c:v>
                </c:pt>
                <c:pt idx="1400">
                  <c:v>1401</c:v>
                </c:pt>
                <c:pt idx="1401">
                  <c:v>1402</c:v>
                </c:pt>
                <c:pt idx="1402">
                  <c:v>1403</c:v>
                </c:pt>
                <c:pt idx="1403">
                  <c:v>1404</c:v>
                </c:pt>
                <c:pt idx="1404">
                  <c:v>1405</c:v>
                </c:pt>
                <c:pt idx="1405">
                  <c:v>1406</c:v>
                </c:pt>
                <c:pt idx="1406">
                  <c:v>1407</c:v>
                </c:pt>
                <c:pt idx="1407">
                  <c:v>1408</c:v>
                </c:pt>
                <c:pt idx="1408">
                  <c:v>1409</c:v>
                </c:pt>
                <c:pt idx="1409">
                  <c:v>1410</c:v>
                </c:pt>
                <c:pt idx="1410">
                  <c:v>1411</c:v>
                </c:pt>
                <c:pt idx="1411">
                  <c:v>1412</c:v>
                </c:pt>
                <c:pt idx="1412">
                  <c:v>1413</c:v>
                </c:pt>
                <c:pt idx="1413">
                  <c:v>1414</c:v>
                </c:pt>
                <c:pt idx="1414">
                  <c:v>1415</c:v>
                </c:pt>
                <c:pt idx="1415">
                  <c:v>1416</c:v>
                </c:pt>
                <c:pt idx="1416">
                  <c:v>1417</c:v>
                </c:pt>
                <c:pt idx="1417">
                  <c:v>1418</c:v>
                </c:pt>
                <c:pt idx="1418">
                  <c:v>1419</c:v>
                </c:pt>
                <c:pt idx="1419">
                  <c:v>1420</c:v>
                </c:pt>
                <c:pt idx="1420">
                  <c:v>1421</c:v>
                </c:pt>
                <c:pt idx="1421">
                  <c:v>1422</c:v>
                </c:pt>
                <c:pt idx="1422">
                  <c:v>1423</c:v>
                </c:pt>
                <c:pt idx="1423">
                  <c:v>1424</c:v>
                </c:pt>
                <c:pt idx="1424">
                  <c:v>1425</c:v>
                </c:pt>
                <c:pt idx="1425">
                  <c:v>1426</c:v>
                </c:pt>
                <c:pt idx="1426">
                  <c:v>1427</c:v>
                </c:pt>
                <c:pt idx="1427">
                  <c:v>1428</c:v>
                </c:pt>
                <c:pt idx="1428">
                  <c:v>1429</c:v>
                </c:pt>
                <c:pt idx="1429">
                  <c:v>1430</c:v>
                </c:pt>
                <c:pt idx="1430">
                  <c:v>1431</c:v>
                </c:pt>
                <c:pt idx="1431">
                  <c:v>1432</c:v>
                </c:pt>
                <c:pt idx="1432">
                  <c:v>1433</c:v>
                </c:pt>
                <c:pt idx="1433">
                  <c:v>1434</c:v>
                </c:pt>
                <c:pt idx="1434">
                  <c:v>1435</c:v>
                </c:pt>
                <c:pt idx="1435">
                  <c:v>1436</c:v>
                </c:pt>
                <c:pt idx="1436">
                  <c:v>1437</c:v>
                </c:pt>
                <c:pt idx="1437">
                  <c:v>1438</c:v>
                </c:pt>
                <c:pt idx="1438">
                  <c:v>1439</c:v>
                </c:pt>
                <c:pt idx="1439">
                  <c:v>1440</c:v>
                </c:pt>
                <c:pt idx="1440">
                  <c:v>1441</c:v>
                </c:pt>
                <c:pt idx="1441">
                  <c:v>1442</c:v>
                </c:pt>
                <c:pt idx="1442">
                  <c:v>1443</c:v>
                </c:pt>
                <c:pt idx="1443">
                  <c:v>1444</c:v>
                </c:pt>
                <c:pt idx="1444">
                  <c:v>1445</c:v>
                </c:pt>
                <c:pt idx="1445">
                  <c:v>1446</c:v>
                </c:pt>
                <c:pt idx="1446">
                  <c:v>1447</c:v>
                </c:pt>
                <c:pt idx="1447">
                  <c:v>1448</c:v>
                </c:pt>
                <c:pt idx="1448">
                  <c:v>1449</c:v>
                </c:pt>
                <c:pt idx="1449">
                  <c:v>1450</c:v>
                </c:pt>
                <c:pt idx="1450">
                  <c:v>1451</c:v>
                </c:pt>
                <c:pt idx="1451">
                  <c:v>1452</c:v>
                </c:pt>
                <c:pt idx="1452">
                  <c:v>1453</c:v>
                </c:pt>
                <c:pt idx="1453">
                  <c:v>1454</c:v>
                </c:pt>
                <c:pt idx="1454">
                  <c:v>1455</c:v>
                </c:pt>
                <c:pt idx="1455">
                  <c:v>1456</c:v>
                </c:pt>
                <c:pt idx="1456">
                  <c:v>1457</c:v>
                </c:pt>
                <c:pt idx="1457">
                  <c:v>1458</c:v>
                </c:pt>
                <c:pt idx="1458">
                  <c:v>1459</c:v>
                </c:pt>
                <c:pt idx="1459">
                  <c:v>1460</c:v>
                </c:pt>
                <c:pt idx="1460">
                  <c:v>1461</c:v>
                </c:pt>
                <c:pt idx="1461">
                  <c:v>1462</c:v>
                </c:pt>
                <c:pt idx="1462">
                  <c:v>1463</c:v>
                </c:pt>
                <c:pt idx="1463">
                  <c:v>1464</c:v>
                </c:pt>
                <c:pt idx="1464">
                  <c:v>1465</c:v>
                </c:pt>
                <c:pt idx="1465">
                  <c:v>1466</c:v>
                </c:pt>
                <c:pt idx="1466">
                  <c:v>1467</c:v>
                </c:pt>
                <c:pt idx="1467">
                  <c:v>1468</c:v>
                </c:pt>
                <c:pt idx="1468">
                  <c:v>1469</c:v>
                </c:pt>
                <c:pt idx="1469">
                  <c:v>1470</c:v>
                </c:pt>
                <c:pt idx="1470">
                  <c:v>1471</c:v>
                </c:pt>
                <c:pt idx="1471">
                  <c:v>1472</c:v>
                </c:pt>
                <c:pt idx="1472">
                  <c:v>1473</c:v>
                </c:pt>
                <c:pt idx="1473">
                  <c:v>1474</c:v>
                </c:pt>
                <c:pt idx="1474">
                  <c:v>1475</c:v>
                </c:pt>
                <c:pt idx="1475">
                  <c:v>1476</c:v>
                </c:pt>
                <c:pt idx="1476">
                  <c:v>1477</c:v>
                </c:pt>
                <c:pt idx="1477">
                  <c:v>1478</c:v>
                </c:pt>
                <c:pt idx="1478">
                  <c:v>1479</c:v>
                </c:pt>
                <c:pt idx="1479">
                  <c:v>1480</c:v>
                </c:pt>
                <c:pt idx="1480">
                  <c:v>1481</c:v>
                </c:pt>
                <c:pt idx="1481">
                  <c:v>1482</c:v>
                </c:pt>
                <c:pt idx="1482">
                  <c:v>1483</c:v>
                </c:pt>
                <c:pt idx="1483">
                  <c:v>1484</c:v>
                </c:pt>
                <c:pt idx="1484">
                  <c:v>1485</c:v>
                </c:pt>
                <c:pt idx="1485">
                  <c:v>1486</c:v>
                </c:pt>
                <c:pt idx="1486">
                  <c:v>1487</c:v>
                </c:pt>
                <c:pt idx="1487">
                  <c:v>1488</c:v>
                </c:pt>
                <c:pt idx="1488">
                  <c:v>1489</c:v>
                </c:pt>
                <c:pt idx="1489">
                  <c:v>1490</c:v>
                </c:pt>
                <c:pt idx="1490">
                  <c:v>1491</c:v>
                </c:pt>
                <c:pt idx="1491">
                  <c:v>1492</c:v>
                </c:pt>
                <c:pt idx="1492">
                  <c:v>1493</c:v>
                </c:pt>
                <c:pt idx="1493">
                  <c:v>1494</c:v>
                </c:pt>
                <c:pt idx="1494">
                  <c:v>1495</c:v>
                </c:pt>
                <c:pt idx="1495">
                  <c:v>1496</c:v>
                </c:pt>
                <c:pt idx="1496">
                  <c:v>1497</c:v>
                </c:pt>
                <c:pt idx="1497">
                  <c:v>1498</c:v>
                </c:pt>
                <c:pt idx="1498">
                  <c:v>1499</c:v>
                </c:pt>
                <c:pt idx="1499">
                  <c:v>1500</c:v>
                </c:pt>
                <c:pt idx="1500">
                  <c:v>1501</c:v>
                </c:pt>
                <c:pt idx="1501">
                  <c:v>1502</c:v>
                </c:pt>
                <c:pt idx="1502">
                  <c:v>1503</c:v>
                </c:pt>
                <c:pt idx="1503">
                  <c:v>1504</c:v>
                </c:pt>
                <c:pt idx="1504">
                  <c:v>1505</c:v>
                </c:pt>
                <c:pt idx="1505">
                  <c:v>1506</c:v>
                </c:pt>
                <c:pt idx="1506">
                  <c:v>1507</c:v>
                </c:pt>
                <c:pt idx="1507">
                  <c:v>1508</c:v>
                </c:pt>
                <c:pt idx="1508">
                  <c:v>1509</c:v>
                </c:pt>
                <c:pt idx="1509">
                  <c:v>1510</c:v>
                </c:pt>
                <c:pt idx="1510">
                  <c:v>1511</c:v>
                </c:pt>
                <c:pt idx="1511">
                  <c:v>1512</c:v>
                </c:pt>
                <c:pt idx="1512">
                  <c:v>1513</c:v>
                </c:pt>
                <c:pt idx="1513">
                  <c:v>1514</c:v>
                </c:pt>
                <c:pt idx="1514">
                  <c:v>1515</c:v>
                </c:pt>
                <c:pt idx="1515">
                  <c:v>1516</c:v>
                </c:pt>
                <c:pt idx="1516">
                  <c:v>1517</c:v>
                </c:pt>
                <c:pt idx="1517">
                  <c:v>1518</c:v>
                </c:pt>
                <c:pt idx="1518">
                  <c:v>1519</c:v>
                </c:pt>
                <c:pt idx="1519">
                  <c:v>1520</c:v>
                </c:pt>
                <c:pt idx="1520">
                  <c:v>1521</c:v>
                </c:pt>
                <c:pt idx="1521">
                  <c:v>1522</c:v>
                </c:pt>
                <c:pt idx="1522">
                  <c:v>1523</c:v>
                </c:pt>
                <c:pt idx="1523">
                  <c:v>1524</c:v>
                </c:pt>
                <c:pt idx="1524">
                  <c:v>1525</c:v>
                </c:pt>
                <c:pt idx="1525">
                  <c:v>1526</c:v>
                </c:pt>
                <c:pt idx="1526">
                  <c:v>1527</c:v>
                </c:pt>
                <c:pt idx="1527">
                  <c:v>1528</c:v>
                </c:pt>
                <c:pt idx="1528">
                  <c:v>1529</c:v>
                </c:pt>
                <c:pt idx="1529">
                  <c:v>1530</c:v>
                </c:pt>
                <c:pt idx="1530">
                  <c:v>1531</c:v>
                </c:pt>
                <c:pt idx="1531">
                  <c:v>1532</c:v>
                </c:pt>
                <c:pt idx="1532">
                  <c:v>1533</c:v>
                </c:pt>
                <c:pt idx="1533">
                  <c:v>1534</c:v>
                </c:pt>
                <c:pt idx="1534">
                  <c:v>1535</c:v>
                </c:pt>
                <c:pt idx="1535">
                  <c:v>1536</c:v>
                </c:pt>
                <c:pt idx="1536">
                  <c:v>1537</c:v>
                </c:pt>
                <c:pt idx="1537">
                  <c:v>1538</c:v>
                </c:pt>
                <c:pt idx="1538">
                  <c:v>1539</c:v>
                </c:pt>
                <c:pt idx="1539">
                  <c:v>1540</c:v>
                </c:pt>
                <c:pt idx="1540">
                  <c:v>1541</c:v>
                </c:pt>
                <c:pt idx="1541">
                  <c:v>1542</c:v>
                </c:pt>
                <c:pt idx="1542">
                  <c:v>1543</c:v>
                </c:pt>
                <c:pt idx="1543">
                  <c:v>1544</c:v>
                </c:pt>
                <c:pt idx="1544">
                  <c:v>1545</c:v>
                </c:pt>
                <c:pt idx="1545">
                  <c:v>1546</c:v>
                </c:pt>
                <c:pt idx="1546">
                  <c:v>1547</c:v>
                </c:pt>
                <c:pt idx="1547">
                  <c:v>1548</c:v>
                </c:pt>
                <c:pt idx="1548">
                  <c:v>1549</c:v>
                </c:pt>
                <c:pt idx="1549">
                  <c:v>1550</c:v>
                </c:pt>
                <c:pt idx="1550">
                  <c:v>1551</c:v>
                </c:pt>
                <c:pt idx="1551">
                  <c:v>1552</c:v>
                </c:pt>
                <c:pt idx="1552">
                  <c:v>1553</c:v>
                </c:pt>
                <c:pt idx="1553">
                  <c:v>1554</c:v>
                </c:pt>
                <c:pt idx="1554">
                  <c:v>1555</c:v>
                </c:pt>
                <c:pt idx="1555">
                  <c:v>1556</c:v>
                </c:pt>
                <c:pt idx="1556">
                  <c:v>1557</c:v>
                </c:pt>
                <c:pt idx="1557">
                  <c:v>1558</c:v>
                </c:pt>
                <c:pt idx="1558">
                  <c:v>1559</c:v>
                </c:pt>
                <c:pt idx="1559">
                  <c:v>1560</c:v>
                </c:pt>
                <c:pt idx="1560">
                  <c:v>1561</c:v>
                </c:pt>
                <c:pt idx="1561">
                  <c:v>1562</c:v>
                </c:pt>
                <c:pt idx="1562">
                  <c:v>1563</c:v>
                </c:pt>
                <c:pt idx="1563">
                  <c:v>1564</c:v>
                </c:pt>
                <c:pt idx="1564">
                  <c:v>1565</c:v>
                </c:pt>
                <c:pt idx="1565">
                  <c:v>1566</c:v>
                </c:pt>
                <c:pt idx="1566">
                  <c:v>1567</c:v>
                </c:pt>
                <c:pt idx="1567">
                  <c:v>1568</c:v>
                </c:pt>
                <c:pt idx="1568">
                  <c:v>1569</c:v>
                </c:pt>
                <c:pt idx="1569">
                  <c:v>1570</c:v>
                </c:pt>
                <c:pt idx="1570">
                  <c:v>1571</c:v>
                </c:pt>
                <c:pt idx="1571">
                  <c:v>1572</c:v>
                </c:pt>
                <c:pt idx="1572">
                  <c:v>1573</c:v>
                </c:pt>
                <c:pt idx="1573">
                  <c:v>1574</c:v>
                </c:pt>
                <c:pt idx="1574">
                  <c:v>1575</c:v>
                </c:pt>
                <c:pt idx="1575">
                  <c:v>1576</c:v>
                </c:pt>
                <c:pt idx="1576">
                  <c:v>1577</c:v>
                </c:pt>
                <c:pt idx="1577">
                  <c:v>1578</c:v>
                </c:pt>
                <c:pt idx="1578">
                  <c:v>1579</c:v>
                </c:pt>
                <c:pt idx="1579">
                  <c:v>1580</c:v>
                </c:pt>
                <c:pt idx="1580">
                  <c:v>1581</c:v>
                </c:pt>
                <c:pt idx="1581">
                  <c:v>1582</c:v>
                </c:pt>
                <c:pt idx="1582">
                  <c:v>1583</c:v>
                </c:pt>
                <c:pt idx="1583">
                  <c:v>1584</c:v>
                </c:pt>
                <c:pt idx="1584">
                  <c:v>1585</c:v>
                </c:pt>
                <c:pt idx="1585">
                  <c:v>1586</c:v>
                </c:pt>
                <c:pt idx="1586">
                  <c:v>1587</c:v>
                </c:pt>
                <c:pt idx="1587">
                  <c:v>1588</c:v>
                </c:pt>
                <c:pt idx="1588">
                  <c:v>1589</c:v>
                </c:pt>
                <c:pt idx="1589">
                  <c:v>1590</c:v>
                </c:pt>
                <c:pt idx="1590">
                  <c:v>1591</c:v>
                </c:pt>
                <c:pt idx="1591">
                  <c:v>1592</c:v>
                </c:pt>
                <c:pt idx="1592">
                  <c:v>1593</c:v>
                </c:pt>
                <c:pt idx="1593">
                  <c:v>1594</c:v>
                </c:pt>
                <c:pt idx="1594">
                  <c:v>1595</c:v>
                </c:pt>
                <c:pt idx="1595">
                  <c:v>1596</c:v>
                </c:pt>
                <c:pt idx="1596">
                  <c:v>1597</c:v>
                </c:pt>
                <c:pt idx="1597">
                  <c:v>1598</c:v>
                </c:pt>
                <c:pt idx="1598">
                  <c:v>1599</c:v>
                </c:pt>
                <c:pt idx="1599">
                  <c:v>1600</c:v>
                </c:pt>
                <c:pt idx="1600">
                  <c:v>1601</c:v>
                </c:pt>
                <c:pt idx="1601">
                  <c:v>1602</c:v>
                </c:pt>
                <c:pt idx="1602">
                  <c:v>1603</c:v>
                </c:pt>
                <c:pt idx="1603">
                  <c:v>1604</c:v>
                </c:pt>
                <c:pt idx="1604">
                  <c:v>1605</c:v>
                </c:pt>
                <c:pt idx="1605">
                  <c:v>1606</c:v>
                </c:pt>
                <c:pt idx="1606">
                  <c:v>1607</c:v>
                </c:pt>
                <c:pt idx="1607">
                  <c:v>1608</c:v>
                </c:pt>
                <c:pt idx="1608">
                  <c:v>1609</c:v>
                </c:pt>
                <c:pt idx="1609">
                  <c:v>1610</c:v>
                </c:pt>
                <c:pt idx="1610">
                  <c:v>1611</c:v>
                </c:pt>
                <c:pt idx="1611">
                  <c:v>1612</c:v>
                </c:pt>
                <c:pt idx="1612">
                  <c:v>1613</c:v>
                </c:pt>
                <c:pt idx="1613">
                  <c:v>1614</c:v>
                </c:pt>
                <c:pt idx="1614">
                  <c:v>1615</c:v>
                </c:pt>
                <c:pt idx="1615">
                  <c:v>1616</c:v>
                </c:pt>
                <c:pt idx="1616">
                  <c:v>1617</c:v>
                </c:pt>
                <c:pt idx="1617">
                  <c:v>1618</c:v>
                </c:pt>
                <c:pt idx="1618">
                  <c:v>1619</c:v>
                </c:pt>
                <c:pt idx="1619">
                  <c:v>1620</c:v>
                </c:pt>
                <c:pt idx="1620">
                  <c:v>1621</c:v>
                </c:pt>
                <c:pt idx="1621">
                  <c:v>1622</c:v>
                </c:pt>
                <c:pt idx="1622">
                  <c:v>1623</c:v>
                </c:pt>
                <c:pt idx="1623">
                  <c:v>1624</c:v>
                </c:pt>
                <c:pt idx="1624">
                  <c:v>1625</c:v>
                </c:pt>
                <c:pt idx="1625">
                  <c:v>1626</c:v>
                </c:pt>
                <c:pt idx="1626">
                  <c:v>1627</c:v>
                </c:pt>
                <c:pt idx="1627">
                  <c:v>1628</c:v>
                </c:pt>
                <c:pt idx="1628">
                  <c:v>1629</c:v>
                </c:pt>
                <c:pt idx="1629">
                  <c:v>1630</c:v>
                </c:pt>
                <c:pt idx="1630">
                  <c:v>1631</c:v>
                </c:pt>
                <c:pt idx="1631">
                  <c:v>1632</c:v>
                </c:pt>
                <c:pt idx="1632">
                  <c:v>1633</c:v>
                </c:pt>
                <c:pt idx="1633">
                  <c:v>1634</c:v>
                </c:pt>
                <c:pt idx="1634">
                  <c:v>1635</c:v>
                </c:pt>
                <c:pt idx="1635">
                  <c:v>1636</c:v>
                </c:pt>
                <c:pt idx="1636">
                  <c:v>1637</c:v>
                </c:pt>
                <c:pt idx="1637">
                  <c:v>1638</c:v>
                </c:pt>
                <c:pt idx="1638">
                  <c:v>1639</c:v>
                </c:pt>
                <c:pt idx="1639">
                  <c:v>1640</c:v>
                </c:pt>
                <c:pt idx="1640">
                  <c:v>1641</c:v>
                </c:pt>
                <c:pt idx="1641">
                  <c:v>1642</c:v>
                </c:pt>
                <c:pt idx="1642">
                  <c:v>1643</c:v>
                </c:pt>
                <c:pt idx="1643">
                  <c:v>1644</c:v>
                </c:pt>
                <c:pt idx="1644">
                  <c:v>1645</c:v>
                </c:pt>
                <c:pt idx="1645">
                  <c:v>1646</c:v>
                </c:pt>
                <c:pt idx="1646">
                  <c:v>1647</c:v>
                </c:pt>
                <c:pt idx="1647">
                  <c:v>1648</c:v>
                </c:pt>
                <c:pt idx="1648">
                  <c:v>1649</c:v>
                </c:pt>
                <c:pt idx="1649">
                  <c:v>1650</c:v>
                </c:pt>
                <c:pt idx="1650">
                  <c:v>1651</c:v>
                </c:pt>
                <c:pt idx="1651">
                  <c:v>1652</c:v>
                </c:pt>
                <c:pt idx="1652">
                  <c:v>1653</c:v>
                </c:pt>
                <c:pt idx="1653">
                  <c:v>1654</c:v>
                </c:pt>
                <c:pt idx="1654">
                  <c:v>1655</c:v>
                </c:pt>
                <c:pt idx="1655">
                  <c:v>1656</c:v>
                </c:pt>
                <c:pt idx="1656">
                  <c:v>1657</c:v>
                </c:pt>
                <c:pt idx="1657">
                  <c:v>1658</c:v>
                </c:pt>
                <c:pt idx="1658">
                  <c:v>1659</c:v>
                </c:pt>
                <c:pt idx="1659">
                  <c:v>1660</c:v>
                </c:pt>
                <c:pt idx="1660">
                  <c:v>1661</c:v>
                </c:pt>
                <c:pt idx="1661">
                  <c:v>1662</c:v>
                </c:pt>
                <c:pt idx="1662">
                  <c:v>1663</c:v>
                </c:pt>
                <c:pt idx="1663">
                  <c:v>1664</c:v>
                </c:pt>
                <c:pt idx="1664">
                  <c:v>1665</c:v>
                </c:pt>
                <c:pt idx="1665">
                  <c:v>1666</c:v>
                </c:pt>
                <c:pt idx="1666">
                  <c:v>1667</c:v>
                </c:pt>
                <c:pt idx="1667">
                  <c:v>1668</c:v>
                </c:pt>
                <c:pt idx="1668">
                  <c:v>1669</c:v>
                </c:pt>
                <c:pt idx="1669">
                  <c:v>1670</c:v>
                </c:pt>
                <c:pt idx="1670">
                  <c:v>1671</c:v>
                </c:pt>
                <c:pt idx="1671">
                  <c:v>1672</c:v>
                </c:pt>
                <c:pt idx="1672">
                  <c:v>1673</c:v>
                </c:pt>
                <c:pt idx="1673">
                  <c:v>1674</c:v>
                </c:pt>
                <c:pt idx="1674">
                  <c:v>1675</c:v>
                </c:pt>
                <c:pt idx="1675">
                  <c:v>1676</c:v>
                </c:pt>
                <c:pt idx="1676">
                  <c:v>1677</c:v>
                </c:pt>
                <c:pt idx="1677">
                  <c:v>1678</c:v>
                </c:pt>
                <c:pt idx="1678">
                  <c:v>1679</c:v>
                </c:pt>
                <c:pt idx="1679">
                  <c:v>1680</c:v>
                </c:pt>
                <c:pt idx="1680">
                  <c:v>1681</c:v>
                </c:pt>
                <c:pt idx="1681">
                  <c:v>1682</c:v>
                </c:pt>
                <c:pt idx="1682">
                  <c:v>1683</c:v>
                </c:pt>
                <c:pt idx="1683">
                  <c:v>1684</c:v>
                </c:pt>
                <c:pt idx="1684">
                  <c:v>1685</c:v>
                </c:pt>
                <c:pt idx="1685">
                  <c:v>1686</c:v>
                </c:pt>
                <c:pt idx="1686">
                  <c:v>1687</c:v>
                </c:pt>
                <c:pt idx="1687">
                  <c:v>1688</c:v>
                </c:pt>
                <c:pt idx="1688">
                  <c:v>1689</c:v>
                </c:pt>
                <c:pt idx="1689">
                  <c:v>1690</c:v>
                </c:pt>
                <c:pt idx="1690">
                  <c:v>1691</c:v>
                </c:pt>
                <c:pt idx="1691">
                  <c:v>1692</c:v>
                </c:pt>
                <c:pt idx="1692">
                  <c:v>1693</c:v>
                </c:pt>
                <c:pt idx="1693">
                  <c:v>1694</c:v>
                </c:pt>
                <c:pt idx="1694">
                  <c:v>1695</c:v>
                </c:pt>
                <c:pt idx="1695">
                  <c:v>1696</c:v>
                </c:pt>
                <c:pt idx="1696">
                  <c:v>1697</c:v>
                </c:pt>
                <c:pt idx="1697">
                  <c:v>1698</c:v>
                </c:pt>
                <c:pt idx="1698">
                  <c:v>1699</c:v>
                </c:pt>
                <c:pt idx="1699">
                  <c:v>1700</c:v>
                </c:pt>
                <c:pt idx="1700">
                  <c:v>1701</c:v>
                </c:pt>
                <c:pt idx="1701">
                  <c:v>1702</c:v>
                </c:pt>
                <c:pt idx="1702">
                  <c:v>1703</c:v>
                </c:pt>
                <c:pt idx="1703">
                  <c:v>1704</c:v>
                </c:pt>
                <c:pt idx="1704">
                  <c:v>1705</c:v>
                </c:pt>
                <c:pt idx="1705">
                  <c:v>1706</c:v>
                </c:pt>
                <c:pt idx="1706">
                  <c:v>1707</c:v>
                </c:pt>
                <c:pt idx="1707">
                  <c:v>1708</c:v>
                </c:pt>
                <c:pt idx="1708">
                  <c:v>1709</c:v>
                </c:pt>
                <c:pt idx="1709">
                  <c:v>1710</c:v>
                </c:pt>
                <c:pt idx="1710">
                  <c:v>1711</c:v>
                </c:pt>
                <c:pt idx="1711">
                  <c:v>1712</c:v>
                </c:pt>
                <c:pt idx="1712">
                  <c:v>1713</c:v>
                </c:pt>
                <c:pt idx="1713">
                  <c:v>1714</c:v>
                </c:pt>
                <c:pt idx="1714">
                  <c:v>1715</c:v>
                </c:pt>
                <c:pt idx="1715">
                  <c:v>1716</c:v>
                </c:pt>
                <c:pt idx="1716">
                  <c:v>1717</c:v>
                </c:pt>
                <c:pt idx="1717">
                  <c:v>1718</c:v>
                </c:pt>
                <c:pt idx="1718">
                  <c:v>1719</c:v>
                </c:pt>
                <c:pt idx="1719">
                  <c:v>1720</c:v>
                </c:pt>
                <c:pt idx="1720">
                  <c:v>1721</c:v>
                </c:pt>
                <c:pt idx="1721">
                  <c:v>1722</c:v>
                </c:pt>
                <c:pt idx="1722">
                  <c:v>1723</c:v>
                </c:pt>
                <c:pt idx="1723">
                  <c:v>1724</c:v>
                </c:pt>
                <c:pt idx="1724">
                  <c:v>1725</c:v>
                </c:pt>
                <c:pt idx="1725">
                  <c:v>1726</c:v>
                </c:pt>
                <c:pt idx="1726">
                  <c:v>1727</c:v>
                </c:pt>
                <c:pt idx="1727">
                  <c:v>1728</c:v>
                </c:pt>
                <c:pt idx="1728">
                  <c:v>1729</c:v>
                </c:pt>
                <c:pt idx="1729">
                  <c:v>1730</c:v>
                </c:pt>
                <c:pt idx="1730">
                  <c:v>1731</c:v>
                </c:pt>
                <c:pt idx="1731">
                  <c:v>1732</c:v>
                </c:pt>
                <c:pt idx="1732">
                  <c:v>1733</c:v>
                </c:pt>
                <c:pt idx="1733">
                  <c:v>1734</c:v>
                </c:pt>
                <c:pt idx="1734">
                  <c:v>1735</c:v>
                </c:pt>
                <c:pt idx="1735">
                  <c:v>1736</c:v>
                </c:pt>
                <c:pt idx="1736">
                  <c:v>1737</c:v>
                </c:pt>
                <c:pt idx="1737">
                  <c:v>1738</c:v>
                </c:pt>
                <c:pt idx="1738">
                  <c:v>1739</c:v>
                </c:pt>
                <c:pt idx="1739">
                  <c:v>1740</c:v>
                </c:pt>
                <c:pt idx="1740">
                  <c:v>1741</c:v>
                </c:pt>
                <c:pt idx="1741">
                  <c:v>1742</c:v>
                </c:pt>
                <c:pt idx="1742">
                  <c:v>1743</c:v>
                </c:pt>
                <c:pt idx="1743">
                  <c:v>1744</c:v>
                </c:pt>
                <c:pt idx="1744">
                  <c:v>1745</c:v>
                </c:pt>
                <c:pt idx="1745">
                  <c:v>1746</c:v>
                </c:pt>
                <c:pt idx="1746">
                  <c:v>1747</c:v>
                </c:pt>
                <c:pt idx="1747">
                  <c:v>1748</c:v>
                </c:pt>
                <c:pt idx="1748">
                  <c:v>1749</c:v>
                </c:pt>
                <c:pt idx="1749">
                  <c:v>1750</c:v>
                </c:pt>
                <c:pt idx="1750">
                  <c:v>1751</c:v>
                </c:pt>
                <c:pt idx="1751">
                  <c:v>1752</c:v>
                </c:pt>
                <c:pt idx="1752">
                  <c:v>1753</c:v>
                </c:pt>
                <c:pt idx="1753">
                  <c:v>1754</c:v>
                </c:pt>
                <c:pt idx="1754">
                  <c:v>1755</c:v>
                </c:pt>
                <c:pt idx="1755">
                  <c:v>1756</c:v>
                </c:pt>
                <c:pt idx="1756">
                  <c:v>1757</c:v>
                </c:pt>
                <c:pt idx="1757">
                  <c:v>1758</c:v>
                </c:pt>
                <c:pt idx="1758">
                  <c:v>1759</c:v>
                </c:pt>
                <c:pt idx="1759">
                  <c:v>1760</c:v>
                </c:pt>
                <c:pt idx="1760">
                  <c:v>1761</c:v>
                </c:pt>
                <c:pt idx="1761">
                  <c:v>1762</c:v>
                </c:pt>
                <c:pt idx="1762">
                  <c:v>1763</c:v>
                </c:pt>
                <c:pt idx="1763">
                  <c:v>1764</c:v>
                </c:pt>
                <c:pt idx="1764">
                  <c:v>1765</c:v>
                </c:pt>
                <c:pt idx="1765">
                  <c:v>1766</c:v>
                </c:pt>
                <c:pt idx="1766">
                  <c:v>1767</c:v>
                </c:pt>
                <c:pt idx="1767">
                  <c:v>1768</c:v>
                </c:pt>
                <c:pt idx="1768">
                  <c:v>1769</c:v>
                </c:pt>
                <c:pt idx="1769">
                  <c:v>1770</c:v>
                </c:pt>
                <c:pt idx="1770">
                  <c:v>1771</c:v>
                </c:pt>
                <c:pt idx="1771">
                  <c:v>1772</c:v>
                </c:pt>
                <c:pt idx="1772">
                  <c:v>1773</c:v>
                </c:pt>
                <c:pt idx="1773">
                  <c:v>1774</c:v>
                </c:pt>
                <c:pt idx="1774">
                  <c:v>1775</c:v>
                </c:pt>
                <c:pt idx="1775">
                  <c:v>1776</c:v>
                </c:pt>
                <c:pt idx="1776">
                  <c:v>1777</c:v>
                </c:pt>
                <c:pt idx="1777">
                  <c:v>1778</c:v>
                </c:pt>
                <c:pt idx="1778">
                  <c:v>1779</c:v>
                </c:pt>
                <c:pt idx="1779">
                  <c:v>1780</c:v>
                </c:pt>
                <c:pt idx="1780">
                  <c:v>1781</c:v>
                </c:pt>
                <c:pt idx="1781">
                  <c:v>1782</c:v>
                </c:pt>
                <c:pt idx="1782">
                  <c:v>1783</c:v>
                </c:pt>
                <c:pt idx="1783">
                  <c:v>1784</c:v>
                </c:pt>
                <c:pt idx="1784">
                  <c:v>1785</c:v>
                </c:pt>
                <c:pt idx="1785">
                  <c:v>1786</c:v>
                </c:pt>
                <c:pt idx="1786">
                  <c:v>1787</c:v>
                </c:pt>
                <c:pt idx="1787">
                  <c:v>1788</c:v>
                </c:pt>
                <c:pt idx="1788">
                  <c:v>1789</c:v>
                </c:pt>
                <c:pt idx="1789">
                  <c:v>1790</c:v>
                </c:pt>
                <c:pt idx="1790">
                  <c:v>1791</c:v>
                </c:pt>
                <c:pt idx="1791">
                  <c:v>1792</c:v>
                </c:pt>
                <c:pt idx="1792">
                  <c:v>1793</c:v>
                </c:pt>
                <c:pt idx="1793">
                  <c:v>1794</c:v>
                </c:pt>
                <c:pt idx="1794">
                  <c:v>1795</c:v>
                </c:pt>
                <c:pt idx="1795">
                  <c:v>1796</c:v>
                </c:pt>
                <c:pt idx="1796">
                  <c:v>1797</c:v>
                </c:pt>
                <c:pt idx="1797">
                  <c:v>1798</c:v>
                </c:pt>
                <c:pt idx="1798">
                  <c:v>1799</c:v>
                </c:pt>
                <c:pt idx="1799">
                  <c:v>1800</c:v>
                </c:pt>
                <c:pt idx="1800">
                  <c:v>1801</c:v>
                </c:pt>
                <c:pt idx="1801">
                  <c:v>1802</c:v>
                </c:pt>
                <c:pt idx="1802">
                  <c:v>1803</c:v>
                </c:pt>
                <c:pt idx="1803">
                  <c:v>1804</c:v>
                </c:pt>
                <c:pt idx="1804">
                  <c:v>1805</c:v>
                </c:pt>
                <c:pt idx="1805">
                  <c:v>1806</c:v>
                </c:pt>
                <c:pt idx="1806">
                  <c:v>1807</c:v>
                </c:pt>
                <c:pt idx="1807">
                  <c:v>1808</c:v>
                </c:pt>
                <c:pt idx="1808">
                  <c:v>1809</c:v>
                </c:pt>
                <c:pt idx="1809">
                  <c:v>1810</c:v>
                </c:pt>
                <c:pt idx="1810">
                  <c:v>1811</c:v>
                </c:pt>
                <c:pt idx="1811">
                  <c:v>1812</c:v>
                </c:pt>
                <c:pt idx="1812">
                  <c:v>1813</c:v>
                </c:pt>
                <c:pt idx="1813">
                  <c:v>1814</c:v>
                </c:pt>
                <c:pt idx="1814">
                  <c:v>1815</c:v>
                </c:pt>
                <c:pt idx="1815">
                  <c:v>1816</c:v>
                </c:pt>
                <c:pt idx="1816">
                  <c:v>1817</c:v>
                </c:pt>
                <c:pt idx="1817">
                  <c:v>1818</c:v>
                </c:pt>
                <c:pt idx="1818">
                  <c:v>1819</c:v>
                </c:pt>
                <c:pt idx="1819">
                  <c:v>1820</c:v>
                </c:pt>
                <c:pt idx="1820">
                  <c:v>1821</c:v>
                </c:pt>
                <c:pt idx="1821">
                  <c:v>1822</c:v>
                </c:pt>
                <c:pt idx="1822">
                  <c:v>1823</c:v>
                </c:pt>
                <c:pt idx="1823">
                  <c:v>1824</c:v>
                </c:pt>
                <c:pt idx="1824">
                  <c:v>1825</c:v>
                </c:pt>
                <c:pt idx="1825">
                  <c:v>1826</c:v>
                </c:pt>
                <c:pt idx="1826">
                  <c:v>1827</c:v>
                </c:pt>
                <c:pt idx="1827">
                  <c:v>1828</c:v>
                </c:pt>
                <c:pt idx="1828">
                  <c:v>1829</c:v>
                </c:pt>
                <c:pt idx="1829">
                  <c:v>1830</c:v>
                </c:pt>
                <c:pt idx="1830">
                  <c:v>1831</c:v>
                </c:pt>
                <c:pt idx="1831">
                  <c:v>1832</c:v>
                </c:pt>
                <c:pt idx="1832">
                  <c:v>1833</c:v>
                </c:pt>
                <c:pt idx="1833">
                  <c:v>1834</c:v>
                </c:pt>
                <c:pt idx="1834">
                  <c:v>1835</c:v>
                </c:pt>
                <c:pt idx="1835">
                  <c:v>1836</c:v>
                </c:pt>
                <c:pt idx="1836">
                  <c:v>1837</c:v>
                </c:pt>
                <c:pt idx="1837">
                  <c:v>1838</c:v>
                </c:pt>
                <c:pt idx="1838">
                  <c:v>1839</c:v>
                </c:pt>
                <c:pt idx="1839">
                  <c:v>1840</c:v>
                </c:pt>
                <c:pt idx="1840">
                  <c:v>1841</c:v>
                </c:pt>
                <c:pt idx="1841">
                  <c:v>1842</c:v>
                </c:pt>
                <c:pt idx="1842">
                  <c:v>1843</c:v>
                </c:pt>
                <c:pt idx="1843">
                  <c:v>1844</c:v>
                </c:pt>
                <c:pt idx="1844">
                  <c:v>1845</c:v>
                </c:pt>
                <c:pt idx="1845">
                  <c:v>1846</c:v>
                </c:pt>
                <c:pt idx="1846">
                  <c:v>1847</c:v>
                </c:pt>
                <c:pt idx="1847">
                  <c:v>1848</c:v>
                </c:pt>
                <c:pt idx="1848">
                  <c:v>1849</c:v>
                </c:pt>
                <c:pt idx="1849">
                  <c:v>1850</c:v>
                </c:pt>
                <c:pt idx="1850">
                  <c:v>1851</c:v>
                </c:pt>
                <c:pt idx="1851">
                  <c:v>1852</c:v>
                </c:pt>
                <c:pt idx="1852">
                  <c:v>1853</c:v>
                </c:pt>
                <c:pt idx="1853">
                  <c:v>1854</c:v>
                </c:pt>
                <c:pt idx="1854">
                  <c:v>1855</c:v>
                </c:pt>
                <c:pt idx="1855">
                  <c:v>1856</c:v>
                </c:pt>
                <c:pt idx="1856">
                  <c:v>1857</c:v>
                </c:pt>
                <c:pt idx="1857">
                  <c:v>1858</c:v>
                </c:pt>
                <c:pt idx="1858">
                  <c:v>1859</c:v>
                </c:pt>
                <c:pt idx="1859">
                  <c:v>1860</c:v>
                </c:pt>
                <c:pt idx="1860">
                  <c:v>1861</c:v>
                </c:pt>
                <c:pt idx="1861">
                  <c:v>1862</c:v>
                </c:pt>
                <c:pt idx="1862">
                  <c:v>1863</c:v>
                </c:pt>
                <c:pt idx="1863">
                  <c:v>1864</c:v>
                </c:pt>
                <c:pt idx="1864">
                  <c:v>1865</c:v>
                </c:pt>
                <c:pt idx="1865">
                  <c:v>1866</c:v>
                </c:pt>
                <c:pt idx="1866">
                  <c:v>1867</c:v>
                </c:pt>
                <c:pt idx="1867">
                  <c:v>1868</c:v>
                </c:pt>
                <c:pt idx="1868">
                  <c:v>1869</c:v>
                </c:pt>
                <c:pt idx="1869">
                  <c:v>1870</c:v>
                </c:pt>
                <c:pt idx="1870">
                  <c:v>1871</c:v>
                </c:pt>
                <c:pt idx="1871">
                  <c:v>1872</c:v>
                </c:pt>
                <c:pt idx="1872">
                  <c:v>1873</c:v>
                </c:pt>
                <c:pt idx="1873">
                  <c:v>1874</c:v>
                </c:pt>
                <c:pt idx="1874">
                  <c:v>1875</c:v>
                </c:pt>
                <c:pt idx="1875">
                  <c:v>1876</c:v>
                </c:pt>
                <c:pt idx="1876">
                  <c:v>1877</c:v>
                </c:pt>
                <c:pt idx="1877">
                  <c:v>1878</c:v>
                </c:pt>
                <c:pt idx="1878">
                  <c:v>1879</c:v>
                </c:pt>
                <c:pt idx="1879">
                  <c:v>1880</c:v>
                </c:pt>
                <c:pt idx="1880">
                  <c:v>1881</c:v>
                </c:pt>
                <c:pt idx="1881">
                  <c:v>1882</c:v>
                </c:pt>
                <c:pt idx="1882">
                  <c:v>1883</c:v>
                </c:pt>
                <c:pt idx="1883">
                  <c:v>1884</c:v>
                </c:pt>
                <c:pt idx="1884">
                  <c:v>1885</c:v>
                </c:pt>
                <c:pt idx="1885">
                  <c:v>1886</c:v>
                </c:pt>
                <c:pt idx="1886">
                  <c:v>1887</c:v>
                </c:pt>
                <c:pt idx="1887">
                  <c:v>1888</c:v>
                </c:pt>
                <c:pt idx="1888">
                  <c:v>1889</c:v>
                </c:pt>
                <c:pt idx="1889">
                  <c:v>1890</c:v>
                </c:pt>
                <c:pt idx="1890">
                  <c:v>1891</c:v>
                </c:pt>
                <c:pt idx="1891">
                  <c:v>1892</c:v>
                </c:pt>
                <c:pt idx="1892">
                  <c:v>1893</c:v>
                </c:pt>
                <c:pt idx="1893">
                  <c:v>1894</c:v>
                </c:pt>
                <c:pt idx="1894">
                  <c:v>1895</c:v>
                </c:pt>
                <c:pt idx="1895">
                  <c:v>1896</c:v>
                </c:pt>
                <c:pt idx="1896">
                  <c:v>1897</c:v>
                </c:pt>
                <c:pt idx="1897">
                  <c:v>1898</c:v>
                </c:pt>
                <c:pt idx="1898">
                  <c:v>1899</c:v>
                </c:pt>
                <c:pt idx="1899">
                  <c:v>1900</c:v>
                </c:pt>
                <c:pt idx="1900">
                  <c:v>1901</c:v>
                </c:pt>
                <c:pt idx="1901">
                  <c:v>1902</c:v>
                </c:pt>
                <c:pt idx="1902">
                  <c:v>1903</c:v>
                </c:pt>
                <c:pt idx="1903">
                  <c:v>1904</c:v>
                </c:pt>
                <c:pt idx="1904">
                  <c:v>1905</c:v>
                </c:pt>
                <c:pt idx="1905">
                  <c:v>1906</c:v>
                </c:pt>
                <c:pt idx="1906">
                  <c:v>1907</c:v>
                </c:pt>
                <c:pt idx="1907">
                  <c:v>1908</c:v>
                </c:pt>
                <c:pt idx="1908">
                  <c:v>1909</c:v>
                </c:pt>
                <c:pt idx="1909">
                  <c:v>1910</c:v>
                </c:pt>
                <c:pt idx="1910">
                  <c:v>1911</c:v>
                </c:pt>
                <c:pt idx="1911">
                  <c:v>1912</c:v>
                </c:pt>
                <c:pt idx="1912">
                  <c:v>1913</c:v>
                </c:pt>
                <c:pt idx="1913">
                  <c:v>1914</c:v>
                </c:pt>
                <c:pt idx="1914">
                  <c:v>1915</c:v>
                </c:pt>
                <c:pt idx="1915">
                  <c:v>1916</c:v>
                </c:pt>
                <c:pt idx="1916">
                  <c:v>1917</c:v>
                </c:pt>
                <c:pt idx="1917">
                  <c:v>1918</c:v>
                </c:pt>
                <c:pt idx="1918">
                  <c:v>1919</c:v>
                </c:pt>
                <c:pt idx="1919">
                  <c:v>1920</c:v>
                </c:pt>
                <c:pt idx="1920">
                  <c:v>1921</c:v>
                </c:pt>
                <c:pt idx="1921">
                  <c:v>1922</c:v>
                </c:pt>
                <c:pt idx="1922">
                  <c:v>1923</c:v>
                </c:pt>
                <c:pt idx="1923">
                  <c:v>1924</c:v>
                </c:pt>
                <c:pt idx="1924">
                  <c:v>1925</c:v>
                </c:pt>
                <c:pt idx="1925">
                  <c:v>1926</c:v>
                </c:pt>
                <c:pt idx="1926">
                  <c:v>1927</c:v>
                </c:pt>
                <c:pt idx="1927">
                  <c:v>1928</c:v>
                </c:pt>
                <c:pt idx="1928">
                  <c:v>1929</c:v>
                </c:pt>
                <c:pt idx="1929">
                  <c:v>1930</c:v>
                </c:pt>
                <c:pt idx="1930">
                  <c:v>1931</c:v>
                </c:pt>
                <c:pt idx="1931">
                  <c:v>1932</c:v>
                </c:pt>
                <c:pt idx="1932">
                  <c:v>1933</c:v>
                </c:pt>
                <c:pt idx="1933">
                  <c:v>1934</c:v>
                </c:pt>
                <c:pt idx="1934">
                  <c:v>1935</c:v>
                </c:pt>
                <c:pt idx="1935">
                  <c:v>1936</c:v>
                </c:pt>
                <c:pt idx="1936">
                  <c:v>1937</c:v>
                </c:pt>
                <c:pt idx="1937">
                  <c:v>1938</c:v>
                </c:pt>
                <c:pt idx="1938">
                  <c:v>1939</c:v>
                </c:pt>
                <c:pt idx="1939">
                  <c:v>1940</c:v>
                </c:pt>
                <c:pt idx="1940">
                  <c:v>1941</c:v>
                </c:pt>
                <c:pt idx="1941">
                  <c:v>1942</c:v>
                </c:pt>
                <c:pt idx="1942">
                  <c:v>1943</c:v>
                </c:pt>
                <c:pt idx="1943">
                  <c:v>1944</c:v>
                </c:pt>
                <c:pt idx="1944">
                  <c:v>1945</c:v>
                </c:pt>
                <c:pt idx="1945">
                  <c:v>1946</c:v>
                </c:pt>
                <c:pt idx="1946">
                  <c:v>1947</c:v>
                </c:pt>
                <c:pt idx="1947">
                  <c:v>1948</c:v>
                </c:pt>
                <c:pt idx="1948">
                  <c:v>1949</c:v>
                </c:pt>
                <c:pt idx="1949">
                  <c:v>1950</c:v>
                </c:pt>
                <c:pt idx="1950">
                  <c:v>1951</c:v>
                </c:pt>
                <c:pt idx="1951">
                  <c:v>1952</c:v>
                </c:pt>
                <c:pt idx="1952">
                  <c:v>1953</c:v>
                </c:pt>
                <c:pt idx="1953">
                  <c:v>1954</c:v>
                </c:pt>
                <c:pt idx="1954">
                  <c:v>1955</c:v>
                </c:pt>
                <c:pt idx="1955">
                  <c:v>1956</c:v>
                </c:pt>
                <c:pt idx="1956">
                  <c:v>1957</c:v>
                </c:pt>
                <c:pt idx="1957">
                  <c:v>1958</c:v>
                </c:pt>
                <c:pt idx="1958">
                  <c:v>1959</c:v>
                </c:pt>
                <c:pt idx="1959">
                  <c:v>1960</c:v>
                </c:pt>
                <c:pt idx="1960">
                  <c:v>1961</c:v>
                </c:pt>
                <c:pt idx="1961">
                  <c:v>1962</c:v>
                </c:pt>
                <c:pt idx="1962">
                  <c:v>1963</c:v>
                </c:pt>
                <c:pt idx="1963">
                  <c:v>1964</c:v>
                </c:pt>
                <c:pt idx="1964">
                  <c:v>1965</c:v>
                </c:pt>
                <c:pt idx="1965">
                  <c:v>1966</c:v>
                </c:pt>
                <c:pt idx="1966">
                  <c:v>1967</c:v>
                </c:pt>
                <c:pt idx="1967">
                  <c:v>1968</c:v>
                </c:pt>
                <c:pt idx="1968">
                  <c:v>1969</c:v>
                </c:pt>
                <c:pt idx="1969">
                  <c:v>1970</c:v>
                </c:pt>
                <c:pt idx="1970">
                  <c:v>1971</c:v>
                </c:pt>
                <c:pt idx="1971">
                  <c:v>1972</c:v>
                </c:pt>
                <c:pt idx="1972">
                  <c:v>1973</c:v>
                </c:pt>
                <c:pt idx="1973">
                  <c:v>1974</c:v>
                </c:pt>
                <c:pt idx="1974">
                  <c:v>1975</c:v>
                </c:pt>
                <c:pt idx="1975">
                  <c:v>1976</c:v>
                </c:pt>
                <c:pt idx="1976">
                  <c:v>1977</c:v>
                </c:pt>
                <c:pt idx="1977">
                  <c:v>1978</c:v>
                </c:pt>
                <c:pt idx="1978">
                  <c:v>1979</c:v>
                </c:pt>
                <c:pt idx="1979">
                  <c:v>1980</c:v>
                </c:pt>
                <c:pt idx="1980">
                  <c:v>1981</c:v>
                </c:pt>
                <c:pt idx="1981">
                  <c:v>1982</c:v>
                </c:pt>
                <c:pt idx="1982">
                  <c:v>1983</c:v>
                </c:pt>
                <c:pt idx="1983">
                  <c:v>1984</c:v>
                </c:pt>
                <c:pt idx="1984">
                  <c:v>1985</c:v>
                </c:pt>
                <c:pt idx="1985">
                  <c:v>1986</c:v>
                </c:pt>
                <c:pt idx="1986">
                  <c:v>1987</c:v>
                </c:pt>
                <c:pt idx="1987">
                  <c:v>1988</c:v>
                </c:pt>
                <c:pt idx="1988">
                  <c:v>1989</c:v>
                </c:pt>
                <c:pt idx="1989">
                  <c:v>1990</c:v>
                </c:pt>
                <c:pt idx="1990">
                  <c:v>1991</c:v>
                </c:pt>
                <c:pt idx="1991">
                  <c:v>1992</c:v>
                </c:pt>
                <c:pt idx="1992">
                  <c:v>1993</c:v>
                </c:pt>
                <c:pt idx="1993">
                  <c:v>1994</c:v>
                </c:pt>
                <c:pt idx="1994">
                  <c:v>1995</c:v>
                </c:pt>
                <c:pt idx="1995">
                  <c:v>1996</c:v>
                </c:pt>
                <c:pt idx="1996">
                  <c:v>1997</c:v>
                </c:pt>
                <c:pt idx="1997">
                  <c:v>1998</c:v>
                </c:pt>
                <c:pt idx="1998">
                  <c:v>1999</c:v>
                </c:pt>
                <c:pt idx="1999">
                  <c:v>2000</c:v>
                </c:pt>
                <c:pt idx="2000">
                  <c:v>2001</c:v>
                </c:pt>
                <c:pt idx="2001">
                  <c:v>2002</c:v>
                </c:pt>
                <c:pt idx="2002">
                  <c:v>2003</c:v>
                </c:pt>
                <c:pt idx="2003">
                  <c:v>2004</c:v>
                </c:pt>
                <c:pt idx="2004">
                  <c:v>2005</c:v>
                </c:pt>
                <c:pt idx="2005">
                  <c:v>2006</c:v>
                </c:pt>
                <c:pt idx="2006">
                  <c:v>2007</c:v>
                </c:pt>
                <c:pt idx="2007">
                  <c:v>2008</c:v>
                </c:pt>
                <c:pt idx="2008">
                  <c:v>2009</c:v>
                </c:pt>
                <c:pt idx="2009">
                  <c:v>2010</c:v>
                </c:pt>
                <c:pt idx="2010">
                  <c:v>2011</c:v>
                </c:pt>
                <c:pt idx="2011">
                  <c:v>2012</c:v>
                </c:pt>
                <c:pt idx="2012">
                  <c:v>2013</c:v>
                </c:pt>
                <c:pt idx="2013">
                  <c:v>2014</c:v>
                </c:pt>
                <c:pt idx="2014">
                  <c:v>2015</c:v>
                </c:pt>
                <c:pt idx="2015">
                  <c:v>2016</c:v>
                </c:pt>
                <c:pt idx="2016">
                  <c:v>2017</c:v>
                </c:pt>
                <c:pt idx="2017">
                  <c:v>2018</c:v>
                </c:pt>
                <c:pt idx="2018">
                  <c:v>2019</c:v>
                </c:pt>
                <c:pt idx="2019">
                  <c:v>2020</c:v>
                </c:pt>
                <c:pt idx="2020">
                  <c:v>2021</c:v>
                </c:pt>
                <c:pt idx="2021">
                  <c:v>2022</c:v>
                </c:pt>
                <c:pt idx="2022">
                  <c:v>2023</c:v>
                </c:pt>
                <c:pt idx="2023">
                  <c:v>2024</c:v>
                </c:pt>
                <c:pt idx="2024">
                  <c:v>2025</c:v>
                </c:pt>
                <c:pt idx="2025">
                  <c:v>2026</c:v>
                </c:pt>
                <c:pt idx="2026">
                  <c:v>2027</c:v>
                </c:pt>
                <c:pt idx="2027">
                  <c:v>2028</c:v>
                </c:pt>
                <c:pt idx="2028">
                  <c:v>2029</c:v>
                </c:pt>
                <c:pt idx="2029">
                  <c:v>2030</c:v>
                </c:pt>
                <c:pt idx="2030">
                  <c:v>2031</c:v>
                </c:pt>
                <c:pt idx="2031">
                  <c:v>2032</c:v>
                </c:pt>
                <c:pt idx="2032">
                  <c:v>2033</c:v>
                </c:pt>
                <c:pt idx="2033">
                  <c:v>2034</c:v>
                </c:pt>
                <c:pt idx="2034">
                  <c:v>2035</c:v>
                </c:pt>
                <c:pt idx="2035">
                  <c:v>2036</c:v>
                </c:pt>
                <c:pt idx="2036">
                  <c:v>2037</c:v>
                </c:pt>
                <c:pt idx="2037">
                  <c:v>2038</c:v>
                </c:pt>
                <c:pt idx="2038">
                  <c:v>2039</c:v>
                </c:pt>
                <c:pt idx="2039">
                  <c:v>2040</c:v>
                </c:pt>
                <c:pt idx="2040">
                  <c:v>2041</c:v>
                </c:pt>
                <c:pt idx="2041">
                  <c:v>2042</c:v>
                </c:pt>
                <c:pt idx="2042">
                  <c:v>2043</c:v>
                </c:pt>
                <c:pt idx="2043">
                  <c:v>2044</c:v>
                </c:pt>
                <c:pt idx="2044">
                  <c:v>2045</c:v>
                </c:pt>
                <c:pt idx="2045">
                  <c:v>2046</c:v>
                </c:pt>
                <c:pt idx="2046">
                  <c:v>2047</c:v>
                </c:pt>
                <c:pt idx="2047">
                  <c:v>2048</c:v>
                </c:pt>
                <c:pt idx="2048">
                  <c:v>2049</c:v>
                </c:pt>
                <c:pt idx="2049">
                  <c:v>2050</c:v>
                </c:pt>
                <c:pt idx="2050">
                  <c:v>2051</c:v>
                </c:pt>
                <c:pt idx="2051">
                  <c:v>2052</c:v>
                </c:pt>
                <c:pt idx="2052">
                  <c:v>2053</c:v>
                </c:pt>
                <c:pt idx="2053">
                  <c:v>2054</c:v>
                </c:pt>
                <c:pt idx="2054">
                  <c:v>2055</c:v>
                </c:pt>
                <c:pt idx="2055">
                  <c:v>2056</c:v>
                </c:pt>
                <c:pt idx="2056">
                  <c:v>2057</c:v>
                </c:pt>
                <c:pt idx="2057">
                  <c:v>2058</c:v>
                </c:pt>
                <c:pt idx="2058">
                  <c:v>2059</c:v>
                </c:pt>
                <c:pt idx="2059">
                  <c:v>2060</c:v>
                </c:pt>
                <c:pt idx="2060">
                  <c:v>2061</c:v>
                </c:pt>
                <c:pt idx="2061">
                  <c:v>2062</c:v>
                </c:pt>
                <c:pt idx="2062">
                  <c:v>2063</c:v>
                </c:pt>
                <c:pt idx="2063">
                  <c:v>2064</c:v>
                </c:pt>
                <c:pt idx="2064">
                  <c:v>2065</c:v>
                </c:pt>
                <c:pt idx="2065">
                  <c:v>2066</c:v>
                </c:pt>
                <c:pt idx="2066">
                  <c:v>2067</c:v>
                </c:pt>
                <c:pt idx="2067">
                  <c:v>2068</c:v>
                </c:pt>
                <c:pt idx="2068">
                  <c:v>2069</c:v>
                </c:pt>
                <c:pt idx="2069">
                  <c:v>2070</c:v>
                </c:pt>
                <c:pt idx="2070">
                  <c:v>2071</c:v>
                </c:pt>
                <c:pt idx="2071">
                  <c:v>2072</c:v>
                </c:pt>
                <c:pt idx="2072">
                  <c:v>2073</c:v>
                </c:pt>
                <c:pt idx="2073">
                  <c:v>2074</c:v>
                </c:pt>
                <c:pt idx="2074">
                  <c:v>2075</c:v>
                </c:pt>
                <c:pt idx="2075">
                  <c:v>2076</c:v>
                </c:pt>
                <c:pt idx="2076">
                  <c:v>2077</c:v>
                </c:pt>
                <c:pt idx="2077">
                  <c:v>2078</c:v>
                </c:pt>
                <c:pt idx="2078">
                  <c:v>2079</c:v>
                </c:pt>
                <c:pt idx="2079">
                  <c:v>2080</c:v>
                </c:pt>
                <c:pt idx="2080">
                  <c:v>2081</c:v>
                </c:pt>
                <c:pt idx="2081">
                  <c:v>2082</c:v>
                </c:pt>
                <c:pt idx="2082">
                  <c:v>2083</c:v>
                </c:pt>
                <c:pt idx="2083">
                  <c:v>2084</c:v>
                </c:pt>
                <c:pt idx="2084">
                  <c:v>2085</c:v>
                </c:pt>
                <c:pt idx="2085">
                  <c:v>2086</c:v>
                </c:pt>
                <c:pt idx="2086">
                  <c:v>2087</c:v>
                </c:pt>
                <c:pt idx="2087">
                  <c:v>2088</c:v>
                </c:pt>
                <c:pt idx="2088">
                  <c:v>2089</c:v>
                </c:pt>
                <c:pt idx="2089">
                  <c:v>2090</c:v>
                </c:pt>
                <c:pt idx="2090">
                  <c:v>2091</c:v>
                </c:pt>
                <c:pt idx="2091">
                  <c:v>2092</c:v>
                </c:pt>
                <c:pt idx="2092">
                  <c:v>2093</c:v>
                </c:pt>
                <c:pt idx="2093">
                  <c:v>2094</c:v>
                </c:pt>
                <c:pt idx="2094">
                  <c:v>2095</c:v>
                </c:pt>
                <c:pt idx="2095">
                  <c:v>2096</c:v>
                </c:pt>
                <c:pt idx="2096">
                  <c:v>2097</c:v>
                </c:pt>
                <c:pt idx="2097">
                  <c:v>2098</c:v>
                </c:pt>
                <c:pt idx="2098">
                  <c:v>2099</c:v>
                </c:pt>
                <c:pt idx="2099">
                  <c:v>2100</c:v>
                </c:pt>
                <c:pt idx="2100">
                  <c:v>2101</c:v>
                </c:pt>
                <c:pt idx="2101">
                  <c:v>2102</c:v>
                </c:pt>
                <c:pt idx="2102">
                  <c:v>2103</c:v>
                </c:pt>
                <c:pt idx="2103">
                  <c:v>2104</c:v>
                </c:pt>
                <c:pt idx="2104">
                  <c:v>2105</c:v>
                </c:pt>
                <c:pt idx="2105">
                  <c:v>2106</c:v>
                </c:pt>
                <c:pt idx="2106">
                  <c:v>2107</c:v>
                </c:pt>
                <c:pt idx="2107">
                  <c:v>2108</c:v>
                </c:pt>
                <c:pt idx="2108">
                  <c:v>2109</c:v>
                </c:pt>
                <c:pt idx="2109">
                  <c:v>2110</c:v>
                </c:pt>
                <c:pt idx="2110">
                  <c:v>2111</c:v>
                </c:pt>
                <c:pt idx="2111">
                  <c:v>2112</c:v>
                </c:pt>
                <c:pt idx="2112">
                  <c:v>2113</c:v>
                </c:pt>
                <c:pt idx="2113">
                  <c:v>2114</c:v>
                </c:pt>
                <c:pt idx="2114">
                  <c:v>2115</c:v>
                </c:pt>
                <c:pt idx="2115">
                  <c:v>2116</c:v>
                </c:pt>
                <c:pt idx="2116">
                  <c:v>2117</c:v>
                </c:pt>
                <c:pt idx="2117">
                  <c:v>2118</c:v>
                </c:pt>
                <c:pt idx="2118">
                  <c:v>2119</c:v>
                </c:pt>
                <c:pt idx="2119">
                  <c:v>2120</c:v>
                </c:pt>
                <c:pt idx="2120">
                  <c:v>2121</c:v>
                </c:pt>
                <c:pt idx="2121">
                  <c:v>2122</c:v>
                </c:pt>
                <c:pt idx="2122">
                  <c:v>2123</c:v>
                </c:pt>
                <c:pt idx="2123">
                  <c:v>2124</c:v>
                </c:pt>
                <c:pt idx="2124">
                  <c:v>2125</c:v>
                </c:pt>
                <c:pt idx="2125">
                  <c:v>2126</c:v>
                </c:pt>
                <c:pt idx="2126">
                  <c:v>2127</c:v>
                </c:pt>
                <c:pt idx="2127">
                  <c:v>2128</c:v>
                </c:pt>
                <c:pt idx="2128">
                  <c:v>2129</c:v>
                </c:pt>
                <c:pt idx="2129">
                  <c:v>2130</c:v>
                </c:pt>
                <c:pt idx="2130">
                  <c:v>2131</c:v>
                </c:pt>
                <c:pt idx="2131">
                  <c:v>2132</c:v>
                </c:pt>
                <c:pt idx="2132">
                  <c:v>2133</c:v>
                </c:pt>
                <c:pt idx="2133">
                  <c:v>2134</c:v>
                </c:pt>
                <c:pt idx="2134">
                  <c:v>2135</c:v>
                </c:pt>
                <c:pt idx="2135">
                  <c:v>2136</c:v>
                </c:pt>
                <c:pt idx="2136">
                  <c:v>2137</c:v>
                </c:pt>
                <c:pt idx="2137">
                  <c:v>2138</c:v>
                </c:pt>
                <c:pt idx="2138">
                  <c:v>2139</c:v>
                </c:pt>
                <c:pt idx="2139">
                  <c:v>2140</c:v>
                </c:pt>
                <c:pt idx="2140">
                  <c:v>2141</c:v>
                </c:pt>
                <c:pt idx="2141">
                  <c:v>2142</c:v>
                </c:pt>
                <c:pt idx="2142">
                  <c:v>2143</c:v>
                </c:pt>
                <c:pt idx="2143">
                  <c:v>2144</c:v>
                </c:pt>
                <c:pt idx="2144">
                  <c:v>2145</c:v>
                </c:pt>
                <c:pt idx="2145">
                  <c:v>2146</c:v>
                </c:pt>
                <c:pt idx="2146">
                  <c:v>2147</c:v>
                </c:pt>
                <c:pt idx="2147">
                  <c:v>2148</c:v>
                </c:pt>
                <c:pt idx="2148">
                  <c:v>2149</c:v>
                </c:pt>
                <c:pt idx="2149">
                  <c:v>2150</c:v>
                </c:pt>
                <c:pt idx="2150">
                  <c:v>2151</c:v>
                </c:pt>
                <c:pt idx="2151">
                  <c:v>2152</c:v>
                </c:pt>
                <c:pt idx="2152">
                  <c:v>2153</c:v>
                </c:pt>
                <c:pt idx="2153">
                  <c:v>2154</c:v>
                </c:pt>
                <c:pt idx="2154">
                  <c:v>2155</c:v>
                </c:pt>
                <c:pt idx="2155">
                  <c:v>2156</c:v>
                </c:pt>
                <c:pt idx="2156">
                  <c:v>2157</c:v>
                </c:pt>
                <c:pt idx="2157">
                  <c:v>2158</c:v>
                </c:pt>
                <c:pt idx="2158">
                  <c:v>2159</c:v>
                </c:pt>
                <c:pt idx="2159">
                  <c:v>2160</c:v>
                </c:pt>
                <c:pt idx="2160">
                  <c:v>2161</c:v>
                </c:pt>
                <c:pt idx="2161">
                  <c:v>2162</c:v>
                </c:pt>
                <c:pt idx="2162">
                  <c:v>2163</c:v>
                </c:pt>
                <c:pt idx="2163">
                  <c:v>2164</c:v>
                </c:pt>
                <c:pt idx="2164">
                  <c:v>2165</c:v>
                </c:pt>
                <c:pt idx="2165">
                  <c:v>2166</c:v>
                </c:pt>
                <c:pt idx="2166">
                  <c:v>2167</c:v>
                </c:pt>
                <c:pt idx="2167">
                  <c:v>2168</c:v>
                </c:pt>
                <c:pt idx="2168">
                  <c:v>2169</c:v>
                </c:pt>
                <c:pt idx="2169">
                  <c:v>2170</c:v>
                </c:pt>
                <c:pt idx="2170">
                  <c:v>2171</c:v>
                </c:pt>
                <c:pt idx="2171">
                  <c:v>2172</c:v>
                </c:pt>
                <c:pt idx="2172">
                  <c:v>2173</c:v>
                </c:pt>
                <c:pt idx="2173">
                  <c:v>2174</c:v>
                </c:pt>
                <c:pt idx="2174">
                  <c:v>2175</c:v>
                </c:pt>
                <c:pt idx="2175">
                  <c:v>2176</c:v>
                </c:pt>
                <c:pt idx="2176">
                  <c:v>2177</c:v>
                </c:pt>
                <c:pt idx="2177">
                  <c:v>2178</c:v>
                </c:pt>
                <c:pt idx="2178">
                  <c:v>2179</c:v>
                </c:pt>
                <c:pt idx="2179">
                  <c:v>2180</c:v>
                </c:pt>
                <c:pt idx="2180">
                  <c:v>2181</c:v>
                </c:pt>
                <c:pt idx="2181">
                  <c:v>2182</c:v>
                </c:pt>
                <c:pt idx="2182">
                  <c:v>2183</c:v>
                </c:pt>
                <c:pt idx="2183">
                  <c:v>2184</c:v>
                </c:pt>
                <c:pt idx="2184">
                  <c:v>2185</c:v>
                </c:pt>
                <c:pt idx="2185">
                  <c:v>2186</c:v>
                </c:pt>
                <c:pt idx="2186">
                  <c:v>2187</c:v>
                </c:pt>
                <c:pt idx="2187">
                  <c:v>2188</c:v>
                </c:pt>
                <c:pt idx="2188">
                  <c:v>2189</c:v>
                </c:pt>
                <c:pt idx="2189">
                  <c:v>2190</c:v>
                </c:pt>
                <c:pt idx="2190">
                  <c:v>2191</c:v>
                </c:pt>
                <c:pt idx="2191">
                  <c:v>2192</c:v>
                </c:pt>
                <c:pt idx="2192">
                  <c:v>2193</c:v>
                </c:pt>
                <c:pt idx="2193">
                  <c:v>2194</c:v>
                </c:pt>
                <c:pt idx="2194">
                  <c:v>2195</c:v>
                </c:pt>
                <c:pt idx="2195">
                  <c:v>2196</c:v>
                </c:pt>
                <c:pt idx="2196">
                  <c:v>2197</c:v>
                </c:pt>
                <c:pt idx="2197">
                  <c:v>2198</c:v>
                </c:pt>
                <c:pt idx="2198">
                  <c:v>2199</c:v>
                </c:pt>
                <c:pt idx="2199">
                  <c:v>2200</c:v>
                </c:pt>
                <c:pt idx="2200">
                  <c:v>2201</c:v>
                </c:pt>
                <c:pt idx="2201">
                  <c:v>2202</c:v>
                </c:pt>
                <c:pt idx="2202">
                  <c:v>2203</c:v>
                </c:pt>
                <c:pt idx="2203">
                  <c:v>2204</c:v>
                </c:pt>
                <c:pt idx="2204">
                  <c:v>2205</c:v>
                </c:pt>
                <c:pt idx="2205">
                  <c:v>2206</c:v>
                </c:pt>
                <c:pt idx="2206">
                  <c:v>2207</c:v>
                </c:pt>
                <c:pt idx="2207">
                  <c:v>2208</c:v>
                </c:pt>
                <c:pt idx="2208">
                  <c:v>2209</c:v>
                </c:pt>
                <c:pt idx="2209">
                  <c:v>2210</c:v>
                </c:pt>
                <c:pt idx="2210">
                  <c:v>2211</c:v>
                </c:pt>
                <c:pt idx="2211">
                  <c:v>2212</c:v>
                </c:pt>
                <c:pt idx="2212">
                  <c:v>2213</c:v>
                </c:pt>
                <c:pt idx="2213">
                  <c:v>2214</c:v>
                </c:pt>
                <c:pt idx="2214">
                  <c:v>2215</c:v>
                </c:pt>
                <c:pt idx="2215">
                  <c:v>2216</c:v>
                </c:pt>
                <c:pt idx="2216">
                  <c:v>2217</c:v>
                </c:pt>
                <c:pt idx="2217">
                  <c:v>2218</c:v>
                </c:pt>
                <c:pt idx="2218">
                  <c:v>2219</c:v>
                </c:pt>
                <c:pt idx="2219">
                  <c:v>2220</c:v>
                </c:pt>
                <c:pt idx="2220">
                  <c:v>2221</c:v>
                </c:pt>
                <c:pt idx="2221">
                  <c:v>2222</c:v>
                </c:pt>
                <c:pt idx="2222">
                  <c:v>2223</c:v>
                </c:pt>
                <c:pt idx="2223">
                  <c:v>2224</c:v>
                </c:pt>
                <c:pt idx="2224">
                  <c:v>2225</c:v>
                </c:pt>
                <c:pt idx="2225">
                  <c:v>2226</c:v>
                </c:pt>
                <c:pt idx="2226">
                  <c:v>2227</c:v>
                </c:pt>
                <c:pt idx="2227">
                  <c:v>2228</c:v>
                </c:pt>
                <c:pt idx="2228">
                  <c:v>2229</c:v>
                </c:pt>
                <c:pt idx="2229">
                  <c:v>2230</c:v>
                </c:pt>
                <c:pt idx="2230">
                  <c:v>2231</c:v>
                </c:pt>
                <c:pt idx="2231">
                  <c:v>2232</c:v>
                </c:pt>
                <c:pt idx="2232">
                  <c:v>2233</c:v>
                </c:pt>
                <c:pt idx="2233">
                  <c:v>2234</c:v>
                </c:pt>
                <c:pt idx="2234">
                  <c:v>2235</c:v>
                </c:pt>
                <c:pt idx="2235">
                  <c:v>2236</c:v>
                </c:pt>
                <c:pt idx="2236">
                  <c:v>2237</c:v>
                </c:pt>
                <c:pt idx="2237">
                  <c:v>2238</c:v>
                </c:pt>
                <c:pt idx="2238">
                  <c:v>2239</c:v>
                </c:pt>
                <c:pt idx="2239">
                  <c:v>2240</c:v>
                </c:pt>
                <c:pt idx="2240">
                  <c:v>2241</c:v>
                </c:pt>
                <c:pt idx="2241">
                  <c:v>2242</c:v>
                </c:pt>
                <c:pt idx="2242">
                  <c:v>2243</c:v>
                </c:pt>
                <c:pt idx="2243">
                  <c:v>2244</c:v>
                </c:pt>
                <c:pt idx="2244">
                  <c:v>2245</c:v>
                </c:pt>
                <c:pt idx="2245">
                  <c:v>2246</c:v>
                </c:pt>
                <c:pt idx="2246">
                  <c:v>2247</c:v>
                </c:pt>
                <c:pt idx="2247">
                  <c:v>2248</c:v>
                </c:pt>
                <c:pt idx="2248">
                  <c:v>2249</c:v>
                </c:pt>
                <c:pt idx="2249">
                  <c:v>2250</c:v>
                </c:pt>
                <c:pt idx="2250">
                  <c:v>2251</c:v>
                </c:pt>
                <c:pt idx="2251">
                  <c:v>2252</c:v>
                </c:pt>
                <c:pt idx="2252">
                  <c:v>2253</c:v>
                </c:pt>
                <c:pt idx="2253">
                  <c:v>2254</c:v>
                </c:pt>
                <c:pt idx="2254">
                  <c:v>2255</c:v>
                </c:pt>
                <c:pt idx="2255">
                  <c:v>2256</c:v>
                </c:pt>
                <c:pt idx="2256">
                  <c:v>2257</c:v>
                </c:pt>
                <c:pt idx="2257">
                  <c:v>2258</c:v>
                </c:pt>
                <c:pt idx="2258">
                  <c:v>2259</c:v>
                </c:pt>
                <c:pt idx="2259">
                  <c:v>2260</c:v>
                </c:pt>
                <c:pt idx="2260">
                  <c:v>2261</c:v>
                </c:pt>
                <c:pt idx="2261">
                  <c:v>2262</c:v>
                </c:pt>
                <c:pt idx="2262">
                  <c:v>2263</c:v>
                </c:pt>
                <c:pt idx="2263">
                  <c:v>2264</c:v>
                </c:pt>
                <c:pt idx="2264">
                  <c:v>2265</c:v>
                </c:pt>
                <c:pt idx="2265">
                  <c:v>2266</c:v>
                </c:pt>
                <c:pt idx="2266">
                  <c:v>2267</c:v>
                </c:pt>
                <c:pt idx="2267">
                  <c:v>2268</c:v>
                </c:pt>
                <c:pt idx="2268">
                  <c:v>2269</c:v>
                </c:pt>
                <c:pt idx="2269">
                  <c:v>2270</c:v>
                </c:pt>
                <c:pt idx="2270">
                  <c:v>2271</c:v>
                </c:pt>
                <c:pt idx="2271">
                  <c:v>2272</c:v>
                </c:pt>
                <c:pt idx="2272">
                  <c:v>2273</c:v>
                </c:pt>
                <c:pt idx="2273">
                  <c:v>2274</c:v>
                </c:pt>
                <c:pt idx="2274">
                  <c:v>2275</c:v>
                </c:pt>
                <c:pt idx="2275">
                  <c:v>2276</c:v>
                </c:pt>
                <c:pt idx="2276">
                  <c:v>2277</c:v>
                </c:pt>
                <c:pt idx="2277">
                  <c:v>2278</c:v>
                </c:pt>
                <c:pt idx="2278">
                  <c:v>2279</c:v>
                </c:pt>
                <c:pt idx="2279">
                  <c:v>2280</c:v>
                </c:pt>
                <c:pt idx="2280">
                  <c:v>2281</c:v>
                </c:pt>
                <c:pt idx="2281">
                  <c:v>2282</c:v>
                </c:pt>
                <c:pt idx="2282">
                  <c:v>2283</c:v>
                </c:pt>
                <c:pt idx="2283">
                  <c:v>2284</c:v>
                </c:pt>
                <c:pt idx="2284">
                  <c:v>2285</c:v>
                </c:pt>
                <c:pt idx="2285">
                  <c:v>2286</c:v>
                </c:pt>
                <c:pt idx="2286">
                  <c:v>2287</c:v>
                </c:pt>
                <c:pt idx="2287">
                  <c:v>2288</c:v>
                </c:pt>
                <c:pt idx="2288">
                  <c:v>2289</c:v>
                </c:pt>
                <c:pt idx="2289">
                  <c:v>2290</c:v>
                </c:pt>
                <c:pt idx="2290">
                  <c:v>2291</c:v>
                </c:pt>
                <c:pt idx="2291">
                  <c:v>2292</c:v>
                </c:pt>
                <c:pt idx="2292">
                  <c:v>2293</c:v>
                </c:pt>
                <c:pt idx="2293">
                  <c:v>2294</c:v>
                </c:pt>
                <c:pt idx="2294">
                  <c:v>2295</c:v>
                </c:pt>
                <c:pt idx="2295">
                  <c:v>2296</c:v>
                </c:pt>
                <c:pt idx="2296">
                  <c:v>2297</c:v>
                </c:pt>
                <c:pt idx="2297">
                  <c:v>2298</c:v>
                </c:pt>
                <c:pt idx="2298">
                  <c:v>2299</c:v>
                </c:pt>
                <c:pt idx="2299">
                  <c:v>2300</c:v>
                </c:pt>
                <c:pt idx="2300">
                  <c:v>2301</c:v>
                </c:pt>
                <c:pt idx="2301">
                  <c:v>2302</c:v>
                </c:pt>
                <c:pt idx="2302">
                  <c:v>2303</c:v>
                </c:pt>
                <c:pt idx="2303">
                  <c:v>2304</c:v>
                </c:pt>
                <c:pt idx="2304">
                  <c:v>2305</c:v>
                </c:pt>
                <c:pt idx="2305">
                  <c:v>2306</c:v>
                </c:pt>
                <c:pt idx="2306">
                  <c:v>2307</c:v>
                </c:pt>
                <c:pt idx="2307">
                  <c:v>2308</c:v>
                </c:pt>
                <c:pt idx="2308">
                  <c:v>2309</c:v>
                </c:pt>
                <c:pt idx="2309">
                  <c:v>2310</c:v>
                </c:pt>
                <c:pt idx="2310">
                  <c:v>2311</c:v>
                </c:pt>
                <c:pt idx="2311">
                  <c:v>2312</c:v>
                </c:pt>
                <c:pt idx="2312">
                  <c:v>2313</c:v>
                </c:pt>
                <c:pt idx="2313">
                  <c:v>2314</c:v>
                </c:pt>
                <c:pt idx="2314">
                  <c:v>2315</c:v>
                </c:pt>
                <c:pt idx="2315">
                  <c:v>2316</c:v>
                </c:pt>
                <c:pt idx="2316">
                  <c:v>2317</c:v>
                </c:pt>
                <c:pt idx="2317">
                  <c:v>2318</c:v>
                </c:pt>
                <c:pt idx="2318">
                  <c:v>2319</c:v>
                </c:pt>
                <c:pt idx="2319">
                  <c:v>2320</c:v>
                </c:pt>
                <c:pt idx="2320">
                  <c:v>2321</c:v>
                </c:pt>
                <c:pt idx="2321">
                  <c:v>2322</c:v>
                </c:pt>
                <c:pt idx="2322">
                  <c:v>2323</c:v>
                </c:pt>
                <c:pt idx="2323">
                  <c:v>2324</c:v>
                </c:pt>
                <c:pt idx="2324">
                  <c:v>2325</c:v>
                </c:pt>
                <c:pt idx="2325">
                  <c:v>2326</c:v>
                </c:pt>
                <c:pt idx="2326">
                  <c:v>2327</c:v>
                </c:pt>
                <c:pt idx="2327">
                  <c:v>2328</c:v>
                </c:pt>
                <c:pt idx="2328">
                  <c:v>2329</c:v>
                </c:pt>
                <c:pt idx="2329">
                  <c:v>2330</c:v>
                </c:pt>
                <c:pt idx="2330">
                  <c:v>2331</c:v>
                </c:pt>
                <c:pt idx="2331">
                  <c:v>2332</c:v>
                </c:pt>
                <c:pt idx="2332">
                  <c:v>2333</c:v>
                </c:pt>
                <c:pt idx="2333">
                  <c:v>2334</c:v>
                </c:pt>
                <c:pt idx="2334">
                  <c:v>2335</c:v>
                </c:pt>
                <c:pt idx="2335">
                  <c:v>2336</c:v>
                </c:pt>
                <c:pt idx="2336">
                  <c:v>2337</c:v>
                </c:pt>
                <c:pt idx="2337">
                  <c:v>2338</c:v>
                </c:pt>
                <c:pt idx="2338">
                  <c:v>2339</c:v>
                </c:pt>
                <c:pt idx="2339">
                  <c:v>2340</c:v>
                </c:pt>
                <c:pt idx="2340">
                  <c:v>2341</c:v>
                </c:pt>
                <c:pt idx="2341">
                  <c:v>2342</c:v>
                </c:pt>
                <c:pt idx="2342">
                  <c:v>2343</c:v>
                </c:pt>
                <c:pt idx="2343">
                  <c:v>2344</c:v>
                </c:pt>
                <c:pt idx="2344">
                  <c:v>2345</c:v>
                </c:pt>
                <c:pt idx="2345">
                  <c:v>2346</c:v>
                </c:pt>
                <c:pt idx="2346">
                  <c:v>2347</c:v>
                </c:pt>
                <c:pt idx="2347">
                  <c:v>2348</c:v>
                </c:pt>
                <c:pt idx="2348">
                  <c:v>2349</c:v>
                </c:pt>
                <c:pt idx="2349">
                  <c:v>2350</c:v>
                </c:pt>
                <c:pt idx="2350">
                  <c:v>2351</c:v>
                </c:pt>
                <c:pt idx="2351">
                  <c:v>2352</c:v>
                </c:pt>
                <c:pt idx="2352">
                  <c:v>2353</c:v>
                </c:pt>
                <c:pt idx="2353">
                  <c:v>2354</c:v>
                </c:pt>
                <c:pt idx="2354">
                  <c:v>2355</c:v>
                </c:pt>
                <c:pt idx="2355">
                  <c:v>2356</c:v>
                </c:pt>
                <c:pt idx="2356">
                  <c:v>2357</c:v>
                </c:pt>
                <c:pt idx="2357">
                  <c:v>2358</c:v>
                </c:pt>
                <c:pt idx="2358">
                  <c:v>2359</c:v>
                </c:pt>
                <c:pt idx="2359">
                  <c:v>2360</c:v>
                </c:pt>
                <c:pt idx="2360">
                  <c:v>2361</c:v>
                </c:pt>
                <c:pt idx="2361">
                  <c:v>2362</c:v>
                </c:pt>
                <c:pt idx="2362">
                  <c:v>2363</c:v>
                </c:pt>
                <c:pt idx="2363">
                  <c:v>2364</c:v>
                </c:pt>
                <c:pt idx="2364">
                  <c:v>2365</c:v>
                </c:pt>
                <c:pt idx="2365">
                  <c:v>2366</c:v>
                </c:pt>
                <c:pt idx="2366">
                  <c:v>2367</c:v>
                </c:pt>
                <c:pt idx="2367">
                  <c:v>2368</c:v>
                </c:pt>
                <c:pt idx="2368">
                  <c:v>2369</c:v>
                </c:pt>
                <c:pt idx="2369">
                  <c:v>2370</c:v>
                </c:pt>
                <c:pt idx="2370">
                  <c:v>2371</c:v>
                </c:pt>
                <c:pt idx="2371">
                  <c:v>2372</c:v>
                </c:pt>
                <c:pt idx="2372">
                  <c:v>2373</c:v>
                </c:pt>
                <c:pt idx="2373">
                  <c:v>2374</c:v>
                </c:pt>
                <c:pt idx="2374">
                  <c:v>2375</c:v>
                </c:pt>
                <c:pt idx="2375">
                  <c:v>2376</c:v>
                </c:pt>
                <c:pt idx="2376">
                  <c:v>2377</c:v>
                </c:pt>
                <c:pt idx="2377">
                  <c:v>2378</c:v>
                </c:pt>
                <c:pt idx="2378">
                  <c:v>2379</c:v>
                </c:pt>
                <c:pt idx="2379">
                  <c:v>2380</c:v>
                </c:pt>
                <c:pt idx="2380">
                  <c:v>2381</c:v>
                </c:pt>
                <c:pt idx="2381">
                  <c:v>2382</c:v>
                </c:pt>
                <c:pt idx="2382">
                  <c:v>2383</c:v>
                </c:pt>
                <c:pt idx="2383">
                  <c:v>2384</c:v>
                </c:pt>
                <c:pt idx="2384">
                  <c:v>2385</c:v>
                </c:pt>
                <c:pt idx="2385">
                  <c:v>2386</c:v>
                </c:pt>
                <c:pt idx="2386">
                  <c:v>2387</c:v>
                </c:pt>
                <c:pt idx="2387">
                  <c:v>2388</c:v>
                </c:pt>
                <c:pt idx="2388">
                  <c:v>2389</c:v>
                </c:pt>
                <c:pt idx="2389">
                  <c:v>2390</c:v>
                </c:pt>
                <c:pt idx="2390">
                  <c:v>2391</c:v>
                </c:pt>
                <c:pt idx="2391">
                  <c:v>2392</c:v>
                </c:pt>
                <c:pt idx="2392">
                  <c:v>2393</c:v>
                </c:pt>
                <c:pt idx="2393">
                  <c:v>2394</c:v>
                </c:pt>
                <c:pt idx="2394">
                  <c:v>2395</c:v>
                </c:pt>
                <c:pt idx="2395">
                  <c:v>2396</c:v>
                </c:pt>
                <c:pt idx="2396">
                  <c:v>2397</c:v>
                </c:pt>
                <c:pt idx="2397">
                  <c:v>2398</c:v>
                </c:pt>
                <c:pt idx="2398">
                  <c:v>2399</c:v>
                </c:pt>
                <c:pt idx="2399">
                  <c:v>2400</c:v>
                </c:pt>
                <c:pt idx="2400">
                  <c:v>2401</c:v>
                </c:pt>
                <c:pt idx="2401">
                  <c:v>2402</c:v>
                </c:pt>
                <c:pt idx="2402">
                  <c:v>2403</c:v>
                </c:pt>
                <c:pt idx="2403">
                  <c:v>2404</c:v>
                </c:pt>
                <c:pt idx="2404">
                  <c:v>2405</c:v>
                </c:pt>
                <c:pt idx="2405">
                  <c:v>2406</c:v>
                </c:pt>
                <c:pt idx="2406">
                  <c:v>2407</c:v>
                </c:pt>
                <c:pt idx="2407">
                  <c:v>2408</c:v>
                </c:pt>
                <c:pt idx="2408">
                  <c:v>2409</c:v>
                </c:pt>
                <c:pt idx="2409">
                  <c:v>2410</c:v>
                </c:pt>
                <c:pt idx="2410">
                  <c:v>2411</c:v>
                </c:pt>
                <c:pt idx="2411">
                  <c:v>2412</c:v>
                </c:pt>
                <c:pt idx="2412">
                  <c:v>2413</c:v>
                </c:pt>
                <c:pt idx="2413">
                  <c:v>2414</c:v>
                </c:pt>
                <c:pt idx="2414">
                  <c:v>2415</c:v>
                </c:pt>
                <c:pt idx="2415">
                  <c:v>2416</c:v>
                </c:pt>
                <c:pt idx="2416">
                  <c:v>2417</c:v>
                </c:pt>
                <c:pt idx="2417">
                  <c:v>2418</c:v>
                </c:pt>
                <c:pt idx="2418">
                  <c:v>2419</c:v>
                </c:pt>
                <c:pt idx="2419">
                  <c:v>2420</c:v>
                </c:pt>
                <c:pt idx="2420">
                  <c:v>2421</c:v>
                </c:pt>
                <c:pt idx="2421">
                  <c:v>2422</c:v>
                </c:pt>
                <c:pt idx="2422">
                  <c:v>2423</c:v>
                </c:pt>
                <c:pt idx="2423">
                  <c:v>2424</c:v>
                </c:pt>
                <c:pt idx="2424">
                  <c:v>2425</c:v>
                </c:pt>
                <c:pt idx="2425">
                  <c:v>2426</c:v>
                </c:pt>
                <c:pt idx="2426">
                  <c:v>2427</c:v>
                </c:pt>
                <c:pt idx="2427">
                  <c:v>2428</c:v>
                </c:pt>
                <c:pt idx="2428">
                  <c:v>2429</c:v>
                </c:pt>
                <c:pt idx="2429">
                  <c:v>2430</c:v>
                </c:pt>
                <c:pt idx="2430">
                  <c:v>2431</c:v>
                </c:pt>
                <c:pt idx="2431">
                  <c:v>2432</c:v>
                </c:pt>
                <c:pt idx="2432">
                  <c:v>2433</c:v>
                </c:pt>
                <c:pt idx="2433">
                  <c:v>2434</c:v>
                </c:pt>
                <c:pt idx="2434">
                  <c:v>2435</c:v>
                </c:pt>
                <c:pt idx="2435">
                  <c:v>2436</c:v>
                </c:pt>
                <c:pt idx="2436">
                  <c:v>2437</c:v>
                </c:pt>
                <c:pt idx="2437">
                  <c:v>2438</c:v>
                </c:pt>
                <c:pt idx="2438">
                  <c:v>2439</c:v>
                </c:pt>
                <c:pt idx="2439">
                  <c:v>2440</c:v>
                </c:pt>
                <c:pt idx="2440">
                  <c:v>2441</c:v>
                </c:pt>
                <c:pt idx="2441">
                  <c:v>2442</c:v>
                </c:pt>
                <c:pt idx="2442">
                  <c:v>2443</c:v>
                </c:pt>
                <c:pt idx="2443">
                  <c:v>2444</c:v>
                </c:pt>
                <c:pt idx="2444">
                  <c:v>2445</c:v>
                </c:pt>
                <c:pt idx="2445">
                  <c:v>2446</c:v>
                </c:pt>
                <c:pt idx="2446">
                  <c:v>2447</c:v>
                </c:pt>
                <c:pt idx="2447">
                  <c:v>2448</c:v>
                </c:pt>
                <c:pt idx="2448">
                  <c:v>2449</c:v>
                </c:pt>
                <c:pt idx="2449">
                  <c:v>2450</c:v>
                </c:pt>
                <c:pt idx="2450">
                  <c:v>2451</c:v>
                </c:pt>
                <c:pt idx="2451">
                  <c:v>2452</c:v>
                </c:pt>
                <c:pt idx="2452">
                  <c:v>2453</c:v>
                </c:pt>
                <c:pt idx="2453">
                  <c:v>2454</c:v>
                </c:pt>
                <c:pt idx="2454">
                  <c:v>2455</c:v>
                </c:pt>
                <c:pt idx="2455">
                  <c:v>2456</c:v>
                </c:pt>
                <c:pt idx="2456">
                  <c:v>2457</c:v>
                </c:pt>
                <c:pt idx="2457">
                  <c:v>2458</c:v>
                </c:pt>
                <c:pt idx="2458">
                  <c:v>2459</c:v>
                </c:pt>
                <c:pt idx="2459">
                  <c:v>2460</c:v>
                </c:pt>
                <c:pt idx="2460">
                  <c:v>2461</c:v>
                </c:pt>
                <c:pt idx="2461">
                  <c:v>2462</c:v>
                </c:pt>
                <c:pt idx="2462">
                  <c:v>2463</c:v>
                </c:pt>
                <c:pt idx="2463">
                  <c:v>2464</c:v>
                </c:pt>
                <c:pt idx="2464">
                  <c:v>2465</c:v>
                </c:pt>
                <c:pt idx="2465">
                  <c:v>2466</c:v>
                </c:pt>
                <c:pt idx="2466">
                  <c:v>2467</c:v>
                </c:pt>
                <c:pt idx="2467">
                  <c:v>2468</c:v>
                </c:pt>
                <c:pt idx="2468">
                  <c:v>2469</c:v>
                </c:pt>
                <c:pt idx="2469">
                  <c:v>2470</c:v>
                </c:pt>
                <c:pt idx="2470">
                  <c:v>2471</c:v>
                </c:pt>
                <c:pt idx="2471">
                  <c:v>2472</c:v>
                </c:pt>
                <c:pt idx="2472">
                  <c:v>2473</c:v>
                </c:pt>
                <c:pt idx="2473">
                  <c:v>2474</c:v>
                </c:pt>
                <c:pt idx="2474">
                  <c:v>2475</c:v>
                </c:pt>
                <c:pt idx="2475">
                  <c:v>2476</c:v>
                </c:pt>
                <c:pt idx="2476">
                  <c:v>2477</c:v>
                </c:pt>
                <c:pt idx="2477">
                  <c:v>2478</c:v>
                </c:pt>
                <c:pt idx="2478">
                  <c:v>2479</c:v>
                </c:pt>
                <c:pt idx="2479">
                  <c:v>2480</c:v>
                </c:pt>
                <c:pt idx="2480">
                  <c:v>2481</c:v>
                </c:pt>
                <c:pt idx="2481">
                  <c:v>2482</c:v>
                </c:pt>
                <c:pt idx="2482">
                  <c:v>2483</c:v>
                </c:pt>
                <c:pt idx="2483">
                  <c:v>2484</c:v>
                </c:pt>
                <c:pt idx="2484">
                  <c:v>2485</c:v>
                </c:pt>
                <c:pt idx="2485">
                  <c:v>2486</c:v>
                </c:pt>
                <c:pt idx="2486">
                  <c:v>2487</c:v>
                </c:pt>
                <c:pt idx="2487">
                  <c:v>2488</c:v>
                </c:pt>
                <c:pt idx="2488">
                  <c:v>2489</c:v>
                </c:pt>
                <c:pt idx="2489">
                  <c:v>2490</c:v>
                </c:pt>
                <c:pt idx="2490">
                  <c:v>2491</c:v>
                </c:pt>
                <c:pt idx="2491">
                  <c:v>2492</c:v>
                </c:pt>
                <c:pt idx="2492">
                  <c:v>2493</c:v>
                </c:pt>
                <c:pt idx="2493">
                  <c:v>2494</c:v>
                </c:pt>
                <c:pt idx="2494">
                  <c:v>2495</c:v>
                </c:pt>
                <c:pt idx="2495">
                  <c:v>2496</c:v>
                </c:pt>
                <c:pt idx="2496">
                  <c:v>2497</c:v>
                </c:pt>
                <c:pt idx="2497">
                  <c:v>2498</c:v>
                </c:pt>
                <c:pt idx="2498">
                  <c:v>2499</c:v>
                </c:pt>
                <c:pt idx="2499">
                  <c:v>2500</c:v>
                </c:pt>
                <c:pt idx="2500">
                  <c:v>2501</c:v>
                </c:pt>
                <c:pt idx="2501">
                  <c:v>2502</c:v>
                </c:pt>
                <c:pt idx="2502">
                  <c:v>2503</c:v>
                </c:pt>
                <c:pt idx="2503">
                  <c:v>2504</c:v>
                </c:pt>
                <c:pt idx="2504">
                  <c:v>2505</c:v>
                </c:pt>
                <c:pt idx="2505">
                  <c:v>2506</c:v>
                </c:pt>
                <c:pt idx="2506">
                  <c:v>2507</c:v>
                </c:pt>
                <c:pt idx="2507">
                  <c:v>2508</c:v>
                </c:pt>
                <c:pt idx="2508">
                  <c:v>2509</c:v>
                </c:pt>
                <c:pt idx="2509">
                  <c:v>2510</c:v>
                </c:pt>
                <c:pt idx="2510">
                  <c:v>2511</c:v>
                </c:pt>
                <c:pt idx="2511">
                  <c:v>2512</c:v>
                </c:pt>
                <c:pt idx="2512">
                  <c:v>2513</c:v>
                </c:pt>
                <c:pt idx="2513">
                  <c:v>2514</c:v>
                </c:pt>
                <c:pt idx="2514">
                  <c:v>2515</c:v>
                </c:pt>
                <c:pt idx="2515">
                  <c:v>2516</c:v>
                </c:pt>
                <c:pt idx="2516">
                  <c:v>2517</c:v>
                </c:pt>
                <c:pt idx="2517">
                  <c:v>2518</c:v>
                </c:pt>
                <c:pt idx="2518">
                  <c:v>2519</c:v>
                </c:pt>
                <c:pt idx="2519">
                  <c:v>2520</c:v>
                </c:pt>
                <c:pt idx="2520">
                  <c:v>2521</c:v>
                </c:pt>
                <c:pt idx="2521">
                  <c:v>2522</c:v>
                </c:pt>
                <c:pt idx="2522">
                  <c:v>2523</c:v>
                </c:pt>
                <c:pt idx="2523">
                  <c:v>2524</c:v>
                </c:pt>
                <c:pt idx="2524">
                  <c:v>2525</c:v>
                </c:pt>
                <c:pt idx="2525">
                  <c:v>2526</c:v>
                </c:pt>
                <c:pt idx="2526">
                  <c:v>2527</c:v>
                </c:pt>
                <c:pt idx="2527">
                  <c:v>2528</c:v>
                </c:pt>
                <c:pt idx="2528">
                  <c:v>2529</c:v>
                </c:pt>
                <c:pt idx="2529">
                  <c:v>2530</c:v>
                </c:pt>
                <c:pt idx="2530">
                  <c:v>2531</c:v>
                </c:pt>
                <c:pt idx="2531">
                  <c:v>2532</c:v>
                </c:pt>
                <c:pt idx="2532">
                  <c:v>2533</c:v>
                </c:pt>
                <c:pt idx="2533">
                  <c:v>2534</c:v>
                </c:pt>
                <c:pt idx="2534">
                  <c:v>2535</c:v>
                </c:pt>
                <c:pt idx="2535">
                  <c:v>2536</c:v>
                </c:pt>
                <c:pt idx="2536">
                  <c:v>2537</c:v>
                </c:pt>
                <c:pt idx="2537">
                  <c:v>2538</c:v>
                </c:pt>
                <c:pt idx="2538">
                  <c:v>2539</c:v>
                </c:pt>
                <c:pt idx="2539">
                  <c:v>2540</c:v>
                </c:pt>
                <c:pt idx="2540">
                  <c:v>2541</c:v>
                </c:pt>
                <c:pt idx="2541">
                  <c:v>2542</c:v>
                </c:pt>
                <c:pt idx="2542">
                  <c:v>2543</c:v>
                </c:pt>
                <c:pt idx="2543">
                  <c:v>2544</c:v>
                </c:pt>
                <c:pt idx="2544">
                  <c:v>2545</c:v>
                </c:pt>
                <c:pt idx="2545">
                  <c:v>2546</c:v>
                </c:pt>
                <c:pt idx="2546">
                  <c:v>2547</c:v>
                </c:pt>
                <c:pt idx="2547">
                  <c:v>2548</c:v>
                </c:pt>
                <c:pt idx="2548">
                  <c:v>2549</c:v>
                </c:pt>
                <c:pt idx="2549">
                  <c:v>2550</c:v>
                </c:pt>
                <c:pt idx="2550">
                  <c:v>2551</c:v>
                </c:pt>
                <c:pt idx="2551">
                  <c:v>2552</c:v>
                </c:pt>
                <c:pt idx="2552">
                  <c:v>2553</c:v>
                </c:pt>
                <c:pt idx="2553">
                  <c:v>2554</c:v>
                </c:pt>
                <c:pt idx="2554">
                  <c:v>2555</c:v>
                </c:pt>
                <c:pt idx="2555">
                  <c:v>2556</c:v>
                </c:pt>
                <c:pt idx="2556">
                  <c:v>2557</c:v>
                </c:pt>
                <c:pt idx="2557">
                  <c:v>2558</c:v>
                </c:pt>
                <c:pt idx="2558">
                  <c:v>2559</c:v>
                </c:pt>
                <c:pt idx="2559">
                  <c:v>2560</c:v>
                </c:pt>
                <c:pt idx="2560">
                  <c:v>2561</c:v>
                </c:pt>
                <c:pt idx="2561">
                  <c:v>2562</c:v>
                </c:pt>
                <c:pt idx="2562">
                  <c:v>2563</c:v>
                </c:pt>
                <c:pt idx="2563">
                  <c:v>2564</c:v>
                </c:pt>
                <c:pt idx="2564">
                  <c:v>2565</c:v>
                </c:pt>
                <c:pt idx="2565">
                  <c:v>2566</c:v>
                </c:pt>
                <c:pt idx="2566">
                  <c:v>2567</c:v>
                </c:pt>
                <c:pt idx="2567">
                  <c:v>2568</c:v>
                </c:pt>
                <c:pt idx="2568">
                  <c:v>2569</c:v>
                </c:pt>
                <c:pt idx="2569">
                  <c:v>2570</c:v>
                </c:pt>
                <c:pt idx="2570">
                  <c:v>2571</c:v>
                </c:pt>
                <c:pt idx="2571">
                  <c:v>2572</c:v>
                </c:pt>
                <c:pt idx="2572">
                  <c:v>2573</c:v>
                </c:pt>
                <c:pt idx="2573">
                  <c:v>2574</c:v>
                </c:pt>
                <c:pt idx="2574">
                  <c:v>2575</c:v>
                </c:pt>
                <c:pt idx="2575">
                  <c:v>2576</c:v>
                </c:pt>
                <c:pt idx="2576">
                  <c:v>2577</c:v>
                </c:pt>
                <c:pt idx="2577">
                  <c:v>2578</c:v>
                </c:pt>
                <c:pt idx="2578">
                  <c:v>2579</c:v>
                </c:pt>
                <c:pt idx="2579">
                  <c:v>2580</c:v>
                </c:pt>
                <c:pt idx="2580">
                  <c:v>2581</c:v>
                </c:pt>
                <c:pt idx="2581">
                  <c:v>2582</c:v>
                </c:pt>
                <c:pt idx="2582">
                  <c:v>2583</c:v>
                </c:pt>
                <c:pt idx="2583">
                  <c:v>2584</c:v>
                </c:pt>
                <c:pt idx="2584">
                  <c:v>2585</c:v>
                </c:pt>
                <c:pt idx="2585">
                  <c:v>2586</c:v>
                </c:pt>
                <c:pt idx="2586">
                  <c:v>2587</c:v>
                </c:pt>
                <c:pt idx="2587">
                  <c:v>2588</c:v>
                </c:pt>
                <c:pt idx="2588">
                  <c:v>2589</c:v>
                </c:pt>
                <c:pt idx="2589">
                  <c:v>2590</c:v>
                </c:pt>
                <c:pt idx="2590">
                  <c:v>2591</c:v>
                </c:pt>
                <c:pt idx="2591">
                  <c:v>2592</c:v>
                </c:pt>
                <c:pt idx="2592">
                  <c:v>2593</c:v>
                </c:pt>
                <c:pt idx="2593">
                  <c:v>2594</c:v>
                </c:pt>
                <c:pt idx="2594">
                  <c:v>2595</c:v>
                </c:pt>
                <c:pt idx="2595">
                  <c:v>2596</c:v>
                </c:pt>
                <c:pt idx="2596">
                  <c:v>2597</c:v>
                </c:pt>
                <c:pt idx="2597">
                  <c:v>2598</c:v>
                </c:pt>
                <c:pt idx="2598">
                  <c:v>2599</c:v>
                </c:pt>
                <c:pt idx="2599">
                  <c:v>2600</c:v>
                </c:pt>
                <c:pt idx="2600">
                  <c:v>2601</c:v>
                </c:pt>
                <c:pt idx="2601">
                  <c:v>2602</c:v>
                </c:pt>
                <c:pt idx="2602">
                  <c:v>2603</c:v>
                </c:pt>
                <c:pt idx="2603">
                  <c:v>2604</c:v>
                </c:pt>
                <c:pt idx="2604">
                  <c:v>2605</c:v>
                </c:pt>
                <c:pt idx="2605">
                  <c:v>2606</c:v>
                </c:pt>
                <c:pt idx="2606">
                  <c:v>2607</c:v>
                </c:pt>
                <c:pt idx="2607">
                  <c:v>2608</c:v>
                </c:pt>
                <c:pt idx="2608">
                  <c:v>2609</c:v>
                </c:pt>
                <c:pt idx="2609">
                  <c:v>2610</c:v>
                </c:pt>
                <c:pt idx="2610">
                  <c:v>2611</c:v>
                </c:pt>
                <c:pt idx="2611">
                  <c:v>2612</c:v>
                </c:pt>
                <c:pt idx="2612">
                  <c:v>2613</c:v>
                </c:pt>
                <c:pt idx="2613">
                  <c:v>2614</c:v>
                </c:pt>
                <c:pt idx="2614">
                  <c:v>2615</c:v>
                </c:pt>
                <c:pt idx="2615">
                  <c:v>2616</c:v>
                </c:pt>
                <c:pt idx="2616">
                  <c:v>2617</c:v>
                </c:pt>
                <c:pt idx="2617">
                  <c:v>2618</c:v>
                </c:pt>
                <c:pt idx="2618">
                  <c:v>2619</c:v>
                </c:pt>
                <c:pt idx="2619">
                  <c:v>2620</c:v>
                </c:pt>
                <c:pt idx="2620">
                  <c:v>2621</c:v>
                </c:pt>
                <c:pt idx="2621">
                  <c:v>2622</c:v>
                </c:pt>
                <c:pt idx="2622">
                  <c:v>2623</c:v>
                </c:pt>
                <c:pt idx="2623">
                  <c:v>2624</c:v>
                </c:pt>
                <c:pt idx="2624">
                  <c:v>2625</c:v>
                </c:pt>
                <c:pt idx="2625">
                  <c:v>2626</c:v>
                </c:pt>
                <c:pt idx="2626">
                  <c:v>2627</c:v>
                </c:pt>
                <c:pt idx="2627">
                  <c:v>2628</c:v>
                </c:pt>
                <c:pt idx="2628">
                  <c:v>2629</c:v>
                </c:pt>
                <c:pt idx="2629">
                  <c:v>2630</c:v>
                </c:pt>
                <c:pt idx="2630">
                  <c:v>2631</c:v>
                </c:pt>
                <c:pt idx="2631">
                  <c:v>2632</c:v>
                </c:pt>
                <c:pt idx="2632">
                  <c:v>2633</c:v>
                </c:pt>
                <c:pt idx="2633">
                  <c:v>2634</c:v>
                </c:pt>
                <c:pt idx="2634">
                  <c:v>2635</c:v>
                </c:pt>
                <c:pt idx="2635">
                  <c:v>2636</c:v>
                </c:pt>
                <c:pt idx="2636">
                  <c:v>2637</c:v>
                </c:pt>
                <c:pt idx="2637">
                  <c:v>2638</c:v>
                </c:pt>
                <c:pt idx="2638">
                  <c:v>2639</c:v>
                </c:pt>
                <c:pt idx="2639">
                  <c:v>2640</c:v>
                </c:pt>
                <c:pt idx="2640">
                  <c:v>2641</c:v>
                </c:pt>
                <c:pt idx="2641">
                  <c:v>2642</c:v>
                </c:pt>
                <c:pt idx="2642">
                  <c:v>2643</c:v>
                </c:pt>
                <c:pt idx="2643">
                  <c:v>2644</c:v>
                </c:pt>
                <c:pt idx="2644">
                  <c:v>2645</c:v>
                </c:pt>
                <c:pt idx="2645">
                  <c:v>2646</c:v>
                </c:pt>
                <c:pt idx="2646">
                  <c:v>2647</c:v>
                </c:pt>
                <c:pt idx="2647">
                  <c:v>2648</c:v>
                </c:pt>
                <c:pt idx="2648">
                  <c:v>2649</c:v>
                </c:pt>
                <c:pt idx="2649">
                  <c:v>2650</c:v>
                </c:pt>
                <c:pt idx="2650">
                  <c:v>2651</c:v>
                </c:pt>
                <c:pt idx="2651">
                  <c:v>2652</c:v>
                </c:pt>
                <c:pt idx="2652">
                  <c:v>2653</c:v>
                </c:pt>
                <c:pt idx="2653">
                  <c:v>2654</c:v>
                </c:pt>
                <c:pt idx="2654">
                  <c:v>2655</c:v>
                </c:pt>
                <c:pt idx="2655">
                  <c:v>2656</c:v>
                </c:pt>
                <c:pt idx="2656">
                  <c:v>2657</c:v>
                </c:pt>
                <c:pt idx="2657">
                  <c:v>2658</c:v>
                </c:pt>
                <c:pt idx="2658">
                  <c:v>2659</c:v>
                </c:pt>
                <c:pt idx="2659">
                  <c:v>2660</c:v>
                </c:pt>
                <c:pt idx="2660">
                  <c:v>2661</c:v>
                </c:pt>
                <c:pt idx="2661">
                  <c:v>2662</c:v>
                </c:pt>
                <c:pt idx="2662">
                  <c:v>2663</c:v>
                </c:pt>
                <c:pt idx="2663">
                  <c:v>2664</c:v>
                </c:pt>
                <c:pt idx="2664">
                  <c:v>2665</c:v>
                </c:pt>
                <c:pt idx="2665">
                  <c:v>2666</c:v>
                </c:pt>
                <c:pt idx="2666">
                  <c:v>2667</c:v>
                </c:pt>
                <c:pt idx="2667">
                  <c:v>2668</c:v>
                </c:pt>
                <c:pt idx="2668">
                  <c:v>2669</c:v>
                </c:pt>
                <c:pt idx="2669">
                  <c:v>2670</c:v>
                </c:pt>
                <c:pt idx="2670">
                  <c:v>2671</c:v>
                </c:pt>
                <c:pt idx="2671">
                  <c:v>2672</c:v>
                </c:pt>
                <c:pt idx="2672">
                  <c:v>2673</c:v>
                </c:pt>
                <c:pt idx="2673">
                  <c:v>2674</c:v>
                </c:pt>
                <c:pt idx="2674">
                  <c:v>2675</c:v>
                </c:pt>
                <c:pt idx="2675">
                  <c:v>2676</c:v>
                </c:pt>
                <c:pt idx="2676">
                  <c:v>2677</c:v>
                </c:pt>
                <c:pt idx="2677">
                  <c:v>2678</c:v>
                </c:pt>
                <c:pt idx="2678">
                  <c:v>2679</c:v>
                </c:pt>
                <c:pt idx="2679">
                  <c:v>2680</c:v>
                </c:pt>
                <c:pt idx="2680">
                  <c:v>2681</c:v>
                </c:pt>
                <c:pt idx="2681">
                  <c:v>2682</c:v>
                </c:pt>
                <c:pt idx="2682">
                  <c:v>2683</c:v>
                </c:pt>
                <c:pt idx="2683">
                  <c:v>2684</c:v>
                </c:pt>
                <c:pt idx="2684">
                  <c:v>2685</c:v>
                </c:pt>
                <c:pt idx="2685">
                  <c:v>2686</c:v>
                </c:pt>
                <c:pt idx="2686">
                  <c:v>2687</c:v>
                </c:pt>
                <c:pt idx="2687">
                  <c:v>2688</c:v>
                </c:pt>
                <c:pt idx="2688">
                  <c:v>2689</c:v>
                </c:pt>
                <c:pt idx="2689">
                  <c:v>2690</c:v>
                </c:pt>
                <c:pt idx="2690">
                  <c:v>2691</c:v>
                </c:pt>
                <c:pt idx="2691">
                  <c:v>2692</c:v>
                </c:pt>
                <c:pt idx="2692">
                  <c:v>2693</c:v>
                </c:pt>
                <c:pt idx="2693">
                  <c:v>2694</c:v>
                </c:pt>
                <c:pt idx="2694">
                  <c:v>2695</c:v>
                </c:pt>
                <c:pt idx="2695">
                  <c:v>2696</c:v>
                </c:pt>
                <c:pt idx="2696">
                  <c:v>2697</c:v>
                </c:pt>
                <c:pt idx="2697">
                  <c:v>2698</c:v>
                </c:pt>
                <c:pt idx="2698">
                  <c:v>2699</c:v>
                </c:pt>
                <c:pt idx="2699">
                  <c:v>2700</c:v>
                </c:pt>
                <c:pt idx="2700">
                  <c:v>2701</c:v>
                </c:pt>
                <c:pt idx="2701">
                  <c:v>2702</c:v>
                </c:pt>
                <c:pt idx="2702">
                  <c:v>2703</c:v>
                </c:pt>
                <c:pt idx="2703">
                  <c:v>2704</c:v>
                </c:pt>
                <c:pt idx="2704">
                  <c:v>2705</c:v>
                </c:pt>
                <c:pt idx="2705">
                  <c:v>2706</c:v>
                </c:pt>
                <c:pt idx="2706">
                  <c:v>2707</c:v>
                </c:pt>
                <c:pt idx="2707">
                  <c:v>2708</c:v>
                </c:pt>
                <c:pt idx="2708">
                  <c:v>2709</c:v>
                </c:pt>
                <c:pt idx="2709">
                  <c:v>2710</c:v>
                </c:pt>
                <c:pt idx="2710">
                  <c:v>2711</c:v>
                </c:pt>
                <c:pt idx="2711">
                  <c:v>2712</c:v>
                </c:pt>
                <c:pt idx="2712">
                  <c:v>2713</c:v>
                </c:pt>
                <c:pt idx="2713">
                  <c:v>2714</c:v>
                </c:pt>
                <c:pt idx="2714">
                  <c:v>2715</c:v>
                </c:pt>
                <c:pt idx="2715">
                  <c:v>2716</c:v>
                </c:pt>
                <c:pt idx="2716">
                  <c:v>2717</c:v>
                </c:pt>
                <c:pt idx="2717">
                  <c:v>2718</c:v>
                </c:pt>
                <c:pt idx="2718">
                  <c:v>2719</c:v>
                </c:pt>
                <c:pt idx="2719">
                  <c:v>2720</c:v>
                </c:pt>
                <c:pt idx="2720">
                  <c:v>2721</c:v>
                </c:pt>
                <c:pt idx="2721">
                  <c:v>2722</c:v>
                </c:pt>
                <c:pt idx="2722">
                  <c:v>2723</c:v>
                </c:pt>
                <c:pt idx="2723">
                  <c:v>2724</c:v>
                </c:pt>
                <c:pt idx="2724">
                  <c:v>2725</c:v>
                </c:pt>
                <c:pt idx="2725">
                  <c:v>2726</c:v>
                </c:pt>
                <c:pt idx="2726">
                  <c:v>2727</c:v>
                </c:pt>
                <c:pt idx="2727">
                  <c:v>2728</c:v>
                </c:pt>
                <c:pt idx="2728">
                  <c:v>2729</c:v>
                </c:pt>
                <c:pt idx="2729">
                  <c:v>2730</c:v>
                </c:pt>
                <c:pt idx="2730">
                  <c:v>2731</c:v>
                </c:pt>
                <c:pt idx="2731">
                  <c:v>2732</c:v>
                </c:pt>
                <c:pt idx="2732">
                  <c:v>2733</c:v>
                </c:pt>
                <c:pt idx="2733">
                  <c:v>2734</c:v>
                </c:pt>
                <c:pt idx="2734">
                  <c:v>2735</c:v>
                </c:pt>
                <c:pt idx="2735">
                  <c:v>2736</c:v>
                </c:pt>
                <c:pt idx="2736">
                  <c:v>2737</c:v>
                </c:pt>
                <c:pt idx="2737">
                  <c:v>2738</c:v>
                </c:pt>
                <c:pt idx="2738">
                  <c:v>2739</c:v>
                </c:pt>
                <c:pt idx="2739">
                  <c:v>2740</c:v>
                </c:pt>
                <c:pt idx="2740">
                  <c:v>2741</c:v>
                </c:pt>
                <c:pt idx="2741">
                  <c:v>2742</c:v>
                </c:pt>
                <c:pt idx="2742">
                  <c:v>2743</c:v>
                </c:pt>
                <c:pt idx="2743">
                  <c:v>2744</c:v>
                </c:pt>
                <c:pt idx="2744">
                  <c:v>2745</c:v>
                </c:pt>
                <c:pt idx="2745">
                  <c:v>2746</c:v>
                </c:pt>
                <c:pt idx="2746">
                  <c:v>2747</c:v>
                </c:pt>
                <c:pt idx="2747">
                  <c:v>2748</c:v>
                </c:pt>
                <c:pt idx="2748">
                  <c:v>2749</c:v>
                </c:pt>
                <c:pt idx="2749">
                  <c:v>2750</c:v>
                </c:pt>
                <c:pt idx="2750">
                  <c:v>2751</c:v>
                </c:pt>
                <c:pt idx="2751">
                  <c:v>2752</c:v>
                </c:pt>
                <c:pt idx="2752">
                  <c:v>2753</c:v>
                </c:pt>
                <c:pt idx="2753">
                  <c:v>2754</c:v>
                </c:pt>
                <c:pt idx="2754">
                  <c:v>2755</c:v>
                </c:pt>
                <c:pt idx="2755">
                  <c:v>2756</c:v>
                </c:pt>
                <c:pt idx="2756">
                  <c:v>2757</c:v>
                </c:pt>
                <c:pt idx="2757">
                  <c:v>2758</c:v>
                </c:pt>
                <c:pt idx="2758">
                  <c:v>2759</c:v>
                </c:pt>
                <c:pt idx="2759">
                  <c:v>2760</c:v>
                </c:pt>
                <c:pt idx="2760">
                  <c:v>2761</c:v>
                </c:pt>
                <c:pt idx="2761">
                  <c:v>2762</c:v>
                </c:pt>
                <c:pt idx="2762">
                  <c:v>2763</c:v>
                </c:pt>
                <c:pt idx="2763">
                  <c:v>2764</c:v>
                </c:pt>
                <c:pt idx="2764">
                  <c:v>2765</c:v>
                </c:pt>
                <c:pt idx="2765">
                  <c:v>2766</c:v>
                </c:pt>
                <c:pt idx="2766">
                  <c:v>2767</c:v>
                </c:pt>
                <c:pt idx="2767">
                  <c:v>2768</c:v>
                </c:pt>
                <c:pt idx="2768">
                  <c:v>2769</c:v>
                </c:pt>
                <c:pt idx="2769">
                  <c:v>2770</c:v>
                </c:pt>
                <c:pt idx="2770">
                  <c:v>2771</c:v>
                </c:pt>
                <c:pt idx="2771">
                  <c:v>2772</c:v>
                </c:pt>
                <c:pt idx="2772">
                  <c:v>2773</c:v>
                </c:pt>
                <c:pt idx="2773">
                  <c:v>2774</c:v>
                </c:pt>
                <c:pt idx="2774">
                  <c:v>2775</c:v>
                </c:pt>
                <c:pt idx="2775">
                  <c:v>2776</c:v>
                </c:pt>
                <c:pt idx="2776">
                  <c:v>2777</c:v>
                </c:pt>
                <c:pt idx="2777">
                  <c:v>2778</c:v>
                </c:pt>
                <c:pt idx="2778">
                  <c:v>2779</c:v>
                </c:pt>
                <c:pt idx="2779">
                  <c:v>2780</c:v>
                </c:pt>
                <c:pt idx="2780">
                  <c:v>2781</c:v>
                </c:pt>
                <c:pt idx="2781">
                  <c:v>2782</c:v>
                </c:pt>
                <c:pt idx="2782">
                  <c:v>2783</c:v>
                </c:pt>
                <c:pt idx="2783">
                  <c:v>2784</c:v>
                </c:pt>
                <c:pt idx="2784">
                  <c:v>2785</c:v>
                </c:pt>
                <c:pt idx="2785">
                  <c:v>2786</c:v>
                </c:pt>
                <c:pt idx="2786">
                  <c:v>2787</c:v>
                </c:pt>
                <c:pt idx="2787">
                  <c:v>2788</c:v>
                </c:pt>
                <c:pt idx="2788">
                  <c:v>2789</c:v>
                </c:pt>
                <c:pt idx="2789">
                  <c:v>2790</c:v>
                </c:pt>
                <c:pt idx="2790">
                  <c:v>2791</c:v>
                </c:pt>
                <c:pt idx="2791">
                  <c:v>2792</c:v>
                </c:pt>
                <c:pt idx="2792">
                  <c:v>2793</c:v>
                </c:pt>
                <c:pt idx="2793">
                  <c:v>2794</c:v>
                </c:pt>
                <c:pt idx="2794">
                  <c:v>2795</c:v>
                </c:pt>
                <c:pt idx="2795">
                  <c:v>2796</c:v>
                </c:pt>
                <c:pt idx="2796">
                  <c:v>2797</c:v>
                </c:pt>
                <c:pt idx="2797">
                  <c:v>2798</c:v>
                </c:pt>
                <c:pt idx="2798">
                  <c:v>2799</c:v>
                </c:pt>
                <c:pt idx="2799">
                  <c:v>2800</c:v>
                </c:pt>
                <c:pt idx="2800">
                  <c:v>2801</c:v>
                </c:pt>
                <c:pt idx="2801">
                  <c:v>2802</c:v>
                </c:pt>
                <c:pt idx="2802">
                  <c:v>2803</c:v>
                </c:pt>
                <c:pt idx="2803">
                  <c:v>2804</c:v>
                </c:pt>
                <c:pt idx="2804">
                  <c:v>2805</c:v>
                </c:pt>
                <c:pt idx="2805">
                  <c:v>2806</c:v>
                </c:pt>
                <c:pt idx="2806">
                  <c:v>2807</c:v>
                </c:pt>
                <c:pt idx="2807">
                  <c:v>2808</c:v>
                </c:pt>
                <c:pt idx="2808">
                  <c:v>2809</c:v>
                </c:pt>
                <c:pt idx="2809">
                  <c:v>2810</c:v>
                </c:pt>
                <c:pt idx="2810">
                  <c:v>2811</c:v>
                </c:pt>
                <c:pt idx="2811">
                  <c:v>2812</c:v>
                </c:pt>
                <c:pt idx="2812">
                  <c:v>2813</c:v>
                </c:pt>
                <c:pt idx="2813">
                  <c:v>2814</c:v>
                </c:pt>
                <c:pt idx="2814">
                  <c:v>2815</c:v>
                </c:pt>
                <c:pt idx="2815">
                  <c:v>2816</c:v>
                </c:pt>
                <c:pt idx="2816">
                  <c:v>2817</c:v>
                </c:pt>
                <c:pt idx="2817">
                  <c:v>2818</c:v>
                </c:pt>
                <c:pt idx="2818">
                  <c:v>2819</c:v>
                </c:pt>
                <c:pt idx="2819">
                  <c:v>2820</c:v>
                </c:pt>
                <c:pt idx="2820">
                  <c:v>2821</c:v>
                </c:pt>
                <c:pt idx="2821">
                  <c:v>2822</c:v>
                </c:pt>
                <c:pt idx="2822">
                  <c:v>2823</c:v>
                </c:pt>
                <c:pt idx="2823">
                  <c:v>2824</c:v>
                </c:pt>
                <c:pt idx="2824">
                  <c:v>2825</c:v>
                </c:pt>
                <c:pt idx="2825">
                  <c:v>2826</c:v>
                </c:pt>
                <c:pt idx="2826">
                  <c:v>2827</c:v>
                </c:pt>
                <c:pt idx="2827">
                  <c:v>2828</c:v>
                </c:pt>
                <c:pt idx="2828">
                  <c:v>2829</c:v>
                </c:pt>
                <c:pt idx="2829">
                  <c:v>2830</c:v>
                </c:pt>
                <c:pt idx="2830">
                  <c:v>2831</c:v>
                </c:pt>
                <c:pt idx="2831">
                  <c:v>2832</c:v>
                </c:pt>
                <c:pt idx="2832">
                  <c:v>2833</c:v>
                </c:pt>
                <c:pt idx="2833">
                  <c:v>2834</c:v>
                </c:pt>
                <c:pt idx="2834">
                  <c:v>2835</c:v>
                </c:pt>
                <c:pt idx="2835">
                  <c:v>2836</c:v>
                </c:pt>
                <c:pt idx="2836">
                  <c:v>2837</c:v>
                </c:pt>
                <c:pt idx="2837">
                  <c:v>2838</c:v>
                </c:pt>
                <c:pt idx="2838">
                  <c:v>2839</c:v>
                </c:pt>
                <c:pt idx="2839">
                  <c:v>2840</c:v>
                </c:pt>
                <c:pt idx="2840">
                  <c:v>2841</c:v>
                </c:pt>
                <c:pt idx="2841">
                  <c:v>2842</c:v>
                </c:pt>
                <c:pt idx="2842">
                  <c:v>2843</c:v>
                </c:pt>
                <c:pt idx="2843">
                  <c:v>2844</c:v>
                </c:pt>
                <c:pt idx="2844">
                  <c:v>2845</c:v>
                </c:pt>
                <c:pt idx="2845">
                  <c:v>2846</c:v>
                </c:pt>
                <c:pt idx="2846">
                  <c:v>2847</c:v>
                </c:pt>
                <c:pt idx="2847">
                  <c:v>2848</c:v>
                </c:pt>
                <c:pt idx="2848">
                  <c:v>2849</c:v>
                </c:pt>
                <c:pt idx="2849">
                  <c:v>2850</c:v>
                </c:pt>
                <c:pt idx="2850">
                  <c:v>2851</c:v>
                </c:pt>
                <c:pt idx="2851">
                  <c:v>2852</c:v>
                </c:pt>
                <c:pt idx="2852">
                  <c:v>2853</c:v>
                </c:pt>
                <c:pt idx="2853">
                  <c:v>2854</c:v>
                </c:pt>
                <c:pt idx="2854">
                  <c:v>2855</c:v>
                </c:pt>
                <c:pt idx="2855">
                  <c:v>2856</c:v>
                </c:pt>
                <c:pt idx="2856">
                  <c:v>2857</c:v>
                </c:pt>
                <c:pt idx="2857">
                  <c:v>2858</c:v>
                </c:pt>
                <c:pt idx="2858">
                  <c:v>2859</c:v>
                </c:pt>
                <c:pt idx="2859">
                  <c:v>2860</c:v>
                </c:pt>
                <c:pt idx="2860">
                  <c:v>2861</c:v>
                </c:pt>
                <c:pt idx="2861">
                  <c:v>2862</c:v>
                </c:pt>
                <c:pt idx="2862">
                  <c:v>2863</c:v>
                </c:pt>
                <c:pt idx="2863">
                  <c:v>2864</c:v>
                </c:pt>
                <c:pt idx="2864">
                  <c:v>2865</c:v>
                </c:pt>
                <c:pt idx="2865">
                  <c:v>2866</c:v>
                </c:pt>
                <c:pt idx="2866">
                  <c:v>2867</c:v>
                </c:pt>
                <c:pt idx="2867">
                  <c:v>2868</c:v>
                </c:pt>
                <c:pt idx="2868">
                  <c:v>2869</c:v>
                </c:pt>
                <c:pt idx="2869">
                  <c:v>2870</c:v>
                </c:pt>
                <c:pt idx="2870">
                  <c:v>2871</c:v>
                </c:pt>
                <c:pt idx="2871">
                  <c:v>2872</c:v>
                </c:pt>
                <c:pt idx="2872">
                  <c:v>2873</c:v>
                </c:pt>
                <c:pt idx="2873">
                  <c:v>2874</c:v>
                </c:pt>
                <c:pt idx="2874">
                  <c:v>2875</c:v>
                </c:pt>
                <c:pt idx="2875">
                  <c:v>2876</c:v>
                </c:pt>
                <c:pt idx="2876">
                  <c:v>2877</c:v>
                </c:pt>
                <c:pt idx="2877">
                  <c:v>2878</c:v>
                </c:pt>
                <c:pt idx="2878">
                  <c:v>2879</c:v>
                </c:pt>
                <c:pt idx="2879">
                  <c:v>2880</c:v>
                </c:pt>
                <c:pt idx="2880">
                  <c:v>2881</c:v>
                </c:pt>
                <c:pt idx="2881">
                  <c:v>2882</c:v>
                </c:pt>
                <c:pt idx="2882">
                  <c:v>2883</c:v>
                </c:pt>
                <c:pt idx="2883">
                  <c:v>2884</c:v>
                </c:pt>
                <c:pt idx="2884">
                  <c:v>2885</c:v>
                </c:pt>
                <c:pt idx="2885">
                  <c:v>2886</c:v>
                </c:pt>
                <c:pt idx="2886">
                  <c:v>2887</c:v>
                </c:pt>
                <c:pt idx="2887">
                  <c:v>2888</c:v>
                </c:pt>
                <c:pt idx="2888">
                  <c:v>2889</c:v>
                </c:pt>
                <c:pt idx="2889">
                  <c:v>2890</c:v>
                </c:pt>
                <c:pt idx="2890">
                  <c:v>2891</c:v>
                </c:pt>
                <c:pt idx="2891">
                  <c:v>2892</c:v>
                </c:pt>
                <c:pt idx="2892">
                  <c:v>2893</c:v>
                </c:pt>
                <c:pt idx="2893">
                  <c:v>2894</c:v>
                </c:pt>
                <c:pt idx="2894">
                  <c:v>2895</c:v>
                </c:pt>
                <c:pt idx="2895">
                  <c:v>2896</c:v>
                </c:pt>
                <c:pt idx="2896">
                  <c:v>2897</c:v>
                </c:pt>
                <c:pt idx="2897">
                  <c:v>2898</c:v>
                </c:pt>
                <c:pt idx="2898">
                  <c:v>2899</c:v>
                </c:pt>
                <c:pt idx="2899">
                  <c:v>2900</c:v>
                </c:pt>
                <c:pt idx="2900">
                  <c:v>2901</c:v>
                </c:pt>
                <c:pt idx="2901">
                  <c:v>2902</c:v>
                </c:pt>
                <c:pt idx="2902">
                  <c:v>2903</c:v>
                </c:pt>
                <c:pt idx="2903">
                  <c:v>2904</c:v>
                </c:pt>
                <c:pt idx="2904">
                  <c:v>2905</c:v>
                </c:pt>
                <c:pt idx="2905">
                  <c:v>2906</c:v>
                </c:pt>
                <c:pt idx="2906">
                  <c:v>2907</c:v>
                </c:pt>
                <c:pt idx="2907">
                  <c:v>2908</c:v>
                </c:pt>
                <c:pt idx="2908">
                  <c:v>2909</c:v>
                </c:pt>
                <c:pt idx="2909">
                  <c:v>2910</c:v>
                </c:pt>
                <c:pt idx="2910">
                  <c:v>2911</c:v>
                </c:pt>
                <c:pt idx="2911">
                  <c:v>2912</c:v>
                </c:pt>
                <c:pt idx="2912">
                  <c:v>2913</c:v>
                </c:pt>
                <c:pt idx="2913">
                  <c:v>2914</c:v>
                </c:pt>
                <c:pt idx="2914">
                  <c:v>2915</c:v>
                </c:pt>
                <c:pt idx="2915">
                  <c:v>2916</c:v>
                </c:pt>
                <c:pt idx="2916">
                  <c:v>2917</c:v>
                </c:pt>
                <c:pt idx="2917">
                  <c:v>2918</c:v>
                </c:pt>
                <c:pt idx="2918">
                  <c:v>2919</c:v>
                </c:pt>
                <c:pt idx="2919">
                  <c:v>2920</c:v>
                </c:pt>
                <c:pt idx="2920">
                  <c:v>2921</c:v>
                </c:pt>
                <c:pt idx="2921">
                  <c:v>2922</c:v>
                </c:pt>
                <c:pt idx="2922">
                  <c:v>2923</c:v>
                </c:pt>
                <c:pt idx="2923">
                  <c:v>2924</c:v>
                </c:pt>
                <c:pt idx="2924">
                  <c:v>2925</c:v>
                </c:pt>
                <c:pt idx="2925">
                  <c:v>2926</c:v>
                </c:pt>
                <c:pt idx="2926">
                  <c:v>2927</c:v>
                </c:pt>
                <c:pt idx="2927">
                  <c:v>2928</c:v>
                </c:pt>
                <c:pt idx="2928">
                  <c:v>2929</c:v>
                </c:pt>
                <c:pt idx="2929">
                  <c:v>2930</c:v>
                </c:pt>
                <c:pt idx="2930">
                  <c:v>2931</c:v>
                </c:pt>
                <c:pt idx="2931">
                  <c:v>2932</c:v>
                </c:pt>
                <c:pt idx="2932">
                  <c:v>2933</c:v>
                </c:pt>
                <c:pt idx="2933">
                  <c:v>2934</c:v>
                </c:pt>
                <c:pt idx="2934">
                  <c:v>2935</c:v>
                </c:pt>
                <c:pt idx="2935">
                  <c:v>2936</c:v>
                </c:pt>
                <c:pt idx="2936">
                  <c:v>2937</c:v>
                </c:pt>
                <c:pt idx="2937">
                  <c:v>2938</c:v>
                </c:pt>
                <c:pt idx="2938">
                  <c:v>2939</c:v>
                </c:pt>
                <c:pt idx="2939">
                  <c:v>2940</c:v>
                </c:pt>
                <c:pt idx="2940">
                  <c:v>2941</c:v>
                </c:pt>
                <c:pt idx="2941">
                  <c:v>2942</c:v>
                </c:pt>
                <c:pt idx="2942">
                  <c:v>2943</c:v>
                </c:pt>
                <c:pt idx="2943">
                  <c:v>2944</c:v>
                </c:pt>
                <c:pt idx="2944">
                  <c:v>2945</c:v>
                </c:pt>
                <c:pt idx="2945">
                  <c:v>2946</c:v>
                </c:pt>
                <c:pt idx="2946">
                  <c:v>2947</c:v>
                </c:pt>
                <c:pt idx="2947">
                  <c:v>2948</c:v>
                </c:pt>
                <c:pt idx="2948">
                  <c:v>2949</c:v>
                </c:pt>
                <c:pt idx="2949">
                  <c:v>2950</c:v>
                </c:pt>
                <c:pt idx="2950">
                  <c:v>2951</c:v>
                </c:pt>
                <c:pt idx="2951">
                  <c:v>2952</c:v>
                </c:pt>
                <c:pt idx="2952">
                  <c:v>2953</c:v>
                </c:pt>
                <c:pt idx="2953">
                  <c:v>2954</c:v>
                </c:pt>
                <c:pt idx="2954">
                  <c:v>2955</c:v>
                </c:pt>
                <c:pt idx="2955">
                  <c:v>2956</c:v>
                </c:pt>
                <c:pt idx="2956">
                  <c:v>2957</c:v>
                </c:pt>
                <c:pt idx="2957">
                  <c:v>2958</c:v>
                </c:pt>
                <c:pt idx="2958">
                  <c:v>2959</c:v>
                </c:pt>
                <c:pt idx="2959">
                  <c:v>2960</c:v>
                </c:pt>
                <c:pt idx="2960">
                  <c:v>2961</c:v>
                </c:pt>
                <c:pt idx="2961">
                  <c:v>2962</c:v>
                </c:pt>
                <c:pt idx="2962">
                  <c:v>2963</c:v>
                </c:pt>
                <c:pt idx="2963">
                  <c:v>2964</c:v>
                </c:pt>
                <c:pt idx="2964">
                  <c:v>2965</c:v>
                </c:pt>
                <c:pt idx="2965">
                  <c:v>2966</c:v>
                </c:pt>
                <c:pt idx="2966">
                  <c:v>2967</c:v>
                </c:pt>
                <c:pt idx="2967">
                  <c:v>2968</c:v>
                </c:pt>
                <c:pt idx="2968">
                  <c:v>2969</c:v>
                </c:pt>
                <c:pt idx="2969">
                  <c:v>2970</c:v>
                </c:pt>
                <c:pt idx="2970">
                  <c:v>2971</c:v>
                </c:pt>
                <c:pt idx="2971">
                  <c:v>2972</c:v>
                </c:pt>
                <c:pt idx="2972">
                  <c:v>2973</c:v>
                </c:pt>
                <c:pt idx="2973">
                  <c:v>2974</c:v>
                </c:pt>
                <c:pt idx="2974">
                  <c:v>2975</c:v>
                </c:pt>
                <c:pt idx="2975">
                  <c:v>2976</c:v>
                </c:pt>
                <c:pt idx="2976">
                  <c:v>2977</c:v>
                </c:pt>
                <c:pt idx="2977">
                  <c:v>2978</c:v>
                </c:pt>
                <c:pt idx="2978">
                  <c:v>2979</c:v>
                </c:pt>
                <c:pt idx="2979">
                  <c:v>2980</c:v>
                </c:pt>
                <c:pt idx="2980">
                  <c:v>2981</c:v>
                </c:pt>
                <c:pt idx="2981">
                  <c:v>2982</c:v>
                </c:pt>
                <c:pt idx="2982">
                  <c:v>2983</c:v>
                </c:pt>
                <c:pt idx="2983">
                  <c:v>2984</c:v>
                </c:pt>
                <c:pt idx="2984">
                  <c:v>2985</c:v>
                </c:pt>
                <c:pt idx="2985">
                  <c:v>2986</c:v>
                </c:pt>
                <c:pt idx="2986">
                  <c:v>2987</c:v>
                </c:pt>
                <c:pt idx="2987">
                  <c:v>2988</c:v>
                </c:pt>
                <c:pt idx="2988">
                  <c:v>2989</c:v>
                </c:pt>
                <c:pt idx="2989">
                  <c:v>2990</c:v>
                </c:pt>
                <c:pt idx="2990">
                  <c:v>2991</c:v>
                </c:pt>
                <c:pt idx="2991">
                  <c:v>2992</c:v>
                </c:pt>
                <c:pt idx="2992">
                  <c:v>2993</c:v>
                </c:pt>
                <c:pt idx="2993">
                  <c:v>2994</c:v>
                </c:pt>
                <c:pt idx="2994">
                  <c:v>2995</c:v>
                </c:pt>
                <c:pt idx="2995">
                  <c:v>2996</c:v>
                </c:pt>
                <c:pt idx="2996">
                  <c:v>2997</c:v>
                </c:pt>
                <c:pt idx="2997">
                  <c:v>2998</c:v>
                </c:pt>
                <c:pt idx="2998">
                  <c:v>2999</c:v>
                </c:pt>
                <c:pt idx="2999">
                  <c:v>3000</c:v>
                </c:pt>
              </c:numCache>
            </c:numRef>
          </c:cat>
          <c:val>
            <c:numRef>
              <c:f>Sheet1!$C$2:$C$3001</c:f>
              <c:numCache>
                <c:formatCode>General</c:formatCode>
                <c:ptCount val="3000"/>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pt idx="49">
                  <c:v>4.6516653420683701E-2</c:v>
                </c:pt>
                <c:pt idx="50">
                  <c:v>4.6516653434022101E-2</c:v>
                </c:pt>
                <c:pt idx="51">
                  <c:v>4.6516653431533703E-2</c:v>
                </c:pt>
                <c:pt idx="52">
                  <c:v>4.65166534319977E-2</c:v>
                </c:pt>
                <c:pt idx="53">
                  <c:v>4.6516653431911102E-2</c:v>
                </c:pt>
                <c:pt idx="54">
                  <c:v>4.6516653431927797E-2</c:v>
                </c:pt>
                <c:pt idx="55">
                  <c:v>4.65166534319255E-2</c:v>
                </c:pt>
                <c:pt idx="56">
                  <c:v>4.6516653431925403E-2</c:v>
                </c:pt>
                <c:pt idx="57">
                  <c:v>4.6516653431925403E-2</c:v>
                </c:pt>
                <c:pt idx="58">
                  <c:v>4.6516653431925403E-2</c:v>
                </c:pt>
                <c:pt idx="59">
                  <c:v>4.6516653431925403E-2</c:v>
                </c:pt>
                <c:pt idx="60">
                  <c:v>4.6516653431925403E-2</c:v>
                </c:pt>
                <c:pt idx="61">
                  <c:v>4.6516653431925403E-2</c:v>
                </c:pt>
                <c:pt idx="62">
                  <c:v>4.6516653431925403E-2</c:v>
                </c:pt>
                <c:pt idx="63">
                  <c:v>4.6516653431925403E-2</c:v>
                </c:pt>
                <c:pt idx="64">
                  <c:v>4.6516653431925403E-2</c:v>
                </c:pt>
                <c:pt idx="65">
                  <c:v>4.6516653431925403E-2</c:v>
                </c:pt>
                <c:pt idx="66">
                  <c:v>4.6516653431925299E-2</c:v>
                </c:pt>
                <c:pt idx="67">
                  <c:v>4.6516653431925299E-2</c:v>
                </c:pt>
                <c:pt idx="68">
                  <c:v>4.6516653431925299E-2</c:v>
                </c:pt>
                <c:pt idx="69">
                  <c:v>4.6516653431925299E-2</c:v>
                </c:pt>
                <c:pt idx="70">
                  <c:v>4.6516653431925299E-2</c:v>
                </c:pt>
                <c:pt idx="71">
                  <c:v>4.6516653431925299E-2</c:v>
                </c:pt>
                <c:pt idx="72">
                  <c:v>4.6516653431925299E-2</c:v>
                </c:pt>
                <c:pt idx="73">
                  <c:v>4.6516653431925299E-2</c:v>
                </c:pt>
                <c:pt idx="74">
                  <c:v>4.6516653431925299E-2</c:v>
                </c:pt>
                <c:pt idx="75">
                  <c:v>4.6516653431925299E-2</c:v>
                </c:pt>
                <c:pt idx="76">
                  <c:v>4.6516653431925299E-2</c:v>
                </c:pt>
                <c:pt idx="77">
                  <c:v>4.6516653431925299E-2</c:v>
                </c:pt>
                <c:pt idx="78">
                  <c:v>4.6516653431925299E-2</c:v>
                </c:pt>
                <c:pt idx="79">
                  <c:v>4.6516653431925299E-2</c:v>
                </c:pt>
                <c:pt idx="80">
                  <c:v>4.6516653431925299E-2</c:v>
                </c:pt>
                <c:pt idx="81">
                  <c:v>4.6516653431925299E-2</c:v>
                </c:pt>
                <c:pt idx="82">
                  <c:v>4.6516653431925299E-2</c:v>
                </c:pt>
                <c:pt idx="83">
                  <c:v>4.6516653431925299E-2</c:v>
                </c:pt>
                <c:pt idx="84">
                  <c:v>4.6516653431925299E-2</c:v>
                </c:pt>
                <c:pt idx="85">
                  <c:v>4.6516653431925299E-2</c:v>
                </c:pt>
                <c:pt idx="86">
                  <c:v>4.6516653431925299E-2</c:v>
                </c:pt>
                <c:pt idx="87">
                  <c:v>4.6516653431925299E-2</c:v>
                </c:pt>
                <c:pt idx="88">
                  <c:v>4.6516653431925299E-2</c:v>
                </c:pt>
                <c:pt idx="89">
                  <c:v>4.6516653431925299E-2</c:v>
                </c:pt>
                <c:pt idx="90">
                  <c:v>4.6516653431925299E-2</c:v>
                </c:pt>
                <c:pt idx="91">
                  <c:v>4.6516653431925299E-2</c:v>
                </c:pt>
                <c:pt idx="92">
                  <c:v>4.6516653431925299E-2</c:v>
                </c:pt>
                <c:pt idx="93">
                  <c:v>4.6516653431925299E-2</c:v>
                </c:pt>
                <c:pt idx="94">
                  <c:v>4.6516653431925299E-2</c:v>
                </c:pt>
                <c:pt idx="95">
                  <c:v>4.6516653431925299E-2</c:v>
                </c:pt>
                <c:pt idx="96">
                  <c:v>4.6516653431925299E-2</c:v>
                </c:pt>
                <c:pt idx="97">
                  <c:v>4.6516653431925299E-2</c:v>
                </c:pt>
                <c:pt idx="98">
                  <c:v>4.6516653431925299E-2</c:v>
                </c:pt>
                <c:pt idx="99">
                  <c:v>4.6516653431925299E-2</c:v>
                </c:pt>
                <c:pt idx="100">
                  <c:v>4.6516653431925299E-2</c:v>
                </c:pt>
                <c:pt idx="101">
                  <c:v>4.6516653431925299E-2</c:v>
                </c:pt>
                <c:pt idx="102">
                  <c:v>4.6516653431925299E-2</c:v>
                </c:pt>
                <c:pt idx="103">
                  <c:v>4.6516653431925299E-2</c:v>
                </c:pt>
                <c:pt idx="104">
                  <c:v>4.6516653431925299E-2</c:v>
                </c:pt>
                <c:pt idx="105">
                  <c:v>4.6516653431925299E-2</c:v>
                </c:pt>
                <c:pt idx="106">
                  <c:v>4.6516653431925299E-2</c:v>
                </c:pt>
                <c:pt idx="107">
                  <c:v>4.6516653431925299E-2</c:v>
                </c:pt>
                <c:pt idx="108">
                  <c:v>4.6516653431925299E-2</c:v>
                </c:pt>
                <c:pt idx="109">
                  <c:v>4.6516653431925299E-2</c:v>
                </c:pt>
                <c:pt idx="110">
                  <c:v>4.6516653431925299E-2</c:v>
                </c:pt>
                <c:pt idx="111">
                  <c:v>4.6516653431925299E-2</c:v>
                </c:pt>
                <c:pt idx="112">
                  <c:v>4.6516653431925299E-2</c:v>
                </c:pt>
                <c:pt idx="113">
                  <c:v>4.6516653431925299E-2</c:v>
                </c:pt>
                <c:pt idx="114">
                  <c:v>4.6516653431925299E-2</c:v>
                </c:pt>
                <c:pt idx="115">
                  <c:v>4.6516653431925299E-2</c:v>
                </c:pt>
                <c:pt idx="116">
                  <c:v>4.6516653431925299E-2</c:v>
                </c:pt>
                <c:pt idx="117">
                  <c:v>4.6516653431925299E-2</c:v>
                </c:pt>
                <c:pt idx="118">
                  <c:v>4.6516653431925299E-2</c:v>
                </c:pt>
                <c:pt idx="119">
                  <c:v>4.6516653431925299E-2</c:v>
                </c:pt>
                <c:pt idx="120">
                  <c:v>4.6516653431925299E-2</c:v>
                </c:pt>
                <c:pt idx="121">
                  <c:v>4.6516653431925299E-2</c:v>
                </c:pt>
                <c:pt idx="122">
                  <c:v>4.6516653431925299E-2</c:v>
                </c:pt>
                <c:pt idx="123">
                  <c:v>4.6516653431925299E-2</c:v>
                </c:pt>
                <c:pt idx="124">
                  <c:v>4.6516653431925299E-2</c:v>
                </c:pt>
                <c:pt idx="125">
                  <c:v>4.6516653431925299E-2</c:v>
                </c:pt>
                <c:pt idx="126">
                  <c:v>4.6516653431925299E-2</c:v>
                </c:pt>
                <c:pt idx="127">
                  <c:v>4.6516653431925299E-2</c:v>
                </c:pt>
                <c:pt idx="128">
                  <c:v>4.6516653431925299E-2</c:v>
                </c:pt>
                <c:pt idx="129">
                  <c:v>4.6516653431925299E-2</c:v>
                </c:pt>
                <c:pt idx="130">
                  <c:v>4.6516653431925299E-2</c:v>
                </c:pt>
                <c:pt idx="131">
                  <c:v>4.6516653431925299E-2</c:v>
                </c:pt>
                <c:pt idx="132">
                  <c:v>4.6516653431925299E-2</c:v>
                </c:pt>
                <c:pt idx="133">
                  <c:v>4.6516653431925299E-2</c:v>
                </c:pt>
                <c:pt idx="134">
                  <c:v>4.6516653431925299E-2</c:v>
                </c:pt>
                <c:pt idx="135">
                  <c:v>4.6516653431925299E-2</c:v>
                </c:pt>
                <c:pt idx="136">
                  <c:v>4.6516653431925299E-2</c:v>
                </c:pt>
                <c:pt idx="137">
                  <c:v>4.6516653431925299E-2</c:v>
                </c:pt>
                <c:pt idx="138">
                  <c:v>4.6516653431925299E-2</c:v>
                </c:pt>
                <c:pt idx="139">
                  <c:v>4.6516653431925299E-2</c:v>
                </c:pt>
                <c:pt idx="140">
                  <c:v>4.6516653431925299E-2</c:v>
                </c:pt>
                <c:pt idx="141">
                  <c:v>4.6516653431925299E-2</c:v>
                </c:pt>
                <c:pt idx="142">
                  <c:v>4.6516653431925299E-2</c:v>
                </c:pt>
                <c:pt idx="143">
                  <c:v>4.6516653431925299E-2</c:v>
                </c:pt>
                <c:pt idx="144">
                  <c:v>4.6516653431925299E-2</c:v>
                </c:pt>
                <c:pt idx="145">
                  <c:v>4.6516653431925299E-2</c:v>
                </c:pt>
                <c:pt idx="146">
                  <c:v>4.6516653431925299E-2</c:v>
                </c:pt>
                <c:pt idx="147">
                  <c:v>4.6516653431925299E-2</c:v>
                </c:pt>
                <c:pt idx="148">
                  <c:v>4.6516653431925299E-2</c:v>
                </c:pt>
                <c:pt idx="149">
                  <c:v>4.6516653431925299E-2</c:v>
                </c:pt>
                <c:pt idx="150">
                  <c:v>4.6516653431925299E-2</c:v>
                </c:pt>
                <c:pt idx="151">
                  <c:v>4.6516653431925299E-2</c:v>
                </c:pt>
                <c:pt idx="152">
                  <c:v>4.6516653431925299E-2</c:v>
                </c:pt>
                <c:pt idx="153">
                  <c:v>4.6516653431925299E-2</c:v>
                </c:pt>
                <c:pt idx="154">
                  <c:v>4.6516653431925299E-2</c:v>
                </c:pt>
                <c:pt idx="155">
                  <c:v>4.6516653431925299E-2</c:v>
                </c:pt>
                <c:pt idx="156">
                  <c:v>4.6516653431925299E-2</c:v>
                </c:pt>
                <c:pt idx="157">
                  <c:v>4.6516653431925299E-2</c:v>
                </c:pt>
                <c:pt idx="158">
                  <c:v>4.6516653431925299E-2</c:v>
                </c:pt>
                <c:pt idx="159">
                  <c:v>4.6516653431925299E-2</c:v>
                </c:pt>
                <c:pt idx="160">
                  <c:v>4.6516653431925299E-2</c:v>
                </c:pt>
                <c:pt idx="161">
                  <c:v>4.6516653431925299E-2</c:v>
                </c:pt>
                <c:pt idx="162">
                  <c:v>4.6516653431925299E-2</c:v>
                </c:pt>
                <c:pt idx="163">
                  <c:v>4.6516653431925299E-2</c:v>
                </c:pt>
                <c:pt idx="164">
                  <c:v>4.6516653431925299E-2</c:v>
                </c:pt>
                <c:pt idx="165">
                  <c:v>4.6516653431925299E-2</c:v>
                </c:pt>
                <c:pt idx="166">
                  <c:v>4.6516653431925299E-2</c:v>
                </c:pt>
                <c:pt idx="167">
                  <c:v>4.6516653431925299E-2</c:v>
                </c:pt>
                <c:pt idx="168">
                  <c:v>4.6516653431925299E-2</c:v>
                </c:pt>
                <c:pt idx="169">
                  <c:v>4.6516653431925299E-2</c:v>
                </c:pt>
                <c:pt idx="170">
                  <c:v>4.6516653431925299E-2</c:v>
                </c:pt>
                <c:pt idx="171">
                  <c:v>4.6516653431925299E-2</c:v>
                </c:pt>
                <c:pt idx="172">
                  <c:v>4.6516653431925299E-2</c:v>
                </c:pt>
                <c:pt idx="173">
                  <c:v>4.6516653431925299E-2</c:v>
                </c:pt>
                <c:pt idx="174">
                  <c:v>4.6516653431925299E-2</c:v>
                </c:pt>
                <c:pt idx="175">
                  <c:v>4.6516653431925299E-2</c:v>
                </c:pt>
                <c:pt idx="176">
                  <c:v>4.6516653431925299E-2</c:v>
                </c:pt>
                <c:pt idx="177">
                  <c:v>4.6516653431925299E-2</c:v>
                </c:pt>
                <c:pt idx="178">
                  <c:v>4.6516653431925299E-2</c:v>
                </c:pt>
                <c:pt idx="179">
                  <c:v>4.6516653431925299E-2</c:v>
                </c:pt>
                <c:pt idx="180">
                  <c:v>4.6516653431925299E-2</c:v>
                </c:pt>
                <c:pt idx="181">
                  <c:v>4.6516653431925299E-2</c:v>
                </c:pt>
                <c:pt idx="182">
                  <c:v>4.6516653431925299E-2</c:v>
                </c:pt>
                <c:pt idx="183">
                  <c:v>4.6516653431925299E-2</c:v>
                </c:pt>
                <c:pt idx="184">
                  <c:v>4.6516653431925299E-2</c:v>
                </c:pt>
                <c:pt idx="185">
                  <c:v>4.6516653431925299E-2</c:v>
                </c:pt>
                <c:pt idx="186">
                  <c:v>4.6516653431925299E-2</c:v>
                </c:pt>
                <c:pt idx="187">
                  <c:v>4.6516653431925299E-2</c:v>
                </c:pt>
                <c:pt idx="188">
                  <c:v>4.6516653431925299E-2</c:v>
                </c:pt>
                <c:pt idx="189">
                  <c:v>4.6516653431925299E-2</c:v>
                </c:pt>
                <c:pt idx="190">
                  <c:v>4.6516653431925299E-2</c:v>
                </c:pt>
                <c:pt idx="191">
                  <c:v>4.6516653431925299E-2</c:v>
                </c:pt>
                <c:pt idx="192">
                  <c:v>4.6516653431925299E-2</c:v>
                </c:pt>
                <c:pt idx="193">
                  <c:v>4.6516653431925299E-2</c:v>
                </c:pt>
                <c:pt idx="194">
                  <c:v>4.6516653431925299E-2</c:v>
                </c:pt>
                <c:pt idx="195">
                  <c:v>4.6516653431925299E-2</c:v>
                </c:pt>
                <c:pt idx="196">
                  <c:v>4.6516653431925299E-2</c:v>
                </c:pt>
                <c:pt idx="197">
                  <c:v>4.6516653431925299E-2</c:v>
                </c:pt>
                <c:pt idx="198">
                  <c:v>4.6516653431925299E-2</c:v>
                </c:pt>
                <c:pt idx="199">
                  <c:v>4.6516653431925299E-2</c:v>
                </c:pt>
                <c:pt idx="200">
                  <c:v>4.6516653431925299E-2</c:v>
                </c:pt>
                <c:pt idx="201">
                  <c:v>4.6516653431925299E-2</c:v>
                </c:pt>
                <c:pt idx="202">
                  <c:v>4.6516653431925299E-2</c:v>
                </c:pt>
                <c:pt idx="203">
                  <c:v>4.6516653431925299E-2</c:v>
                </c:pt>
                <c:pt idx="204">
                  <c:v>4.6516653431925299E-2</c:v>
                </c:pt>
                <c:pt idx="205">
                  <c:v>4.6516653431925299E-2</c:v>
                </c:pt>
                <c:pt idx="206">
                  <c:v>4.6516653431925299E-2</c:v>
                </c:pt>
                <c:pt idx="207">
                  <c:v>4.6516653431925299E-2</c:v>
                </c:pt>
                <c:pt idx="208">
                  <c:v>4.6516653431925299E-2</c:v>
                </c:pt>
                <c:pt idx="209">
                  <c:v>4.6516653431925299E-2</c:v>
                </c:pt>
                <c:pt idx="210">
                  <c:v>4.6516653431925299E-2</c:v>
                </c:pt>
                <c:pt idx="211">
                  <c:v>4.6516653431925299E-2</c:v>
                </c:pt>
                <c:pt idx="212">
                  <c:v>4.6516653431925299E-2</c:v>
                </c:pt>
                <c:pt idx="213">
                  <c:v>4.6516653431925299E-2</c:v>
                </c:pt>
                <c:pt idx="214">
                  <c:v>4.6516653431925299E-2</c:v>
                </c:pt>
                <c:pt idx="215">
                  <c:v>4.6516653431925299E-2</c:v>
                </c:pt>
                <c:pt idx="216">
                  <c:v>4.6516653431925299E-2</c:v>
                </c:pt>
                <c:pt idx="217">
                  <c:v>4.6516653431925299E-2</c:v>
                </c:pt>
                <c:pt idx="218">
                  <c:v>4.6516653431925299E-2</c:v>
                </c:pt>
                <c:pt idx="219">
                  <c:v>4.6516653431925299E-2</c:v>
                </c:pt>
                <c:pt idx="220">
                  <c:v>4.6516653431925299E-2</c:v>
                </c:pt>
                <c:pt idx="221">
                  <c:v>4.6516653431925299E-2</c:v>
                </c:pt>
                <c:pt idx="222">
                  <c:v>4.6516653431925299E-2</c:v>
                </c:pt>
                <c:pt idx="223">
                  <c:v>4.6516653431925299E-2</c:v>
                </c:pt>
                <c:pt idx="224">
                  <c:v>4.6516653431925299E-2</c:v>
                </c:pt>
                <c:pt idx="225">
                  <c:v>4.6516653431925299E-2</c:v>
                </c:pt>
                <c:pt idx="226">
                  <c:v>4.6516653431925299E-2</c:v>
                </c:pt>
                <c:pt idx="227">
                  <c:v>4.6516653431925299E-2</c:v>
                </c:pt>
                <c:pt idx="228">
                  <c:v>4.6516653431925299E-2</c:v>
                </c:pt>
                <c:pt idx="229">
                  <c:v>4.6516653431925299E-2</c:v>
                </c:pt>
                <c:pt idx="230">
                  <c:v>4.6516653431925299E-2</c:v>
                </c:pt>
                <c:pt idx="231">
                  <c:v>4.6516653431925299E-2</c:v>
                </c:pt>
                <c:pt idx="232">
                  <c:v>4.6516653431925299E-2</c:v>
                </c:pt>
                <c:pt idx="233">
                  <c:v>4.6516653431925299E-2</c:v>
                </c:pt>
                <c:pt idx="234">
                  <c:v>4.6516653431925299E-2</c:v>
                </c:pt>
                <c:pt idx="235">
                  <c:v>4.6516653431925299E-2</c:v>
                </c:pt>
                <c:pt idx="236">
                  <c:v>4.6516653431925299E-2</c:v>
                </c:pt>
                <c:pt idx="237">
                  <c:v>4.6516653431925299E-2</c:v>
                </c:pt>
                <c:pt idx="238">
                  <c:v>4.6516653431925299E-2</c:v>
                </c:pt>
                <c:pt idx="239">
                  <c:v>4.6516653431925299E-2</c:v>
                </c:pt>
                <c:pt idx="240">
                  <c:v>4.6516653431925299E-2</c:v>
                </c:pt>
                <c:pt idx="241">
                  <c:v>4.6516653431925299E-2</c:v>
                </c:pt>
                <c:pt idx="242">
                  <c:v>4.6516653431925299E-2</c:v>
                </c:pt>
                <c:pt idx="243">
                  <c:v>4.6516653431925299E-2</c:v>
                </c:pt>
                <c:pt idx="244">
                  <c:v>4.6516653431925299E-2</c:v>
                </c:pt>
                <c:pt idx="245">
                  <c:v>4.6516653431925299E-2</c:v>
                </c:pt>
                <c:pt idx="246">
                  <c:v>4.6516653431925299E-2</c:v>
                </c:pt>
                <c:pt idx="247">
                  <c:v>4.6516653431925299E-2</c:v>
                </c:pt>
                <c:pt idx="248">
                  <c:v>4.6516653431925299E-2</c:v>
                </c:pt>
                <c:pt idx="249">
                  <c:v>4.6516653431925299E-2</c:v>
                </c:pt>
                <c:pt idx="250">
                  <c:v>4.6516653431925299E-2</c:v>
                </c:pt>
                <c:pt idx="251">
                  <c:v>4.6516653431925299E-2</c:v>
                </c:pt>
                <c:pt idx="252">
                  <c:v>4.6516653431925299E-2</c:v>
                </c:pt>
                <c:pt idx="253">
                  <c:v>4.6516653431925299E-2</c:v>
                </c:pt>
                <c:pt idx="254">
                  <c:v>4.6516653431925299E-2</c:v>
                </c:pt>
                <c:pt idx="255">
                  <c:v>4.6516653431925299E-2</c:v>
                </c:pt>
                <c:pt idx="256">
                  <c:v>4.6516653431925299E-2</c:v>
                </c:pt>
                <c:pt idx="257">
                  <c:v>4.6516653431925299E-2</c:v>
                </c:pt>
                <c:pt idx="258">
                  <c:v>4.6516653431925299E-2</c:v>
                </c:pt>
                <c:pt idx="259">
                  <c:v>4.6516653431925299E-2</c:v>
                </c:pt>
                <c:pt idx="260">
                  <c:v>4.6516653431925299E-2</c:v>
                </c:pt>
                <c:pt idx="261">
                  <c:v>4.6516653431925299E-2</c:v>
                </c:pt>
                <c:pt idx="262">
                  <c:v>4.6516653431925299E-2</c:v>
                </c:pt>
                <c:pt idx="263">
                  <c:v>4.6516653431925299E-2</c:v>
                </c:pt>
                <c:pt idx="264">
                  <c:v>4.6516653431925299E-2</c:v>
                </c:pt>
                <c:pt idx="265">
                  <c:v>4.6516653431925299E-2</c:v>
                </c:pt>
                <c:pt idx="266">
                  <c:v>4.6516653431925299E-2</c:v>
                </c:pt>
                <c:pt idx="267">
                  <c:v>4.6516653431925299E-2</c:v>
                </c:pt>
                <c:pt idx="268">
                  <c:v>4.6516653431925299E-2</c:v>
                </c:pt>
                <c:pt idx="269">
                  <c:v>4.6516653431925299E-2</c:v>
                </c:pt>
                <c:pt idx="270">
                  <c:v>4.6516653431925299E-2</c:v>
                </c:pt>
                <c:pt idx="271">
                  <c:v>4.6516653431925299E-2</c:v>
                </c:pt>
                <c:pt idx="272">
                  <c:v>4.6516653431925299E-2</c:v>
                </c:pt>
                <c:pt idx="273">
                  <c:v>4.6516653431925299E-2</c:v>
                </c:pt>
                <c:pt idx="274">
                  <c:v>4.6516653431925299E-2</c:v>
                </c:pt>
                <c:pt idx="275">
                  <c:v>4.6516653431925299E-2</c:v>
                </c:pt>
                <c:pt idx="276">
                  <c:v>4.6516653431925299E-2</c:v>
                </c:pt>
                <c:pt idx="277">
                  <c:v>4.6516653431925299E-2</c:v>
                </c:pt>
                <c:pt idx="278">
                  <c:v>4.6516653431925299E-2</c:v>
                </c:pt>
                <c:pt idx="279">
                  <c:v>4.6516653431925299E-2</c:v>
                </c:pt>
                <c:pt idx="280">
                  <c:v>4.6516653431925299E-2</c:v>
                </c:pt>
                <c:pt idx="281">
                  <c:v>4.6516653431925299E-2</c:v>
                </c:pt>
                <c:pt idx="282">
                  <c:v>4.6516653431925299E-2</c:v>
                </c:pt>
                <c:pt idx="283">
                  <c:v>4.6516653431925299E-2</c:v>
                </c:pt>
                <c:pt idx="284">
                  <c:v>4.6516653431925299E-2</c:v>
                </c:pt>
                <c:pt idx="285">
                  <c:v>4.6516653431925299E-2</c:v>
                </c:pt>
                <c:pt idx="286">
                  <c:v>4.6516653431925299E-2</c:v>
                </c:pt>
                <c:pt idx="287">
                  <c:v>4.6516653431925299E-2</c:v>
                </c:pt>
                <c:pt idx="288">
                  <c:v>4.6516653431925299E-2</c:v>
                </c:pt>
                <c:pt idx="289">
                  <c:v>4.6516653431925299E-2</c:v>
                </c:pt>
                <c:pt idx="290">
                  <c:v>4.6516653431925299E-2</c:v>
                </c:pt>
                <c:pt idx="291">
                  <c:v>4.6516653431925299E-2</c:v>
                </c:pt>
                <c:pt idx="292">
                  <c:v>4.6516653431925299E-2</c:v>
                </c:pt>
                <c:pt idx="293">
                  <c:v>4.6516653431925299E-2</c:v>
                </c:pt>
                <c:pt idx="294">
                  <c:v>4.6516653431925299E-2</c:v>
                </c:pt>
                <c:pt idx="295">
                  <c:v>4.6516653431925299E-2</c:v>
                </c:pt>
                <c:pt idx="296">
                  <c:v>4.6516653431925299E-2</c:v>
                </c:pt>
                <c:pt idx="297">
                  <c:v>4.6516653431925299E-2</c:v>
                </c:pt>
                <c:pt idx="298">
                  <c:v>4.6516653431925299E-2</c:v>
                </c:pt>
                <c:pt idx="299">
                  <c:v>4.6516653431925299E-2</c:v>
                </c:pt>
                <c:pt idx="300">
                  <c:v>4.6516653431925299E-2</c:v>
                </c:pt>
                <c:pt idx="301">
                  <c:v>4.6516653431925299E-2</c:v>
                </c:pt>
                <c:pt idx="302">
                  <c:v>4.6516653431925299E-2</c:v>
                </c:pt>
                <c:pt idx="303">
                  <c:v>4.6516653431925299E-2</c:v>
                </c:pt>
                <c:pt idx="304">
                  <c:v>4.6516653431925299E-2</c:v>
                </c:pt>
                <c:pt idx="305">
                  <c:v>4.6516653431925299E-2</c:v>
                </c:pt>
                <c:pt idx="306">
                  <c:v>4.6516653431925299E-2</c:v>
                </c:pt>
                <c:pt idx="307">
                  <c:v>4.6516653431925299E-2</c:v>
                </c:pt>
                <c:pt idx="308">
                  <c:v>4.6516653431925299E-2</c:v>
                </c:pt>
                <c:pt idx="309">
                  <c:v>4.6516653431925299E-2</c:v>
                </c:pt>
                <c:pt idx="310">
                  <c:v>4.6516653431925299E-2</c:v>
                </c:pt>
                <c:pt idx="311">
                  <c:v>4.6516653431925299E-2</c:v>
                </c:pt>
                <c:pt idx="312">
                  <c:v>4.6516653431925299E-2</c:v>
                </c:pt>
                <c:pt idx="313">
                  <c:v>4.6516653431925299E-2</c:v>
                </c:pt>
                <c:pt idx="314">
                  <c:v>4.6516653431925299E-2</c:v>
                </c:pt>
                <c:pt idx="315">
                  <c:v>4.6516653431925299E-2</c:v>
                </c:pt>
                <c:pt idx="316">
                  <c:v>4.6516653431925299E-2</c:v>
                </c:pt>
                <c:pt idx="317">
                  <c:v>4.6516653431925299E-2</c:v>
                </c:pt>
                <c:pt idx="318">
                  <c:v>4.6516653431925299E-2</c:v>
                </c:pt>
                <c:pt idx="319">
                  <c:v>4.6516653431925299E-2</c:v>
                </c:pt>
                <c:pt idx="320">
                  <c:v>4.6516653431925299E-2</c:v>
                </c:pt>
                <c:pt idx="321">
                  <c:v>4.6516653431925299E-2</c:v>
                </c:pt>
                <c:pt idx="322">
                  <c:v>4.6516653431925299E-2</c:v>
                </c:pt>
                <c:pt idx="323">
                  <c:v>4.6516653431925299E-2</c:v>
                </c:pt>
                <c:pt idx="324">
                  <c:v>4.6516653431925299E-2</c:v>
                </c:pt>
                <c:pt idx="325">
                  <c:v>4.6516653431925299E-2</c:v>
                </c:pt>
                <c:pt idx="326">
                  <c:v>4.6516653431925299E-2</c:v>
                </c:pt>
                <c:pt idx="327">
                  <c:v>4.6516653431925299E-2</c:v>
                </c:pt>
                <c:pt idx="328">
                  <c:v>4.6516653431925299E-2</c:v>
                </c:pt>
                <c:pt idx="329">
                  <c:v>4.6516653431925299E-2</c:v>
                </c:pt>
                <c:pt idx="330">
                  <c:v>4.6516653431925299E-2</c:v>
                </c:pt>
                <c:pt idx="331">
                  <c:v>4.6516653431925299E-2</c:v>
                </c:pt>
                <c:pt idx="332">
                  <c:v>4.6516653431925299E-2</c:v>
                </c:pt>
                <c:pt idx="333">
                  <c:v>4.6516653431925299E-2</c:v>
                </c:pt>
                <c:pt idx="334">
                  <c:v>4.6516653431925299E-2</c:v>
                </c:pt>
                <c:pt idx="335">
                  <c:v>4.6516653431925299E-2</c:v>
                </c:pt>
                <c:pt idx="336">
                  <c:v>4.6516653431925299E-2</c:v>
                </c:pt>
                <c:pt idx="337">
                  <c:v>4.6516653431925299E-2</c:v>
                </c:pt>
                <c:pt idx="338">
                  <c:v>4.6516653431925299E-2</c:v>
                </c:pt>
                <c:pt idx="339">
                  <c:v>4.6516653431925299E-2</c:v>
                </c:pt>
                <c:pt idx="340">
                  <c:v>4.6516653431925299E-2</c:v>
                </c:pt>
                <c:pt idx="341">
                  <c:v>4.6516653431925299E-2</c:v>
                </c:pt>
                <c:pt idx="342">
                  <c:v>4.6516653431925299E-2</c:v>
                </c:pt>
                <c:pt idx="343">
                  <c:v>4.6516653431925299E-2</c:v>
                </c:pt>
                <c:pt idx="344">
                  <c:v>4.6516653431925299E-2</c:v>
                </c:pt>
                <c:pt idx="345">
                  <c:v>4.6516653431925299E-2</c:v>
                </c:pt>
                <c:pt idx="346">
                  <c:v>4.6516653431925299E-2</c:v>
                </c:pt>
                <c:pt idx="347">
                  <c:v>4.6516653431925299E-2</c:v>
                </c:pt>
                <c:pt idx="348">
                  <c:v>4.6516653431925299E-2</c:v>
                </c:pt>
                <c:pt idx="349">
                  <c:v>4.6516653431925299E-2</c:v>
                </c:pt>
                <c:pt idx="350">
                  <c:v>4.6516653431925299E-2</c:v>
                </c:pt>
                <c:pt idx="351">
                  <c:v>4.6516653431925299E-2</c:v>
                </c:pt>
                <c:pt idx="352">
                  <c:v>4.6516653431925299E-2</c:v>
                </c:pt>
                <c:pt idx="353">
                  <c:v>4.6516653431925299E-2</c:v>
                </c:pt>
                <c:pt idx="354">
                  <c:v>4.6516653431925299E-2</c:v>
                </c:pt>
                <c:pt idx="355">
                  <c:v>4.6516653431925299E-2</c:v>
                </c:pt>
                <c:pt idx="356">
                  <c:v>4.6516653431925299E-2</c:v>
                </c:pt>
                <c:pt idx="357">
                  <c:v>4.6516653431925299E-2</c:v>
                </c:pt>
                <c:pt idx="358">
                  <c:v>4.6516653431925299E-2</c:v>
                </c:pt>
                <c:pt idx="359">
                  <c:v>4.6516653431925299E-2</c:v>
                </c:pt>
                <c:pt idx="360">
                  <c:v>4.6516653431925299E-2</c:v>
                </c:pt>
                <c:pt idx="361">
                  <c:v>4.6516653431925299E-2</c:v>
                </c:pt>
                <c:pt idx="362">
                  <c:v>4.6516653431925299E-2</c:v>
                </c:pt>
                <c:pt idx="363">
                  <c:v>4.6516653431925299E-2</c:v>
                </c:pt>
                <c:pt idx="364">
                  <c:v>4.6516653431925299E-2</c:v>
                </c:pt>
                <c:pt idx="365">
                  <c:v>4.6516653431925299E-2</c:v>
                </c:pt>
                <c:pt idx="366">
                  <c:v>4.6516653431925299E-2</c:v>
                </c:pt>
                <c:pt idx="367">
                  <c:v>4.6516653431925299E-2</c:v>
                </c:pt>
                <c:pt idx="368">
                  <c:v>4.6516653431925299E-2</c:v>
                </c:pt>
                <c:pt idx="369">
                  <c:v>4.6516653431925299E-2</c:v>
                </c:pt>
                <c:pt idx="370">
                  <c:v>4.6516653431925299E-2</c:v>
                </c:pt>
                <c:pt idx="371">
                  <c:v>4.6516653431925299E-2</c:v>
                </c:pt>
                <c:pt idx="372">
                  <c:v>4.6516653431925299E-2</c:v>
                </c:pt>
                <c:pt idx="373">
                  <c:v>4.6516653431925299E-2</c:v>
                </c:pt>
                <c:pt idx="374">
                  <c:v>4.6516653431925299E-2</c:v>
                </c:pt>
                <c:pt idx="375">
                  <c:v>4.6516653431925299E-2</c:v>
                </c:pt>
                <c:pt idx="376">
                  <c:v>4.6516653431925299E-2</c:v>
                </c:pt>
                <c:pt idx="377">
                  <c:v>4.6516653431925299E-2</c:v>
                </c:pt>
                <c:pt idx="378">
                  <c:v>4.6516653431925299E-2</c:v>
                </c:pt>
                <c:pt idx="379">
                  <c:v>4.6516653431925299E-2</c:v>
                </c:pt>
                <c:pt idx="380">
                  <c:v>4.6516653431925299E-2</c:v>
                </c:pt>
                <c:pt idx="381">
                  <c:v>4.6516653431925299E-2</c:v>
                </c:pt>
                <c:pt idx="382">
                  <c:v>4.6516653431925299E-2</c:v>
                </c:pt>
                <c:pt idx="383">
                  <c:v>4.6516653431925299E-2</c:v>
                </c:pt>
                <c:pt idx="384">
                  <c:v>4.6516653431925299E-2</c:v>
                </c:pt>
                <c:pt idx="385">
                  <c:v>4.6516653431925299E-2</c:v>
                </c:pt>
                <c:pt idx="386">
                  <c:v>4.6516653431925299E-2</c:v>
                </c:pt>
                <c:pt idx="387">
                  <c:v>4.6516653431925299E-2</c:v>
                </c:pt>
                <c:pt idx="388">
                  <c:v>4.6516653431925299E-2</c:v>
                </c:pt>
                <c:pt idx="389">
                  <c:v>4.6516653431925299E-2</c:v>
                </c:pt>
                <c:pt idx="390">
                  <c:v>4.6516653431925299E-2</c:v>
                </c:pt>
                <c:pt idx="391">
                  <c:v>4.6516653431925299E-2</c:v>
                </c:pt>
                <c:pt idx="392">
                  <c:v>4.6516653431925299E-2</c:v>
                </c:pt>
                <c:pt idx="393">
                  <c:v>4.6516653431925299E-2</c:v>
                </c:pt>
                <c:pt idx="394">
                  <c:v>4.6516653431925299E-2</c:v>
                </c:pt>
                <c:pt idx="395">
                  <c:v>4.6516653431925299E-2</c:v>
                </c:pt>
                <c:pt idx="396">
                  <c:v>4.6516653431925299E-2</c:v>
                </c:pt>
                <c:pt idx="397">
                  <c:v>4.6516653431925299E-2</c:v>
                </c:pt>
                <c:pt idx="398">
                  <c:v>4.6516653431925299E-2</c:v>
                </c:pt>
                <c:pt idx="399">
                  <c:v>4.6516653431925299E-2</c:v>
                </c:pt>
                <c:pt idx="400">
                  <c:v>4.6516653431925299E-2</c:v>
                </c:pt>
                <c:pt idx="401">
                  <c:v>4.6516653431925299E-2</c:v>
                </c:pt>
                <c:pt idx="402">
                  <c:v>4.6516653431925299E-2</c:v>
                </c:pt>
                <c:pt idx="403">
                  <c:v>4.6516653431925299E-2</c:v>
                </c:pt>
                <c:pt idx="404">
                  <c:v>4.6516653431925299E-2</c:v>
                </c:pt>
                <c:pt idx="405">
                  <c:v>4.6516653431925299E-2</c:v>
                </c:pt>
                <c:pt idx="406">
                  <c:v>4.6516653431925299E-2</c:v>
                </c:pt>
                <c:pt idx="407">
                  <c:v>4.6516653431925299E-2</c:v>
                </c:pt>
                <c:pt idx="408">
                  <c:v>4.6516653431925299E-2</c:v>
                </c:pt>
                <c:pt idx="409">
                  <c:v>4.6516653431925299E-2</c:v>
                </c:pt>
                <c:pt idx="410">
                  <c:v>4.6516653431925299E-2</c:v>
                </c:pt>
                <c:pt idx="411">
                  <c:v>4.6516653431925299E-2</c:v>
                </c:pt>
                <c:pt idx="412">
                  <c:v>4.6516653431925299E-2</c:v>
                </c:pt>
                <c:pt idx="413">
                  <c:v>4.6516653431925299E-2</c:v>
                </c:pt>
                <c:pt idx="414">
                  <c:v>4.6516653431925299E-2</c:v>
                </c:pt>
                <c:pt idx="415">
                  <c:v>4.6516653431925299E-2</c:v>
                </c:pt>
                <c:pt idx="416">
                  <c:v>4.6516653431925299E-2</c:v>
                </c:pt>
                <c:pt idx="417">
                  <c:v>4.6516653431925299E-2</c:v>
                </c:pt>
                <c:pt idx="418">
                  <c:v>4.6516653431925299E-2</c:v>
                </c:pt>
                <c:pt idx="419">
                  <c:v>4.6516653431925299E-2</c:v>
                </c:pt>
                <c:pt idx="420">
                  <c:v>4.6516653431925299E-2</c:v>
                </c:pt>
                <c:pt idx="421">
                  <c:v>4.6516653431925299E-2</c:v>
                </c:pt>
                <c:pt idx="422">
                  <c:v>4.6516653431925299E-2</c:v>
                </c:pt>
                <c:pt idx="423">
                  <c:v>4.6516653431925299E-2</c:v>
                </c:pt>
                <c:pt idx="424">
                  <c:v>4.6516653431925299E-2</c:v>
                </c:pt>
                <c:pt idx="425">
                  <c:v>4.6516653431925299E-2</c:v>
                </c:pt>
                <c:pt idx="426">
                  <c:v>4.6516653431925299E-2</c:v>
                </c:pt>
                <c:pt idx="427">
                  <c:v>4.6516653431925299E-2</c:v>
                </c:pt>
                <c:pt idx="428">
                  <c:v>4.6516653431925299E-2</c:v>
                </c:pt>
                <c:pt idx="429">
                  <c:v>4.6516653431925299E-2</c:v>
                </c:pt>
                <c:pt idx="430">
                  <c:v>4.6516653431925299E-2</c:v>
                </c:pt>
                <c:pt idx="431">
                  <c:v>4.6516653431925299E-2</c:v>
                </c:pt>
                <c:pt idx="432">
                  <c:v>4.6516653431925299E-2</c:v>
                </c:pt>
                <c:pt idx="433">
                  <c:v>4.6516653431925299E-2</c:v>
                </c:pt>
                <c:pt idx="434">
                  <c:v>4.6516653431925299E-2</c:v>
                </c:pt>
                <c:pt idx="435">
                  <c:v>4.6516653431925299E-2</c:v>
                </c:pt>
                <c:pt idx="436">
                  <c:v>4.6516653431925299E-2</c:v>
                </c:pt>
                <c:pt idx="437">
                  <c:v>4.6516653431925299E-2</c:v>
                </c:pt>
                <c:pt idx="438">
                  <c:v>4.6516653431925299E-2</c:v>
                </c:pt>
                <c:pt idx="439">
                  <c:v>4.6516653431925299E-2</c:v>
                </c:pt>
                <c:pt idx="440">
                  <c:v>4.6516653431925299E-2</c:v>
                </c:pt>
                <c:pt idx="441">
                  <c:v>4.6516653431925299E-2</c:v>
                </c:pt>
                <c:pt idx="442">
                  <c:v>4.6516653431925299E-2</c:v>
                </c:pt>
                <c:pt idx="443">
                  <c:v>4.6516653431925299E-2</c:v>
                </c:pt>
                <c:pt idx="444">
                  <c:v>4.6516653431925299E-2</c:v>
                </c:pt>
                <c:pt idx="445">
                  <c:v>4.6516653431925299E-2</c:v>
                </c:pt>
                <c:pt idx="446">
                  <c:v>4.6516653431925299E-2</c:v>
                </c:pt>
                <c:pt idx="447">
                  <c:v>4.6516653431925299E-2</c:v>
                </c:pt>
                <c:pt idx="448">
                  <c:v>4.6516653431925299E-2</c:v>
                </c:pt>
                <c:pt idx="449">
                  <c:v>4.6516653431925299E-2</c:v>
                </c:pt>
                <c:pt idx="450">
                  <c:v>4.6516653431925299E-2</c:v>
                </c:pt>
                <c:pt idx="451">
                  <c:v>4.6516653431925299E-2</c:v>
                </c:pt>
                <c:pt idx="452">
                  <c:v>4.6516653431925299E-2</c:v>
                </c:pt>
                <c:pt idx="453">
                  <c:v>4.6516653431925299E-2</c:v>
                </c:pt>
                <c:pt idx="454">
                  <c:v>4.6516653431925299E-2</c:v>
                </c:pt>
                <c:pt idx="455">
                  <c:v>4.6516653431925299E-2</c:v>
                </c:pt>
                <c:pt idx="456">
                  <c:v>4.6516653431925299E-2</c:v>
                </c:pt>
                <c:pt idx="457">
                  <c:v>4.6516653431925299E-2</c:v>
                </c:pt>
                <c:pt idx="458">
                  <c:v>4.6516653431925299E-2</c:v>
                </c:pt>
                <c:pt idx="459">
                  <c:v>4.6516653431925299E-2</c:v>
                </c:pt>
                <c:pt idx="460">
                  <c:v>4.6516653431925299E-2</c:v>
                </c:pt>
                <c:pt idx="461">
                  <c:v>4.6516653431925299E-2</c:v>
                </c:pt>
                <c:pt idx="462">
                  <c:v>4.6516653431925299E-2</c:v>
                </c:pt>
                <c:pt idx="463">
                  <c:v>4.6516653431925299E-2</c:v>
                </c:pt>
                <c:pt idx="464">
                  <c:v>4.6516653431925299E-2</c:v>
                </c:pt>
                <c:pt idx="465">
                  <c:v>4.6516653431925299E-2</c:v>
                </c:pt>
                <c:pt idx="466">
                  <c:v>4.6516653431925299E-2</c:v>
                </c:pt>
                <c:pt idx="467">
                  <c:v>4.6516653431925299E-2</c:v>
                </c:pt>
                <c:pt idx="468">
                  <c:v>4.6516653431925299E-2</c:v>
                </c:pt>
                <c:pt idx="469">
                  <c:v>4.6516653431925299E-2</c:v>
                </c:pt>
                <c:pt idx="470">
                  <c:v>4.6516653431925299E-2</c:v>
                </c:pt>
                <c:pt idx="471">
                  <c:v>4.6516653431925299E-2</c:v>
                </c:pt>
                <c:pt idx="472">
                  <c:v>4.6516653431925299E-2</c:v>
                </c:pt>
                <c:pt idx="473">
                  <c:v>4.6516653431925299E-2</c:v>
                </c:pt>
                <c:pt idx="474">
                  <c:v>4.6516653431925299E-2</c:v>
                </c:pt>
                <c:pt idx="475">
                  <c:v>4.6516653431925299E-2</c:v>
                </c:pt>
                <c:pt idx="476">
                  <c:v>4.6516653431925299E-2</c:v>
                </c:pt>
                <c:pt idx="477">
                  <c:v>4.6516653431925299E-2</c:v>
                </c:pt>
                <c:pt idx="478">
                  <c:v>4.6516653431925299E-2</c:v>
                </c:pt>
                <c:pt idx="479">
                  <c:v>4.6516653431925299E-2</c:v>
                </c:pt>
                <c:pt idx="480">
                  <c:v>4.6516653431925299E-2</c:v>
                </c:pt>
                <c:pt idx="481">
                  <c:v>4.6516653431925299E-2</c:v>
                </c:pt>
                <c:pt idx="482">
                  <c:v>4.6516653431925299E-2</c:v>
                </c:pt>
                <c:pt idx="483">
                  <c:v>4.6516653431925299E-2</c:v>
                </c:pt>
                <c:pt idx="484">
                  <c:v>4.6516653431925299E-2</c:v>
                </c:pt>
                <c:pt idx="485">
                  <c:v>4.6516653431925299E-2</c:v>
                </c:pt>
                <c:pt idx="486">
                  <c:v>4.6516653431925299E-2</c:v>
                </c:pt>
                <c:pt idx="487">
                  <c:v>4.6516653431925299E-2</c:v>
                </c:pt>
                <c:pt idx="488">
                  <c:v>4.6516653431925299E-2</c:v>
                </c:pt>
                <c:pt idx="489">
                  <c:v>4.6516653431925299E-2</c:v>
                </c:pt>
                <c:pt idx="490">
                  <c:v>4.6516653431925299E-2</c:v>
                </c:pt>
                <c:pt idx="491">
                  <c:v>4.6516653431925299E-2</c:v>
                </c:pt>
                <c:pt idx="492">
                  <c:v>4.6516653431925299E-2</c:v>
                </c:pt>
                <c:pt idx="493">
                  <c:v>4.6516653431925299E-2</c:v>
                </c:pt>
                <c:pt idx="494">
                  <c:v>4.6516653431925299E-2</c:v>
                </c:pt>
                <c:pt idx="495">
                  <c:v>4.6516653431925299E-2</c:v>
                </c:pt>
                <c:pt idx="496">
                  <c:v>4.6516653431925299E-2</c:v>
                </c:pt>
                <c:pt idx="497">
                  <c:v>4.6516653431925299E-2</c:v>
                </c:pt>
                <c:pt idx="498">
                  <c:v>4.6516653431925299E-2</c:v>
                </c:pt>
                <c:pt idx="499">
                  <c:v>4.6516653431925299E-2</c:v>
                </c:pt>
                <c:pt idx="500">
                  <c:v>4.6516653431925299E-2</c:v>
                </c:pt>
                <c:pt idx="501">
                  <c:v>4.6516653431925299E-2</c:v>
                </c:pt>
                <c:pt idx="502">
                  <c:v>4.6516653431925299E-2</c:v>
                </c:pt>
                <c:pt idx="503">
                  <c:v>4.6516653431925299E-2</c:v>
                </c:pt>
                <c:pt idx="504">
                  <c:v>4.6516653431925299E-2</c:v>
                </c:pt>
                <c:pt idx="505">
                  <c:v>4.6516653431925299E-2</c:v>
                </c:pt>
                <c:pt idx="506">
                  <c:v>4.6516653431925299E-2</c:v>
                </c:pt>
                <c:pt idx="507">
                  <c:v>4.6516653431925299E-2</c:v>
                </c:pt>
                <c:pt idx="508">
                  <c:v>4.6516653431925299E-2</c:v>
                </c:pt>
                <c:pt idx="509">
                  <c:v>4.6516653431925299E-2</c:v>
                </c:pt>
                <c:pt idx="510">
                  <c:v>4.6516653431925299E-2</c:v>
                </c:pt>
                <c:pt idx="511">
                  <c:v>4.6516653431925299E-2</c:v>
                </c:pt>
                <c:pt idx="512">
                  <c:v>4.6516653431925299E-2</c:v>
                </c:pt>
                <c:pt idx="513">
                  <c:v>4.6516653431925299E-2</c:v>
                </c:pt>
                <c:pt idx="514">
                  <c:v>4.6516653431925299E-2</c:v>
                </c:pt>
                <c:pt idx="515">
                  <c:v>4.6516653431925299E-2</c:v>
                </c:pt>
                <c:pt idx="516">
                  <c:v>4.6516653431925299E-2</c:v>
                </c:pt>
                <c:pt idx="517">
                  <c:v>4.6516653431925299E-2</c:v>
                </c:pt>
                <c:pt idx="518">
                  <c:v>4.6516653431925299E-2</c:v>
                </c:pt>
                <c:pt idx="519">
                  <c:v>4.6516653431925299E-2</c:v>
                </c:pt>
                <c:pt idx="520">
                  <c:v>4.6516653431925299E-2</c:v>
                </c:pt>
                <c:pt idx="521">
                  <c:v>4.6516653431925299E-2</c:v>
                </c:pt>
                <c:pt idx="522">
                  <c:v>4.6516653431925299E-2</c:v>
                </c:pt>
                <c:pt idx="523">
                  <c:v>4.6516653431925299E-2</c:v>
                </c:pt>
                <c:pt idx="524">
                  <c:v>4.6516653431925299E-2</c:v>
                </c:pt>
                <c:pt idx="525">
                  <c:v>4.6516653431925299E-2</c:v>
                </c:pt>
                <c:pt idx="526">
                  <c:v>4.6516653431925299E-2</c:v>
                </c:pt>
                <c:pt idx="527">
                  <c:v>4.6516653431925299E-2</c:v>
                </c:pt>
                <c:pt idx="528">
                  <c:v>4.6516653431925299E-2</c:v>
                </c:pt>
                <c:pt idx="529">
                  <c:v>4.6516653431925299E-2</c:v>
                </c:pt>
                <c:pt idx="530">
                  <c:v>4.6516653431925299E-2</c:v>
                </c:pt>
                <c:pt idx="531">
                  <c:v>4.6516653431925299E-2</c:v>
                </c:pt>
                <c:pt idx="532">
                  <c:v>4.6516653431925299E-2</c:v>
                </c:pt>
                <c:pt idx="533">
                  <c:v>4.6516653431925299E-2</c:v>
                </c:pt>
                <c:pt idx="534">
                  <c:v>4.6516653431925299E-2</c:v>
                </c:pt>
                <c:pt idx="535">
                  <c:v>4.6516653431925299E-2</c:v>
                </c:pt>
                <c:pt idx="536">
                  <c:v>4.6516653431925299E-2</c:v>
                </c:pt>
                <c:pt idx="537">
                  <c:v>4.6516653431925299E-2</c:v>
                </c:pt>
                <c:pt idx="538">
                  <c:v>4.6516653431925299E-2</c:v>
                </c:pt>
                <c:pt idx="539">
                  <c:v>4.6516653431925299E-2</c:v>
                </c:pt>
                <c:pt idx="540">
                  <c:v>4.6516653431925299E-2</c:v>
                </c:pt>
                <c:pt idx="541">
                  <c:v>4.6516653431925299E-2</c:v>
                </c:pt>
                <c:pt idx="542">
                  <c:v>4.6516653431925299E-2</c:v>
                </c:pt>
                <c:pt idx="543">
                  <c:v>4.6516653431925299E-2</c:v>
                </c:pt>
                <c:pt idx="544">
                  <c:v>4.6516653431925299E-2</c:v>
                </c:pt>
                <c:pt idx="545">
                  <c:v>4.6516653431925299E-2</c:v>
                </c:pt>
                <c:pt idx="546">
                  <c:v>4.6516653431925299E-2</c:v>
                </c:pt>
                <c:pt idx="547">
                  <c:v>4.6516653431925299E-2</c:v>
                </c:pt>
                <c:pt idx="548">
                  <c:v>4.6516653431925299E-2</c:v>
                </c:pt>
                <c:pt idx="549">
                  <c:v>4.6516653431925299E-2</c:v>
                </c:pt>
                <c:pt idx="550">
                  <c:v>4.6516653431925299E-2</c:v>
                </c:pt>
                <c:pt idx="551">
                  <c:v>4.6516653431925299E-2</c:v>
                </c:pt>
                <c:pt idx="552">
                  <c:v>4.6516653431925299E-2</c:v>
                </c:pt>
                <c:pt idx="553">
                  <c:v>4.6516653431925299E-2</c:v>
                </c:pt>
                <c:pt idx="554">
                  <c:v>4.6516653431925299E-2</c:v>
                </c:pt>
                <c:pt idx="555">
                  <c:v>4.6516653431925299E-2</c:v>
                </c:pt>
                <c:pt idx="556">
                  <c:v>4.6516653431925299E-2</c:v>
                </c:pt>
                <c:pt idx="557">
                  <c:v>4.6516653431925299E-2</c:v>
                </c:pt>
                <c:pt idx="558">
                  <c:v>4.6516653431925299E-2</c:v>
                </c:pt>
                <c:pt idx="559">
                  <c:v>4.6516653431925299E-2</c:v>
                </c:pt>
                <c:pt idx="560">
                  <c:v>4.6516653431925299E-2</c:v>
                </c:pt>
                <c:pt idx="561">
                  <c:v>4.6516653431925299E-2</c:v>
                </c:pt>
                <c:pt idx="562">
                  <c:v>4.6516653431925299E-2</c:v>
                </c:pt>
                <c:pt idx="563">
                  <c:v>4.6516653431925299E-2</c:v>
                </c:pt>
                <c:pt idx="564">
                  <c:v>4.6516653431925299E-2</c:v>
                </c:pt>
                <c:pt idx="565">
                  <c:v>4.6516653431925299E-2</c:v>
                </c:pt>
                <c:pt idx="566">
                  <c:v>4.6516653431925299E-2</c:v>
                </c:pt>
                <c:pt idx="567">
                  <c:v>4.6516653431925299E-2</c:v>
                </c:pt>
                <c:pt idx="568">
                  <c:v>4.6516653431925299E-2</c:v>
                </c:pt>
                <c:pt idx="569">
                  <c:v>4.6516653431925299E-2</c:v>
                </c:pt>
                <c:pt idx="570">
                  <c:v>4.6516653431925299E-2</c:v>
                </c:pt>
                <c:pt idx="571">
                  <c:v>4.6516653431925299E-2</c:v>
                </c:pt>
                <c:pt idx="572">
                  <c:v>4.6516653431925299E-2</c:v>
                </c:pt>
                <c:pt idx="573">
                  <c:v>4.6516653431925299E-2</c:v>
                </c:pt>
                <c:pt idx="574">
                  <c:v>4.6516653431925299E-2</c:v>
                </c:pt>
                <c:pt idx="575">
                  <c:v>4.6516653431925299E-2</c:v>
                </c:pt>
                <c:pt idx="576">
                  <c:v>4.6516653431925299E-2</c:v>
                </c:pt>
                <c:pt idx="577">
                  <c:v>4.6516653431925299E-2</c:v>
                </c:pt>
                <c:pt idx="578">
                  <c:v>4.6516653431925299E-2</c:v>
                </c:pt>
                <c:pt idx="579">
                  <c:v>4.6516653431925299E-2</c:v>
                </c:pt>
                <c:pt idx="580">
                  <c:v>4.6516653431925299E-2</c:v>
                </c:pt>
                <c:pt idx="581">
                  <c:v>4.6516653431925299E-2</c:v>
                </c:pt>
                <c:pt idx="582">
                  <c:v>4.6516653431925299E-2</c:v>
                </c:pt>
                <c:pt idx="583">
                  <c:v>4.6516653431925299E-2</c:v>
                </c:pt>
                <c:pt idx="584">
                  <c:v>4.6516653431925299E-2</c:v>
                </c:pt>
                <c:pt idx="585">
                  <c:v>4.6516653431925299E-2</c:v>
                </c:pt>
                <c:pt idx="586">
                  <c:v>4.6516653431925299E-2</c:v>
                </c:pt>
                <c:pt idx="587">
                  <c:v>4.6516653431925299E-2</c:v>
                </c:pt>
                <c:pt idx="588">
                  <c:v>4.6516653431925299E-2</c:v>
                </c:pt>
                <c:pt idx="589">
                  <c:v>4.6516653431925299E-2</c:v>
                </c:pt>
                <c:pt idx="590">
                  <c:v>4.6516653431925299E-2</c:v>
                </c:pt>
                <c:pt idx="591">
                  <c:v>4.6516653431925299E-2</c:v>
                </c:pt>
                <c:pt idx="592">
                  <c:v>4.6516653431925299E-2</c:v>
                </c:pt>
                <c:pt idx="593">
                  <c:v>4.6516653431925299E-2</c:v>
                </c:pt>
                <c:pt idx="594">
                  <c:v>4.6516653431925299E-2</c:v>
                </c:pt>
                <c:pt idx="595">
                  <c:v>4.6516653431925299E-2</c:v>
                </c:pt>
                <c:pt idx="596">
                  <c:v>4.6516653431925299E-2</c:v>
                </c:pt>
                <c:pt idx="597">
                  <c:v>4.6516653431925299E-2</c:v>
                </c:pt>
                <c:pt idx="598">
                  <c:v>4.6516653431925299E-2</c:v>
                </c:pt>
                <c:pt idx="599">
                  <c:v>4.6516653431925299E-2</c:v>
                </c:pt>
                <c:pt idx="600">
                  <c:v>4.6516653431925299E-2</c:v>
                </c:pt>
                <c:pt idx="601">
                  <c:v>4.6516653431925299E-2</c:v>
                </c:pt>
                <c:pt idx="602">
                  <c:v>4.6516653431925299E-2</c:v>
                </c:pt>
                <c:pt idx="603">
                  <c:v>4.6516653431925299E-2</c:v>
                </c:pt>
                <c:pt idx="604">
                  <c:v>4.6516653431925299E-2</c:v>
                </c:pt>
                <c:pt idx="605">
                  <c:v>4.6516653431925299E-2</c:v>
                </c:pt>
                <c:pt idx="606">
                  <c:v>4.6516653431925299E-2</c:v>
                </c:pt>
                <c:pt idx="607">
                  <c:v>4.6516653431925299E-2</c:v>
                </c:pt>
                <c:pt idx="608">
                  <c:v>4.6516653431925299E-2</c:v>
                </c:pt>
                <c:pt idx="609">
                  <c:v>4.6516653431925299E-2</c:v>
                </c:pt>
                <c:pt idx="610">
                  <c:v>4.6516653431925299E-2</c:v>
                </c:pt>
                <c:pt idx="611">
                  <c:v>4.6516653431925299E-2</c:v>
                </c:pt>
                <c:pt idx="612">
                  <c:v>4.6516653431925299E-2</c:v>
                </c:pt>
                <c:pt idx="613">
                  <c:v>4.6516653431925299E-2</c:v>
                </c:pt>
                <c:pt idx="614">
                  <c:v>4.6516653431925299E-2</c:v>
                </c:pt>
                <c:pt idx="615">
                  <c:v>4.6516653431925299E-2</c:v>
                </c:pt>
                <c:pt idx="616">
                  <c:v>4.6516653431925299E-2</c:v>
                </c:pt>
                <c:pt idx="617">
                  <c:v>4.6516653431925299E-2</c:v>
                </c:pt>
                <c:pt idx="618">
                  <c:v>4.6516653431925299E-2</c:v>
                </c:pt>
                <c:pt idx="619">
                  <c:v>4.6516653431925299E-2</c:v>
                </c:pt>
                <c:pt idx="620">
                  <c:v>4.6516653431925299E-2</c:v>
                </c:pt>
                <c:pt idx="621">
                  <c:v>4.6516653431925299E-2</c:v>
                </c:pt>
                <c:pt idx="622">
                  <c:v>4.6516653431925299E-2</c:v>
                </c:pt>
                <c:pt idx="623">
                  <c:v>4.6516653431925299E-2</c:v>
                </c:pt>
                <c:pt idx="624">
                  <c:v>4.6516653431925299E-2</c:v>
                </c:pt>
                <c:pt idx="625">
                  <c:v>4.6516653431925299E-2</c:v>
                </c:pt>
                <c:pt idx="626">
                  <c:v>4.6516653431925299E-2</c:v>
                </c:pt>
                <c:pt idx="627">
                  <c:v>4.6516653431925299E-2</c:v>
                </c:pt>
                <c:pt idx="628">
                  <c:v>4.6516653431925299E-2</c:v>
                </c:pt>
                <c:pt idx="629">
                  <c:v>4.6516653431925299E-2</c:v>
                </c:pt>
                <c:pt idx="630">
                  <c:v>4.6516653431925299E-2</c:v>
                </c:pt>
                <c:pt idx="631">
                  <c:v>4.6516653431925299E-2</c:v>
                </c:pt>
                <c:pt idx="632">
                  <c:v>4.6516653431925299E-2</c:v>
                </c:pt>
                <c:pt idx="633">
                  <c:v>4.6516653431925299E-2</c:v>
                </c:pt>
                <c:pt idx="634">
                  <c:v>4.6516653431925299E-2</c:v>
                </c:pt>
                <c:pt idx="635">
                  <c:v>4.6516653431925299E-2</c:v>
                </c:pt>
                <c:pt idx="636">
                  <c:v>4.6516653431925299E-2</c:v>
                </c:pt>
                <c:pt idx="637">
                  <c:v>4.6516653431925299E-2</c:v>
                </c:pt>
                <c:pt idx="638">
                  <c:v>4.6516653431925299E-2</c:v>
                </c:pt>
                <c:pt idx="639">
                  <c:v>4.6516653431925299E-2</c:v>
                </c:pt>
                <c:pt idx="640">
                  <c:v>4.6516653431925299E-2</c:v>
                </c:pt>
                <c:pt idx="641">
                  <c:v>4.6516653431925299E-2</c:v>
                </c:pt>
                <c:pt idx="642">
                  <c:v>4.6516653431925299E-2</c:v>
                </c:pt>
                <c:pt idx="643">
                  <c:v>4.6516653431925299E-2</c:v>
                </c:pt>
                <c:pt idx="644">
                  <c:v>4.6516653431925299E-2</c:v>
                </c:pt>
                <c:pt idx="645">
                  <c:v>4.6516653431925299E-2</c:v>
                </c:pt>
                <c:pt idx="646">
                  <c:v>4.6516653431925299E-2</c:v>
                </c:pt>
                <c:pt idx="647">
                  <c:v>4.6516653431925299E-2</c:v>
                </c:pt>
                <c:pt idx="648">
                  <c:v>4.6516653431925299E-2</c:v>
                </c:pt>
                <c:pt idx="649">
                  <c:v>4.6516653431925299E-2</c:v>
                </c:pt>
                <c:pt idx="650">
                  <c:v>4.6516653431925299E-2</c:v>
                </c:pt>
                <c:pt idx="651">
                  <c:v>4.6516653431925299E-2</c:v>
                </c:pt>
                <c:pt idx="652">
                  <c:v>4.6516653431925299E-2</c:v>
                </c:pt>
                <c:pt idx="653">
                  <c:v>4.6516653431925299E-2</c:v>
                </c:pt>
                <c:pt idx="654">
                  <c:v>4.6516653431925299E-2</c:v>
                </c:pt>
                <c:pt idx="655">
                  <c:v>4.6516653431925299E-2</c:v>
                </c:pt>
                <c:pt idx="656">
                  <c:v>4.6516653431925299E-2</c:v>
                </c:pt>
                <c:pt idx="657">
                  <c:v>4.6516653431925299E-2</c:v>
                </c:pt>
                <c:pt idx="658">
                  <c:v>4.6516653431925299E-2</c:v>
                </c:pt>
                <c:pt idx="659">
                  <c:v>4.6516653431925299E-2</c:v>
                </c:pt>
                <c:pt idx="660">
                  <c:v>4.6516653431925299E-2</c:v>
                </c:pt>
                <c:pt idx="661">
                  <c:v>4.6516653431925299E-2</c:v>
                </c:pt>
                <c:pt idx="662">
                  <c:v>4.6516653431925299E-2</c:v>
                </c:pt>
                <c:pt idx="663">
                  <c:v>4.6516653431925299E-2</c:v>
                </c:pt>
                <c:pt idx="664">
                  <c:v>4.6516653431925299E-2</c:v>
                </c:pt>
                <c:pt idx="665">
                  <c:v>4.6516653431925299E-2</c:v>
                </c:pt>
                <c:pt idx="666">
                  <c:v>4.6516653431925299E-2</c:v>
                </c:pt>
                <c:pt idx="667">
                  <c:v>4.6516653431925299E-2</c:v>
                </c:pt>
                <c:pt idx="668">
                  <c:v>4.6516653431925299E-2</c:v>
                </c:pt>
                <c:pt idx="669">
                  <c:v>4.6516653431925299E-2</c:v>
                </c:pt>
                <c:pt idx="670">
                  <c:v>4.6516653431925299E-2</c:v>
                </c:pt>
                <c:pt idx="671">
                  <c:v>4.6516653431925299E-2</c:v>
                </c:pt>
                <c:pt idx="672">
                  <c:v>4.6516653431925299E-2</c:v>
                </c:pt>
                <c:pt idx="673">
                  <c:v>4.6516653431925299E-2</c:v>
                </c:pt>
                <c:pt idx="674">
                  <c:v>4.6516653431925299E-2</c:v>
                </c:pt>
                <c:pt idx="675">
                  <c:v>4.6516653431925299E-2</c:v>
                </c:pt>
                <c:pt idx="676">
                  <c:v>4.6516653431925299E-2</c:v>
                </c:pt>
                <c:pt idx="677">
                  <c:v>4.6516653431925299E-2</c:v>
                </c:pt>
                <c:pt idx="678">
                  <c:v>4.6516653431925299E-2</c:v>
                </c:pt>
                <c:pt idx="679">
                  <c:v>4.6516653431925299E-2</c:v>
                </c:pt>
                <c:pt idx="680">
                  <c:v>4.6516653431925299E-2</c:v>
                </c:pt>
                <c:pt idx="681">
                  <c:v>4.6516653431925299E-2</c:v>
                </c:pt>
                <c:pt idx="682">
                  <c:v>4.6516653431925299E-2</c:v>
                </c:pt>
                <c:pt idx="683">
                  <c:v>4.6516653431925299E-2</c:v>
                </c:pt>
                <c:pt idx="684">
                  <c:v>4.6516653431925299E-2</c:v>
                </c:pt>
                <c:pt idx="685">
                  <c:v>4.6516653431925299E-2</c:v>
                </c:pt>
                <c:pt idx="686">
                  <c:v>4.6516653431925299E-2</c:v>
                </c:pt>
                <c:pt idx="687">
                  <c:v>4.6516653431925299E-2</c:v>
                </c:pt>
                <c:pt idx="688">
                  <c:v>4.6516653431925299E-2</c:v>
                </c:pt>
                <c:pt idx="689">
                  <c:v>4.6516653431925299E-2</c:v>
                </c:pt>
                <c:pt idx="690">
                  <c:v>4.6516653431925299E-2</c:v>
                </c:pt>
                <c:pt idx="691">
                  <c:v>4.6516653431925299E-2</c:v>
                </c:pt>
                <c:pt idx="692">
                  <c:v>4.6516653431925299E-2</c:v>
                </c:pt>
                <c:pt idx="693">
                  <c:v>4.6516653431925299E-2</c:v>
                </c:pt>
                <c:pt idx="694">
                  <c:v>4.6516653431925299E-2</c:v>
                </c:pt>
                <c:pt idx="695">
                  <c:v>4.6516653431925299E-2</c:v>
                </c:pt>
                <c:pt idx="696">
                  <c:v>4.6516653431925299E-2</c:v>
                </c:pt>
                <c:pt idx="697">
                  <c:v>4.6516653431925299E-2</c:v>
                </c:pt>
                <c:pt idx="698">
                  <c:v>4.6516653431925299E-2</c:v>
                </c:pt>
                <c:pt idx="699">
                  <c:v>4.6516653431925299E-2</c:v>
                </c:pt>
                <c:pt idx="700">
                  <c:v>4.6516653431925299E-2</c:v>
                </c:pt>
                <c:pt idx="701">
                  <c:v>4.6516653431925299E-2</c:v>
                </c:pt>
                <c:pt idx="702">
                  <c:v>4.6516653431925299E-2</c:v>
                </c:pt>
                <c:pt idx="703">
                  <c:v>4.6516653431925299E-2</c:v>
                </c:pt>
                <c:pt idx="704">
                  <c:v>4.6516653431925299E-2</c:v>
                </c:pt>
                <c:pt idx="705">
                  <c:v>4.6516653431925299E-2</c:v>
                </c:pt>
                <c:pt idx="706">
                  <c:v>4.6516653431925299E-2</c:v>
                </c:pt>
                <c:pt idx="707">
                  <c:v>4.6516653431925299E-2</c:v>
                </c:pt>
                <c:pt idx="708">
                  <c:v>4.6516653431925299E-2</c:v>
                </c:pt>
                <c:pt idx="709">
                  <c:v>4.6516653431925299E-2</c:v>
                </c:pt>
                <c:pt idx="710">
                  <c:v>4.6516653431925299E-2</c:v>
                </c:pt>
                <c:pt idx="711">
                  <c:v>4.6516653431925299E-2</c:v>
                </c:pt>
                <c:pt idx="712">
                  <c:v>4.6516653431925299E-2</c:v>
                </c:pt>
                <c:pt idx="713">
                  <c:v>4.6516653431925299E-2</c:v>
                </c:pt>
                <c:pt idx="714">
                  <c:v>4.6516653431925299E-2</c:v>
                </c:pt>
                <c:pt idx="715">
                  <c:v>4.6516653431925299E-2</c:v>
                </c:pt>
                <c:pt idx="716">
                  <c:v>4.6516653431925299E-2</c:v>
                </c:pt>
                <c:pt idx="717">
                  <c:v>4.6516653431925299E-2</c:v>
                </c:pt>
                <c:pt idx="718">
                  <c:v>4.6516653431925299E-2</c:v>
                </c:pt>
                <c:pt idx="719">
                  <c:v>4.6516653431925299E-2</c:v>
                </c:pt>
                <c:pt idx="720">
                  <c:v>4.6516653431925299E-2</c:v>
                </c:pt>
                <c:pt idx="721">
                  <c:v>4.6516653431925299E-2</c:v>
                </c:pt>
                <c:pt idx="722">
                  <c:v>4.6516653431925299E-2</c:v>
                </c:pt>
                <c:pt idx="723">
                  <c:v>4.6516653431925299E-2</c:v>
                </c:pt>
                <c:pt idx="724">
                  <c:v>4.6516653431925299E-2</c:v>
                </c:pt>
                <c:pt idx="725">
                  <c:v>4.6516653431925299E-2</c:v>
                </c:pt>
                <c:pt idx="726">
                  <c:v>4.6516653431925299E-2</c:v>
                </c:pt>
                <c:pt idx="727">
                  <c:v>4.6516653431925299E-2</c:v>
                </c:pt>
                <c:pt idx="728">
                  <c:v>4.6516653431925299E-2</c:v>
                </c:pt>
                <c:pt idx="729">
                  <c:v>4.6516653431925299E-2</c:v>
                </c:pt>
                <c:pt idx="730">
                  <c:v>4.6516653431925299E-2</c:v>
                </c:pt>
                <c:pt idx="731">
                  <c:v>4.6516653431925299E-2</c:v>
                </c:pt>
                <c:pt idx="732">
                  <c:v>4.6516653431925299E-2</c:v>
                </c:pt>
                <c:pt idx="733">
                  <c:v>4.6516653431925299E-2</c:v>
                </c:pt>
                <c:pt idx="734">
                  <c:v>4.6516653431925299E-2</c:v>
                </c:pt>
                <c:pt idx="735">
                  <c:v>4.6516653431925299E-2</c:v>
                </c:pt>
                <c:pt idx="736">
                  <c:v>4.6516653431925299E-2</c:v>
                </c:pt>
                <c:pt idx="737">
                  <c:v>4.6516653431925299E-2</c:v>
                </c:pt>
                <c:pt idx="738">
                  <c:v>4.6516653431925299E-2</c:v>
                </c:pt>
                <c:pt idx="739">
                  <c:v>4.6516653431925299E-2</c:v>
                </c:pt>
                <c:pt idx="740">
                  <c:v>4.6516653431925299E-2</c:v>
                </c:pt>
                <c:pt idx="741">
                  <c:v>4.6516653431925299E-2</c:v>
                </c:pt>
                <c:pt idx="742">
                  <c:v>4.6516653431925299E-2</c:v>
                </c:pt>
                <c:pt idx="743">
                  <c:v>4.6516653431925299E-2</c:v>
                </c:pt>
                <c:pt idx="744">
                  <c:v>4.6516653431925299E-2</c:v>
                </c:pt>
                <c:pt idx="745">
                  <c:v>4.6516653431925299E-2</c:v>
                </c:pt>
                <c:pt idx="746">
                  <c:v>4.6516653431925299E-2</c:v>
                </c:pt>
                <c:pt idx="747">
                  <c:v>4.6516653431925299E-2</c:v>
                </c:pt>
                <c:pt idx="748">
                  <c:v>4.6516653431925299E-2</c:v>
                </c:pt>
                <c:pt idx="749">
                  <c:v>4.6516653431925299E-2</c:v>
                </c:pt>
                <c:pt idx="750">
                  <c:v>4.6516653431925299E-2</c:v>
                </c:pt>
                <c:pt idx="751">
                  <c:v>4.6516653431925299E-2</c:v>
                </c:pt>
                <c:pt idx="752">
                  <c:v>4.6516653431925299E-2</c:v>
                </c:pt>
                <c:pt idx="753">
                  <c:v>4.6516653431925299E-2</c:v>
                </c:pt>
                <c:pt idx="754">
                  <c:v>4.6516653431925299E-2</c:v>
                </c:pt>
                <c:pt idx="755">
                  <c:v>4.6516653431925299E-2</c:v>
                </c:pt>
                <c:pt idx="756">
                  <c:v>4.6516653431925299E-2</c:v>
                </c:pt>
                <c:pt idx="757">
                  <c:v>4.6516653431925299E-2</c:v>
                </c:pt>
                <c:pt idx="758">
                  <c:v>4.6516653431925299E-2</c:v>
                </c:pt>
                <c:pt idx="759">
                  <c:v>4.6516653431925299E-2</c:v>
                </c:pt>
                <c:pt idx="760">
                  <c:v>4.6516653431925299E-2</c:v>
                </c:pt>
                <c:pt idx="761">
                  <c:v>4.6516653431925299E-2</c:v>
                </c:pt>
                <c:pt idx="762">
                  <c:v>4.6516653431925299E-2</c:v>
                </c:pt>
                <c:pt idx="763">
                  <c:v>4.6516653431925299E-2</c:v>
                </c:pt>
                <c:pt idx="764">
                  <c:v>4.6516653431925299E-2</c:v>
                </c:pt>
                <c:pt idx="765">
                  <c:v>4.6516653431925299E-2</c:v>
                </c:pt>
                <c:pt idx="766">
                  <c:v>4.6516653431925299E-2</c:v>
                </c:pt>
                <c:pt idx="767">
                  <c:v>4.6516653431925299E-2</c:v>
                </c:pt>
                <c:pt idx="768">
                  <c:v>4.6516653431925299E-2</c:v>
                </c:pt>
                <c:pt idx="769">
                  <c:v>4.6516653431925299E-2</c:v>
                </c:pt>
                <c:pt idx="770">
                  <c:v>4.6516653431925299E-2</c:v>
                </c:pt>
                <c:pt idx="771">
                  <c:v>4.6516653431925299E-2</c:v>
                </c:pt>
                <c:pt idx="772">
                  <c:v>4.6516653431925299E-2</c:v>
                </c:pt>
                <c:pt idx="773">
                  <c:v>4.6516653431925299E-2</c:v>
                </c:pt>
                <c:pt idx="774">
                  <c:v>4.6516653431925299E-2</c:v>
                </c:pt>
                <c:pt idx="775">
                  <c:v>4.6516653431925299E-2</c:v>
                </c:pt>
                <c:pt idx="776">
                  <c:v>4.6516653431925299E-2</c:v>
                </c:pt>
                <c:pt idx="777">
                  <c:v>4.6516653431925299E-2</c:v>
                </c:pt>
                <c:pt idx="778">
                  <c:v>4.6516653431925299E-2</c:v>
                </c:pt>
                <c:pt idx="779">
                  <c:v>4.6516653431925299E-2</c:v>
                </c:pt>
                <c:pt idx="780">
                  <c:v>4.6516653431925299E-2</c:v>
                </c:pt>
                <c:pt idx="781">
                  <c:v>4.6516653431925299E-2</c:v>
                </c:pt>
                <c:pt idx="782">
                  <c:v>4.6516653431925299E-2</c:v>
                </c:pt>
                <c:pt idx="783">
                  <c:v>4.6516653431925299E-2</c:v>
                </c:pt>
                <c:pt idx="784">
                  <c:v>4.6516653431925299E-2</c:v>
                </c:pt>
                <c:pt idx="785">
                  <c:v>4.6516653431925299E-2</c:v>
                </c:pt>
                <c:pt idx="786">
                  <c:v>4.6516653431925299E-2</c:v>
                </c:pt>
                <c:pt idx="787">
                  <c:v>4.6516653431925299E-2</c:v>
                </c:pt>
                <c:pt idx="788">
                  <c:v>4.6516653431925299E-2</c:v>
                </c:pt>
                <c:pt idx="789">
                  <c:v>4.6516653431925299E-2</c:v>
                </c:pt>
                <c:pt idx="790">
                  <c:v>4.6516653431925299E-2</c:v>
                </c:pt>
                <c:pt idx="791">
                  <c:v>4.6516653431925299E-2</c:v>
                </c:pt>
                <c:pt idx="792">
                  <c:v>4.6516653431925299E-2</c:v>
                </c:pt>
                <c:pt idx="793">
                  <c:v>4.6516653431925299E-2</c:v>
                </c:pt>
                <c:pt idx="794">
                  <c:v>4.6516653431925299E-2</c:v>
                </c:pt>
                <c:pt idx="795">
                  <c:v>4.6516653431925299E-2</c:v>
                </c:pt>
                <c:pt idx="796">
                  <c:v>4.6516653431925299E-2</c:v>
                </c:pt>
                <c:pt idx="797">
                  <c:v>4.6516653431925299E-2</c:v>
                </c:pt>
                <c:pt idx="798">
                  <c:v>4.6516653431925299E-2</c:v>
                </c:pt>
                <c:pt idx="799">
                  <c:v>4.6516653431925299E-2</c:v>
                </c:pt>
                <c:pt idx="800">
                  <c:v>4.6516653431925299E-2</c:v>
                </c:pt>
                <c:pt idx="801">
                  <c:v>4.6516653431925299E-2</c:v>
                </c:pt>
                <c:pt idx="802">
                  <c:v>4.6516653431925299E-2</c:v>
                </c:pt>
                <c:pt idx="803">
                  <c:v>4.6516653431925299E-2</c:v>
                </c:pt>
                <c:pt idx="804">
                  <c:v>4.6516653431925299E-2</c:v>
                </c:pt>
                <c:pt idx="805">
                  <c:v>4.6516653431925299E-2</c:v>
                </c:pt>
                <c:pt idx="806">
                  <c:v>4.6516653431925299E-2</c:v>
                </c:pt>
                <c:pt idx="807">
                  <c:v>4.6516653431925299E-2</c:v>
                </c:pt>
                <c:pt idx="808">
                  <c:v>4.6516653431925299E-2</c:v>
                </c:pt>
                <c:pt idx="809">
                  <c:v>4.6516653431925299E-2</c:v>
                </c:pt>
                <c:pt idx="810">
                  <c:v>4.6516653431925299E-2</c:v>
                </c:pt>
                <c:pt idx="811">
                  <c:v>4.6516653431925299E-2</c:v>
                </c:pt>
                <c:pt idx="812">
                  <c:v>4.6516653431925299E-2</c:v>
                </c:pt>
                <c:pt idx="813">
                  <c:v>4.6516653431925299E-2</c:v>
                </c:pt>
                <c:pt idx="814">
                  <c:v>4.6516653431925299E-2</c:v>
                </c:pt>
                <c:pt idx="815">
                  <c:v>4.6516653431925299E-2</c:v>
                </c:pt>
                <c:pt idx="816">
                  <c:v>4.6516653431925299E-2</c:v>
                </c:pt>
                <c:pt idx="817">
                  <c:v>4.6516653431925299E-2</c:v>
                </c:pt>
                <c:pt idx="818">
                  <c:v>4.6516653431925299E-2</c:v>
                </c:pt>
                <c:pt idx="819">
                  <c:v>4.6516653431925299E-2</c:v>
                </c:pt>
                <c:pt idx="820">
                  <c:v>4.6516653431925299E-2</c:v>
                </c:pt>
                <c:pt idx="821">
                  <c:v>4.6516653431925299E-2</c:v>
                </c:pt>
                <c:pt idx="822">
                  <c:v>4.6516653431925299E-2</c:v>
                </c:pt>
                <c:pt idx="823">
                  <c:v>4.6516653431925299E-2</c:v>
                </c:pt>
                <c:pt idx="824">
                  <c:v>4.6516653431925299E-2</c:v>
                </c:pt>
                <c:pt idx="825">
                  <c:v>4.6516653431925299E-2</c:v>
                </c:pt>
                <c:pt idx="826">
                  <c:v>4.6516653431925299E-2</c:v>
                </c:pt>
                <c:pt idx="827">
                  <c:v>4.6516653431925299E-2</c:v>
                </c:pt>
                <c:pt idx="828">
                  <c:v>4.6516653431925299E-2</c:v>
                </c:pt>
                <c:pt idx="829">
                  <c:v>4.6516653431925299E-2</c:v>
                </c:pt>
                <c:pt idx="830">
                  <c:v>4.6516653431925299E-2</c:v>
                </c:pt>
                <c:pt idx="831">
                  <c:v>4.6516653431925299E-2</c:v>
                </c:pt>
                <c:pt idx="832">
                  <c:v>4.6516653431925299E-2</c:v>
                </c:pt>
                <c:pt idx="833">
                  <c:v>4.6516653431925299E-2</c:v>
                </c:pt>
                <c:pt idx="834">
                  <c:v>4.6516653431925299E-2</c:v>
                </c:pt>
                <c:pt idx="835">
                  <c:v>4.6516653431925299E-2</c:v>
                </c:pt>
                <c:pt idx="836">
                  <c:v>4.6516653431925299E-2</c:v>
                </c:pt>
                <c:pt idx="837">
                  <c:v>4.6516653431925299E-2</c:v>
                </c:pt>
                <c:pt idx="838">
                  <c:v>4.6516653431925299E-2</c:v>
                </c:pt>
                <c:pt idx="839">
                  <c:v>4.6516653431925299E-2</c:v>
                </c:pt>
                <c:pt idx="840">
                  <c:v>4.6516653431925299E-2</c:v>
                </c:pt>
                <c:pt idx="841">
                  <c:v>4.6516653431925299E-2</c:v>
                </c:pt>
                <c:pt idx="842">
                  <c:v>4.6516653431925299E-2</c:v>
                </c:pt>
                <c:pt idx="843">
                  <c:v>4.6516653431925299E-2</c:v>
                </c:pt>
                <c:pt idx="844">
                  <c:v>4.6516653431925299E-2</c:v>
                </c:pt>
                <c:pt idx="845">
                  <c:v>4.6516653431925299E-2</c:v>
                </c:pt>
                <c:pt idx="846">
                  <c:v>4.6516653431925299E-2</c:v>
                </c:pt>
                <c:pt idx="847">
                  <c:v>4.6516653431925299E-2</c:v>
                </c:pt>
                <c:pt idx="848">
                  <c:v>4.6516653431925299E-2</c:v>
                </c:pt>
                <c:pt idx="849">
                  <c:v>4.6516653431925299E-2</c:v>
                </c:pt>
                <c:pt idx="850">
                  <c:v>4.6516653431925299E-2</c:v>
                </c:pt>
                <c:pt idx="851">
                  <c:v>4.6516653431925299E-2</c:v>
                </c:pt>
                <c:pt idx="852">
                  <c:v>4.6516653431925299E-2</c:v>
                </c:pt>
                <c:pt idx="853">
                  <c:v>4.6516653431925299E-2</c:v>
                </c:pt>
                <c:pt idx="854">
                  <c:v>4.6516653431925299E-2</c:v>
                </c:pt>
                <c:pt idx="855">
                  <c:v>4.6516653431925299E-2</c:v>
                </c:pt>
                <c:pt idx="856">
                  <c:v>4.6516653431925299E-2</c:v>
                </c:pt>
                <c:pt idx="857">
                  <c:v>4.6516653431925299E-2</c:v>
                </c:pt>
                <c:pt idx="858">
                  <c:v>4.6516653431925299E-2</c:v>
                </c:pt>
                <c:pt idx="859">
                  <c:v>4.6516653431925299E-2</c:v>
                </c:pt>
                <c:pt idx="860">
                  <c:v>4.6516653431925299E-2</c:v>
                </c:pt>
                <c:pt idx="861">
                  <c:v>4.6516653431925299E-2</c:v>
                </c:pt>
                <c:pt idx="862">
                  <c:v>4.6516653431925299E-2</c:v>
                </c:pt>
                <c:pt idx="863">
                  <c:v>4.6516653431925299E-2</c:v>
                </c:pt>
                <c:pt idx="864">
                  <c:v>4.6516653431925299E-2</c:v>
                </c:pt>
                <c:pt idx="865">
                  <c:v>4.6516653431925299E-2</c:v>
                </c:pt>
                <c:pt idx="866">
                  <c:v>4.6516653431925299E-2</c:v>
                </c:pt>
                <c:pt idx="867">
                  <c:v>4.6516653431925299E-2</c:v>
                </c:pt>
                <c:pt idx="868">
                  <c:v>4.6516653431925299E-2</c:v>
                </c:pt>
                <c:pt idx="869">
                  <c:v>4.6516653431925299E-2</c:v>
                </c:pt>
                <c:pt idx="870">
                  <c:v>4.6516653431925299E-2</c:v>
                </c:pt>
                <c:pt idx="871">
                  <c:v>4.6516653431925299E-2</c:v>
                </c:pt>
                <c:pt idx="872">
                  <c:v>4.6516653431925299E-2</c:v>
                </c:pt>
                <c:pt idx="873">
                  <c:v>4.6516653431925299E-2</c:v>
                </c:pt>
                <c:pt idx="874">
                  <c:v>4.6516653431925299E-2</c:v>
                </c:pt>
                <c:pt idx="875">
                  <c:v>4.6516653431925299E-2</c:v>
                </c:pt>
                <c:pt idx="876">
                  <c:v>4.6516653431925299E-2</c:v>
                </c:pt>
                <c:pt idx="877">
                  <c:v>4.6516653431925299E-2</c:v>
                </c:pt>
                <c:pt idx="878">
                  <c:v>4.6516653431925299E-2</c:v>
                </c:pt>
                <c:pt idx="879">
                  <c:v>4.6516653431925299E-2</c:v>
                </c:pt>
                <c:pt idx="880">
                  <c:v>4.6516653431925299E-2</c:v>
                </c:pt>
                <c:pt idx="881">
                  <c:v>4.6516653431925299E-2</c:v>
                </c:pt>
                <c:pt idx="882">
                  <c:v>4.6516653431925299E-2</c:v>
                </c:pt>
                <c:pt idx="883">
                  <c:v>4.6516653431925299E-2</c:v>
                </c:pt>
                <c:pt idx="884">
                  <c:v>4.6516653431925299E-2</c:v>
                </c:pt>
                <c:pt idx="885">
                  <c:v>4.6516653431925299E-2</c:v>
                </c:pt>
                <c:pt idx="886">
                  <c:v>4.6516653431925299E-2</c:v>
                </c:pt>
                <c:pt idx="887">
                  <c:v>4.6516653431925299E-2</c:v>
                </c:pt>
                <c:pt idx="888">
                  <c:v>4.6516653431925299E-2</c:v>
                </c:pt>
                <c:pt idx="889">
                  <c:v>4.6516653431925299E-2</c:v>
                </c:pt>
                <c:pt idx="890">
                  <c:v>4.6516653431925299E-2</c:v>
                </c:pt>
                <c:pt idx="891">
                  <c:v>4.6516653431925299E-2</c:v>
                </c:pt>
                <c:pt idx="892">
                  <c:v>4.6516653431925299E-2</c:v>
                </c:pt>
                <c:pt idx="893">
                  <c:v>4.6516653431925299E-2</c:v>
                </c:pt>
                <c:pt idx="894">
                  <c:v>4.6516653431925299E-2</c:v>
                </c:pt>
                <c:pt idx="895">
                  <c:v>4.6516653431925299E-2</c:v>
                </c:pt>
                <c:pt idx="896">
                  <c:v>4.6516653431925299E-2</c:v>
                </c:pt>
                <c:pt idx="897">
                  <c:v>4.6516653431925299E-2</c:v>
                </c:pt>
                <c:pt idx="898">
                  <c:v>4.6516653431925299E-2</c:v>
                </c:pt>
                <c:pt idx="899">
                  <c:v>4.6516653431925299E-2</c:v>
                </c:pt>
                <c:pt idx="900">
                  <c:v>4.6516653431925299E-2</c:v>
                </c:pt>
                <c:pt idx="901">
                  <c:v>4.6516653431925299E-2</c:v>
                </c:pt>
                <c:pt idx="902">
                  <c:v>4.6516653431925299E-2</c:v>
                </c:pt>
                <c:pt idx="903">
                  <c:v>4.6516653431925299E-2</c:v>
                </c:pt>
                <c:pt idx="904">
                  <c:v>4.6516653431925299E-2</c:v>
                </c:pt>
                <c:pt idx="905">
                  <c:v>4.6516653431925299E-2</c:v>
                </c:pt>
                <c:pt idx="906">
                  <c:v>4.6516653431925299E-2</c:v>
                </c:pt>
                <c:pt idx="907">
                  <c:v>4.6516653431925299E-2</c:v>
                </c:pt>
                <c:pt idx="908">
                  <c:v>4.6516653431925299E-2</c:v>
                </c:pt>
                <c:pt idx="909">
                  <c:v>4.6516653431925299E-2</c:v>
                </c:pt>
                <c:pt idx="910">
                  <c:v>4.6516653431925299E-2</c:v>
                </c:pt>
                <c:pt idx="911">
                  <c:v>4.6516653431925299E-2</c:v>
                </c:pt>
                <c:pt idx="912">
                  <c:v>4.6516653431925299E-2</c:v>
                </c:pt>
                <c:pt idx="913">
                  <c:v>4.6516653431925299E-2</c:v>
                </c:pt>
                <c:pt idx="914">
                  <c:v>4.6516653431925299E-2</c:v>
                </c:pt>
                <c:pt idx="915">
                  <c:v>4.6516653431925299E-2</c:v>
                </c:pt>
                <c:pt idx="916">
                  <c:v>4.6516653431925299E-2</c:v>
                </c:pt>
                <c:pt idx="917">
                  <c:v>4.6516653431925299E-2</c:v>
                </c:pt>
                <c:pt idx="918">
                  <c:v>4.6516653431925299E-2</c:v>
                </c:pt>
                <c:pt idx="919">
                  <c:v>4.6516653431925299E-2</c:v>
                </c:pt>
                <c:pt idx="920">
                  <c:v>4.6516653431925299E-2</c:v>
                </c:pt>
                <c:pt idx="921">
                  <c:v>4.6516653431925299E-2</c:v>
                </c:pt>
                <c:pt idx="922">
                  <c:v>4.6516653431925299E-2</c:v>
                </c:pt>
                <c:pt idx="923">
                  <c:v>4.6516653431925299E-2</c:v>
                </c:pt>
                <c:pt idx="924">
                  <c:v>4.6516653431925299E-2</c:v>
                </c:pt>
                <c:pt idx="925">
                  <c:v>4.6516653431925299E-2</c:v>
                </c:pt>
                <c:pt idx="926">
                  <c:v>4.6516653431925299E-2</c:v>
                </c:pt>
                <c:pt idx="927">
                  <c:v>4.6516653431925299E-2</c:v>
                </c:pt>
                <c:pt idx="928">
                  <c:v>4.6516653431925299E-2</c:v>
                </c:pt>
                <c:pt idx="929">
                  <c:v>4.6516653431925299E-2</c:v>
                </c:pt>
                <c:pt idx="930">
                  <c:v>4.6516653431925299E-2</c:v>
                </c:pt>
                <c:pt idx="931">
                  <c:v>4.6516653431925299E-2</c:v>
                </c:pt>
                <c:pt idx="932">
                  <c:v>4.6516653431925299E-2</c:v>
                </c:pt>
                <c:pt idx="933">
                  <c:v>4.6516653431925299E-2</c:v>
                </c:pt>
                <c:pt idx="934">
                  <c:v>4.6516653431925299E-2</c:v>
                </c:pt>
                <c:pt idx="935">
                  <c:v>4.6516653431925299E-2</c:v>
                </c:pt>
                <c:pt idx="936">
                  <c:v>4.6516653431925299E-2</c:v>
                </c:pt>
                <c:pt idx="937">
                  <c:v>4.6516653431925299E-2</c:v>
                </c:pt>
                <c:pt idx="938">
                  <c:v>4.6516653431925299E-2</c:v>
                </c:pt>
                <c:pt idx="939">
                  <c:v>4.6516653431925299E-2</c:v>
                </c:pt>
                <c:pt idx="940">
                  <c:v>4.6516653431925299E-2</c:v>
                </c:pt>
                <c:pt idx="941">
                  <c:v>4.6516653431925299E-2</c:v>
                </c:pt>
                <c:pt idx="942">
                  <c:v>4.6516653431925299E-2</c:v>
                </c:pt>
                <c:pt idx="943">
                  <c:v>4.6516653431925299E-2</c:v>
                </c:pt>
                <c:pt idx="944">
                  <c:v>4.6516653431925299E-2</c:v>
                </c:pt>
                <c:pt idx="945">
                  <c:v>4.6516653431925299E-2</c:v>
                </c:pt>
                <c:pt idx="946">
                  <c:v>4.6516653431925299E-2</c:v>
                </c:pt>
                <c:pt idx="947">
                  <c:v>4.6516653431925299E-2</c:v>
                </c:pt>
                <c:pt idx="948">
                  <c:v>4.6516653431925299E-2</c:v>
                </c:pt>
                <c:pt idx="949">
                  <c:v>4.6516653431925299E-2</c:v>
                </c:pt>
                <c:pt idx="950">
                  <c:v>4.6516653431925299E-2</c:v>
                </c:pt>
                <c:pt idx="951">
                  <c:v>4.6516653431925299E-2</c:v>
                </c:pt>
                <c:pt idx="952">
                  <c:v>4.6516653431925299E-2</c:v>
                </c:pt>
                <c:pt idx="953">
                  <c:v>4.6516653431925299E-2</c:v>
                </c:pt>
                <c:pt idx="954">
                  <c:v>4.6516653431925299E-2</c:v>
                </c:pt>
                <c:pt idx="955">
                  <c:v>4.6516653431925299E-2</c:v>
                </c:pt>
                <c:pt idx="956">
                  <c:v>4.6516653431925299E-2</c:v>
                </c:pt>
                <c:pt idx="957">
                  <c:v>4.6516653431925299E-2</c:v>
                </c:pt>
                <c:pt idx="958">
                  <c:v>4.6516653431925299E-2</c:v>
                </c:pt>
                <c:pt idx="959">
                  <c:v>4.6516653431925299E-2</c:v>
                </c:pt>
                <c:pt idx="960">
                  <c:v>4.6516653431925299E-2</c:v>
                </c:pt>
                <c:pt idx="961">
                  <c:v>4.6516653431925299E-2</c:v>
                </c:pt>
                <c:pt idx="962">
                  <c:v>4.6516653431925299E-2</c:v>
                </c:pt>
                <c:pt idx="963">
                  <c:v>4.6516653431925299E-2</c:v>
                </c:pt>
                <c:pt idx="964">
                  <c:v>4.6516653431925299E-2</c:v>
                </c:pt>
                <c:pt idx="965">
                  <c:v>4.6516653431925299E-2</c:v>
                </c:pt>
                <c:pt idx="966">
                  <c:v>4.6516653431925299E-2</c:v>
                </c:pt>
                <c:pt idx="967">
                  <c:v>4.6516653431925299E-2</c:v>
                </c:pt>
                <c:pt idx="968">
                  <c:v>4.6516653431925299E-2</c:v>
                </c:pt>
                <c:pt idx="969">
                  <c:v>4.6516653431925299E-2</c:v>
                </c:pt>
                <c:pt idx="970">
                  <c:v>4.6516653431925299E-2</c:v>
                </c:pt>
                <c:pt idx="971">
                  <c:v>4.6516653431925299E-2</c:v>
                </c:pt>
                <c:pt idx="972">
                  <c:v>4.6516653431925299E-2</c:v>
                </c:pt>
                <c:pt idx="973">
                  <c:v>4.6516653431925299E-2</c:v>
                </c:pt>
                <c:pt idx="974">
                  <c:v>4.6516653431925299E-2</c:v>
                </c:pt>
                <c:pt idx="975">
                  <c:v>4.6516653431925299E-2</c:v>
                </c:pt>
                <c:pt idx="976">
                  <c:v>4.6516653431925299E-2</c:v>
                </c:pt>
                <c:pt idx="977">
                  <c:v>4.6516653431925299E-2</c:v>
                </c:pt>
                <c:pt idx="978">
                  <c:v>4.6516653431925299E-2</c:v>
                </c:pt>
                <c:pt idx="979">
                  <c:v>4.6516653431925299E-2</c:v>
                </c:pt>
                <c:pt idx="980">
                  <c:v>4.6516653431925299E-2</c:v>
                </c:pt>
                <c:pt idx="981">
                  <c:v>4.6516653431925299E-2</c:v>
                </c:pt>
                <c:pt idx="982">
                  <c:v>4.6516653431925299E-2</c:v>
                </c:pt>
                <c:pt idx="983">
                  <c:v>4.6516653431925299E-2</c:v>
                </c:pt>
                <c:pt idx="984">
                  <c:v>4.6516653431925299E-2</c:v>
                </c:pt>
                <c:pt idx="985">
                  <c:v>4.6516653431925299E-2</c:v>
                </c:pt>
                <c:pt idx="986">
                  <c:v>4.6516653431925299E-2</c:v>
                </c:pt>
                <c:pt idx="987">
                  <c:v>4.6516653431925299E-2</c:v>
                </c:pt>
                <c:pt idx="988">
                  <c:v>4.6516653431925299E-2</c:v>
                </c:pt>
                <c:pt idx="989">
                  <c:v>4.6516653431925299E-2</c:v>
                </c:pt>
                <c:pt idx="990">
                  <c:v>4.6516653431925299E-2</c:v>
                </c:pt>
                <c:pt idx="991">
                  <c:v>4.6516653431925299E-2</c:v>
                </c:pt>
                <c:pt idx="992">
                  <c:v>4.6516653431925299E-2</c:v>
                </c:pt>
                <c:pt idx="993">
                  <c:v>4.6516653431925299E-2</c:v>
                </c:pt>
                <c:pt idx="994">
                  <c:v>4.6516653431925299E-2</c:v>
                </c:pt>
                <c:pt idx="995">
                  <c:v>4.6516653431925299E-2</c:v>
                </c:pt>
                <c:pt idx="996">
                  <c:v>4.6516653431925299E-2</c:v>
                </c:pt>
                <c:pt idx="997">
                  <c:v>4.6516653431925299E-2</c:v>
                </c:pt>
                <c:pt idx="998">
                  <c:v>4.6516653431925299E-2</c:v>
                </c:pt>
                <c:pt idx="999">
                  <c:v>4.6516653431925299E-2</c:v>
                </c:pt>
                <c:pt idx="1000">
                  <c:v>4.6516653431925299E-2</c:v>
                </c:pt>
                <c:pt idx="1001">
                  <c:v>4.6516653431925299E-2</c:v>
                </c:pt>
                <c:pt idx="1002">
                  <c:v>4.6516653431925299E-2</c:v>
                </c:pt>
                <c:pt idx="1003">
                  <c:v>4.6516653431925299E-2</c:v>
                </c:pt>
                <c:pt idx="1004">
                  <c:v>4.6516653431925299E-2</c:v>
                </c:pt>
                <c:pt idx="1005">
                  <c:v>4.6516653431925299E-2</c:v>
                </c:pt>
                <c:pt idx="1006">
                  <c:v>4.6516653431925299E-2</c:v>
                </c:pt>
                <c:pt idx="1007">
                  <c:v>4.6516653431925299E-2</c:v>
                </c:pt>
                <c:pt idx="1008">
                  <c:v>4.6516653431925299E-2</c:v>
                </c:pt>
                <c:pt idx="1009">
                  <c:v>4.6516653431925299E-2</c:v>
                </c:pt>
                <c:pt idx="1010">
                  <c:v>4.6516653431925299E-2</c:v>
                </c:pt>
                <c:pt idx="1011">
                  <c:v>4.6516653431925299E-2</c:v>
                </c:pt>
                <c:pt idx="1012">
                  <c:v>4.6516653431925299E-2</c:v>
                </c:pt>
                <c:pt idx="1013">
                  <c:v>4.6516653431925299E-2</c:v>
                </c:pt>
                <c:pt idx="1014">
                  <c:v>4.6516653431925299E-2</c:v>
                </c:pt>
                <c:pt idx="1015">
                  <c:v>4.6516653431925299E-2</c:v>
                </c:pt>
                <c:pt idx="1016">
                  <c:v>4.6516653431925299E-2</c:v>
                </c:pt>
                <c:pt idx="1017">
                  <c:v>4.6516653431925299E-2</c:v>
                </c:pt>
                <c:pt idx="1018">
                  <c:v>4.6516653431925299E-2</c:v>
                </c:pt>
                <c:pt idx="1019">
                  <c:v>4.6516653431925299E-2</c:v>
                </c:pt>
                <c:pt idx="1020">
                  <c:v>4.6516653431925299E-2</c:v>
                </c:pt>
                <c:pt idx="1021">
                  <c:v>4.6516653431925299E-2</c:v>
                </c:pt>
                <c:pt idx="1022">
                  <c:v>4.6516653431925299E-2</c:v>
                </c:pt>
                <c:pt idx="1023">
                  <c:v>4.6516653431925299E-2</c:v>
                </c:pt>
                <c:pt idx="1024">
                  <c:v>4.6516653431925299E-2</c:v>
                </c:pt>
                <c:pt idx="1025">
                  <c:v>4.6516653431925299E-2</c:v>
                </c:pt>
                <c:pt idx="1026">
                  <c:v>4.6516653431925299E-2</c:v>
                </c:pt>
                <c:pt idx="1027">
                  <c:v>4.6516653431925299E-2</c:v>
                </c:pt>
                <c:pt idx="1028">
                  <c:v>4.6516653431925299E-2</c:v>
                </c:pt>
                <c:pt idx="1029">
                  <c:v>4.6516653431925299E-2</c:v>
                </c:pt>
                <c:pt idx="1030">
                  <c:v>4.6516653431925299E-2</c:v>
                </c:pt>
                <c:pt idx="1031">
                  <c:v>4.6516653431925299E-2</c:v>
                </c:pt>
                <c:pt idx="1032">
                  <c:v>4.6516653431925299E-2</c:v>
                </c:pt>
                <c:pt idx="1033">
                  <c:v>4.6516653431925299E-2</c:v>
                </c:pt>
                <c:pt idx="1034">
                  <c:v>4.6516653431925299E-2</c:v>
                </c:pt>
                <c:pt idx="1035">
                  <c:v>4.6516653431925299E-2</c:v>
                </c:pt>
                <c:pt idx="1036">
                  <c:v>4.6516653431925299E-2</c:v>
                </c:pt>
                <c:pt idx="1037">
                  <c:v>4.6516653431925299E-2</c:v>
                </c:pt>
                <c:pt idx="1038">
                  <c:v>4.6516653431925299E-2</c:v>
                </c:pt>
                <c:pt idx="1039">
                  <c:v>4.6516653431925299E-2</c:v>
                </c:pt>
                <c:pt idx="1040">
                  <c:v>4.6516653431925299E-2</c:v>
                </c:pt>
                <c:pt idx="1041">
                  <c:v>4.6516653431925299E-2</c:v>
                </c:pt>
                <c:pt idx="1042">
                  <c:v>4.6516653431925299E-2</c:v>
                </c:pt>
                <c:pt idx="1043">
                  <c:v>4.6516653431925299E-2</c:v>
                </c:pt>
                <c:pt idx="1044">
                  <c:v>4.6516653431925299E-2</c:v>
                </c:pt>
                <c:pt idx="1045">
                  <c:v>4.6516653431925299E-2</c:v>
                </c:pt>
                <c:pt idx="1046">
                  <c:v>4.6516653431925299E-2</c:v>
                </c:pt>
                <c:pt idx="1047">
                  <c:v>4.6516653431925299E-2</c:v>
                </c:pt>
                <c:pt idx="1048">
                  <c:v>4.6516653431925299E-2</c:v>
                </c:pt>
                <c:pt idx="1049">
                  <c:v>4.6516653431925299E-2</c:v>
                </c:pt>
                <c:pt idx="1050">
                  <c:v>4.6516653431925299E-2</c:v>
                </c:pt>
                <c:pt idx="1051">
                  <c:v>4.6516653431925299E-2</c:v>
                </c:pt>
                <c:pt idx="1052">
                  <c:v>4.6516653431925299E-2</c:v>
                </c:pt>
                <c:pt idx="1053">
                  <c:v>4.6516653431925299E-2</c:v>
                </c:pt>
                <c:pt idx="1054">
                  <c:v>4.6516653431925299E-2</c:v>
                </c:pt>
                <c:pt idx="1055">
                  <c:v>4.6516653431925299E-2</c:v>
                </c:pt>
                <c:pt idx="1056">
                  <c:v>4.6516653431925299E-2</c:v>
                </c:pt>
                <c:pt idx="1057">
                  <c:v>4.6516653431925299E-2</c:v>
                </c:pt>
                <c:pt idx="1058">
                  <c:v>4.6516653431925299E-2</c:v>
                </c:pt>
                <c:pt idx="1059">
                  <c:v>4.6516653431925299E-2</c:v>
                </c:pt>
                <c:pt idx="1060">
                  <c:v>4.6516653431925299E-2</c:v>
                </c:pt>
                <c:pt idx="1061">
                  <c:v>4.6516653431925299E-2</c:v>
                </c:pt>
                <c:pt idx="1062">
                  <c:v>4.6516653431925299E-2</c:v>
                </c:pt>
                <c:pt idx="1063">
                  <c:v>4.6516653431925299E-2</c:v>
                </c:pt>
                <c:pt idx="1064">
                  <c:v>4.6516653431925299E-2</c:v>
                </c:pt>
                <c:pt idx="1065">
                  <c:v>4.6516653431925299E-2</c:v>
                </c:pt>
                <c:pt idx="1066">
                  <c:v>4.6516653431925299E-2</c:v>
                </c:pt>
                <c:pt idx="1067">
                  <c:v>4.6516653431925299E-2</c:v>
                </c:pt>
                <c:pt idx="1068">
                  <c:v>4.6516653431925299E-2</c:v>
                </c:pt>
                <c:pt idx="1069">
                  <c:v>4.6516653431925299E-2</c:v>
                </c:pt>
                <c:pt idx="1070">
                  <c:v>4.6516653431925299E-2</c:v>
                </c:pt>
                <c:pt idx="1071">
                  <c:v>4.6516653431925299E-2</c:v>
                </c:pt>
                <c:pt idx="1072">
                  <c:v>4.6516653431925299E-2</c:v>
                </c:pt>
                <c:pt idx="1073">
                  <c:v>4.6516653431925299E-2</c:v>
                </c:pt>
                <c:pt idx="1074">
                  <c:v>4.6516653431925299E-2</c:v>
                </c:pt>
                <c:pt idx="1075">
                  <c:v>4.6516653431925299E-2</c:v>
                </c:pt>
                <c:pt idx="1076">
                  <c:v>4.6516653431925299E-2</c:v>
                </c:pt>
                <c:pt idx="1077">
                  <c:v>4.6516653431925299E-2</c:v>
                </c:pt>
                <c:pt idx="1078">
                  <c:v>4.6516653431925299E-2</c:v>
                </c:pt>
                <c:pt idx="1079">
                  <c:v>4.6516653431925299E-2</c:v>
                </c:pt>
                <c:pt idx="1080">
                  <c:v>4.6516653431925299E-2</c:v>
                </c:pt>
                <c:pt idx="1081">
                  <c:v>4.6516653431925299E-2</c:v>
                </c:pt>
                <c:pt idx="1082">
                  <c:v>4.6516653431925299E-2</c:v>
                </c:pt>
                <c:pt idx="1083">
                  <c:v>4.6516653431925299E-2</c:v>
                </c:pt>
                <c:pt idx="1084">
                  <c:v>4.6516653431925299E-2</c:v>
                </c:pt>
                <c:pt idx="1085">
                  <c:v>4.6516653431925299E-2</c:v>
                </c:pt>
                <c:pt idx="1086">
                  <c:v>4.6516653431925299E-2</c:v>
                </c:pt>
                <c:pt idx="1087">
                  <c:v>4.6516653431925299E-2</c:v>
                </c:pt>
                <c:pt idx="1088">
                  <c:v>4.6516653431925299E-2</c:v>
                </c:pt>
                <c:pt idx="1089">
                  <c:v>4.6516653431925299E-2</c:v>
                </c:pt>
                <c:pt idx="1090">
                  <c:v>4.6516653431925299E-2</c:v>
                </c:pt>
                <c:pt idx="1091">
                  <c:v>4.6516653431925299E-2</c:v>
                </c:pt>
                <c:pt idx="1092">
                  <c:v>4.6516653431925299E-2</c:v>
                </c:pt>
                <c:pt idx="1093">
                  <c:v>4.6516653431925299E-2</c:v>
                </c:pt>
                <c:pt idx="1094">
                  <c:v>4.6516653431925299E-2</c:v>
                </c:pt>
                <c:pt idx="1095">
                  <c:v>4.6516653431925299E-2</c:v>
                </c:pt>
                <c:pt idx="1096">
                  <c:v>4.6516653431925299E-2</c:v>
                </c:pt>
                <c:pt idx="1097">
                  <c:v>4.6516653431925299E-2</c:v>
                </c:pt>
                <c:pt idx="1098">
                  <c:v>4.6516653431925299E-2</c:v>
                </c:pt>
                <c:pt idx="1099">
                  <c:v>4.6516653431925299E-2</c:v>
                </c:pt>
                <c:pt idx="1100">
                  <c:v>4.6516653431925299E-2</c:v>
                </c:pt>
                <c:pt idx="1101">
                  <c:v>4.6516653431925299E-2</c:v>
                </c:pt>
                <c:pt idx="1102">
                  <c:v>4.6516653431925299E-2</c:v>
                </c:pt>
                <c:pt idx="1103">
                  <c:v>4.6516653431925299E-2</c:v>
                </c:pt>
                <c:pt idx="1104">
                  <c:v>4.6516653431925299E-2</c:v>
                </c:pt>
                <c:pt idx="1105">
                  <c:v>4.6516653431925299E-2</c:v>
                </c:pt>
                <c:pt idx="1106">
                  <c:v>4.6516653431925299E-2</c:v>
                </c:pt>
                <c:pt idx="1107">
                  <c:v>4.6516653431925299E-2</c:v>
                </c:pt>
                <c:pt idx="1108">
                  <c:v>4.6516653431925299E-2</c:v>
                </c:pt>
                <c:pt idx="1109">
                  <c:v>4.6516653431925299E-2</c:v>
                </c:pt>
                <c:pt idx="1110">
                  <c:v>4.6516653431925299E-2</c:v>
                </c:pt>
                <c:pt idx="1111">
                  <c:v>4.6516653431925299E-2</c:v>
                </c:pt>
                <c:pt idx="1112">
                  <c:v>4.6516653431925299E-2</c:v>
                </c:pt>
                <c:pt idx="1113">
                  <c:v>4.6516653431925299E-2</c:v>
                </c:pt>
                <c:pt idx="1114">
                  <c:v>4.6516653431925299E-2</c:v>
                </c:pt>
                <c:pt idx="1115">
                  <c:v>4.6516653431925299E-2</c:v>
                </c:pt>
                <c:pt idx="1116">
                  <c:v>4.6516653431925299E-2</c:v>
                </c:pt>
                <c:pt idx="1117">
                  <c:v>4.6516653431925299E-2</c:v>
                </c:pt>
                <c:pt idx="1118">
                  <c:v>4.6516653431925299E-2</c:v>
                </c:pt>
                <c:pt idx="1119">
                  <c:v>4.6516653431925299E-2</c:v>
                </c:pt>
                <c:pt idx="1120">
                  <c:v>4.6516653431925299E-2</c:v>
                </c:pt>
                <c:pt idx="1121">
                  <c:v>4.6516653431925299E-2</c:v>
                </c:pt>
                <c:pt idx="1122">
                  <c:v>4.6516653431925299E-2</c:v>
                </c:pt>
                <c:pt idx="1123">
                  <c:v>4.6516653431925299E-2</c:v>
                </c:pt>
                <c:pt idx="1124">
                  <c:v>4.6516653431925299E-2</c:v>
                </c:pt>
                <c:pt idx="1125">
                  <c:v>4.6516653431925299E-2</c:v>
                </c:pt>
                <c:pt idx="1126">
                  <c:v>4.6516653431925299E-2</c:v>
                </c:pt>
                <c:pt idx="1127">
                  <c:v>4.6516653431925299E-2</c:v>
                </c:pt>
                <c:pt idx="1128">
                  <c:v>4.6516653431925299E-2</c:v>
                </c:pt>
                <c:pt idx="1129">
                  <c:v>4.6516653431925299E-2</c:v>
                </c:pt>
                <c:pt idx="1130">
                  <c:v>4.6516653431925299E-2</c:v>
                </c:pt>
                <c:pt idx="1131">
                  <c:v>4.6516653431925299E-2</c:v>
                </c:pt>
                <c:pt idx="1132">
                  <c:v>4.6516653431925299E-2</c:v>
                </c:pt>
                <c:pt idx="1133">
                  <c:v>4.6516653431925299E-2</c:v>
                </c:pt>
                <c:pt idx="1134">
                  <c:v>4.6516653431925299E-2</c:v>
                </c:pt>
                <c:pt idx="1135">
                  <c:v>4.6516653431925299E-2</c:v>
                </c:pt>
                <c:pt idx="1136">
                  <c:v>4.6516653431925299E-2</c:v>
                </c:pt>
                <c:pt idx="1137">
                  <c:v>4.6516653431925299E-2</c:v>
                </c:pt>
                <c:pt idx="1138">
                  <c:v>4.6516653431925299E-2</c:v>
                </c:pt>
                <c:pt idx="1139">
                  <c:v>4.6516653431925299E-2</c:v>
                </c:pt>
                <c:pt idx="1140">
                  <c:v>4.6516653431925299E-2</c:v>
                </c:pt>
                <c:pt idx="1141">
                  <c:v>4.6516653431925299E-2</c:v>
                </c:pt>
                <c:pt idx="1142">
                  <c:v>4.6516653431925299E-2</c:v>
                </c:pt>
                <c:pt idx="1143">
                  <c:v>4.6516653431925299E-2</c:v>
                </c:pt>
                <c:pt idx="1144">
                  <c:v>4.6516653431925299E-2</c:v>
                </c:pt>
                <c:pt idx="1145">
                  <c:v>4.6516653431925299E-2</c:v>
                </c:pt>
                <c:pt idx="1146">
                  <c:v>4.6516653431925299E-2</c:v>
                </c:pt>
                <c:pt idx="1147">
                  <c:v>4.6516653431925299E-2</c:v>
                </c:pt>
                <c:pt idx="1148">
                  <c:v>4.6516653431925299E-2</c:v>
                </c:pt>
                <c:pt idx="1149">
                  <c:v>4.6516653431925299E-2</c:v>
                </c:pt>
                <c:pt idx="1150">
                  <c:v>4.6516653431925299E-2</c:v>
                </c:pt>
                <c:pt idx="1151">
                  <c:v>4.6516653431925299E-2</c:v>
                </c:pt>
                <c:pt idx="1152">
                  <c:v>4.6516653431925299E-2</c:v>
                </c:pt>
                <c:pt idx="1153">
                  <c:v>4.6516653431925299E-2</c:v>
                </c:pt>
                <c:pt idx="1154">
                  <c:v>4.6516653431925299E-2</c:v>
                </c:pt>
                <c:pt idx="1155">
                  <c:v>4.6516653431925299E-2</c:v>
                </c:pt>
                <c:pt idx="1156">
                  <c:v>4.6516653431925299E-2</c:v>
                </c:pt>
                <c:pt idx="1157">
                  <c:v>4.6516653431925299E-2</c:v>
                </c:pt>
                <c:pt idx="1158">
                  <c:v>4.6516653431925299E-2</c:v>
                </c:pt>
                <c:pt idx="1159">
                  <c:v>4.6516653431925299E-2</c:v>
                </c:pt>
                <c:pt idx="1160">
                  <c:v>4.6516653431925299E-2</c:v>
                </c:pt>
                <c:pt idx="1161">
                  <c:v>4.6516653431925299E-2</c:v>
                </c:pt>
                <c:pt idx="1162">
                  <c:v>4.6516653431925299E-2</c:v>
                </c:pt>
                <c:pt idx="1163">
                  <c:v>4.6516653431925299E-2</c:v>
                </c:pt>
                <c:pt idx="1164">
                  <c:v>4.6516653431925299E-2</c:v>
                </c:pt>
                <c:pt idx="1165">
                  <c:v>4.6516653431925299E-2</c:v>
                </c:pt>
                <c:pt idx="1166">
                  <c:v>4.6516653431925299E-2</c:v>
                </c:pt>
                <c:pt idx="1167">
                  <c:v>4.6516653431925299E-2</c:v>
                </c:pt>
                <c:pt idx="1168">
                  <c:v>4.6516653431925299E-2</c:v>
                </c:pt>
                <c:pt idx="1169">
                  <c:v>4.6516653431925299E-2</c:v>
                </c:pt>
                <c:pt idx="1170">
                  <c:v>4.6516653431925299E-2</c:v>
                </c:pt>
                <c:pt idx="1171">
                  <c:v>4.6516653431925299E-2</c:v>
                </c:pt>
                <c:pt idx="1172">
                  <c:v>4.6516653431925299E-2</c:v>
                </c:pt>
                <c:pt idx="1173">
                  <c:v>4.6516653431925299E-2</c:v>
                </c:pt>
                <c:pt idx="1174">
                  <c:v>4.6516653431925299E-2</c:v>
                </c:pt>
                <c:pt idx="1175">
                  <c:v>4.6516653431925299E-2</c:v>
                </c:pt>
                <c:pt idx="1176">
                  <c:v>4.6516653431925299E-2</c:v>
                </c:pt>
                <c:pt idx="1177">
                  <c:v>4.6516653431925299E-2</c:v>
                </c:pt>
                <c:pt idx="1178">
                  <c:v>4.6516653431925299E-2</c:v>
                </c:pt>
                <c:pt idx="1179">
                  <c:v>4.6516653431925299E-2</c:v>
                </c:pt>
                <c:pt idx="1180">
                  <c:v>4.6516653431925299E-2</c:v>
                </c:pt>
                <c:pt idx="1181">
                  <c:v>4.6516653431925299E-2</c:v>
                </c:pt>
                <c:pt idx="1182">
                  <c:v>4.6516653431925299E-2</c:v>
                </c:pt>
                <c:pt idx="1183">
                  <c:v>4.6516653431925299E-2</c:v>
                </c:pt>
                <c:pt idx="1184">
                  <c:v>4.6516653431925299E-2</c:v>
                </c:pt>
                <c:pt idx="1185">
                  <c:v>4.6516653431925299E-2</c:v>
                </c:pt>
                <c:pt idx="1186">
                  <c:v>4.6516653431925299E-2</c:v>
                </c:pt>
                <c:pt idx="1187">
                  <c:v>4.6516653431925299E-2</c:v>
                </c:pt>
                <c:pt idx="1188">
                  <c:v>4.6516653431925299E-2</c:v>
                </c:pt>
                <c:pt idx="1189">
                  <c:v>4.6516653431925299E-2</c:v>
                </c:pt>
                <c:pt idx="1190">
                  <c:v>4.6516653431925299E-2</c:v>
                </c:pt>
                <c:pt idx="1191">
                  <c:v>4.6516653431925299E-2</c:v>
                </c:pt>
                <c:pt idx="1192">
                  <c:v>4.6516653431925299E-2</c:v>
                </c:pt>
                <c:pt idx="1193">
                  <c:v>4.6516653431925299E-2</c:v>
                </c:pt>
                <c:pt idx="1194">
                  <c:v>4.6516653431925299E-2</c:v>
                </c:pt>
                <c:pt idx="1195">
                  <c:v>4.6516653431925299E-2</c:v>
                </c:pt>
                <c:pt idx="1196">
                  <c:v>4.6516653431925299E-2</c:v>
                </c:pt>
                <c:pt idx="1197">
                  <c:v>4.6516653431925299E-2</c:v>
                </c:pt>
                <c:pt idx="1198">
                  <c:v>4.6516653431925299E-2</c:v>
                </c:pt>
                <c:pt idx="1199">
                  <c:v>4.6516653431925299E-2</c:v>
                </c:pt>
                <c:pt idx="1200">
                  <c:v>4.6516653431925299E-2</c:v>
                </c:pt>
                <c:pt idx="1201">
                  <c:v>4.6516653431925299E-2</c:v>
                </c:pt>
                <c:pt idx="1202">
                  <c:v>4.6516653431925299E-2</c:v>
                </c:pt>
                <c:pt idx="1203">
                  <c:v>4.6516653431925299E-2</c:v>
                </c:pt>
                <c:pt idx="1204">
                  <c:v>4.6516653431925299E-2</c:v>
                </c:pt>
                <c:pt idx="1205">
                  <c:v>4.6516653431925299E-2</c:v>
                </c:pt>
                <c:pt idx="1206">
                  <c:v>4.6516653431925299E-2</c:v>
                </c:pt>
                <c:pt idx="1207">
                  <c:v>4.6516653431925299E-2</c:v>
                </c:pt>
                <c:pt idx="1208">
                  <c:v>4.6516653431925299E-2</c:v>
                </c:pt>
                <c:pt idx="1209">
                  <c:v>4.6516653431925299E-2</c:v>
                </c:pt>
                <c:pt idx="1210">
                  <c:v>4.6516653431925299E-2</c:v>
                </c:pt>
                <c:pt idx="1211">
                  <c:v>4.6516653431925299E-2</c:v>
                </c:pt>
                <c:pt idx="1212">
                  <c:v>4.6516653431925299E-2</c:v>
                </c:pt>
                <c:pt idx="1213">
                  <c:v>4.6516653431925299E-2</c:v>
                </c:pt>
                <c:pt idx="1214">
                  <c:v>4.6516653431925299E-2</c:v>
                </c:pt>
                <c:pt idx="1215">
                  <c:v>4.6516653431925299E-2</c:v>
                </c:pt>
                <c:pt idx="1216">
                  <c:v>4.6516653431925299E-2</c:v>
                </c:pt>
                <c:pt idx="1217">
                  <c:v>4.6516653431925299E-2</c:v>
                </c:pt>
                <c:pt idx="1218">
                  <c:v>4.6516653431925299E-2</c:v>
                </c:pt>
                <c:pt idx="1219">
                  <c:v>4.6516653431925299E-2</c:v>
                </c:pt>
                <c:pt idx="1220">
                  <c:v>4.6516653431925299E-2</c:v>
                </c:pt>
                <c:pt idx="1221">
                  <c:v>4.6516653431925299E-2</c:v>
                </c:pt>
                <c:pt idx="1222">
                  <c:v>4.6516653431925299E-2</c:v>
                </c:pt>
                <c:pt idx="1223">
                  <c:v>4.6516653431925299E-2</c:v>
                </c:pt>
                <c:pt idx="1224">
                  <c:v>4.6516653431925299E-2</c:v>
                </c:pt>
                <c:pt idx="1225">
                  <c:v>4.6516653431925299E-2</c:v>
                </c:pt>
                <c:pt idx="1226">
                  <c:v>4.6516653431925299E-2</c:v>
                </c:pt>
                <c:pt idx="1227">
                  <c:v>4.6516653431925299E-2</c:v>
                </c:pt>
                <c:pt idx="1228">
                  <c:v>4.6516653431925299E-2</c:v>
                </c:pt>
                <c:pt idx="1229">
                  <c:v>4.6516653431925299E-2</c:v>
                </c:pt>
                <c:pt idx="1230">
                  <c:v>4.6516653431925299E-2</c:v>
                </c:pt>
                <c:pt idx="1231">
                  <c:v>4.6516653431925299E-2</c:v>
                </c:pt>
                <c:pt idx="1232">
                  <c:v>4.6516653431925299E-2</c:v>
                </c:pt>
                <c:pt idx="1233">
                  <c:v>4.6516653431925299E-2</c:v>
                </c:pt>
                <c:pt idx="1234">
                  <c:v>4.6516653431925299E-2</c:v>
                </c:pt>
                <c:pt idx="1235">
                  <c:v>4.6516653431925299E-2</c:v>
                </c:pt>
                <c:pt idx="1236">
                  <c:v>4.6516653431925299E-2</c:v>
                </c:pt>
                <c:pt idx="1237">
                  <c:v>4.6516653431925299E-2</c:v>
                </c:pt>
                <c:pt idx="1238">
                  <c:v>4.6516653431925299E-2</c:v>
                </c:pt>
                <c:pt idx="1239">
                  <c:v>4.6516653431925299E-2</c:v>
                </c:pt>
                <c:pt idx="1240">
                  <c:v>4.6516653431925299E-2</c:v>
                </c:pt>
                <c:pt idx="1241">
                  <c:v>4.6516653431925299E-2</c:v>
                </c:pt>
                <c:pt idx="1242">
                  <c:v>4.6516653431925299E-2</c:v>
                </c:pt>
                <c:pt idx="1243">
                  <c:v>4.6516653431925299E-2</c:v>
                </c:pt>
                <c:pt idx="1244">
                  <c:v>4.6516653431925299E-2</c:v>
                </c:pt>
                <c:pt idx="1245">
                  <c:v>4.6516653431925299E-2</c:v>
                </c:pt>
                <c:pt idx="1246">
                  <c:v>4.6516653431925299E-2</c:v>
                </c:pt>
                <c:pt idx="1247">
                  <c:v>4.6516653431925299E-2</c:v>
                </c:pt>
                <c:pt idx="1248">
                  <c:v>4.6516653431925299E-2</c:v>
                </c:pt>
                <c:pt idx="1249">
                  <c:v>4.6516653431925299E-2</c:v>
                </c:pt>
                <c:pt idx="1250">
                  <c:v>4.6516653431925299E-2</c:v>
                </c:pt>
                <c:pt idx="1251">
                  <c:v>4.6516653431925299E-2</c:v>
                </c:pt>
                <c:pt idx="1252">
                  <c:v>4.6516653431925299E-2</c:v>
                </c:pt>
                <c:pt idx="1253">
                  <c:v>4.6516653431925299E-2</c:v>
                </c:pt>
                <c:pt idx="1254">
                  <c:v>4.6516653431925299E-2</c:v>
                </c:pt>
                <c:pt idx="1255">
                  <c:v>4.6516653431925299E-2</c:v>
                </c:pt>
                <c:pt idx="1256">
                  <c:v>4.6516653431925299E-2</c:v>
                </c:pt>
                <c:pt idx="1257">
                  <c:v>4.6516653431925299E-2</c:v>
                </c:pt>
                <c:pt idx="1258">
                  <c:v>4.6516653431925299E-2</c:v>
                </c:pt>
                <c:pt idx="1259">
                  <c:v>4.6516653431925299E-2</c:v>
                </c:pt>
                <c:pt idx="1260">
                  <c:v>4.6516653431925299E-2</c:v>
                </c:pt>
                <c:pt idx="1261">
                  <c:v>4.6516653431925299E-2</c:v>
                </c:pt>
                <c:pt idx="1262">
                  <c:v>4.6516653431925299E-2</c:v>
                </c:pt>
                <c:pt idx="1263">
                  <c:v>4.6516653431925299E-2</c:v>
                </c:pt>
                <c:pt idx="1264">
                  <c:v>4.6516653431925299E-2</c:v>
                </c:pt>
                <c:pt idx="1265">
                  <c:v>4.6516653431925299E-2</c:v>
                </c:pt>
                <c:pt idx="1266">
                  <c:v>4.6516653431925299E-2</c:v>
                </c:pt>
                <c:pt idx="1267">
                  <c:v>4.6516653431925299E-2</c:v>
                </c:pt>
                <c:pt idx="1268">
                  <c:v>4.6516653431925299E-2</c:v>
                </c:pt>
                <c:pt idx="1269">
                  <c:v>4.6516653431925299E-2</c:v>
                </c:pt>
                <c:pt idx="1270">
                  <c:v>4.6516653431925299E-2</c:v>
                </c:pt>
                <c:pt idx="1271">
                  <c:v>4.6516653431925299E-2</c:v>
                </c:pt>
                <c:pt idx="1272">
                  <c:v>4.6516653431925299E-2</c:v>
                </c:pt>
                <c:pt idx="1273">
                  <c:v>4.6516653431925299E-2</c:v>
                </c:pt>
                <c:pt idx="1274">
                  <c:v>4.6516653431925299E-2</c:v>
                </c:pt>
                <c:pt idx="1275">
                  <c:v>4.6516653431925299E-2</c:v>
                </c:pt>
                <c:pt idx="1276">
                  <c:v>4.6516653431925299E-2</c:v>
                </c:pt>
                <c:pt idx="1277">
                  <c:v>4.6516653431925299E-2</c:v>
                </c:pt>
                <c:pt idx="1278">
                  <c:v>4.6516653431925299E-2</c:v>
                </c:pt>
                <c:pt idx="1279">
                  <c:v>4.6516653431925299E-2</c:v>
                </c:pt>
                <c:pt idx="1280">
                  <c:v>4.6516653431925299E-2</c:v>
                </c:pt>
                <c:pt idx="1281">
                  <c:v>4.6516653431925299E-2</c:v>
                </c:pt>
                <c:pt idx="1282">
                  <c:v>4.6516653431925299E-2</c:v>
                </c:pt>
                <c:pt idx="1283">
                  <c:v>4.6516653431925299E-2</c:v>
                </c:pt>
                <c:pt idx="1284">
                  <c:v>4.6516653431925299E-2</c:v>
                </c:pt>
                <c:pt idx="1285">
                  <c:v>4.6516653431925299E-2</c:v>
                </c:pt>
                <c:pt idx="1286">
                  <c:v>4.6516653431925299E-2</c:v>
                </c:pt>
                <c:pt idx="1287">
                  <c:v>4.6516653431925299E-2</c:v>
                </c:pt>
                <c:pt idx="1288">
                  <c:v>4.6516653431925299E-2</c:v>
                </c:pt>
                <c:pt idx="1289">
                  <c:v>4.6516653431925299E-2</c:v>
                </c:pt>
                <c:pt idx="1290">
                  <c:v>4.6516653431925299E-2</c:v>
                </c:pt>
                <c:pt idx="1291">
                  <c:v>4.6516653431925299E-2</c:v>
                </c:pt>
                <c:pt idx="1292">
                  <c:v>4.6516653431925299E-2</c:v>
                </c:pt>
                <c:pt idx="1293">
                  <c:v>4.6516653431925299E-2</c:v>
                </c:pt>
                <c:pt idx="1294">
                  <c:v>4.6516653431925299E-2</c:v>
                </c:pt>
                <c:pt idx="1295">
                  <c:v>4.6516653431925299E-2</c:v>
                </c:pt>
                <c:pt idx="1296">
                  <c:v>4.6516653431925299E-2</c:v>
                </c:pt>
                <c:pt idx="1297">
                  <c:v>4.6516653431925299E-2</c:v>
                </c:pt>
                <c:pt idx="1298">
                  <c:v>4.6516653431925299E-2</c:v>
                </c:pt>
                <c:pt idx="1299">
                  <c:v>4.6516653431925299E-2</c:v>
                </c:pt>
                <c:pt idx="1300">
                  <c:v>4.6516653431925299E-2</c:v>
                </c:pt>
                <c:pt idx="1301">
                  <c:v>4.6516653431925299E-2</c:v>
                </c:pt>
                <c:pt idx="1302">
                  <c:v>4.6516653431925299E-2</c:v>
                </c:pt>
                <c:pt idx="1303">
                  <c:v>4.6516653431925299E-2</c:v>
                </c:pt>
                <c:pt idx="1304">
                  <c:v>4.6516653431925299E-2</c:v>
                </c:pt>
                <c:pt idx="1305">
                  <c:v>4.6516653431925299E-2</c:v>
                </c:pt>
                <c:pt idx="1306">
                  <c:v>4.6516653431925299E-2</c:v>
                </c:pt>
                <c:pt idx="1307">
                  <c:v>4.6516653431925299E-2</c:v>
                </c:pt>
                <c:pt idx="1308">
                  <c:v>4.6516653431925299E-2</c:v>
                </c:pt>
                <c:pt idx="1309">
                  <c:v>4.6516653431925299E-2</c:v>
                </c:pt>
                <c:pt idx="1310">
                  <c:v>4.6516653431925299E-2</c:v>
                </c:pt>
                <c:pt idx="1311">
                  <c:v>4.6516653431925299E-2</c:v>
                </c:pt>
                <c:pt idx="1312">
                  <c:v>4.6516653431925299E-2</c:v>
                </c:pt>
                <c:pt idx="1313">
                  <c:v>4.6516653431925299E-2</c:v>
                </c:pt>
                <c:pt idx="1314">
                  <c:v>4.6516653431925299E-2</c:v>
                </c:pt>
                <c:pt idx="1315">
                  <c:v>4.6516653431925299E-2</c:v>
                </c:pt>
                <c:pt idx="1316">
                  <c:v>4.6516653431925299E-2</c:v>
                </c:pt>
                <c:pt idx="1317">
                  <c:v>4.6516653431925299E-2</c:v>
                </c:pt>
                <c:pt idx="1318">
                  <c:v>4.6516653431925299E-2</c:v>
                </c:pt>
                <c:pt idx="1319">
                  <c:v>4.6516653431925299E-2</c:v>
                </c:pt>
                <c:pt idx="1320">
                  <c:v>4.6516653431925299E-2</c:v>
                </c:pt>
                <c:pt idx="1321">
                  <c:v>4.6516653431925299E-2</c:v>
                </c:pt>
                <c:pt idx="1322">
                  <c:v>4.6516653431925299E-2</c:v>
                </c:pt>
                <c:pt idx="1323">
                  <c:v>4.6516653431925299E-2</c:v>
                </c:pt>
                <c:pt idx="1324">
                  <c:v>4.6516653431925299E-2</c:v>
                </c:pt>
                <c:pt idx="1325">
                  <c:v>4.6516653431925299E-2</c:v>
                </c:pt>
                <c:pt idx="1326">
                  <c:v>4.6516653431925299E-2</c:v>
                </c:pt>
                <c:pt idx="1327">
                  <c:v>4.6516653431925299E-2</c:v>
                </c:pt>
                <c:pt idx="1328">
                  <c:v>4.6516653431925299E-2</c:v>
                </c:pt>
                <c:pt idx="1329">
                  <c:v>4.6516653431925299E-2</c:v>
                </c:pt>
                <c:pt idx="1330">
                  <c:v>4.6516653431925299E-2</c:v>
                </c:pt>
                <c:pt idx="1331">
                  <c:v>4.6516653431925299E-2</c:v>
                </c:pt>
                <c:pt idx="1332">
                  <c:v>4.6516653431925299E-2</c:v>
                </c:pt>
                <c:pt idx="1333">
                  <c:v>4.6516653431925299E-2</c:v>
                </c:pt>
                <c:pt idx="1334">
                  <c:v>4.6516653431925299E-2</c:v>
                </c:pt>
                <c:pt idx="1335">
                  <c:v>4.6516653431925299E-2</c:v>
                </c:pt>
                <c:pt idx="1336">
                  <c:v>4.6516653431925299E-2</c:v>
                </c:pt>
                <c:pt idx="1337">
                  <c:v>4.6516653431925299E-2</c:v>
                </c:pt>
                <c:pt idx="1338">
                  <c:v>4.6516653431925299E-2</c:v>
                </c:pt>
                <c:pt idx="1339">
                  <c:v>4.6516653431925299E-2</c:v>
                </c:pt>
                <c:pt idx="1340">
                  <c:v>4.6516653431925299E-2</c:v>
                </c:pt>
                <c:pt idx="1341">
                  <c:v>4.6516653431925299E-2</c:v>
                </c:pt>
                <c:pt idx="1342">
                  <c:v>4.6516653431925299E-2</c:v>
                </c:pt>
                <c:pt idx="1343">
                  <c:v>4.6516653431925299E-2</c:v>
                </c:pt>
                <c:pt idx="1344">
                  <c:v>4.6516653431925299E-2</c:v>
                </c:pt>
                <c:pt idx="1345">
                  <c:v>4.6516653431925299E-2</c:v>
                </c:pt>
                <c:pt idx="1346">
                  <c:v>4.6516653431925299E-2</c:v>
                </c:pt>
                <c:pt idx="1347">
                  <c:v>4.6516653431925299E-2</c:v>
                </c:pt>
                <c:pt idx="1348">
                  <c:v>4.6516653431925299E-2</c:v>
                </c:pt>
                <c:pt idx="1349">
                  <c:v>4.6516653431925299E-2</c:v>
                </c:pt>
                <c:pt idx="1350">
                  <c:v>4.6516653431925299E-2</c:v>
                </c:pt>
                <c:pt idx="1351">
                  <c:v>4.6516653431925299E-2</c:v>
                </c:pt>
                <c:pt idx="1352">
                  <c:v>4.6516653431925299E-2</c:v>
                </c:pt>
                <c:pt idx="1353">
                  <c:v>4.6516653431925299E-2</c:v>
                </c:pt>
                <c:pt idx="1354">
                  <c:v>4.6516653431925299E-2</c:v>
                </c:pt>
                <c:pt idx="1355">
                  <c:v>4.6516653431925299E-2</c:v>
                </c:pt>
                <c:pt idx="1356">
                  <c:v>4.6516653431925299E-2</c:v>
                </c:pt>
                <c:pt idx="1357">
                  <c:v>4.6516653431925299E-2</c:v>
                </c:pt>
                <c:pt idx="1358">
                  <c:v>4.6516653431925299E-2</c:v>
                </c:pt>
                <c:pt idx="1359">
                  <c:v>4.6516653431925299E-2</c:v>
                </c:pt>
                <c:pt idx="1360">
                  <c:v>4.6516653431925299E-2</c:v>
                </c:pt>
                <c:pt idx="1361">
                  <c:v>4.6516653431925299E-2</c:v>
                </c:pt>
                <c:pt idx="1362">
                  <c:v>4.6516653431925299E-2</c:v>
                </c:pt>
                <c:pt idx="1363">
                  <c:v>4.6516653431925299E-2</c:v>
                </c:pt>
                <c:pt idx="1364">
                  <c:v>4.6516653431925299E-2</c:v>
                </c:pt>
                <c:pt idx="1365">
                  <c:v>4.6516653431925299E-2</c:v>
                </c:pt>
                <c:pt idx="1366">
                  <c:v>4.6516653431925299E-2</c:v>
                </c:pt>
                <c:pt idx="1367">
                  <c:v>4.6516653431925299E-2</c:v>
                </c:pt>
                <c:pt idx="1368">
                  <c:v>4.6516653431925299E-2</c:v>
                </c:pt>
                <c:pt idx="1369">
                  <c:v>4.6516653431925299E-2</c:v>
                </c:pt>
                <c:pt idx="1370">
                  <c:v>4.6516653431925299E-2</c:v>
                </c:pt>
                <c:pt idx="1371">
                  <c:v>4.6516653431925299E-2</c:v>
                </c:pt>
                <c:pt idx="1372">
                  <c:v>4.6516653431925299E-2</c:v>
                </c:pt>
                <c:pt idx="1373">
                  <c:v>4.6516653431925299E-2</c:v>
                </c:pt>
                <c:pt idx="1374">
                  <c:v>4.6516653431925299E-2</c:v>
                </c:pt>
                <c:pt idx="1375">
                  <c:v>4.6516653431925299E-2</c:v>
                </c:pt>
                <c:pt idx="1376">
                  <c:v>4.6516653431925299E-2</c:v>
                </c:pt>
                <c:pt idx="1377">
                  <c:v>4.6516653431925299E-2</c:v>
                </c:pt>
                <c:pt idx="1378">
                  <c:v>4.6516653431925299E-2</c:v>
                </c:pt>
                <c:pt idx="1379">
                  <c:v>4.6516653431925299E-2</c:v>
                </c:pt>
                <c:pt idx="1380">
                  <c:v>4.6516653431925299E-2</c:v>
                </c:pt>
                <c:pt idx="1381">
                  <c:v>4.6516653431925299E-2</c:v>
                </c:pt>
                <c:pt idx="1382">
                  <c:v>4.6516653431925299E-2</c:v>
                </c:pt>
                <c:pt idx="1383">
                  <c:v>4.6516653431925299E-2</c:v>
                </c:pt>
                <c:pt idx="1384">
                  <c:v>4.6516653431925299E-2</c:v>
                </c:pt>
                <c:pt idx="1385">
                  <c:v>4.6516653431925299E-2</c:v>
                </c:pt>
                <c:pt idx="1386">
                  <c:v>4.6516653431925299E-2</c:v>
                </c:pt>
                <c:pt idx="1387">
                  <c:v>4.6516653431925299E-2</c:v>
                </c:pt>
                <c:pt idx="1388">
                  <c:v>4.6516653431925299E-2</c:v>
                </c:pt>
                <c:pt idx="1389">
                  <c:v>4.6516653431925299E-2</c:v>
                </c:pt>
                <c:pt idx="1390">
                  <c:v>4.6516653431925299E-2</c:v>
                </c:pt>
                <c:pt idx="1391">
                  <c:v>4.6516653431925299E-2</c:v>
                </c:pt>
                <c:pt idx="1392">
                  <c:v>4.6516653431925299E-2</c:v>
                </c:pt>
                <c:pt idx="1393">
                  <c:v>4.6516653431925299E-2</c:v>
                </c:pt>
                <c:pt idx="1394">
                  <c:v>4.6516653431925299E-2</c:v>
                </c:pt>
                <c:pt idx="1395">
                  <c:v>4.6516653431925299E-2</c:v>
                </c:pt>
                <c:pt idx="1396">
                  <c:v>4.6516653431925299E-2</c:v>
                </c:pt>
                <c:pt idx="1397">
                  <c:v>4.6516653431925299E-2</c:v>
                </c:pt>
                <c:pt idx="1398">
                  <c:v>4.6516653431925299E-2</c:v>
                </c:pt>
                <c:pt idx="1399">
                  <c:v>4.6516653431925299E-2</c:v>
                </c:pt>
                <c:pt idx="1400">
                  <c:v>4.6516653431925299E-2</c:v>
                </c:pt>
                <c:pt idx="1401">
                  <c:v>4.6516653431925299E-2</c:v>
                </c:pt>
                <c:pt idx="1402">
                  <c:v>4.6516653431925299E-2</c:v>
                </c:pt>
                <c:pt idx="1403">
                  <c:v>4.6516653431925299E-2</c:v>
                </c:pt>
                <c:pt idx="1404">
                  <c:v>4.6516653431925299E-2</c:v>
                </c:pt>
                <c:pt idx="1405">
                  <c:v>4.6516653431925299E-2</c:v>
                </c:pt>
                <c:pt idx="1406">
                  <c:v>4.6516653431925299E-2</c:v>
                </c:pt>
                <c:pt idx="1407">
                  <c:v>4.6516653431925299E-2</c:v>
                </c:pt>
                <c:pt idx="1408">
                  <c:v>4.6516653431925299E-2</c:v>
                </c:pt>
                <c:pt idx="1409">
                  <c:v>4.6516653431925299E-2</c:v>
                </c:pt>
                <c:pt idx="1410">
                  <c:v>4.6516653431925299E-2</c:v>
                </c:pt>
                <c:pt idx="1411">
                  <c:v>4.6516653431925299E-2</c:v>
                </c:pt>
                <c:pt idx="1412">
                  <c:v>4.6516653431925299E-2</c:v>
                </c:pt>
                <c:pt idx="1413">
                  <c:v>4.6516653431925299E-2</c:v>
                </c:pt>
                <c:pt idx="1414">
                  <c:v>4.6516653431925299E-2</c:v>
                </c:pt>
                <c:pt idx="1415">
                  <c:v>4.6516653431925299E-2</c:v>
                </c:pt>
                <c:pt idx="1416">
                  <c:v>4.6516653431925299E-2</c:v>
                </c:pt>
                <c:pt idx="1417">
                  <c:v>4.6516653431925299E-2</c:v>
                </c:pt>
                <c:pt idx="1418">
                  <c:v>4.6516653431925299E-2</c:v>
                </c:pt>
                <c:pt idx="1419">
                  <c:v>4.6516653431925299E-2</c:v>
                </c:pt>
                <c:pt idx="1420">
                  <c:v>4.6516653431925299E-2</c:v>
                </c:pt>
                <c:pt idx="1421">
                  <c:v>4.6516653431925299E-2</c:v>
                </c:pt>
                <c:pt idx="1422">
                  <c:v>4.6516653431925299E-2</c:v>
                </c:pt>
                <c:pt idx="1423">
                  <c:v>4.6516653431925299E-2</c:v>
                </c:pt>
                <c:pt idx="1424">
                  <c:v>4.6516653431925299E-2</c:v>
                </c:pt>
                <c:pt idx="1425">
                  <c:v>4.6516653431925299E-2</c:v>
                </c:pt>
                <c:pt idx="1426">
                  <c:v>4.6516653431925299E-2</c:v>
                </c:pt>
                <c:pt idx="1427">
                  <c:v>4.6516653431925299E-2</c:v>
                </c:pt>
                <c:pt idx="1428">
                  <c:v>4.6516653431925299E-2</c:v>
                </c:pt>
                <c:pt idx="1429">
                  <c:v>4.6516653431925299E-2</c:v>
                </c:pt>
                <c:pt idx="1430">
                  <c:v>4.6516653431925299E-2</c:v>
                </c:pt>
                <c:pt idx="1431">
                  <c:v>4.6516653431925299E-2</c:v>
                </c:pt>
                <c:pt idx="1432">
                  <c:v>4.6516653431925299E-2</c:v>
                </c:pt>
                <c:pt idx="1433">
                  <c:v>4.6516653431925299E-2</c:v>
                </c:pt>
                <c:pt idx="1434">
                  <c:v>4.6516653431925299E-2</c:v>
                </c:pt>
                <c:pt idx="1435">
                  <c:v>4.6516653431925299E-2</c:v>
                </c:pt>
                <c:pt idx="1436">
                  <c:v>4.6516653431925299E-2</c:v>
                </c:pt>
                <c:pt idx="1437">
                  <c:v>4.6516653431925299E-2</c:v>
                </c:pt>
                <c:pt idx="1438">
                  <c:v>4.6516653431925299E-2</c:v>
                </c:pt>
                <c:pt idx="1439">
                  <c:v>4.6516653431925299E-2</c:v>
                </c:pt>
                <c:pt idx="1440">
                  <c:v>4.6516653431925299E-2</c:v>
                </c:pt>
                <c:pt idx="1441">
                  <c:v>4.6516653431925299E-2</c:v>
                </c:pt>
                <c:pt idx="1442">
                  <c:v>4.6516653431925299E-2</c:v>
                </c:pt>
                <c:pt idx="1443">
                  <c:v>4.6516653431925299E-2</c:v>
                </c:pt>
                <c:pt idx="1444">
                  <c:v>4.6516653431925299E-2</c:v>
                </c:pt>
                <c:pt idx="1445">
                  <c:v>4.6516653431925299E-2</c:v>
                </c:pt>
                <c:pt idx="1446">
                  <c:v>4.6516653431925299E-2</c:v>
                </c:pt>
                <c:pt idx="1447">
                  <c:v>4.6516653431925299E-2</c:v>
                </c:pt>
                <c:pt idx="1448">
                  <c:v>4.6516653431925299E-2</c:v>
                </c:pt>
                <c:pt idx="1449">
                  <c:v>4.6516653431925299E-2</c:v>
                </c:pt>
                <c:pt idx="1450">
                  <c:v>4.6516653431925299E-2</c:v>
                </c:pt>
                <c:pt idx="1451">
                  <c:v>4.6516653431925299E-2</c:v>
                </c:pt>
                <c:pt idx="1452">
                  <c:v>4.6516653431925299E-2</c:v>
                </c:pt>
                <c:pt idx="1453">
                  <c:v>4.6516653431925299E-2</c:v>
                </c:pt>
                <c:pt idx="1454">
                  <c:v>4.6516653431925299E-2</c:v>
                </c:pt>
                <c:pt idx="1455">
                  <c:v>4.6516653431925299E-2</c:v>
                </c:pt>
                <c:pt idx="1456">
                  <c:v>4.6516653431925299E-2</c:v>
                </c:pt>
                <c:pt idx="1457">
                  <c:v>4.6516653431925299E-2</c:v>
                </c:pt>
                <c:pt idx="1458">
                  <c:v>4.6516653431925299E-2</c:v>
                </c:pt>
                <c:pt idx="1459">
                  <c:v>4.6516653431925299E-2</c:v>
                </c:pt>
                <c:pt idx="1460">
                  <c:v>4.6516653431925299E-2</c:v>
                </c:pt>
                <c:pt idx="1461">
                  <c:v>4.6516653431925299E-2</c:v>
                </c:pt>
                <c:pt idx="1462">
                  <c:v>4.6516653431925299E-2</c:v>
                </c:pt>
                <c:pt idx="1463">
                  <c:v>4.6516653431925299E-2</c:v>
                </c:pt>
                <c:pt idx="1464">
                  <c:v>4.6516653431925299E-2</c:v>
                </c:pt>
                <c:pt idx="1465">
                  <c:v>4.6516653431925299E-2</c:v>
                </c:pt>
                <c:pt idx="1466">
                  <c:v>4.6516653431925299E-2</c:v>
                </c:pt>
                <c:pt idx="1467">
                  <c:v>4.6516653431925299E-2</c:v>
                </c:pt>
                <c:pt idx="1468">
                  <c:v>4.6516653431925299E-2</c:v>
                </c:pt>
                <c:pt idx="1469">
                  <c:v>4.6516653431925299E-2</c:v>
                </c:pt>
                <c:pt idx="1470">
                  <c:v>4.6516653431925299E-2</c:v>
                </c:pt>
                <c:pt idx="1471">
                  <c:v>4.6516653431925299E-2</c:v>
                </c:pt>
                <c:pt idx="1472">
                  <c:v>4.6516653431925299E-2</c:v>
                </c:pt>
                <c:pt idx="1473">
                  <c:v>4.6516653431925299E-2</c:v>
                </c:pt>
                <c:pt idx="1474">
                  <c:v>4.6516653431925299E-2</c:v>
                </c:pt>
                <c:pt idx="1475">
                  <c:v>4.6516653431925299E-2</c:v>
                </c:pt>
                <c:pt idx="1476">
                  <c:v>4.6516653431925299E-2</c:v>
                </c:pt>
                <c:pt idx="1477">
                  <c:v>4.6516653431925299E-2</c:v>
                </c:pt>
                <c:pt idx="1478">
                  <c:v>4.6516653431925299E-2</c:v>
                </c:pt>
                <c:pt idx="1479">
                  <c:v>4.6516653431925299E-2</c:v>
                </c:pt>
                <c:pt idx="1480">
                  <c:v>4.6516653431925299E-2</c:v>
                </c:pt>
                <c:pt idx="1481">
                  <c:v>4.6516653431925299E-2</c:v>
                </c:pt>
                <c:pt idx="1482">
                  <c:v>4.6516653431925299E-2</c:v>
                </c:pt>
                <c:pt idx="1483">
                  <c:v>4.6516653431925299E-2</c:v>
                </c:pt>
                <c:pt idx="1484">
                  <c:v>4.6516653431925299E-2</c:v>
                </c:pt>
                <c:pt idx="1485">
                  <c:v>4.6516653431925299E-2</c:v>
                </c:pt>
                <c:pt idx="1486">
                  <c:v>4.6516653431925299E-2</c:v>
                </c:pt>
                <c:pt idx="1487">
                  <c:v>4.6516653431925299E-2</c:v>
                </c:pt>
                <c:pt idx="1488">
                  <c:v>4.6516653431925299E-2</c:v>
                </c:pt>
                <c:pt idx="1489">
                  <c:v>4.6516653431925299E-2</c:v>
                </c:pt>
                <c:pt idx="1490">
                  <c:v>4.6516653431925299E-2</c:v>
                </c:pt>
                <c:pt idx="1491">
                  <c:v>4.6516653431925299E-2</c:v>
                </c:pt>
                <c:pt idx="1492">
                  <c:v>4.6516653431925299E-2</c:v>
                </c:pt>
                <c:pt idx="1493">
                  <c:v>4.6516653431925299E-2</c:v>
                </c:pt>
                <c:pt idx="1494">
                  <c:v>4.6516653431925299E-2</c:v>
                </c:pt>
                <c:pt idx="1495">
                  <c:v>4.6516653431925299E-2</c:v>
                </c:pt>
                <c:pt idx="1496">
                  <c:v>4.6516653431925299E-2</c:v>
                </c:pt>
                <c:pt idx="1497">
                  <c:v>4.6516653431925299E-2</c:v>
                </c:pt>
                <c:pt idx="1498">
                  <c:v>4.6516653431925299E-2</c:v>
                </c:pt>
                <c:pt idx="1499">
                  <c:v>4.6516653431925299E-2</c:v>
                </c:pt>
                <c:pt idx="1500">
                  <c:v>4.6516653431925299E-2</c:v>
                </c:pt>
                <c:pt idx="1501">
                  <c:v>4.6516653431925299E-2</c:v>
                </c:pt>
                <c:pt idx="1502">
                  <c:v>4.6516653431925299E-2</c:v>
                </c:pt>
                <c:pt idx="1503">
                  <c:v>4.6516653431925299E-2</c:v>
                </c:pt>
                <c:pt idx="1504">
                  <c:v>4.6516653431925299E-2</c:v>
                </c:pt>
                <c:pt idx="1505">
                  <c:v>4.6516653431925299E-2</c:v>
                </c:pt>
                <c:pt idx="1506">
                  <c:v>4.6516653431925299E-2</c:v>
                </c:pt>
                <c:pt idx="1507">
                  <c:v>4.6516653431925299E-2</c:v>
                </c:pt>
                <c:pt idx="1508">
                  <c:v>4.6516653431925299E-2</c:v>
                </c:pt>
                <c:pt idx="1509">
                  <c:v>4.6516653431925299E-2</c:v>
                </c:pt>
                <c:pt idx="1510">
                  <c:v>4.6516653431925299E-2</c:v>
                </c:pt>
                <c:pt idx="1511">
                  <c:v>4.6516653431925299E-2</c:v>
                </c:pt>
                <c:pt idx="1512">
                  <c:v>4.6516653431925299E-2</c:v>
                </c:pt>
                <c:pt idx="1513">
                  <c:v>4.6516653431925299E-2</c:v>
                </c:pt>
                <c:pt idx="1514">
                  <c:v>4.6516653431925299E-2</c:v>
                </c:pt>
                <c:pt idx="1515">
                  <c:v>4.6516653431925299E-2</c:v>
                </c:pt>
                <c:pt idx="1516">
                  <c:v>4.6516653431925299E-2</c:v>
                </c:pt>
                <c:pt idx="1517">
                  <c:v>4.6516653431925299E-2</c:v>
                </c:pt>
                <c:pt idx="1518">
                  <c:v>4.6516653431925299E-2</c:v>
                </c:pt>
                <c:pt idx="1519">
                  <c:v>4.6516653431925299E-2</c:v>
                </c:pt>
                <c:pt idx="1520">
                  <c:v>4.6516653431925299E-2</c:v>
                </c:pt>
                <c:pt idx="1521">
                  <c:v>4.6516653431925299E-2</c:v>
                </c:pt>
                <c:pt idx="1522">
                  <c:v>4.6516653431925299E-2</c:v>
                </c:pt>
                <c:pt idx="1523">
                  <c:v>4.6516653431925299E-2</c:v>
                </c:pt>
                <c:pt idx="1524">
                  <c:v>4.6516653431925299E-2</c:v>
                </c:pt>
                <c:pt idx="1525">
                  <c:v>4.6516653431925299E-2</c:v>
                </c:pt>
                <c:pt idx="1526">
                  <c:v>4.6516653431925299E-2</c:v>
                </c:pt>
                <c:pt idx="1527">
                  <c:v>4.6516653431925299E-2</c:v>
                </c:pt>
                <c:pt idx="1528">
                  <c:v>4.6516653431925299E-2</c:v>
                </c:pt>
                <c:pt idx="1529">
                  <c:v>4.6516653431925299E-2</c:v>
                </c:pt>
                <c:pt idx="1530">
                  <c:v>4.6516653431925299E-2</c:v>
                </c:pt>
                <c:pt idx="1531">
                  <c:v>4.6516653431925299E-2</c:v>
                </c:pt>
                <c:pt idx="1532">
                  <c:v>4.6516653431925299E-2</c:v>
                </c:pt>
                <c:pt idx="1533">
                  <c:v>4.6516653431925299E-2</c:v>
                </c:pt>
                <c:pt idx="1534">
                  <c:v>4.6516653431925299E-2</c:v>
                </c:pt>
                <c:pt idx="1535">
                  <c:v>4.6516653431925299E-2</c:v>
                </c:pt>
                <c:pt idx="1536">
                  <c:v>4.6516653431925299E-2</c:v>
                </c:pt>
                <c:pt idx="1537">
                  <c:v>4.6516653431925299E-2</c:v>
                </c:pt>
                <c:pt idx="1538">
                  <c:v>4.6516653431925299E-2</c:v>
                </c:pt>
                <c:pt idx="1539">
                  <c:v>4.6516653431925299E-2</c:v>
                </c:pt>
                <c:pt idx="1540">
                  <c:v>4.6516653431925299E-2</c:v>
                </c:pt>
                <c:pt idx="1541">
                  <c:v>4.6516653431925299E-2</c:v>
                </c:pt>
                <c:pt idx="1542">
                  <c:v>4.6516653431925299E-2</c:v>
                </c:pt>
                <c:pt idx="1543">
                  <c:v>4.6516653431925299E-2</c:v>
                </c:pt>
                <c:pt idx="1544">
                  <c:v>4.6516653431925299E-2</c:v>
                </c:pt>
                <c:pt idx="1545">
                  <c:v>4.6516653431925299E-2</c:v>
                </c:pt>
                <c:pt idx="1546">
                  <c:v>4.6516653431925299E-2</c:v>
                </c:pt>
                <c:pt idx="1547">
                  <c:v>4.6516653431925299E-2</c:v>
                </c:pt>
                <c:pt idx="1548">
                  <c:v>4.6516653431925299E-2</c:v>
                </c:pt>
                <c:pt idx="1549">
                  <c:v>4.6516653431925299E-2</c:v>
                </c:pt>
                <c:pt idx="1550">
                  <c:v>4.6516653431925299E-2</c:v>
                </c:pt>
                <c:pt idx="1551">
                  <c:v>4.6516653431925299E-2</c:v>
                </c:pt>
                <c:pt idx="1552">
                  <c:v>4.6516653431925299E-2</c:v>
                </c:pt>
                <c:pt idx="1553">
                  <c:v>4.6516653431925299E-2</c:v>
                </c:pt>
                <c:pt idx="1554">
                  <c:v>4.6516653431925299E-2</c:v>
                </c:pt>
                <c:pt idx="1555">
                  <c:v>4.6516653431925299E-2</c:v>
                </c:pt>
                <c:pt idx="1556">
                  <c:v>4.6516653431925299E-2</c:v>
                </c:pt>
                <c:pt idx="1557">
                  <c:v>4.6516653431925299E-2</c:v>
                </c:pt>
                <c:pt idx="1558">
                  <c:v>4.6516653431925299E-2</c:v>
                </c:pt>
                <c:pt idx="1559">
                  <c:v>4.6516653431925299E-2</c:v>
                </c:pt>
                <c:pt idx="1560">
                  <c:v>4.6516653431925299E-2</c:v>
                </c:pt>
                <c:pt idx="1561">
                  <c:v>4.6516653431925299E-2</c:v>
                </c:pt>
                <c:pt idx="1562">
                  <c:v>4.6516653431925299E-2</c:v>
                </c:pt>
                <c:pt idx="1563">
                  <c:v>4.6516653431925299E-2</c:v>
                </c:pt>
                <c:pt idx="1564">
                  <c:v>4.6516653431925299E-2</c:v>
                </c:pt>
                <c:pt idx="1565">
                  <c:v>4.6516653431925299E-2</c:v>
                </c:pt>
                <c:pt idx="1566">
                  <c:v>4.6516653431925299E-2</c:v>
                </c:pt>
                <c:pt idx="1567">
                  <c:v>4.6516653431925299E-2</c:v>
                </c:pt>
                <c:pt idx="1568">
                  <c:v>4.6516653431925299E-2</c:v>
                </c:pt>
                <c:pt idx="1569">
                  <c:v>4.6516653431925299E-2</c:v>
                </c:pt>
                <c:pt idx="1570">
                  <c:v>4.6516653431925299E-2</c:v>
                </c:pt>
                <c:pt idx="1571">
                  <c:v>4.6516653431925299E-2</c:v>
                </c:pt>
                <c:pt idx="1572">
                  <c:v>4.6516653431925299E-2</c:v>
                </c:pt>
                <c:pt idx="1573">
                  <c:v>4.6516653431925299E-2</c:v>
                </c:pt>
                <c:pt idx="1574">
                  <c:v>4.6516653431925299E-2</c:v>
                </c:pt>
                <c:pt idx="1575">
                  <c:v>4.6516653431925299E-2</c:v>
                </c:pt>
                <c:pt idx="1576">
                  <c:v>4.6516653431925299E-2</c:v>
                </c:pt>
                <c:pt idx="1577">
                  <c:v>4.6516653431925299E-2</c:v>
                </c:pt>
                <c:pt idx="1578">
                  <c:v>4.6516653431925299E-2</c:v>
                </c:pt>
                <c:pt idx="1579">
                  <c:v>4.6516653431925299E-2</c:v>
                </c:pt>
                <c:pt idx="1580">
                  <c:v>4.6516653431925299E-2</c:v>
                </c:pt>
                <c:pt idx="1581">
                  <c:v>4.6516653431925299E-2</c:v>
                </c:pt>
                <c:pt idx="1582">
                  <c:v>4.6516653431925299E-2</c:v>
                </c:pt>
                <c:pt idx="1583">
                  <c:v>4.6516653431925299E-2</c:v>
                </c:pt>
                <c:pt idx="1584">
                  <c:v>4.6516653431925299E-2</c:v>
                </c:pt>
                <c:pt idx="1585">
                  <c:v>4.6516653431925299E-2</c:v>
                </c:pt>
                <c:pt idx="1586">
                  <c:v>4.6516653431925299E-2</c:v>
                </c:pt>
                <c:pt idx="1587">
                  <c:v>4.6516653431925299E-2</c:v>
                </c:pt>
                <c:pt idx="1588">
                  <c:v>4.6516653431925299E-2</c:v>
                </c:pt>
                <c:pt idx="1589">
                  <c:v>4.6516653431925299E-2</c:v>
                </c:pt>
                <c:pt idx="1590">
                  <c:v>4.6516653431925299E-2</c:v>
                </c:pt>
                <c:pt idx="1591">
                  <c:v>4.6516653431925299E-2</c:v>
                </c:pt>
                <c:pt idx="1592">
                  <c:v>4.6516653431925299E-2</c:v>
                </c:pt>
                <c:pt idx="1593">
                  <c:v>4.6516653431925299E-2</c:v>
                </c:pt>
                <c:pt idx="1594">
                  <c:v>4.6516653431925299E-2</c:v>
                </c:pt>
                <c:pt idx="1595">
                  <c:v>4.6516653431925299E-2</c:v>
                </c:pt>
                <c:pt idx="1596">
                  <c:v>4.6516653431925299E-2</c:v>
                </c:pt>
                <c:pt idx="1597">
                  <c:v>4.6516653431925299E-2</c:v>
                </c:pt>
                <c:pt idx="1598">
                  <c:v>4.6516653431925299E-2</c:v>
                </c:pt>
                <c:pt idx="1599">
                  <c:v>4.6516653431925299E-2</c:v>
                </c:pt>
                <c:pt idx="1600">
                  <c:v>4.6516653431925299E-2</c:v>
                </c:pt>
                <c:pt idx="1601">
                  <c:v>4.6516653431925299E-2</c:v>
                </c:pt>
                <c:pt idx="1602">
                  <c:v>4.6516653431925299E-2</c:v>
                </c:pt>
                <c:pt idx="1603">
                  <c:v>4.6516653431925299E-2</c:v>
                </c:pt>
                <c:pt idx="1604">
                  <c:v>4.6516653431925299E-2</c:v>
                </c:pt>
                <c:pt idx="1605">
                  <c:v>4.6516653431925299E-2</c:v>
                </c:pt>
                <c:pt idx="1606">
                  <c:v>4.6516653431925299E-2</c:v>
                </c:pt>
                <c:pt idx="1607">
                  <c:v>4.6516653431925299E-2</c:v>
                </c:pt>
                <c:pt idx="1608">
                  <c:v>4.6516653431925299E-2</c:v>
                </c:pt>
                <c:pt idx="1609">
                  <c:v>4.6516653431925299E-2</c:v>
                </c:pt>
                <c:pt idx="1610">
                  <c:v>4.6516653431925299E-2</c:v>
                </c:pt>
                <c:pt idx="1611">
                  <c:v>4.6516653431925299E-2</c:v>
                </c:pt>
                <c:pt idx="1612">
                  <c:v>4.6516653431925299E-2</c:v>
                </c:pt>
                <c:pt idx="1613">
                  <c:v>4.6516653431925299E-2</c:v>
                </c:pt>
                <c:pt idx="1614">
                  <c:v>4.6516653431925299E-2</c:v>
                </c:pt>
                <c:pt idx="1615">
                  <c:v>4.6516653431925299E-2</c:v>
                </c:pt>
                <c:pt idx="1616">
                  <c:v>4.6516653431925299E-2</c:v>
                </c:pt>
                <c:pt idx="1617">
                  <c:v>4.6516653431925299E-2</c:v>
                </c:pt>
                <c:pt idx="1618">
                  <c:v>4.6516653431925299E-2</c:v>
                </c:pt>
                <c:pt idx="1619">
                  <c:v>4.6516653431925299E-2</c:v>
                </c:pt>
                <c:pt idx="1620">
                  <c:v>4.6516653431925299E-2</c:v>
                </c:pt>
                <c:pt idx="1621">
                  <c:v>4.6516653431925299E-2</c:v>
                </c:pt>
                <c:pt idx="1622">
                  <c:v>4.6516653431925299E-2</c:v>
                </c:pt>
                <c:pt idx="1623">
                  <c:v>4.6516653431925299E-2</c:v>
                </c:pt>
                <c:pt idx="1624">
                  <c:v>4.6516653431925299E-2</c:v>
                </c:pt>
                <c:pt idx="1625">
                  <c:v>4.6516653431925299E-2</c:v>
                </c:pt>
                <c:pt idx="1626">
                  <c:v>4.6516653431925299E-2</c:v>
                </c:pt>
                <c:pt idx="1627">
                  <c:v>4.6516653431925299E-2</c:v>
                </c:pt>
                <c:pt idx="1628">
                  <c:v>4.6516653431925299E-2</c:v>
                </c:pt>
                <c:pt idx="1629">
                  <c:v>4.6516653431925299E-2</c:v>
                </c:pt>
                <c:pt idx="1630">
                  <c:v>4.6516653431925299E-2</c:v>
                </c:pt>
                <c:pt idx="1631">
                  <c:v>4.6516653431925299E-2</c:v>
                </c:pt>
                <c:pt idx="1632">
                  <c:v>4.6516653431925299E-2</c:v>
                </c:pt>
                <c:pt idx="1633">
                  <c:v>4.6516653431925299E-2</c:v>
                </c:pt>
                <c:pt idx="1634">
                  <c:v>4.6516653431925299E-2</c:v>
                </c:pt>
                <c:pt idx="1635">
                  <c:v>4.6516653431925299E-2</c:v>
                </c:pt>
                <c:pt idx="1636">
                  <c:v>4.6516653431925299E-2</c:v>
                </c:pt>
                <c:pt idx="1637">
                  <c:v>4.6516653431925299E-2</c:v>
                </c:pt>
                <c:pt idx="1638">
                  <c:v>4.6516653431925299E-2</c:v>
                </c:pt>
                <c:pt idx="1639">
                  <c:v>4.6516653431925299E-2</c:v>
                </c:pt>
                <c:pt idx="1640">
                  <c:v>4.6516653431925299E-2</c:v>
                </c:pt>
                <c:pt idx="1641">
                  <c:v>4.6516653431925299E-2</c:v>
                </c:pt>
                <c:pt idx="1642">
                  <c:v>4.6516653431925299E-2</c:v>
                </c:pt>
                <c:pt idx="1643">
                  <c:v>4.6516653431925299E-2</c:v>
                </c:pt>
                <c:pt idx="1644">
                  <c:v>4.6516653431925299E-2</c:v>
                </c:pt>
                <c:pt idx="1645">
                  <c:v>4.6516653431925299E-2</c:v>
                </c:pt>
                <c:pt idx="1646">
                  <c:v>4.6516653431925299E-2</c:v>
                </c:pt>
                <c:pt idx="1647">
                  <c:v>4.6516653431925299E-2</c:v>
                </c:pt>
                <c:pt idx="1648">
                  <c:v>4.6516653431925299E-2</c:v>
                </c:pt>
                <c:pt idx="1649">
                  <c:v>4.6516653431925299E-2</c:v>
                </c:pt>
                <c:pt idx="1650">
                  <c:v>4.6516653431925299E-2</c:v>
                </c:pt>
                <c:pt idx="1651">
                  <c:v>4.6516653431925299E-2</c:v>
                </c:pt>
                <c:pt idx="1652">
                  <c:v>4.6516653431925299E-2</c:v>
                </c:pt>
                <c:pt idx="1653">
                  <c:v>4.6516653431925299E-2</c:v>
                </c:pt>
                <c:pt idx="1654">
                  <c:v>4.6516653431925299E-2</c:v>
                </c:pt>
                <c:pt idx="1655">
                  <c:v>4.6516653431925299E-2</c:v>
                </c:pt>
                <c:pt idx="1656">
                  <c:v>4.6516653431925299E-2</c:v>
                </c:pt>
                <c:pt idx="1657">
                  <c:v>4.6516653431925299E-2</c:v>
                </c:pt>
                <c:pt idx="1658">
                  <c:v>4.6516653431925299E-2</c:v>
                </c:pt>
                <c:pt idx="1659">
                  <c:v>4.6516653431925299E-2</c:v>
                </c:pt>
                <c:pt idx="1660">
                  <c:v>4.6516653431925299E-2</c:v>
                </c:pt>
                <c:pt idx="1661">
                  <c:v>4.6516653431925299E-2</c:v>
                </c:pt>
                <c:pt idx="1662">
                  <c:v>4.6516653431925299E-2</c:v>
                </c:pt>
                <c:pt idx="1663">
                  <c:v>4.6516653431925299E-2</c:v>
                </c:pt>
                <c:pt idx="1664">
                  <c:v>4.6516653431925299E-2</c:v>
                </c:pt>
                <c:pt idx="1665">
                  <c:v>4.6516653431925299E-2</c:v>
                </c:pt>
                <c:pt idx="1666">
                  <c:v>4.6516653431925299E-2</c:v>
                </c:pt>
                <c:pt idx="1667">
                  <c:v>4.6516653431925299E-2</c:v>
                </c:pt>
                <c:pt idx="1668">
                  <c:v>4.6516653431925299E-2</c:v>
                </c:pt>
                <c:pt idx="1669">
                  <c:v>4.6516653431925299E-2</c:v>
                </c:pt>
                <c:pt idx="1670">
                  <c:v>4.6516653431925299E-2</c:v>
                </c:pt>
                <c:pt idx="1671">
                  <c:v>4.6516653431925299E-2</c:v>
                </c:pt>
                <c:pt idx="1672">
                  <c:v>4.6516653431925299E-2</c:v>
                </c:pt>
                <c:pt idx="1673">
                  <c:v>4.6516653431925299E-2</c:v>
                </c:pt>
                <c:pt idx="1674">
                  <c:v>4.6516653431925299E-2</c:v>
                </c:pt>
                <c:pt idx="1675">
                  <c:v>4.6516653431925299E-2</c:v>
                </c:pt>
                <c:pt idx="1676">
                  <c:v>4.6516653431925299E-2</c:v>
                </c:pt>
                <c:pt idx="1677">
                  <c:v>4.6516653431925299E-2</c:v>
                </c:pt>
                <c:pt idx="1678">
                  <c:v>4.6516653431925299E-2</c:v>
                </c:pt>
                <c:pt idx="1679">
                  <c:v>4.6516653431925299E-2</c:v>
                </c:pt>
                <c:pt idx="1680">
                  <c:v>4.6516653431925299E-2</c:v>
                </c:pt>
                <c:pt idx="1681">
                  <c:v>4.6516653431925299E-2</c:v>
                </c:pt>
                <c:pt idx="1682">
                  <c:v>4.6516653431925299E-2</c:v>
                </c:pt>
                <c:pt idx="1683">
                  <c:v>4.6516653431925299E-2</c:v>
                </c:pt>
                <c:pt idx="1684">
                  <c:v>4.6516653431925299E-2</c:v>
                </c:pt>
                <c:pt idx="1685">
                  <c:v>4.6516653431925299E-2</c:v>
                </c:pt>
                <c:pt idx="1686">
                  <c:v>4.6516653431925299E-2</c:v>
                </c:pt>
                <c:pt idx="1687">
                  <c:v>4.6516653431925299E-2</c:v>
                </c:pt>
                <c:pt idx="1688">
                  <c:v>4.6516653431925299E-2</c:v>
                </c:pt>
                <c:pt idx="1689">
                  <c:v>4.6516653431925299E-2</c:v>
                </c:pt>
                <c:pt idx="1690">
                  <c:v>4.6516653431925299E-2</c:v>
                </c:pt>
                <c:pt idx="1691">
                  <c:v>4.6516653431925299E-2</c:v>
                </c:pt>
                <c:pt idx="1692">
                  <c:v>4.6516653431925299E-2</c:v>
                </c:pt>
                <c:pt idx="1693">
                  <c:v>4.6516653431925299E-2</c:v>
                </c:pt>
                <c:pt idx="1694">
                  <c:v>4.6516653431925299E-2</c:v>
                </c:pt>
                <c:pt idx="1695">
                  <c:v>4.6516653431925299E-2</c:v>
                </c:pt>
                <c:pt idx="1696">
                  <c:v>4.6516653431925299E-2</c:v>
                </c:pt>
                <c:pt idx="1697">
                  <c:v>4.6516653431925299E-2</c:v>
                </c:pt>
                <c:pt idx="1698">
                  <c:v>4.6516653431925299E-2</c:v>
                </c:pt>
                <c:pt idx="1699">
                  <c:v>4.6516653431925299E-2</c:v>
                </c:pt>
                <c:pt idx="1700">
                  <c:v>4.6516653431925299E-2</c:v>
                </c:pt>
                <c:pt idx="1701">
                  <c:v>4.6516653431925299E-2</c:v>
                </c:pt>
                <c:pt idx="1702">
                  <c:v>4.6516653431925299E-2</c:v>
                </c:pt>
                <c:pt idx="1703">
                  <c:v>4.6516653431925299E-2</c:v>
                </c:pt>
                <c:pt idx="1704">
                  <c:v>4.6516653431925299E-2</c:v>
                </c:pt>
                <c:pt idx="1705">
                  <c:v>4.6516653431925299E-2</c:v>
                </c:pt>
                <c:pt idx="1706">
                  <c:v>4.6516653431925299E-2</c:v>
                </c:pt>
                <c:pt idx="1707">
                  <c:v>4.6516653431925299E-2</c:v>
                </c:pt>
                <c:pt idx="1708">
                  <c:v>4.6516653431925299E-2</c:v>
                </c:pt>
                <c:pt idx="1709">
                  <c:v>4.6516653431925299E-2</c:v>
                </c:pt>
                <c:pt idx="1710">
                  <c:v>4.6516653431925299E-2</c:v>
                </c:pt>
                <c:pt idx="1711">
                  <c:v>4.6516653431925299E-2</c:v>
                </c:pt>
                <c:pt idx="1712">
                  <c:v>4.6516653431925299E-2</c:v>
                </c:pt>
                <c:pt idx="1713">
                  <c:v>4.6516653431925299E-2</c:v>
                </c:pt>
                <c:pt idx="1714">
                  <c:v>4.6516653431925299E-2</c:v>
                </c:pt>
                <c:pt idx="1715">
                  <c:v>4.6516653431925299E-2</c:v>
                </c:pt>
                <c:pt idx="1716">
                  <c:v>4.6516653431925299E-2</c:v>
                </c:pt>
                <c:pt idx="1717">
                  <c:v>4.6516653431925299E-2</c:v>
                </c:pt>
                <c:pt idx="1718">
                  <c:v>4.6516653431925299E-2</c:v>
                </c:pt>
                <c:pt idx="1719">
                  <c:v>4.6516653431925299E-2</c:v>
                </c:pt>
                <c:pt idx="1720">
                  <c:v>4.6516653431925299E-2</c:v>
                </c:pt>
                <c:pt idx="1721">
                  <c:v>4.6516653431925299E-2</c:v>
                </c:pt>
                <c:pt idx="1722">
                  <c:v>4.6516653431925299E-2</c:v>
                </c:pt>
                <c:pt idx="1723">
                  <c:v>4.6516653431925299E-2</c:v>
                </c:pt>
                <c:pt idx="1724">
                  <c:v>4.6516653431925299E-2</c:v>
                </c:pt>
                <c:pt idx="1725">
                  <c:v>4.6516653431925299E-2</c:v>
                </c:pt>
                <c:pt idx="1726">
                  <c:v>4.6516653431925299E-2</c:v>
                </c:pt>
                <c:pt idx="1727">
                  <c:v>4.6516653431925299E-2</c:v>
                </c:pt>
                <c:pt idx="1728">
                  <c:v>4.6516653431925299E-2</c:v>
                </c:pt>
                <c:pt idx="1729">
                  <c:v>4.6516653431925299E-2</c:v>
                </c:pt>
                <c:pt idx="1730">
                  <c:v>4.6516653431925299E-2</c:v>
                </c:pt>
                <c:pt idx="1731">
                  <c:v>4.6516653431925299E-2</c:v>
                </c:pt>
                <c:pt idx="1732">
                  <c:v>4.6516653431925299E-2</c:v>
                </c:pt>
                <c:pt idx="1733">
                  <c:v>4.6516653431925299E-2</c:v>
                </c:pt>
                <c:pt idx="1734">
                  <c:v>4.6516653431925299E-2</c:v>
                </c:pt>
                <c:pt idx="1735">
                  <c:v>4.6516653431925299E-2</c:v>
                </c:pt>
                <c:pt idx="1736">
                  <c:v>4.6516653431925299E-2</c:v>
                </c:pt>
                <c:pt idx="1737">
                  <c:v>4.6516653431925299E-2</c:v>
                </c:pt>
                <c:pt idx="1738">
                  <c:v>4.6516653431925299E-2</c:v>
                </c:pt>
                <c:pt idx="1739">
                  <c:v>4.6516653431925299E-2</c:v>
                </c:pt>
                <c:pt idx="1740">
                  <c:v>4.6516653431925299E-2</c:v>
                </c:pt>
                <c:pt idx="1741">
                  <c:v>4.6516653431925299E-2</c:v>
                </c:pt>
                <c:pt idx="1742">
                  <c:v>4.6516653431925299E-2</c:v>
                </c:pt>
                <c:pt idx="1743">
                  <c:v>4.6516653431925299E-2</c:v>
                </c:pt>
                <c:pt idx="1744">
                  <c:v>4.6516653431925299E-2</c:v>
                </c:pt>
                <c:pt idx="1745">
                  <c:v>4.6516653431925299E-2</c:v>
                </c:pt>
                <c:pt idx="1746">
                  <c:v>4.6516653431925299E-2</c:v>
                </c:pt>
                <c:pt idx="1747">
                  <c:v>4.6516653431925299E-2</c:v>
                </c:pt>
                <c:pt idx="1748">
                  <c:v>4.6516653431925299E-2</c:v>
                </c:pt>
                <c:pt idx="1749">
                  <c:v>4.6516653431925299E-2</c:v>
                </c:pt>
                <c:pt idx="1750">
                  <c:v>4.6516653431925299E-2</c:v>
                </c:pt>
                <c:pt idx="1751">
                  <c:v>4.6516653431925299E-2</c:v>
                </c:pt>
                <c:pt idx="1752">
                  <c:v>4.6516653431925299E-2</c:v>
                </c:pt>
                <c:pt idx="1753">
                  <c:v>4.6516653431925299E-2</c:v>
                </c:pt>
                <c:pt idx="1754">
                  <c:v>4.6516653431925299E-2</c:v>
                </c:pt>
                <c:pt idx="1755">
                  <c:v>4.6516653431925299E-2</c:v>
                </c:pt>
                <c:pt idx="1756">
                  <c:v>4.6516653431925299E-2</c:v>
                </c:pt>
                <c:pt idx="1757">
                  <c:v>4.6516653431925299E-2</c:v>
                </c:pt>
                <c:pt idx="1758">
                  <c:v>4.6516653431925299E-2</c:v>
                </c:pt>
                <c:pt idx="1759">
                  <c:v>4.6516653431925299E-2</c:v>
                </c:pt>
                <c:pt idx="1760">
                  <c:v>4.6516653431925299E-2</c:v>
                </c:pt>
                <c:pt idx="1761">
                  <c:v>4.6516653431925299E-2</c:v>
                </c:pt>
                <c:pt idx="1762">
                  <c:v>4.6516653431925299E-2</c:v>
                </c:pt>
                <c:pt idx="1763">
                  <c:v>4.6516653431925299E-2</c:v>
                </c:pt>
                <c:pt idx="1764">
                  <c:v>4.6516653431925299E-2</c:v>
                </c:pt>
                <c:pt idx="1765">
                  <c:v>4.6516653431925299E-2</c:v>
                </c:pt>
                <c:pt idx="1766">
                  <c:v>4.6516653431925299E-2</c:v>
                </c:pt>
                <c:pt idx="1767">
                  <c:v>4.6516653431925299E-2</c:v>
                </c:pt>
                <c:pt idx="1768">
                  <c:v>4.6516653431925299E-2</c:v>
                </c:pt>
                <c:pt idx="1769">
                  <c:v>4.6516653431925299E-2</c:v>
                </c:pt>
                <c:pt idx="1770">
                  <c:v>4.6516653431925299E-2</c:v>
                </c:pt>
                <c:pt idx="1771">
                  <c:v>4.6516653431925299E-2</c:v>
                </c:pt>
                <c:pt idx="1772">
                  <c:v>4.6516653431925299E-2</c:v>
                </c:pt>
                <c:pt idx="1773">
                  <c:v>4.6516653431925299E-2</c:v>
                </c:pt>
                <c:pt idx="1774">
                  <c:v>4.6516653431925299E-2</c:v>
                </c:pt>
                <c:pt idx="1775">
                  <c:v>4.6516653431925299E-2</c:v>
                </c:pt>
                <c:pt idx="1776">
                  <c:v>4.6516653431925299E-2</c:v>
                </c:pt>
                <c:pt idx="1777">
                  <c:v>4.6516653431925299E-2</c:v>
                </c:pt>
                <c:pt idx="1778">
                  <c:v>4.6516653431925299E-2</c:v>
                </c:pt>
                <c:pt idx="1779">
                  <c:v>4.6516653431925299E-2</c:v>
                </c:pt>
                <c:pt idx="1780">
                  <c:v>4.6516653431925299E-2</c:v>
                </c:pt>
                <c:pt idx="1781">
                  <c:v>4.6516653431925299E-2</c:v>
                </c:pt>
                <c:pt idx="1782">
                  <c:v>4.6516653431925299E-2</c:v>
                </c:pt>
                <c:pt idx="1783">
                  <c:v>4.6516653431925299E-2</c:v>
                </c:pt>
                <c:pt idx="1784">
                  <c:v>4.6516653431925299E-2</c:v>
                </c:pt>
                <c:pt idx="1785">
                  <c:v>4.6516653431925299E-2</c:v>
                </c:pt>
                <c:pt idx="1786">
                  <c:v>4.6516653431925299E-2</c:v>
                </c:pt>
                <c:pt idx="1787">
                  <c:v>4.6516653431925299E-2</c:v>
                </c:pt>
                <c:pt idx="1788">
                  <c:v>4.6516653431925299E-2</c:v>
                </c:pt>
                <c:pt idx="1789">
                  <c:v>4.6516653431925299E-2</c:v>
                </c:pt>
                <c:pt idx="1790">
                  <c:v>4.6516653431925299E-2</c:v>
                </c:pt>
                <c:pt idx="1791">
                  <c:v>4.6516653431925299E-2</c:v>
                </c:pt>
                <c:pt idx="1792">
                  <c:v>4.6516653431925299E-2</c:v>
                </c:pt>
                <c:pt idx="1793">
                  <c:v>4.6516653431925299E-2</c:v>
                </c:pt>
                <c:pt idx="1794">
                  <c:v>4.6516653431925299E-2</c:v>
                </c:pt>
                <c:pt idx="1795">
                  <c:v>4.6516653431925299E-2</c:v>
                </c:pt>
                <c:pt idx="1796">
                  <c:v>4.6516653431925299E-2</c:v>
                </c:pt>
                <c:pt idx="1797">
                  <c:v>4.6516653431925299E-2</c:v>
                </c:pt>
                <c:pt idx="1798">
                  <c:v>4.6516653431925299E-2</c:v>
                </c:pt>
                <c:pt idx="1799">
                  <c:v>4.6516653431925299E-2</c:v>
                </c:pt>
                <c:pt idx="1800">
                  <c:v>4.6516653431925299E-2</c:v>
                </c:pt>
                <c:pt idx="1801">
                  <c:v>4.6516653431925299E-2</c:v>
                </c:pt>
                <c:pt idx="1802">
                  <c:v>4.6516653431925299E-2</c:v>
                </c:pt>
                <c:pt idx="1803">
                  <c:v>4.6516653431925299E-2</c:v>
                </c:pt>
                <c:pt idx="1804">
                  <c:v>4.6516653431925299E-2</c:v>
                </c:pt>
                <c:pt idx="1805">
                  <c:v>4.6516653431925299E-2</c:v>
                </c:pt>
                <c:pt idx="1806">
                  <c:v>4.6516653431925299E-2</c:v>
                </c:pt>
                <c:pt idx="1807">
                  <c:v>4.6516653431925299E-2</c:v>
                </c:pt>
                <c:pt idx="1808">
                  <c:v>4.6516653431925299E-2</c:v>
                </c:pt>
                <c:pt idx="1809">
                  <c:v>4.6516653431925299E-2</c:v>
                </c:pt>
                <c:pt idx="1810">
                  <c:v>4.6516653431925299E-2</c:v>
                </c:pt>
                <c:pt idx="1811">
                  <c:v>4.6516653431925299E-2</c:v>
                </c:pt>
                <c:pt idx="1812">
                  <c:v>4.6516653431925299E-2</c:v>
                </c:pt>
                <c:pt idx="1813">
                  <c:v>4.6516653431925299E-2</c:v>
                </c:pt>
                <c:pt idx="1814">
                  <c:v>4.6516653431925299E-2</c:v>
                </c:pt>
                <c:pt idx="1815">
                  <c:v>4.6516653431925299E-2</c:v>
                </c:pt>
                <c:pt idx="1816">
                  <c:v>4.6516653431925299E-2</c:v>
                </c:pt>
                <c:pt idx="1817">
                  <c:v>4.6516653431925299E-2</c:v>
                </c:pt>
                <c:pt idx="1818">
                  <c:v>4.6516653431925299E-2</c:v>
                </c:pt>
                <c:pt idx="1819">
                  <c:v>4.6516653431925299E-2</c:v>
                </c:pt>
                <c:pt idx="1820">
                  <c:v>4.6516653431925299E-2</c:v>
                </c:pt>
                <c:pt idx="1821">
                  <c:v>4.6516653431925299E-2</c:v>
                </c:pt>
                <c:pt idx="1822">
                  <c:v>4.6516653431925299E-2</c:v>
                </c:pt>
                <c:pt idx="1823">
                  <c:v>4.6516653431925299E-2</c:v>
                </c:pt>
                <c:pt idx="1824">
                  <c:v>4.6516653431925299E-2</c:v>
                </c:pt>
                <c:pt idx="1825">
                  <c:v>4.6516653431925299E-2</c:v>
                </c:pt>
                <c:pt idx="1826">
                  <c:v>4.6516653431925299E-2</c:v>
                </c:pt>
                <c:pt idx="1827">
                  <c:v>4.6516653431925299E-2</c:v>
                </c:pt>
                <c:pt idx="1828">
                  <c:v>4.6516653431925299E-2</c:v>
                </c:pt>
                <c:pt idx="1829">
                  <c:v>4.6516653431925299E-2</c:v>
                </c:pt>
                <c:pt idx="1830">
                  <c:v>4.6516653431925299E-2</c:v>
                </c:pt>
                <c:pt idx="1831">
                  <c:v>4.6516653431925299E-2</c:v>
                </c:pt>
                <c:pt idx="1832">
                  <c:v>4.6516653431925299E-2</c:v>
                </c:pt>
                <c:pt idx="1833">
                  <c:v>4.6516653431925299E-2</c:v>
                </c:pt>
                <c:pt idx="1834">
                  <c:v>4.6516653431925299E-2</c:v>
                </c:pt>
                <c:pt idx="1835">
                  <c:v>4.6516653431925299E-2</c:v>
                </c:pt>
                <c:pt idx="1836">
                  <c:v>4.6516653431925299E-2</c:v>
                </c:pt>
                <c:pt idx="1837">
                  <c:v>4.6516653431925299E-2</c:v>
                </c:pt>
                <c:pt idx="1838">
                  <c:v>4.6516653431925299E-2</c:v>
                </c:pt>
                <c:pt idx="1839">
                  <c:v>4.6516653431925299E-2</c:v>
                </c:pt>
                <c:pt idx="1840">
                  <c:v>4.6516653431925299E-2</c:v>
                </c:pt>
                <c:pt idx="1841">
                  <c:v>4.6516653431925299E-2</c:v>
                </c:pt>
                <c:pt idx="1842">
                  <c:v>4.6516653431925299E-2</c:v>
                </c:pt>
                <c:pt idx="1843">
                  <c:v>4.6516653431925299E-2</c:v>
                </c:pt>
                <c:pt idx="1844">
                  <c:v>4.6516653431925299E-2</c:v>
                </c:pt>
                <c:pt idx="1845">
                  <c:v>4.6516653431925299E-2</c:v>
                </c:pt>
                <c:pt idx="1846">
                  <c:v>4.6516653431925299E-2</c:v>
                </c:pt>
                <c:pt idx="1847">
                  <c:v>4.6516653431925299E-2</c:v>
                </c:pt>
                <c:pt idx="1848">
                  <c:v>4.6516653431925299E-2</c:v>
                </c:pt>
                <c:pt idx="1849">
                  <c:v>4.6516653431925299E-2</c:v>
                </c:pt>
                <c:pt idx="1850">
                  <c:v>4.6516653431925299E-2</c:v>
                </c:pt>
                <c:pt idx="1851">
                  <c:v>4.6516653431925299E-2</c:v>
                </c:pt>
                <c:pt idx="1852">
                  <c:v>4.6516653431925299E-2</c:v>
                </c:pt>
                <c:pt idx="1853">
                  <c:v>4.6516653431925299E-2</c:v>
                </c:pt>
                <c:pt idx="1854">
                  <c:v>4.6516653431925299E-2</c:v>
                </c:pt>
                <c:pt idx="1855">
                  <c:v>4.6516653431925299E-2</c:v>
                </c:pt>
                <c:pt idx="1856">
                  <c:v>4.6516653431925299E-2</c:v>
                </c:pt>
                <c:pt idx="1857">
                  <c:v>4.6516653431925299E-2</c:v>
                </c:pt>
                <c:pt idx="1858">
                  <c:v>4.6516653431925299E-2</c:v>
                </c:pt>
                <c:pt idx="1859">
                  <c:v>4.6516653431925299E-2</c:v>
                </c:pt>
                <c:pt idx="1860">
                  <c:v>4.6516653431925299E-2</c:v>
                </c:pt>
                <c:pt idx="1861">
                  <c:v>4.6516653431925299E-2</c:v>
                </c:pt>
                <c:pt idx="1862">
                  <c:v>4.6516653431925299E-2</c:v>
                </c:pt>
                <c:pt idx="1863">
                  <c:v>4.6516653431925299E-2</c:v>
                </c:pt>
                <c:pt idx="1864">
                  <c:v>4.6516653431925299E-2</c:v>
                </c:pt>
                <c:pt idx="1865">
                  <c:v>4.6516653431925299E-2</c:v>
                </c:pt>
                <c:pt idx="1866">
                  <c:v>4.6516653431925299E-2</c:v>
                </c:pt>
                <c:pt idx="1867">
                  <c:v>4.6516653431925299E-2</c:v>
                </c:pt>
                <c:pt idx="1868">
                  <c:v>4.6516653431925299E-2</c:v>
                </c:pt>
                <c:pt idx="1869">
                  <c:v>4.6516653431925299E-2</c:v>
                </c:pt>
                <c:pt idx="1870">
                  <c:v>4.6516653431925299E-2</c:v>
                </c:pt>
                <c:pt idx="1871">
                  <c:v>4.6516653431925299E-2</c:v>
                </c:pt>
                <c:pt idx="1872">
                  <c:v>4.6516653431925299E-2</c:v>
                </c:pt>
                <c:pt idx="1873">
                  <c:v>4.6516653431925299E-2</c:v>
                </c:pt>
                <c:pt idx="1874">
                  <c:v>4.6516653431925299E-2</c:v>
                </c:pt>
                <c:pt idx="1875">
                  <c:v>4.6516653431925299E-2</c:v>
                </c:pt>
                <c:pt idx="1876">
                  <c:v>4.6516653431925299E-2</c:v>
                </c:pt>
                <c:pt idx="1877">
                  <c:v>4.6516653431925299E-2</c:v>
                </c:pt>
                <c:pt idx="1878">
                  <c:v>4.6516653431925299E-2</c:v>
                </c:pt>
                <c:pt idx="1879">
                  <c:v>4.6516653431925299E-2</c:v>
                </c:pt>
                <c:pt idx="1880">
                  <c:v>4.6516653431925299E-2</c:v>
                </c:pt>
                <c:pt idx="1881">
                  <c:v>4.6516653431925299E-2</c:v>
                </c:pt>
                <c:pt idx="1882">
                  <c:v>4.6516653431925299E-2</c:v>
                </c:pt>
                <c:pt idx="1883">
                  <c:v>4.6516653431925299E-2</c:v>
                </c:pt>
                <c:pt idx="1884">
                  <c:v>4.6516653431925299E-2</c:v>
                </c:pt>
                <c:pt idx="1885">
                  <c:v>4.6516653431925299E-2</c:v>
                </c:pt>
                <c:pt idx="1886">
                  <c:v>4.6516653431925299E-2</c:v>
                </c:pt>
                <c:pt idx="1887">
                  <c:v>4.6516653431925299E-2</c:v>
                </c:pt>
                <c:pt idx="1888">
                  <c:v>4.6516653431925299E-2</c:v>
                </c:pt>
                <c:pt idx="1889">
                  <c:v>4.6516653431925299E-2</c:v>
                </c:pt>
                <c:pt idx="1890">
                  <c:v>4.6516653431925299E-2</c:v>
                </c:pt>
                <c:pt idx="1891">
                  <c:v>4.6516653431925299E-2</c:v>
                </c:pt>
                <c:pt idx="1892">
                  <c:v>4.6516653431925299E-2</c:v>
                </c:pt>
                <c:pt idx="1893">
                  <c:v>4.6516653431925299E-2</c:v>
                </c:pt>
                <c:pt idx="1894">
                  <c:v>4.6516653431925299E-2</c:v>
                </c:pt>
                <c:pt idx="1895">
                  <c:v>4.6516653431925299E-2</c:v>
                </c:pt>
                <c:pt idx="1896">
                  <c:v>4.6516653431925299E-2</c:v>
                </c:pt>
                <c:pt idx="1897">
                  <c:v>4.6516653431925299E-2</c:v>
                </c:pt>
                <c:pt idx="1898">
                  <c:v>4.6516653431925299E-2</c:v>
                </c:pt>
                <c:pt idx="1899">
                  <c:v>4.6516653431925299E-2</c:v>
                </c:pt>
                <c:pt idx="1900">
                  <c:v>4.6516653431925299E-2</c:v>
                </c:pt>
                <c:pt idx="1901">
                  <c:v>4.6516653431925299E-2</c:v>
                </c:pt>
                <c:pt idx="1902">
                  <c:v>4.6516653431925299E-2</c:v>
                </c:pt>
                <c:pt idx="1903">
                  <c:v>4.6516653431925299E-2</c:v>
                </c:pt>
                <c:pt idx="1904">
                  <c:v>4.6516653431925299E-2</c:v>
                </c:pt>
                <c:pt idx="1905">
                  <c:v>4.6516653431925299E-2</c:v>
                </c:pt>
                <c:pt idx="1906">
                  <c:v>4.6516653431925299E-2</c:v>
                </c:pt>
                <c:pt idx="1907">
                  <c:v>4.6516653431925299E-2</c:v>
                </c:pt>
                <c:pt idx="1908">
                  <c:v>4.6516653431925299E-2</c:v>
                </c:pt>
                <c:pt idx="1909">
                  <c:v>4.6516653431925299E-2</c:v>
                </c:pt>
                <c:pt idx="1910">
                  <c:v>4.6516653431925299E-2</c:v>
                </c:pt>
                <c:pt idx="1911">
                  <c:v>4.6516653431925299E-2</c:v>
                </c:pt>
                <c:pt idx="1912">
                  <c:v>4.6516653431925299E-2</c:v>
                </c:pt>
                <c:pt idx="1913">
                  <c:v>4.6516653431925299E-2</c:v>
                </c:pt>
                <c:pt idx="1914">
                  <c:v>4.6516653431925299E-2</c:v>
                </c:pt>
                <c:pt idx="1915">
                  <c:v>4.6516653431925299E-2</c:v>
                </c:pt>
                <c:pt idx="1916">
                  <c:v>4.6516653431925299E-2</c:v>
                </c:pt>
                <c:pt idx="1917">
                  <c:v>4.6516653431925299E-2</c:v>
                </c:pt>
                <c:pt idx="1918">
                  <c:v>4.6516653431925299E-2</c:v>
                </c:pt>
                <c:pt idx="1919">
                  <c:v>4.6516653431925299E-2</c:v>
                </c:pt>
                <c:pt idx="1920">
                  <c:v>4.6516653431925299E-2</c:v>
                </c:pt>
                <c:pt idx="1921">
                  <c:v>4.6516653431925299E-2</c:v>
                </c:pt>
                <c:pt idx="1922">
                  <c:v>4.6516653431925299E-2</c:v>
                </c:pt>
                <c:pt idx="1923">
                  <c:v>4.6516653431925299E-2</c:v>
                </c:pt>
                <c:pt idx="1924">
                  <c:v>4.6516653431925299E-2</c:v>
                </c:pt>
                <c:pt idx="1925">
                  <c:v>4.6516653431925299E-2</c:v>
                </c:pt>
                <c:pt idx="1926">
                  <c:v>4.6516653431925299E-2</c:v>
                </c:pt>
                <c:pt idx="1927">
                  <c:v>4.6516653431925299E-2</c:v>
                </c:pt>
                <c:pt idx="1928">
                  <c:v>4.6516653431925299E-2</c:v>
                </c:pt>
                <c:pt idx="1929">
                  <c:v>4.6516653431925299E-2</c:v>
                </c:pt>
                <c:pt idx="1930">
                  <c:v>4.6516653431925299E-2</c:v>
                </c:pt>
                <c:pt idx="1931">
                  <c:v>4.6516653431925299E-2</c:v>
                </c:pt>
                <c:pt idx="1932">
                  <c:v>4.6516653431925299E-2</c:v>
                </c:pt>
                <c:pt idx="1933">
                  <c:v>4.6516653431925299E-2</c:v>
                </c:pt>
                <c:pt idx="1934">
                  <c:v>4.6516653431925299E-2</c:v>
                </c:pt>
                <c:pt idx="1935">
                  <c:v>4.6516653431925299E-2</c:v>
                </c:pt>
                <c:pt idx="1936">
                  <c:v>4.6516653431925299E-2</c:v>
                </c:pt>
                <c:pt idx="1937">
                  <c:v>4.6516653431925299E-2</c:v>
                </c:pt>
                <c:pt idx="1938">
                  <c:v>4.6516653431925299E-2</c:v>
                </c:pt>
                <c:pt idx="1939">
                  <c:v>4.6516653431925299E-2</c:v>
                </c:pt>
                <c:pt idx="1940">
                  <c:v>4.6516653431925299E-2</c:v>
                </c:pt>
                <c:pt idx="1941">
                  <c:v>4.6516653431925299E-2</c:v>
                </c:pt>
                <c:pt idx="1942">
                  <c:v>4.6516653431925299E-2</c:v>
                </c:pt>
                <c:pt idx="1943">
                  <c:v>4.6516653431925299E-2</c:v>
                </c:pt>
                <c:pt idx="1944">
                  <c:v>4.6516653431925299E-2</c:v>
                </c:pt>
                <c:pt idx="1945">
                  <c:v>4.6516653431925299E-2</c:v>
                </c:pt>
                <c:pt idx="1946">
                  <c:v>4.6516653431925299E-2</c:v>
                </c:pt>
                <c:pt idx="1947">
                  <c:v>4.6516653431925299E-2</c:v>
                </c:pt>
                <c:pt idx="1948">
                  <c:v>4.6516653431925299E-2</c:v>
                </c:pt>
                <c:pt idx="1949">
                  <c:v>4.6516653431925299E-2</c:v>
                </c:pt>
                <c:pt idx="1950">
                  <c:v>4.6516653431925299E-2</c:v>
                </c:pt>
                <c:pt idx="1951">
                  <c:v>4.6516653431925299E-2</c:v>
                </c:pt>
                <c:pt idx="1952">
                  <c:v>4.6516653431925299E-2</c:v>
                </c:pt>
                <c:pt idx="1953">
                  <c:v>4.6516653431925299E-2</c:v>
                </c:pt>
                <c:pt idx="1954">
                  <c:v>4.6516653431925299E-2</c:v>
                </c:pt>
                <c:pt idx="1955">
                  <c:v>4.6516653431925299E-2</c:v>
                </c:pt>
                <c:pt idx="1956">
                  <c:v>4.6516653431925299E-2</c:v>
                </c:pt>
                <c:pt idx="1957">
                  <c:v>4.6516653431925299E-2</c:v>
                </c:pt>
                <c:pt idx="1958">
                  <c:v>4.6516653431925299E-2</c:v>
                </c:pt>
                <c:pt idx="1959">
                  <c:v>4.6516653431925299E-2</c:v>
                </c:pt>
                <c:pt idx="1960">
                  <c:v>4.6516653431925299E-2</c:v>
                </c:pt>
                <c:pt idx="1961">
                  <c:v>4.6516653431925299E-2</c:v>
                </c:pt>
                <c:pt idx="1962">
                  <c:v>4.6516653431925299E-2</c:v>
                </c:pt>
                <c:pt idx="1963">
                  <c:v>4.6516653431925299E-2</c:v>
                </c:pt>
                <c:pt idx="1964">
                  <c:v>4.6516653431925299E-2</c:v>
                </c:pt>
                <c:pt idx="1965">
                  <c:v>4.6516653431925299E-2</c:v>
                </c:pt>
                <c:pt idx="1966">
                  <c:v>4.6516653431925299E-2</c:v>
                </c:pt>
                <c:pt idx="1967">
                  <c:v>4.6516653431925299E-2</c:v>
                </c:pt>
                <c:pt idx="1968">
                  <c:v>4.6516653431925299E-2</c:v>
                </c:pt>
                <c:pt idx="1969">
                  <c:v>4.6516653431925299E-2</c:v>
                </c:pt>
                <c:pt idx="1970">
                  <c:v>4.6516653431925299E-2</c:v>
                </c:pt>
                <c:pt idx="1971">
                  <c:v>4.6516653431925299E-2</c:v>
                </c:pt>
                <c:pt idx="1972">
                  <c:v>4.6516653431925299E-2</c:v>
                </c:pt>
                <c:pt idx="1973">
                  <c:v>4.6516653431925299E-2</c:v>
                </c:pt>
                <c:pt idx="1974">
                  <c:v>4.6516653431925299E-2</c:v>
                </c:pt>
                <c:pt idx="1975">
                  <c:v>4.6516653431925299E-2</c:v>
                </c:pt>
                <c:pt idx="1976">
                  <c:v>4.6516653431925299E-2</c:v>
                </c:pt>
                <c:pt idx="1977">
                  <c:v>4.6516653431925299E-2</c:v>
                </c:pt>
                <c:pt idx="1978">
                  <c:v>4.6516653431925299E-2</c:v>
                </c:pt>
                <c:pt idx="1979">
                  <c:v>4.6516653431925299E-2</c:v>
                </c:pt>
                <c:pt idx="1980">
                  <c:v>4.6516653431925299E-2</c:v>
                </c:pt>
                <c:pt idx="1981">
                  <c:v>4.6516653431925299E-2</c:v>
                </c:pt>
                <c:pt idx="1982">
                  <c:v>4.6516653431925299E-2</c:v>
                </c:pt>
                <c:pt idx="1983">
                  <c:v>4.6516653431925299E-2</c:v>
                </c:pt>
                <c:pt idx="1984">
                  <c:v>4.6516653431925299E-2</c:v>
                </c:pt>
                <c:pt idx="1985">
                  <c:v>4.6516653431925299E-2</c:v>
                </c:pt>
                <c:pt idx="1986">
                  <c:v>4.6516653431925299E-2</c:v>
                </c:pt>
                <c:pt idx="1987">
                  <c:v>4.6516653431925299E-2</c:v>
                </c:pt>
                <c:pt idx="1988">
                  <c:v>4.6516653431925299E-2</c:v>
                </c:pt>
                <c:pt idx="1989">
                  <c:v>4.6516653431925299E-2</c:v>
                </c:pt>
                <c:pt idx="1990">
                  <c:v>4.6516653431925299E-2</c:v>
                </c:pt>
                <c:pt idx="1991">
                  <c:v>4.6516653431925299E-2</c:v>
                </c:pt>
                <c:pt idx="1992">
                  <c:v>4.6516653431925299E-2</c:v>
                </c:pt>
                <c:pt idx="1993">
                  <c:v>4.6516653431925299E-2</c:v>
                </c:pt>
                <c:pt idx="1994">
                  <c:v>4.6516653431925299E-2</c:v>
                </c:pt>
                <c:pt idx="1995">
                  <c:v>4.6516653431925299E-2</c:v>
                </c:pt>
                <c:pt idx="1996">
                  <c:v>4.6516653431925299E-2</c:v>
                </c:pt>
                <c:pt idx="1997">
                  <c:v>4.6516653431925299E-2</c:v>
                </c:pt>
                <c:pt idx="1998">
                  <c:v>4.6516653431925299E-2</c:v>
                </c:pt>
                <c:pt idx="1999">
                  <c:v>4.6516653431925299E-2</c:v>
                </c:pt>
                <c:pt idx="2000">
                  <c:v>4.6516653431925299E-2</c:v>
                </c:pt>
                <c:pt idx="2001">
                  <c:v>4.6516653431925299E-2</c:v>
                </c:pt>
                <c:pt idx="2002">
                  <c:v>4.6516653431925299E-2</c:v>
                </c:pt>
                <c:pt idx="2003">
                  <c:v>4.6516653431925299E-2</c:v>
                </c:pt>
                <c:pt idx="2004">
                  <c:v>4.6516653431925299E-2</c:v>
                </c:pt>
                <c:pt idx="2005">
                  <c:v>4.6516653431925299E-2</c:v>
                </c:pt>
                <c:pt idx="2006">
                  <c:v>4.6516653431925299E-2</c:v>
                </c:pt>
                <c:pt idx="2007">
                  <c:v>4.6516653431925299E-2</c:v>
                </c:pt>
                <c:pt idx="2008">
                  <c:v>4.6516653431925299E-2</c:v>
                </c:pt>
                <c:pt idx="2009">
                  <c:v>4.6516653431925299E-2</c:v>
                </c:pt>
                <c:pt idx="2010">
                  <c:v>4.6516653431925299E-2</c:v>
                </c:pt>
                <c:pt idx="2011">
                  <c:v>4.6516653431925299E-2</c:v>
                </c:pt>
                <c:pt idx="2012">
                  <c:v>4.6516653431925299E-2</c:v>
                </c:pt>
                <c:pt idx="2013">
                  <c:v>4.6516653431925299E-2</c:v>
                </c:pt>
                <c:pt idx="2014">
                  <c:v>4.6516653431925299E-2</c:v>
                </c:pt>
                <c:pt idx="2015">
                  <c:v>4.6516653431925299E-2</c:v>
                </c:pt>
                <c:pt idx="2016">
                  <c:v>4.6516653431925299E-2</c:v>
                </c:pt>
                <c:pt idx="2017">
                  <c:v>4.6516653431925299E-2</c:v>
                </c:pt>
                <c:pt idx="2018">
                  <c:v>4.6516653431925299E-2</c:v>
                </c:pt>
                <c:pt idx="2019">
                  <c:v>4.6516653431925299E-2</c:v>
                </c:pt>
                <c:pt idx="2020">
                  <c:v>4.6516653431925299E-2</c:v>
                </c:pt>
                <c:pt idx="2021">
                  <c:v>4.6516653431925299E-2</c:v>
                </c:pt>
                <c:pt idx="2022">
                  <c:v>4.6516653431925299E-2</c:v>
                </c:pt>
                <c:pt idx="2023">
                  <c:v>4.6516653431925299E-2</c:v>
                </c:pt>
                <c:pt idx="2024">
                  <c:v>4.6516653431925299E-2</c:v>
                </c:pt>
                <c:pt idx="2025">
                  <c:v>4.6516653431925299E-2</c:v>
                </c:pt>
                <c:pt idx="2026">
                  <c:v>4.6516653431925299E-2</c:v>
                </c:pt>
                <c:pt idx="2027">
                  <c:v>4.6516653431925299E-2</c:v>
                </c:pt>
                <c:pt idx="2028">
                  <c:v>4.6516653431925299E-2</c:v>
                </c:pt>
                <c:pt idx="2029">
                  <c:v>4.6516653431925299E-2</c:v>
                </c:pt>
                <c:pt idx="2030">
                  <c:v>4.6516653431925299E-2</c:v>
                </c:pt>
                <c:pt idx="2031">
                  <c:v>4.6516653431925299E-2</c:v>
                </c:pt>
                <c:pt idx="2032">
                  <c:v>4.6516653431925299E-2</c:v>
                </c:pt>
                <c:pt idx="2033">
                  <c:v>4.6516653431925299E-2</c:v>
                </c:pt>
                <c:pt idx="2034">
                  <c:v>4.6516653431925299E-2</c:v>
                </c:pt>
                <c:pt idx="2035">
                  <c:v>4.6516653431925299E-2</c:v>
                </c:pt>
                <c:pt idx="2036">
                  <c:v>4.6516653431925299E-2</c:v>
                </c:pt>
                <c:pt idx="2037">
                  <c:v>4.6516653431925299E-2</c:v>
                </c:pt>
                <c:pt idx="2038">
                  <c:v>4.6516653431925299E-2</c:v>
                </c:pt>
                <c:pt idx="2039">
                  <c:v>4.6516653431925299E-2</c:v>
                </c:pt>
                <c:pt idx="2040">
                  <c:v>4.6516653431925299E-2</c:v>
                </c:pt>
                <c:pt idx="2041">
                  <c:v>4.6516653431925299E-2</c:v>
                </c:pt>
                <c:pt idx="2042">
                  <c:v>4.6516653431925299E-2</c:v>
                </c:pt>
                <c:pt idx="2043">
                  <c:v>4.6516653431925299E-2</c:v>
                </c:pt>
                <c:pt idx="2044">
                  <c:v>4.6516653431925299E-2</c:v>
                </c:pt>
                <c:pt idx="2045">
                  <c:v>4.6516653431925299E-2</c:v>
                </c:pt>
                <c:pt idx="2046">
                  <c:v>4.6516653431925299E-2</c:v>
                </c:pt>
                <c:pt idx="2047">
                  <c:v>4.6516653431925299E-2</c:v>
                </c:pt>
                <c:pt idx="2048">
                  <c:v>4.6516653431925299E-2</c:v>
                </c:pt>
                <c:pt idx="2049">
                  <c:v>4.6516653431925299E-2</c:v>
                </c:pt>
                <c:pt idx="2050">
                  <c:v>4.6516653431925299E-2</c:v>
                </c:pt>
                <c:pt idx="2051">
                  <c:v>4.6516653431925299E-2</c:v>
                </c:pt>
                <c:pt idx="2052">
                  <c:v>4.6516653431925299E-2</c:v>
                </c:pt>
                <c:pt idx="2053">
                  <c:v>4.6516653431925299E-2</c:v>
                </c:pt>
                <c:pt idx="2054">
                  <c:v>4.6516653431925299E-2</c:v>
                </c:pt>
                <c:pt idx="2055">
                  <c:v>4.6516653431925299E-2</c:v>
                </c:pt>
                <c:pt idx="2056">
                  <c:v>4.6516653431925299E-2</c:v>
                </c:pt>
                <c:pt idx="2057">
                  <c:v>4.6516653431925299E-2</c:v>
                </c:pt>
                <c:pt idx="2058">
                  <c:v>4.6516653431925299E-2</c:v>
                </c:pt>
                <c:pt idx="2059">
                  <c:v>4.6516653431925299E-2</c:v>
                </c:pt>
                <c:pt idx="2060">
                  <c:v>4.6516653431925299E-2</c:v>
                </c:pt>
                <c:pt idx="2061">
                  <c:v>4.6516653431925299E-2</c:v>
                </c:pt>
                <c:pt idx="2062">
                  <c:v>4.6516653431925299E-2</c:v>
                </c:pt>
                <c:pt idx="2063">
                  <c:v>4.6516653431925299E-2</c:v>
                </c:pt>
                <c:pt idx="2064">
                  <c:v>4.6516653431925299E-2</c:v>
                </c:pt>
                <c:pt idx="2065">
                  <c:v>4.6516653431925299E-2</c:v>
                </c:pt>
                <c:pt idx="2066">
                  <c:v>4.6516653431925299E-2</c:v>
                </c:pt>
                <c:pt idx="2067">
                  <c:v>4.6516653431925299E-2</c:v>
                </c:pt>
                <c:pt idx="2068">
                  <c:v>4.6516653431925299E-2</c:v>
                </c:pt>
                <c:pt idx="2069">
                  <c:v>4.6516653431925299E-2</c:v>
                </c:pt>
                <c:pt idx="2070">
                  <c:v>4.6516653431925299E-2</c:v>
                </c:pt>
                <c:pt idx="2071">
                  <c:v>4.6516653431925299E-2</c:v>
                </c:pt>
                <c:pt idx="2072">
                  <c:v>4.6516653431925299E-2</c:v>
                </c:pt>
                <c:pt idx="2073">
                  <c:v>4.6516653431925299E-2</c:v>
                </c:pt>
                <c:pt idx="2074">
                  <c:v>4.6516653431925299E-2</c:v>
                </c:pt>
                <c:pt idx="2075">
                  <c:v>4.6516653431925299E-2</c:v>
                </c:pt>
                <c:pt idx="2076">
                  <c:v>4.6516653431925299E-2</c:v>
                </c:pt>
                <c:pt idx="2077">
                  <c:v>4.6516653431925299E-2</c:v>
                </c:pt>
                <c:pt idx="2078">
                  <c:v>4.6516653431925299E-2</c:v>
                </c:pt>
                <c:pt idx="2079">
                  <c:v>4.6516653431925299E-2</c:v>
                </c:pt>
                <c:pt idx="2080">
                  <c:v>4.6516653431925299E-2</c:v>
                </c:pt>
                <c:pt idx="2081">
                  <c:v>4.6516653431925299E-2</c:v>
                </c:pt>
                <c:pt idx="2082">
                  <c:v>4.6516653431925299E-2</c:v>
                </c:pt>
                <c:pt idx="2083">
                  <c:v>4.6516653431925299E-2</c:v>
                </c:pt>
                <c:pt idx="2084">
                  <c:v>4.6516653431925299E-2</c:v>
                </c:pt>
                <c:pt idx="2085">
                  <c:v>4.6516653431925299E-2</c:v>
                </c:pt>
                <c:pt idx="2086">
                  <c:v>4.6516653431925299E-2</c:v>
                </c:pt>
                <c:pt idx="2087">
                  <c:v>4.6516653431925299E-2</c:v>
                </c:pt>
                <c:pt idx="2088">
                  <c:v>4.6516653431925299E-2</c:v>
                </c:pt>
                <c:pt idx="2089">
                  <c:v>4.6516653431925299E-2</c:v>
                </c:pt>
                <c:pt idx="2090">
                  <c:v>4.6516653431925299E-2</c:v>
                </c:pt>
                <c:pt idx="2091">
                  <c:v>4.6516653431925299E-2</c:v>
                </c:pt>
                <c:pt idx="2092">
                  <c:v>4.6516653431925299E-2</c:v>
                </c:pt>
                <c:pt idx="2093">
                  <c:v>4.6516653431925299E-2</c:v>
                </c:pt>
                <c:pt idx="2094">
                  <c:v>4.6516653431925299E-2</c:v>
                </c:pt>
                <c:pt idx="2095">
                  <c:v>4.6516653431925299E-2</c:v>
                </c:pt>
                <c:pt idx="2096">
                  <c:v>4.6516653431925299E-2</c:v>
                </c:pt>
                <c:pt idx="2097">
                  <c:v>4.6516653431925299E-2</c:v>
                </c:pt>
                <c:pt idx="2098">
                  <c:v>4.6516653431925299E-2</c:v>
                </c:pt>
                <c:pt idx="2099">
                  <c:v>4.6516653431925299E-2</c:v>
                </c:pt>
                <c:pt idx="2100">
                  <c:v>4.6516653431925299E-2</c:v>
                </c:pt>
                <c:pt idx="2101">
                  <c:v>4.6516653431925299E-2</c:v>
                </c:pt>
                <c:pt idx="2102">
                  <c:v>4.6516653431925299E-2</c:v>
                </c:pt>
                <c:pt idx="2103">
                  <c:v>4.6516653431925299E-2</c:v>
                </c:pt>
                <c:pt idx="2104">
                  <c:v>4.6516653431925299E-2</c:v>
                </c:pt>
                <c:pt idx="2105">
                  <c:v>4.6516653431925299E-2</c:v>
                </c:pt>
                <c:pt idx="2106">
                  <c:v>4.6516653431925299E-2</c:v>
                </c:pt>
                <c:pt idx="2107">
                  <c:v>4.6516653431925299E-2</c:v>
                </c:pt>
                <c:pt idx="2108">
                  <c:v>4.6516653431925299E-2</c:v>
                </c:pt>
                <c:pt idx="2109">
                  <c:v>4.6516653431925299E-2</c:v>
                </c:pt>
                <c:pt idx="2110">
                  <c:v>4.6516653431925299E-2</c:v>
                </c:pt>
                <c:pt idx="2111">
                  <c:v>4.6516653431925299E-2</c:v>
                </c:pt>
                <c:pt idx="2112">
                  <c:v>4.6516653431925299E-2</c:v>
                </c:pt>
                <c:pt idx="2113">
                  <c:v>4.6516653431925299E-2</c:v>
                </c:pt>
                <c:pt idx="2114">
                  <c:v>4.6516653431925299E-2</c:v>
                </c:pt>
                <c:pt idx="2115">
                  <c:v>4.6516653431925299E-2</c:v>
                </c:pt>
                <c:pt idx="2116">
                  <c:v>4.6516653431925299E-2</c:v>
                </c:pt>
                <c:pt idx="2117">
                  <c:v>4.6516653431925299E-2</c:v>
                </c:pt>
                <c:pt idx="2118">
                  <c:v>4.6516653431925299E-2</c:v>
                </c:pt>
                <c:pt idx="2119">
                  <c:v>4.6516653431925299E-2</c:v>
                </c:pt>
                <c:pt idx="2120">
                  <c:v>4.6516653431925299E-2</c:v>
                </c:pt>
                <c:pt idx="2121">
                  <c:v>4.6516653431925299E-2</c:v>
                </c:pt>
                <c:pt idx="2122">
                  <c:v>4.6516653431925299E-2</c:v>
                </c:pt>
                <c:pt idx="2123">
                  <c:v>4.6516653431925299E-2</c:v>
                </c:pt>
                <c:pt idx="2124">
                  <c:v>4.6516653431925299E-2</c:v>
                </c:pt>
                <c:pt idx="2125">
                  <c:v>4.6516653431925299E-2</c:v>
                </c:pt>
                <c:pt idx="2126">
                  <c:v>4.6516653431925299E-2</c:v>
                </c:pt>
                <c:pt idx="2127">
                  <c:v>4.6516653431925299E-2</c:v>
                </c:pt>
                <c:pt idx="2128">
                  <c:v>4.6516653431925299E-2</c:v>
                </c:pt>
                <c:pt idx="2129">
                  <c:v>4.6516653431925299E-2</c:v>
                </c:pt>
                <c:pt idx="2130">
                  <c:v>4.6516653431925299E-2</c:v>
                </c:pt>
                <c:pt idx="2131">
                  <c:v>4.6516653431925299E-2</c:v>
                </c:pt>
                <c:pt idx="2132">
                  <c:v>4.6516653431925299E-2</c:v>
                </c:pt>
                <c:pt idx="2133">
                  <c:v>4.6516653431925299E-2</c:v>
                </c:pt>
                <c:pt idx="2134">
                  <c:v>4.6516653431925299E-2</c:v>
                </c:pt>
                <c:pt idx="2135">
                  <c:v>4.6516653431925299E-2</c:v>
                </c:pt>
                <c:pt idx="2136">
                  <c:v>4.6516653431925299E-2</c:v>
                </c:pt>
                <c:pt idx="2137">
                  <c:v>4.6516653431925299E-2</c:v>
                </c:pt>
                <c:pt idx="2138">
                  <c:v>4.6516653431925299E-2</c:v>
                </c:pt>
                <c:pt idx="2139">
                  <c:v>4.6516653431925299E-2</c:v>
                </c:pt>
                <c:pt idx="2140">
                  <c:v>4.6516653431925299E-2</c:v>
                </c:pt>
                <c:pt idx="2141">
                  <c:v>4.6516653431925299E-2</c:v>
                </c:pt>
                <c:pt idx="2142">
                  <c:v>4.6516653431925299E-2</c:v>
                </c:pt>
                <c:pt idx="2143">
                  <c:v>4.6516653431925299E-2</c:v>
                </c:pt>
                <c:pt idx="2144">
                  <c:v>4.6516653431925299E-2</c:v>
                </c:pt>
                <c:pt idx="2145">
                  <c:v>4.6516653431925299E-2</c:v>
                </c:pt>
                <c:pt idx="2146">
                  <c:v>4.6516653431925299E-2</c:v>
                </c:pt>
                <c:pt idx="2147">
                  <c:v>4.6516653431925299E-2</c:v>
                </c:pt>
                <c:pt idx="2148">
                  <c:v>4.6516653431925299E-2</c:v>
                </c:pt>
                <c:pt idx="2149">
                  <c:v>4.6516653431925299E-2</c:v>
                </c:pt>
                <c:pt idx="2150">
                  <c:v>4.6516653431925299E-2</c:v>
                </c:pt>
                <c:pt idx="2151">
                  <c:v>4.6516653431925299E-2</c:v>
                </c:pt>
                <c:pt idx="2152">
                  <c:v>4.6516653431925299E-2</c:v>
                </c:pt>
                <c:pt idx="2153">
                  <c:v>4.6516653431925299E-2</c:v>
                </c:pt>
                <c:pt idx="2154">
                  <c:v>4.6516653431925299E-2</c:v>
                </c:pt>
                <c:pt idx="2155">
                  <c:v>4.6516653431925299E-2</c:v>
                </c:pt>
                <c:pt idx="2156">
                  <c:v>4.6516653431925299E-2</c:v>
                </c:pt>
                <c:pt idx="2157">
                  <c:v>4.6516653431925299E-2</c:v>
                </c:pt>
                <c:pt idx="2158">
                  <c:v>4.6516653431925299E-2</c:v>
                </c:pt>
                <c:pt idx="2159">
                  <c:v>4.6516653431925299E-2</c:v>
                </c:pt>
                <c:pt idx="2160">
                  <c:v>4.6516653431925299E-2</c:v>
                </c:pt>
                <c:pt idx="2161">
                  <c:v>4.6516653431925299E-2</c:v>
                </c:pt>
                <c:pt idx="2162">
                  <c:v>4.6516653431925299E-2</c:v>
                </c:pt>
                <c:pt idx="2163">
                  <c:v>4.6516653431925299E-2</c:v>
                </c:pt>
                <c:pt idx="2164">
                  <c:v>4.6516653431925299E-2</c:v>
                </c:pt>
                <c:pt idx="2165">
                  <c:v>4.6516653431925299E-2</c:v>
                </c:pt>
                <c:pt idx="2166">
                  <c:v>4.6516653431925299E-2</c:v>
                </c:pt>
                <c:pt idx="2167">
                  <c:v>4.6516653431925299E-2</c:v>
                </c:pt>
                <c:pt idx="2168">
                  <c:v>4.6516653431925299E-2</c:v>
                </c:pt>
                <c:pt idx="2169">
                  <c:v>4.6516653431925299E-2</c:v>
                </c:pt>
                <c:pt idx="2170">
                  <c:v>4.6516653431925299E-2</c:v>
                </c:pt>
                <c:pt idx="2171">
                  <c:v>4.6516653431925299E-2</c:v>
                </c:pt>
                <c:pt idx="2172">
                  <c:v>4.6516653431925299E-2</c:v>
                </c:pt>
                <c:pt idx="2173">
                  <c:v>4.6516653431925299E-2</c:v>
                </c:pt>
                <c:pt idx="2174">
                  <c:v>4.6516653431925299E-2</c:v>
                </c:pt>
                <c:pt idx="2175">
                  <c:v>4.6516653431925299E-2</c:v>
                </c:pt>
                <c:pt idx="2176">
                  <c:v>4.6516653431925299E-2</c:v>
                </c:pt>
                <c:pt idx="2177">
                  <c:v>4.6516653431925299E-2</c:v>
                </c:pt>
                <c:pt idx="2178">
                  <c:v>4.6516653431925299E-2</c:v>
                </c:pt>
                <c:pt idx="2179">
                  <c:v>4.6516653431925299E-2</c:v>
                </c:pt>
                <c:pt idx="2180">
                  <c:v>4.6516653431925299E-2</c:v>
                </c:pt>
                <c:pt idx="2181">
                  <c:v>4.6516653431925299E-2</c:v>
                </c:pt>
                <c:pt idx="2182">
                  <c:v>4.6516653431925299E-2</c:v>
                </c:pt>
                <c:pt idx="2183">
                  <c:v>4.6516653431925299E-2</c:v>
                </c:pt>
                <c:pt idx="2184">
                  <c:v>4.6516653431925299E-2</c:v>
                </c:pt>
                <c:pt idx="2185">
                  <c:v>4.6516653431925299E-2</c:v>
                </c:pt>
                <c:pt idx="2186">
                  <c:v>4.6516653431925299E-2</c:v>
                </c:pt>
                <c:pt idx="2187">
                  <c:v>4.6516653431925299E-2</c:v>
                </c:pt>
                <c:pt idx="2188">
                  <c:v>4.6516653431925299E-2</c:v>
                </c:pt>
                <c:pt idx="2189">
                  <c:v>4.6516653431925299E-2</c:v>
                </c:pt>
                <c:pt idx="2190">
                  <c:v>4.6516653431925299E-2</c:v>
                </c:pt>
                <c:pt idx="2191">
                  <c:v>4.6516653431925299E-2</c:v>
                </c:pt>
                <c:pt idx="2192">
                  <c:v>4.6516653431925299E-2</c:v>
                </c:pt>
                <c:pt idx="2193">
                  <c:v>4.6516653431925299E-2</c:v>
                </c:pt>
                <c:pt idx="2194">
                  <c:v>4.6516653431925299E-2</c:v>
                </c:pt>
                <c:pt idx="2195">
                  <c:v>4.6516653431925299E-2</c:v>
                </c:pt>
                <c:pt idx="2196">
                  <c:v>4.6516653431925299E-2</c:v>
                </c:pt>
                <c:pt idx="2197">
                  <c:v>4.6516653431925299E-2</c:v>
                </c:pt>
                <c:pt idx="2198">
                  <c:v>4.6516653431925299E-2</c:v>
                </c:pt>
                <c:pt idx="2199">
                  <c:v>4.6516653431925299E-2</c:v>
                </c:pt>
                <c:pt idx="2200">
                  <c:v>4.6516653431925299E-2</c:v>
                </c:pt>
                <c:pt idx="2201">
                  <c:v>4.6516653431925299E-2</c:v>
                </c:pt>
                <c:pt idx="2202">
                  <c:v>4.6516653431925299E-2</c:v>
                </c:pt>
                <c:pt idx="2203">
                  <c:v>4.6516653431925299E-2</c:v>
                </c:pt>
                <c:pt idx="2204">
                  <c:v>4.6516653431925299E-2</c:v>
                </c:pt>
                <c:pt idx="2205">
                  <c:v>4.6516653431925299E-2</c:v>
                </c:pt>
                <c:pt idx="2206">
                  <c:v>4.6516653431925299E-2</c:v>
                </c:pt>
                <c:pt idx="2207">
                  <c:v>4.6516653431925299E-2</c:v>
                </c:pt>
                <c:pt idx="2208">
                  <c:v>4.6516653431925299E-2</c:v>
                </c:pt>
                <c:pt idx="2209">
                  <c:v>4.6516653431925299E-2</c:v>
                </c:pt>
                <c:pt idx="2210">
                  <c:v>4.6516653431925299E-2</c:v>
                </c:pt>
                <c:pt idx="2211">
                  <c:v>4.6516653431925299E-2</c:v>
                </c:pt>
                <c:pt idx="2212">
                  <c:v>4.6516653431925299E-2</c:v>
                </c:pt>
                <c:pt idx="2213">
                  <c:v>4.6516653431925299E-2</c:v>
                </c:pt>
                <c:pt idx="2214">
                  <c:v>4.6516653431925299E-2</c:v>
                </c:pt>
                <c:pt idx="2215">
                  <c:v>4.6516653431925299E-2</c:v>
                </c:pt>
                <c:pt idx="2216">
                  <c:v>4.6516653431925299E-2</c:v>
                </c:pt>
                <c:pt idx="2217">
                  <c:v>4.6516653431925299E-2</c:v>
                </c:pt>
                <c:pt idx="2218">
                  <c:v>4.6516653431925299E-2</c:v>
                </c:pt>
                <c:pt idx="2219">
                  <c:v>4.6516653431925299E-2</c:v>
                </c:pt>
                <c:pt idx="2220">
                  <c:v>4.6516653431925299E-2</c:v>
                </c:pt>
                <c:pt idx="2221">
                  <c:v>4.6516653431925299E-2</c:v>
                </c:pt>
                <c:pt idx="2222">
                  <c:v>4.6516653431925299E-2</c:v>
                </c:pt>
                <c:pt idx="2223">
                  <c:v>4.6516653431925299E-2</c:v>
                </c:pt>
                <c:pt idx="2224">
                  <c:v>4.6516653431925299E-2</c:v>
                </c:pt>
                <c:pt idx="2225">
                  <c:v>4.6516653431925299E-2</c:v>
                </c:pt>
                <c:pt idx="2226">
                  <c:v>4.6516653431925299E-2</c:v>
                </c:pt>
                <c:pt idx="2227">
                  <c:v>4.6516653431925299E-2</c:v>
                </c:pt>
                <c:pt idx="2228">
                  <c:v>4.6516653431925299E-2</c:v>
                </c:pt>
                <c:pt idx="2229">
                  <c:v>4.6516653431925299E-2</c:v>
                </c:pt>
                <c:pt idx="2230">
                  <c:v>4.6516653431925299E-2</c:v>
                </c:pt>
                <c:pt idx="2231">
                  <c:v>4.6516653431925299E-2</c:v>
                </c:pt>
                <c:pt idx="2232">
                  <c:v>4.6516653431925299E-2</c:v>
                </c:pt>
                <c:pt idx="2233">
                  <c:v>4.6516653431925299E-2</c:v>
                </c:pt>
                <c:pt idx="2234">
                  <c:v>4.6516653431925299E-2</c:v>
                </c:pt>
                <c:pt idx="2235">
                  <c:v>4.6516653431925299E-2</c:v>
                </c:pt>
                <c:pt idx="2236">
                  <c:v>4.6516653431925299E-2</c:v>
                </c:pt>
                <c:pt idx="2237">
                  <c:v>4.6516653431925299E-2</c:v>
                </c:pt>
                <c:pt idx="2238">
                  <c:v>4.6516653431925299E-2</c:v>
                </c:pt>
                <c:pt idx="2239">
                  <c:v>4.6516653431925299E-2</c:v>
                </c:pt>
                <c:pt idx="2240">
                  <c:v>4.6516653431925299E-2</c:v>
                </c:pt>
                <c:pt idx="2241">
                  <c:v>4.6516653431925299E-2</c:v>
                </c:pt>
                <c:pt idx="2242">
                  <c:v>4.6516653431925299E-2</c:v>
                </c:pt>
                <c:pt idx="2243">
                  <c:v>4.6516653431925299E-2</c:v>
                </c:pt>
                <c:pt idx="2244">
                  <c:v>4.6516653431925299E-2</c:v>
                </c:pt>
                <c:pt idx="2245">
                  <c:v>4.6516653431925299E-2</c:v>
                </c:pt>
                <c:pt idx="2246">
                  <c:v>4.6516653431925299E-2</c:v>
                </c:pt>
                <c:pt idx="2247">
                  <c:v>4.6516653431925299E-2</c:v>
                </c:pt>
                <c:pt idx="2248">
                  <c:v>4.6516653431925299E-2</c:v>
                </c:pt>
                <c:pt idx="2249">
                  <c:v>4.6516653431925299E-2</c:v>
                </c:pt>
                <c:pt idx="2250">
                  <c:v>4.6516653431925299E-2</c:v>
                </c:pt>
                <c:pt idx="2251">
                  <c:v>4.6516653431925299E-2</c:v>
                </c:pt>
                <c:pt idx="2252">
                  <c:v>4.6516653431925299E-2</c:v>
                </c:pt>
                <c:pt idx="2253">
                  <c:v>4.6516653431925299E-2</c:v>
                </c:pt>
                <c:pt idx="2254">
                  <c:v>4.6516653431925299E-2</c:v>
                </c:pt>
                <c:pt idx="2255">
                  <c:v>4.6516653431925299E-2</c:v>
                </c:pt>
                <c:pt idx="2256">
                  <c:v>4.6516653431925299E-2</c:v>
                </c:pt>
                <c:pt idx="2257">
                  <c:v>4.6516653431925299E-2</c:v>
                </c:pt>
                <c:pt idx="2258">
                  <c:v>4.6516653431925299E-2</c:v>
                </c:pt>
                <c:pt idx="2259">
                  <c:v>4.6516653431925299E-2</c:v>
                </c:pt>
                <c:pt idx="2260">
                  <c:v>4.6516653431925299E-2</c:v>
                </c:pt>
                <c:pt idx="2261">
                  <c:v>4.6516653431925299E-2</c:v>
                </c:pt>
                <c:pt idx="2262">
                  <c:v>4.6516653431925299E-2</c:v>
                </c:pt>
                <c:pt idx="2263">
                  <c:v>4.6516653431925299E-2</c:v>
                </c:pt>
                <c:pt idx="2264">
                  <c:v>4.6516653431925299E-2</c:v>
                </c:pt>
                <c:pt idx="2265">
                  <c:v>4.6516653431925299E-2</c:v>
                </c:pt>
                <c:pt idx="2266">
                  <c:v>4.6516653431925299E-2</c:v>
                </c:pt>
                <c:pt idx="2267">
                  <c:v>4.6516653431925299E-2</c:v>
                </c:pt>
                <c:pt idx="2268">
                  <c:v>4.6516653431925299E-2</c:v>
                </c:pt>
                <c:pt idx="2269">
                  <c:v>4.6516653431925299E-2</c:v>
                </c:pt>
                <c:pt idx="2270">
                  <c:v>4.6516653431925299E-2</c:v>
                </c:pt>
                <c:pt idx="2271">
                  <c:v>4.6516653431925299E-2</c:v>
                </c:pt>
                <c:pt idx="2272">
                  <c:v>4.6516653431925299E-2</c:v>
                </c:pt>
                <c:pt idx="2273">
                  <c:v>4.6516653431925299E-2</c:v>
                </c:pt>
                <c:pt idx="2274">
                  <c:v>4.6516653431925299E-2</c:v>
                </c:pt>
                <c:pt idx="2275">
                  <c:v>4.6516653431925299E-2</c:v>
                </c:pt>
                <c:pt idx="2276">
                  <c:v>4.6516653431925299E-2</c:v>
                </c:pt>
                <c:pt idx="2277">
                  <c:v>4.6516653431925299E-2</c:v>
                </c:pt>
                <c:pt idx="2278">
                  <c:v>4.6516653431925299E-2</c:v>
                </c:pt>
                <c:pt idx="2279">
                  <c:v>4.6516653431925299E-2</c:v>
                </c:pt>
                <c:pt idx="2280">
                  <c:v>4.6516653431925299E-2</c:v>
                </c:pt>
                <c:pt idx="2281">
                  <c:v>4.6516653431925299E-2</c:v>
                </c:pt>
                <c:pt idx="2282">
                  <c:v>4.6516653431925299E-2</c:v>
                </c:pt>
                <c:pt idx="2283">
                  <c:v>4.6516653431925299E-2</c:v>
                </c:pt>
                <c:pt idx="2284">
                  <c:v>4.6516653431925299E-2</c:v>
                </c:pt>
                <c:pt idx="2285">
                  <c:v>4.6516653431925299E-2</c:v>
                </c:pt>
                <c:pt idx="2286">
                  <c:v>4.6516653431925299E-2</c:v>
                </c:pt>
                <c:pt idx="2287">
                  <c:v>4.6516653431925299E-2</c:v>
                </c:pt>
                <c:pt idx="2288">
                  <c:v>4.6516653431925299E-2</c:v>
                </c:pt>
                <c:pt idx="2289">
                  <c:v>4.6516653431925299E-2</c:v>
                </c:pt>
                <c:pt idx="2290">
                  <c:v>4.6516653431925299E-2</c:v>
                </c:pt>
                <c:pt idx="2291">
                  <c:v>4.6516653431925299E-2</c:v>
                </c:pt>
                <c:pt idx="2292">
                  <c:v>4.6516653431925299E-2</c:v>
                </c:pt>
                <c:pt idx="2293">
                  <c:v>4.6516653431925299E-2</c:v>
                </c:pt>
                <c:pt idx="2294">
                  <c:v>4.6516653431925299E-2</c:v>
                </c:pt>
                <c:pt idx="2295">
                  <c:v>4.6516653431925299E-2</c:v>
                </c:pt>
                <c:pt idx="2296">
                  <c:v>4.6516653431925299E-2</c:v>
                </c:pt>
                <c:pt idx="2297">
                  <c:v>4.6516653431925299E-2</c:v>
                </c:pt>
                <c:pt idx="2298">
                  <c:v>4.6516653431925299E-2</c:v>
                </c:pt>
                <c:pt idx="2299">
                  <c:v>4.6516653431925299E-2</c:v>
                </c:pt>
                <c:pt idx="2300">
                  <c:v>4.6516653431925299E-2</c:v>
                </c:pt>
                <c:pt idx="2301">
                  <c:v>4.6516653431925299E-2</c:v>
                </c:pt>
                <c:pt idx="2302">
                  <c:v>4.6516653431925299E-2</c:v>
                </c:pt>
                <c:pt idx="2303">
                  <c:v>4.6516653431925299E-2</c:v>
                </c:pt>
                <c:pt idx="2304">
                  <c:v>4.6516653431925299E-2</c:v>
                </c:pt>
                <c:pt idx="2305">
                  <c:v>4.6516653431925299E-2</c:v>
                </c:pt>
                <c:pt idx="2306">
                  <c:v>4.6516653431925299E-2</c:v>
                </c:pt>
                <c:pt idx="2307">
                  <c:v>4.6516653431925299E-2</c:v>
                </c:pt>
                <c:pt idx="2308">
                  <c:v>4.6516653431925299E-2</c:v>
                </c:pt>
                <c:pt idx="2309">
                  <c:v>4.6516653431925299E-2</c:v>
                </c:pt>
                <c:pt idx="2310">
                  <c:v>4.6516653431925299E-2</c:v>
                </c:pt>
                <c:pt idx="2311">
                  <c:v>4.6516653431925299E-2</c:v>
                </c:pt>
                <c:pt idx="2312">
                  <c:v>4.6516653431925299E-2</c:v>
                </c:pt>
                <c:pt idx="2313">
                  <c:v>4.6516653431925299E-2</c:v>
                </c:pt>
                <c:pt idx="2314">
                  <c:v>4.6516653431925299E-2</c:v>
                </c:pt>
                <c:pt idx="2315">
                  <c:v>4.6516653431925299E-2</c:v>
                </c:pt>
                <c:pt idx="2316">
                  <c:v>4.6516653431925299E-2</c:v>
                </c:pt>
                <c:pt idx="2317">
                  <c:v>4.6516653431925299E-2</c:v>
                </c:pt>
                <c:pt idx="2318">
                  <c:v>4.6516653431925299E-2</c:v>
                </c:pt>
                <c:pt idx="2319">
                  <c:v>4.6516653431925299E-2</c:v>
                </c:pt>
                <c:pt idx="2320">
                  <c:v>4.6516653431925299E-2</c:v>
                </c:pt>
                <c:pt idx="2321">
                  <c:v>4.6516653431925299E-2</c:v>
                </c:pt>
                <c:pt idx="2322">
                  <c:v>4.6516653431925299E-2</c:v>
                </c:pt>
                <c:pt idx="2323">
                  <c:v>4.6516653431925299E-2</c:v>
                </c:pt>
                <c:pt idx="2324">
                  <c:v>4.6516653431925299E-2</c:v>
                </c:pt>
                <c:pt idx="2325">
                  <c:v>4.6516653431925299E-2</c:v>
                </c:pt>
                <c:pt idx="2326">
                  <c:v>4.6516653431925299E-2</c:v>
                </c:pt>
                <c:pt idx="2327">
                  <c:v>4.6516653431925299E-2</c:v>
                </c:pt>
                <c:pt idx="2328">
                  <c:v>4.6516653431925299E-2</c:v>
                </c:pt>
                <c:pt idx="2329">
                  <c:v>4.6516653431925299E-2</c:v>
                </c:pt>
                <c:pt idx="2330">
                  <c:v>4.6516653431925299E-2</c:v>
                </c:pt>
                <c:pt idx="2331">
                  <c:v>4.6516653431925299E-2</c:v>
                </c:pt>
                <c:pt idx="2332">
                  <c:v>4.6516653431925299E-2</c:v>
                </c:pt>
                <c:pt idx="2333">
                  <c:v>4.6516653431925299E-2</c:v>
                </c:pt>
                <c:pt idx="2334">
                  <c:v>4.6516653431925299E-2</c:v>
                </c:pt>
                <c:pt idx="2335">
                  <c:v>4.6516653431925299E-2</c:v>
                </c:pt>
                <c:pt idx="2336">
                  <c:v>4.6516653431925299E-2</c:v>
                </c:pt>
                <c:pt idx="2337">
                  <c:v>4.6516653431925299E-2</c:v>
                </c:pt>
                <c:pt idx="2338">
                  <c:v>4.6516653431925299E-2</c:v>
                </c:pt>
                <c:pt idx="2339">
                  <c:v>4.6516653431925299E-2</c:v>
                </c:pt>
                <c:pt idx="2340">
                  <c:v>4.6516653431925299E-2</c:v>
                </c:pt>
                <c:pt idx="2341">
                  <c:v>4.6516653431925299E-2</c:v>
                </c:pt>
                <c:pt idx="2342">
                  <c:v>4.6516653431925299E-2</c:v>
                </c:pt>
                <c:pt idx="2343">
                  <c:v>4.6516653431925299E-2</c:v>
                </c:pt>
                <c:pt idx="2344">
                  <c:v>4.6516653431925299E-2</c:v>
                </c:pt>
                <c:pt idx="2345">
                  <c:v>4.6516653431925299E-2</c:v>
                </c:pt>
                <c:pt idx="2346">
                  <c:v>4.6516653431925299E-2</c:v>
                </c:pt>
                <c:pt idx="2347">
                  <c:v>4.6516653431925299E-2</c:v>
                </c:pt>
                <c:pt idx="2348">
                  <c:v>4.6516653431925299E-2</c:v>
                </c:pt>
                <c:pt idx="2349">
                  <c:v>4.6516653431925299E-2</c:v>
                </c:pt>
                <c:pt idx="2350">
                  <c:v>4.6516653431925299E-2</c:v>
                </c:pt>
                <c:pt idx="2351">
                  <c:v>4.6516653431925299E-2</c:v>
                </c:pt>
                <c:pt idx="2352">
                  <c:v>4.6516653431925299E-2</c:v>
                </c:pt>
                <c:pt idx="2353">
                  <c:v>4.6516653431925299E-2</c:v>
                </c:pt>
                <c:pt idx="2354">
                  <c:v>4.6516653431925299E-2</c:v>
                </c:pt>
                <c:pt idx="2355">
                  <c:v>4.6516653431925299E-2</c:v>
                </c:pt>
                <c:pt idx="2356">
                  <c:v>4.6516653431925299E-2</c:v>
                </c:pt>
                <c:pt idx="2357">
                  <c:v>4.6516653431925299E-2</c:v>
                </c:pt>
                <c:pt idx="2358">
                  <c:v>4.6516653431925299E-2</c:v>
                </c:pt>
                <c:pt idx="2359">
                  <c:v>4.6516653431925299E-2</c:v>
                </c:pt>
                <c:pt idx="2360">
                  <c:v>4.6516653431925299E-2</c:v>
                </c:pt>
                <c:pt idx="2361">
                  <c:v>4.6516653431925299E-2</c:v>
                </c:pt>
                <c:pt idx="2362">
                  <c:v>4.6516653431925299E-2</c:v>
                </c:pt>
                <c:pt idx="2363">
                  <c:v>4.6516653431925299E-2</c:v>
                </c:pt>
                <c:pt idx="2364">
                  <c:v>4.6516653431925299E-2</c:v>
                </c:pt>
                <c:pt idx="2365">
                  <c:v>4.6516653431925299E-2</c:v>
                </c:pt>
                <c:pt idx="2366">
                  <c:v>4.6516653431925299E-2</c:v>
                </c:pt>
                <c:pt idx="2367">
                  <c:v>4.6516653431925299E-2</c:v>
                </c:pt>
                <c:pt idx="2368">
                  <c:v>4.6516653431925299E-2</c:v>
                </c:pt>
                <c:pt idx="2369">
                  <c:v>4.6516653431925299E-2</c:v>
                </c:pt>
                <c:pt idx="2370">
                  <c:v>4.6516653431925299E-2</c:v>
                </c:pt>
                <c:pt idx="2371">
                  <c:v>4.6516653431925299E-2</c:v>
                </c:pt>
                <c:pt idx="2372">
                  <c:v>4.6516653431925299E-2</c:v>
                </c:pt>
                <c:pt idx="2373">
                  <c:v>4.6516653431925299E-2</c:v>
                </c:pt>
                <c:pt idx="2374">
                  <c:v>4.6516653431925299E-2</c:v>
                </c:pt>
                <c:pt idx="2375">
                  <c:v>4.6516653431925299E-2</c:v>
                </c:pt>
                <c:pt idx="2376">
                  <c:v>4.6516653431925299E-2</c:v>
                </c:pt>
                <c:pt idx="2377">
                  <c:v>4.6516653431925299E-2</c:v>
                </c:pt>
                <c:pt idx="2378">
                  <c:v>4.6516653431925299E-2</c:v>
                </c:pt>
                <c:pt idx="2379">
                  <c:v>4.6516653431925299E-2</c:v>
                </c:pt>
                <c:pt idx="2380">
                  <c:v>4.6516653431925299E-2</c:v>
                </c:pt>
                <c:pt idx="2381">
                  <c:v>4.6516653431925299E-2</c:v>
                </c:pt>
                <c:pt idx="2382">
                  <c:v>4.6516653431925299E-2</c:v>
                </c:pt>
                <c:pt idx="2383">
                  <c:v>4.6516653431925299E-2</c:v>
                </c:pt>
                <c:pt idx="2384">
                  <c:v>4.6516653431925299E-2</c:v>
                </c:pt>
                <c:pt idx="2385">
                  <c:v>4.6516653431925299E-2</c:v>
                </c:pt>
                <c:pt idx="2386">
                  <c:v>4.6516653431925299E-2</c:v>
                </c:pt>
                <c:pt idx="2387">
                  <c:v>4.6516653431925299E-2</c:v>
                </c:pt>
                <c:pt idx="2388">
                  <c:v>4.6516653431925299E-2</c:v>
                </c:pt>
                <c:pt idx="2389">
                  <c:v>4.6516653431925299E-2</c:v>
                </c:pt>
                <c:pt idx="2390">
                  <c:v>4.6516653431925299E-2</c:v>
                </c:pt>
                <c:pt idx="2391">
                  <c:v>4.6516653431925299E-2</c:v>
                </c:pt>
                <c:pt idx="2392">
                  <c:v>4.6516653431925299E-2</c:v>
                </c:pt>
                <c:pt idx="2393">
                  <c:v>4.6516653431925299E-2</c:v>
                </c:pt>
                <c:pt idx="2394">
                  <c:v>4.6516653431925299E-2</c:v>
                </c:pt>
                <c:pt idx="2395">
                  <c:v>4.6516653431925299E-2</c:v>
                </c:pt>
                <c:pt idx="2396">
                  <c:v>4.6516653431925299E-2</c:v>
                </c:pt>
                <c:pt idx="2397">
                  <c:v>4.6516653431925299E-2</c:v>
                </c:pt>
                <c:pt idx="2398">
                  <c:v>4.6516653431925299E-2</c:v>
                </c:pt>
                <c:pt idx="2399">
                  <c:v>4.6516653431925299E-2</c:v>
                </c:pt>
                <c:pt idx="2400">
                  <c:v>4.6516653431925299E-2</c:v>
                </c:pt>
                <c:pt idx="2401">
                  <c:v>4.6516653431925299E-2</c:v>
                </c:pt>
                <c:pt idx="2402">
                  <c:v>4.6516653431925299E-2</c:v>
                </c:pt>
                <c:pt idx="2403">
                  <c:v>4.6516653431925299E-2</c:v>
                </c:pt>
                <c:pt idx="2404">
                  <c:v>4.6516653431925299E-2</c:v>
                </c:pt>
                <c:pt idx="2405">
                  <c:v>4.6516653431925299E-2</c:v>
                </c:pt>
                <c:pt idx="2406">
                  <c:v>4.6516653431925299E-2</c:v>
                </c:pt>
                <c:pt idx="2407">
                  <c:v>4.6516653431925299E-2</c:v>
                </c:pt>
                <c:pt idx="2408">
                  <c:v>4.6516653431925299E-2</c:v>
                </c:pt>
                <c:pt idx="2409">
                  <c:v>4.6516653431925299E-2</c:v>
                </c:pt>
                <c:pt idx="2410">
                  <c:v>4.6516653431925299E-2</c:v>
                </c:pt>
                <c:pt idx="2411">
                  <c:v>4.6516653431925299E-2</c:v>
                </c:pt>
                <c:pt idx="2412">
                  <c:v>4.6516653431925299E-2</c:v>
                </c:pt>
                <c:pt idx="2413">
                  <c:v>4.6516653431925299E-2</c:v>
                </c:pt>
                <c:pt idx="2414">
                  <c:v>4.6516653431925299E-2</c:v>
                </c:pt>
                <c:pt idx="2415">
                  <c:v>4.6516653431925299E-2</c:v>
                </c:pt>
                <c:pt idx="2416">
                  <c:v>4.6516653431925299E-2</c:v>
                </c:pt>
                <c:pt idx="2417">
                  <c:v>4.6516653431925299E-2</c:v>
                </c:pt>
                <c:pt idx="2418">
                  <c:v>4.6516653431925299E-2</c:v>
                </c:pt>
                <c:pt idx="2419">
                  <c:v>4.6516653431925299E-2</c:v>
                </c:pt>
                <c:pt idx="2420">
                  <c:v>4.6516653431925299E-2</c:v>
                </c:pt>
                <c:pt idx="2421">
                  <c:v>4.6516653431925299E-2</c:v>
                </c:pt>
                <c:pt idx="2422">
                  <c:v>4.6516653431925299E-2</c:v>
                </c:pt>
                <c:pt idx="2423">
                  <c:v>4.6516653431925299E-2</c:v>
                </c:pt>
                <c:pt idx="2424">
                  <c:v>4.6516653431925299E-2</c:v>
                </c:pt>
                <c:pt idx="2425">
                  <c:v>4.6516653431925299E-2</c:v>
                </c:pt>
                <c:pt idx="2426">
                  <c:v>4.6516653431925299E-2</c:v>
                </c:pt>
                <c:pt idx="2427">
                  <c:v>4.6516653431925299E-2</c:v>
                </c:pt>
                <c:pt idx="2428">
                  <c:v>4.6516653431925299E-2</c:v>
                </c:pt>
                <c:pt idx="2429">
                  <c:v>4.6516653431925299E-2</c:v>
                </c:pt>
                <c:pt idx="2430">
                  <c:v>4.6516653431925299E-2</c:v>
                </c:pt>
                <c:pt idx="2431">
                  <c:v>4.6516653431925299E-2</c:v>
                </c:pt>
                <c:pt idx="2432">
                  <c:v>4.6516653431925299E-2</c:v>
                </c:pt>
                <c:pt idx="2433">
                  <c:v>4.6516653431925299E-2</c:v>
                </c:pt>
                <c:pt idx="2434">
                  <c:v>4.6516653431925299E-2</c:v>
                </c:pt>
                <c:pt idx="2435">
                  <c:v>4.6516653431925299E-2</c:v>
                </c:pt>
                <c:pt idx="2436">
                  <c:v>4.6516653431925299E-2</c:v>
                </c:pt>
                <c:pt idx="2437">
                  <c:v>4.6516653431925299E-2</c:v>
                </c:pt>
                <c:pt idx="2438">
                  <c:v>4.6516653431925299E-2</c:v>
                </c:pt>
                <c:pt idx="2439">
                  <c:v>4.6516653431925299E-2</c:v>
                </c:pt>
                <c:pt idx="2440">
                  <c:v>4.6516653431925299E-2</c:v>
                </c:pt>
                <c:pt idx="2441">
                  <c:v>4.6516653431925299E-2</c:v>
                </c:pt>
                <c:pt idx="2442">
                  <c:v>4.6516653431925299E-2</c:v>
                </c:pt>
                <c:pt idx="2443">
                  <c:v>4.6516653431925299E-2</c:v>
                </c:pt>
                <c:pt idx="2444">
                  <c:v>4.6516653431925299E-2</c:v>
                </c:pt>
                <c:pt idx="2445">
                  <c:v>4.6516653431925299E-2</c:v>
                </c:pt>
                <c:pt idx="2446">
                  <c:v>4.6516653431925299E-2</c:v>
                </c:pt>
                <c:pt idx="2447">
                  <c:v>4.6516653431925299E-2</c:v>
                </c:pt>
                <c:pt idx="2448">
                  <c:v>4.6516653431925299E-2</c:v>
                </c:pt>
                <c:pt idx="2449">
                  <c:v>4.6516653431925299E-2</c:v>
                </c:pt>
                <c:pt idx="2450">
                  <c:v>4.6516653431925299E-2</c:v>
                </c:pt>
                <c:pt idx="2451">
                  <c:v>4.6516653431925299E-2</c:v>
                </c:pt>
                <c:pt idx="2452">
                  <c:v>4.6516653431925299E-2</c:v>
                </c:pt>
                <c:pt idx="2453">
                  <c:v>4.6516653431925299E-2</c:v>
                </c:pt>
                <c:pt idx="2454">
                  <c:v>4.6516653431925299E-2</c:v>
                </c:pt>
                <c:pt idx="2455">
                  <c:v>4.6516653431925299E-2</c:v>
                </c:pt>
                <c:pt idx="2456">
                  <c:v>4.6516653431925299E-2</c:v>
                </c:pt>
                <c:pt idx="2457">
                  <c:v>4.6516653431925299E-2</c:v>
                </c:pt>
                <c:pt idx="2458">
                  <c:v>4.6516653431925299E-2</c:v>
                </c:pt>
                <c:pt idx="2459">
                  <c:v>4.6516653431925299E-2</c:v>
                </c:pt>
                <c:pt idx="2460">
                  <c:v>4.6516653431925299E-2</c:v>
                </c:pt>
                <c:pt idx="2461">
                  <c:v>4.6516653431925299E-2</c:v>
                </c:pt>
                <c:pt idx="2462">
                  <c:v>4.6516653431925299E-2</c:v>
                </c:pt>
                <c:pt idx="2463">
                  <c:v>4.6516653431925299E-2</c:v>
                </c:pt>
                <c:pt idx="2464">
                  <c:v>4.6516653431925299E-2</c:v>
                </c:pt>
                <c:pt idx="2465">
                  <c:v>4.6516653431925299E-2</c:v>
                </c:pt>
                <c:pt idx="2466">
                  <c:v>4.6516653431925299E-2</c:v>
                </c:pt>
                <c:pt idx="2467">
                  <c:v>4.6516653431925299E-2</c:v>
                </c:pt>
                <c:pt idx="2468">
                  <c:v>4.6516653431925299E-2</c:v>
                </c:pt>
                <c:pt idx="2469">
                  <c:v>4.6516653431925299E-2</c:v>
                </c:pt>
                <c:pt idx="2470">
                  <c:v>4.6516653431925299E-2</c:v>
                </c:pt>
                <c:pt idx="2471">
                  <c:v>4.6516653431925299E-2</c:v>
                </c:pt>
                <c:pt idx="2472">
                  <c:v>4.6516653431925299E-2</c:v>
                </c:pt>
                <c:pt idx="2473">
                  <c:v>4.6516653431925299E-2</c:v>
                </c:pt>
                <c:pt idx="2474">
                  <c:v>4.6516653431925299E-2</c:v>
                </c:pt>
                <c:pt idx="2475">
                  <c:v>4.6516653431925299E-2</c:v>
                </c:pt>
                <c:pt idx="2476">
                  <c:v>4.6516653431925299E-2</c:v>
                </c:pt>
                <c:pt idx="2477">
                  <c:v>4.6516653431925299E-2</c:v>
                </c:pt>
                <c:pt idx="2478">
                  <c:v>4.6516653431925299E-2</c:v>
                </c:pt>
                <c:pt idx="2479">
                  <c:v>4.6516653431925299E-2</c:v>
                </c:pt>
                <c:pt idx="2480">
                  <c:v>4.6516653431925299E-2</c:v>
                </c:pt>
                <c:pt idx="2481">
                  <c:v>4.6516653431925299E-2</c:v>
                </c:pt>
                <c:pt idx="2482">
                  <c:v>4.6516653431925299E-2</c:v>
                </c:pt>
                <c:pt idx="2483">
                  <c:v>4.6516653431925299E-2</c:v>
                </c:pt>
                <c:pt idx="2484">
                  <c:v>4.6516653431925299E-2</c:v>
                </c:pt>
                <c:pt idx="2485">
                  <c:v>4.6516653431925299E-2</c:v>
                </c:pt>
                <c:pt idx="2486">
                  <c:v>4.6516653431925299E-2</c:v>
                </c:pt>
                <c:pt idx="2487">
                  <c:v>4.6516653431925299E-2</c:v>
                </c:pt>
                <c:pt idx="2488">
                  <c:v>4.6516653431925299E-2</c:v>
                </c:pt>
                <c:pt idx="2489">
                  <c:v>4.6516653431925299E-2</c:v>
                </c:pt>
                <c:pt idx="2490">
                  <c:v>4.6516653431925299E-2</c:v>
                </c:pt>
                <c:pt idx="2491">
                  <c:v>4.6516653431925299E-2</c:v>
                </c:pt>
                <c:pt idx="2492">
                  <c:v>4.6516653431925299E-2</c:v>
                </c:pt>
                <c:pt idx="2493">
                  <c:v>4.6516653431925299E-2</c:v>
                </c:pt>
                <c:pt idx="2494">
                  <c:v>4.6516653431925299E-2</c:v>
                </c:pt>
                <c:pt idx="2495">
                  <c:v>4.6516653431925299E-2</c:v>
                </c:pt>
                <c:pt idx="2496">
                  <c:v>4.6516653431925299E-2</c:v>
                </c:pt>
                <c:pt idx="2497">
                  <c:v>4.6516653431925299E-2</c:v>
                </c:pt>
                <c:pt idx="2498">
                  <c:v>4.6516653431925299E-2</c:v>
                </c:pt>
                <c:pt idx="2499">
                  <c:v>4.6516653431925299E-2</c:v>
                </c:pt>
                <c:pt idx="2500">
                  <c:v>4.6516653431925299E-2</c:v>
                </c:pt>
                <c:pt idx="2501">
                  <c:v>4.6516653431925299E-2</c:v>
                </c:pt>
                <c:pt idx="2502">
                  <c:v>4.6516653431925299E-2</c:v>
                </c:pt>
                <c:pt idx="2503">
                  <c:v>4.6516653431925299E-2</c:v>
                </c:pt>
                <c:pt idx="2504">
                  <c:v>4.6516653431925299E-2</c:v>
                </c:pt>
                <c:pt idx="2505">
                  <c:v>4.6516653431925299E-2</c:v>
                </c:pt>
                <c:pt idx="2506">
                  <c:v>4.6516653431925299E-2</c:v>
                </c:pt>
                <c:pt idx="2507">
                  <c:v>4.6516653431925299E-2</c:v>
                </c:pt>
                <c:pt idx="2508">
                  <c:v>4.6516653431925299E-2</c:v>
                </c:pt>
                <c:pt idx="2509">
                  <c:v>4.6516653431925299E-2</c:v>
                </c:pt>
                <c:pt idx="2510">
                  <c:v>4.6516653431925299E-2</c:v>
                </c:pt>
                <c:pt idx="2511">
                  <c:v>4.6516653431925299E-2</c:v>
                </c:pt>
                <c:pt idx="2512">
                  <c:v>4.6516653431925299E-2</c:v>
                </c:pt>
                <c:pt idx="2513">
                  <c:v>4.6516653431925299E-2</c:v>
                </c:pt>
                <c:pt idx="2514">
                  <c:v>4.6516653431925299E-2</c:v>
                </c:pt>
                <c:pt idx="2515">
                  <c:v>4.6516653431925299E-2</c:v>
                </c:pt>
                <c:pt idx="2516">
                  <c:v>4.6516653431925299E-2</c:v>
                </c:pt>
                <c:pt idx="2517">
                  <c:v>4.6516653431925299E-2</c:v>
                </c:pt>
                <c:pt idx="2518">
                  <c:v>4.6516653431925299E-2</c:v>
                </c:pt>
                <c:pt idx="2519">
                  <c:v>4.6516653431925299E-2</c:v>
                </c:pt>
                <c:pt idx="2520">
                  <c:v>4.6516653431925299E-2</c:v>
                </c:pt>
                <c:pt idx="2521">
                  <c:v>4.6516653431925299E-2</c:v>
                </c:pt>
                <c:pt idx="2522">
                  <c:v>4.6516653431925299E-2</c:v>
                </c:pt>
                <c:pt idx="2523">
                  <c:v>4.6516653431925299E-2</c:v>
                </c:pt>
                <c:pt idx="2524">
                  <c:v>4.6516653431925299E-2</c:v>
                </c:pt>
                <c:pt idx="2525">
                  <c:v>4.6516653431925299E-2</c:v>
                </c:pt>
                <c:pt idx="2526">
                  <c:v>4.6516653431925299E-2</c:v>
                </c:pt>
                <c:pt idx="2527">
                  <c:v>4.6516653431925299E-2</c:v>
                </c:pt>
                <c:pt idx="2528">
                  <c:v>4.6516653431925299E-2</c:v>
                </c:pt>
                <c:pt idx="2529">
                  <c:v>4.6516653431925299E-2</c:v>
                </c:pt>
                <c:pt idx="2530">
                  <c:v>4.6516653431925299E-2</c:v>
                </c:pt>
                <c:pt idx="2531">
                  <c:v>4.6516653431925299E-2</c:v>
                </c:pt>
                <c:pt idx="2532">
                  <c:v>4.6516653431925299E-2</c:v>
                </c:pt>
                <c:pt idx="2533">
                  <c:v>4.6516653431925299E-2</c:v>
                </c:pt>
                <c:pt idx="2534">
                  <c:v>4.6516653431925299E-2</c:v>
                </c:pt>
                <c:pt idx="2535">
                  <c:v>4.6516653431925299E-2</c:v>
                </c:pt>
                <c:pt idx="2536">
                  <c:v>4.6516653431925299E-2</c:v>
                </c:pt>
                <c:pt idx="2537">
                  <c:v>4.6516653431925299E-2</c:v>
                </c:pt>
                <c:pt idx="2538">
                  <c:v>4.6516653431925299E-2</c:v>
                </c:pt>
                <c:pt idx="2539">
                  <c:v>4.6516653431925299E-2</c:v>
                </c:pt>
                <c:pt idx="2540">
                  <c:v>4.6516653431925299E-2</c:v>
                </c:pt>
                <c:pt idx="2541">
                  <c:v>4.6516653431925299E-2</c:v>
                </c:pt>
                <c:pt idx="2542">
                  <c:v>4.6516653431925299E-2</c:v>
                </c:pt>
                <c:pt idx="2543">
                  <c:v>4.6516653431925299E-2</c:v>
                </c:pt>
                <c:pt idx="2544">
                  <c:v>4.6516653431925299E-2</c:v>
                </c:pt>
                <c:pt idx="2545">
                  <c:v>4.6516653431925299E-2</c:v>
                </c:pt>
                <c:pt idx="2546">
                  <c:v>4.6516653431925299E-2</c:v>
                </c:pt>
                <c:pt idx="2547">
                  <c:v>4.6516653431925299E-2</c:v>
                </c:pt>
                <c:pt idx="2548">
                  <c:v>4.6516653431925299E-2</c:v>
                </c:pt>
                <c:pt idx="2549">
                  <c:v>4.6516653431925299E-2</c:v>
                </c:pt>
                <c:pt idx="2550">
                  <c:v>4.6516653431925299E-2</c:v>
                </c:pt>
                <c:pt idx="2551">
                  <c:v>4.6516653431925299E-2</c:v>
                </c:pt>
                <c:pt idx="2552">
                  <c:v>4.6516653431925299E-2</c:v>
                </c:pt>
                <c:pt idx="2553">
                  <c:v>4.6516653431925299E-2</c:v>
                </c:pt>
                <c:pt idx="2554">
                  <c:v>4.6516653431925299E-2</c:v>
                </c:pt>
                <c:pt idx="2555">
                  <c:v>4.6516653431925299E-2</c:v>
                </c:pt>
                <c:pt idx="2556">
                  <c:v>4.6516653431925299E-2</c:v>
                </c:pt>
                <c:pt idx="2557">
                  <c:v>4.6516653431925299E-2</c:v>
                </c:pt>
                <c:pt idx="2558">
                  <c:v>4.6516653431925299E-2</c:v>
                </c:pt>
                <c:pt idx="2559">
                  <c:v>4.6516653431925299E-2</c:v>
                </c:pt>
                <c:pt idx="2560">
                  <c:v>4.6516653431925299E-2</c:v>
                </c:pt>
                <c:pt idx="2561">
                  <c:v>4.6516653431925299E-2</c:v>
                </c:pt>
                <c:pt idx="2562">
                  <c:v>4.6516653431925299E-2</c:v>
                </c:pt>
                <c:pt idx="2563">
                  <c:v>4.6516653431925299E-2</c:v>
                </c:pt>
                <c:pt idx="2564">
                  <c:v>4.6516653431925299E-2</c:v>
                </c:pt>
                <c:pt idx="2565">
                  <c:v>4.6516653431925299E-2</c:v>
                </c:pt>
                <c:pt idx="2566">
                  <c:v>4.6516653431925299E-2</c:v>
                </c:pt>
                <c:pt idx="2567">
                  <c:v>4.6516653431925299E-2</c:v>
                </c:pt>
                <c:pt idx="2568">
                  <c:v>4.6516653431925299E-2</c:v>
                </c:pt>
                <c:pt idx="2569">
                  <c:v>4.6516653431925299E-2</c:v>
                </c:pt>
                <c:pt idx="2570">
                  <c:v>4.6516653431925299E-2</c:v>
                </c:pt>
                <c:pt idx="2571">
                  <c:v>4.6516653431925299E-2</c:v>
                </c:pt>
                <c:pt idx="2572">
                  <c:v>4.6516653431925299E-2</c:v>
                </c:pt>
                <c:pt idx="2573">
                  <c:v>4.6516653431925299E-2</c:v>
                </c:pt>
                <c:pt idx="2574">
                  <c:v>4.6516653431925299E-2</c:v>
                </c:pt>
                <c:pt idx="2575">
                  <c:v>4.6516653431925299E-2</c:v>
                </c:pt>
                <c:pt idx="2576">
                  <c:v>4.6516653431925299E-2</c:v>
                </c:pt>
                <c:pt idx="2577">
                  <c:v>4.6516653431925299E-2</c:v>
                </c:pt>
                <c:pt idx="2578">
                  <c:v>4.6516653431925299E-2</c:v>
                </c:pt>
                <c:pt idx="2579">
                  <c:v>4.6516653431925299E-2</c:v>
                </c:pt>
                <c:pt idx="2580">
                  <c:v>4.6516653431925299E-2</c:v>
                </c:pt>
                <c:pt idx="2581">
                  <c:v>4.6516653431925299E-2</c:v>
                </c:pt>
                <c:pt idx="2582">
                  <c:v>4.6516653431925299E-2</c:v>
                </c:pt>
                <c:pt idx="2583">
                  <c:v>4.6516653431925299E-2</c:v>
                </c:pt>
                <c:pt idx="2584">
                  <c:v>4.6516653431925299E-2</c:v>
                </c:pt>
                <c:pt idx="2585">
                  <c:v>4.6516653431925299E-2</c:v>
                </c:pt>
                <c:pt idx="2586">
                  <c:v>4.6516653431925299E-2</c:v>
                </c:pt>
                <c:pt idx="2587">
                  <c:v>4.6516653431925299E-2</c:v>
                </c:pt>
                <c:pt idx="2588">
                  <c:v>4.6516653431925299E-2</c:v>
                </c:pt>
                <c:pt idx="2589">
                  <c:v>4.6516653431925299E-2</c:v>
                </c:pt>
                <c:pt idx="2590">
                  <c:v>4.6516653431925299E-2</c:v>
                </c:pt>
                <c:pt idx="2591">
                  <c:v>4.6516653431925299E-2</c:v>
                </c:pt>
                <c:pt idx="2592">
                  <c:v>4.6516653431925299E-2</c:v>
                </c:pt>
                <c:pt idx="2593">
                  <c:v>4.6516653431925299E-2</c:v>
                </c:pt>
                <c:pt idx="2594">
                  <c:v>4.6516653431925299E-2</c:v>
                </c:pt>
                <c:pt idx="2595">
                  <c:v>4.6516653431925299E-2</c:v>
                </c:pt>
                <c:pt idx="2596">
                  <c:v>4.6516653431925299E-2</c:v>
                </c:pt>
                <c:pt idx="2597">
                  <c:v>4.6516653431925299E-2</c:v>
                </c:pt>
                <c:pt idx="2598">
                  <c:v>4.6516653431925299E-2</c:v>
                </c:pt>
                <c:pt idx="2599">
                  <c:v>4.6516653431925299E-2</c:v>
                </c:pt>
                <c:pt idx="2600">
                  <c:v>4.6516653431925299E-2</c:v>
                </c:pt>
                <c:pt idx="2601">
                  <c:v>4.6516653431925299E-2</c:v>
                </c:pt>
                <c:pt idx="2602">
                  <c:v>4.6516653431925299E-2</c:v>
                </c:pt>
                <c:pt idx="2603">
                  <c:v>4.6516653431925299E-2</c:v>
                </c:pt>
                <c:pt idx="2604">
                  <c:v>4.6516653431925299E-2</c:v>
                </c:pt>
                <c:pt idx="2605">
                  <c:v>4.6516653431925299E-2</c:v>
                </c:pt>
                <c:pt idx="2606">
                  <c:v>4.6516653431925299E-2</c:v>
                </c:pt>
                <c:pt idx="2607">
                  <c:v>4.6516653431925299E-2</c:v>
                </c:pt>
                <c:pt idx="2608">
                  <c:v>4.6516653431925299E-2</c:v>
                </c:pt>
                <c:pt idx="2609">
                  <c:v>4.6516653431925299E-2</c:v>
                </c:pt>
                <c:pt idx="2610">
                  <c:v>4.6516653431925299E-2</c:v>
                </c:pt>
                <c:pt idx="2611">
                  <c:v>4.6516653431925299E-2</c:v>
                </c:pt>
                <c:pt idx="2612">
                  <c:v>4.6516653431925299E-2</c:v>
                </c:pt>
                <c:pt idx="2613">
                  <c:v>4.6516653431925299E-2</c:v>
                </c:pt>
                <c:pt idx="2614">
                  <c:v>4.6516653431925299E-2</c:v>
                </c:pt>
                <c:pt idx="2615">
                  <c:v>4.6516653431925299E-2</c:v>
                </c:pt>
                <c:pt idx="2616">
                  <c:v>4.6516653431925299E-2</c:v>
                </c:pt>
                <c:pt idx="2617">
                  <c:v>4.6516653431925299E-2</c:v>
                </c:pt>
                <c:pt idx="2618">
                  <c:v>4.6516653431925299E-2</c:v>
                </c:pt>
                <c:pt idx="2619">
                  <c:v>4.6516653431925299E-2</c:v>
                </c:pt>
                <c:pt idx="2620">
                  <c:v>4.6516653431925299E-2</c:v>
                </c:pt>
                <c:pt idx="2621">
                  <c:v>4.6516653431925299E-2</c:v>
                </c:pt>
                <c:pt idx="2622">
                  <c:v>4.6516653431925299E-2</c:v>
                </c:pt>
                <c:pt idx="2623">
                  <c:v>4.6516653431925299E-2</c:v>
                </c:pt>
                <c:pt idx="2624">
                  <c:v>4.6516653431925299E-2</c:v>
                </c:pt>
                <c:pt idx="2625">
                  <c:v>4.6516653431925299E-2</c:v>
                </c:pt>
                <c:pt idx="2626">
                  <c:v>4.6516653431925299E-2</c:v>
                </c:pt>
                <c:pt idx="2627">
                  <c:v>4.6516653431925299E-2</c:v>
                </c:pt>
                <c:pt idx="2628">
                  <c:v>4.6516653431925299E-2</c:v>
                </c:pt>
                <c:pt idx="2629">
                  <c:v>4.6516653431925299E-2</c:v>
                </c:pt>
                <c:pt idx="2630">
                  <c:v>4.6516653431925299E-2</c:v>
                </c:pt>
                <c:pt idx="2631">
                  <c:v>4.6516653431925299E-2</c:v>
                </c:pt>
                <c:pt idx="2632">
                  <c:v>4.6516653431925299E-2</c:v>
                </c:pt>
                <c:pt idx="2633">
                  <c:v>4.6516653431925299E-2</c:v>
                </c:pt>
                <c:pt idx="2634">
                  <c:v>4.6516653431925299E-2</c:v>
                </c:pt>
                <c:pt idx="2635">
                  <c:v>4.6516653431925299E-2</c:v>
                </c:pt>
                <c:pt idx="2636">
                  <c:v>4.6516653431925299E-2</c:v>
                </c:pt>
                <c:pt idx="2637">
                  <c:v>4.6516653431925299E-2</c:v>
                </c:pt>
                <c:pt idx="2638">
                  <c:v>4.6516653431925299E-2</c:v>
                </c:pt>
                <c:pt idx="2639">
                  <c:v>4.6516653431925299E-2</c:v>
                </c:pt>
                <c:pt idx="2640">
                  <c:v>4.6516653431925299E-2</c:v>
                </c:pt>
                <c:pt idx="2641">
                  <c:v>4.6516653431925299E-2</c:v>
                </c:pt>
                <c:pt idx="2642">
                  <c:v>4.6516653431925299E-2</c:v>
                </c:pt>
                <c:pt idx="2643">
                  <c:v>4.6516653431925299E-2</c:v>
                </c:pt>
                <c:pt idx="2644">
                  <c:v>4.6516653431925299E-2</c:v>
                </c:pt>
                <c:pt idx="2645">
                  <c:v>4.6516653431925299E-2</c:v>
                </c:pt>
                <c:pt idx="2646">
                  <c:v>4.6516653431925299E-2</c:v>
                </c:pt>
                <c:pt idx="2647">
                  <c:v>4.6516653431925299E-2</c:v>
                </c:pt>
                <c:pt idx="2648">
                  <c:v>4.6516653431925299E-2</c:v>
                </c:pt>
                <c:pt idx="2649">
                  <c:v>4.6516653431925299E-2</c:v>
                </c:pt>
                <c:pt idx="2650">
                  <c:v>4.6516653431925299E-2</c:v>
                </c:pt>
                <c:pt idx="2651">
                  <c:v>4.6516653431925299E-2</c:v>
                </c:pt>
                <c:pt idx="2652">
                  <c:v>4.6516653431925299E-2</c:v>
                </c:pt>
                <c:pt idx="2653">
                  <c:v>4.6516653431925299E-2</c:v>
                </c:pt>
                <c:pt idx="2654">
                  <c:v>4.6516653431925299E-2</c:v>
                </c:pt>
                <c:pt idx="2655">
                  <c:v>4.6516653431925299E-2</c:v>
                </c:pt>
                <c:pt idx="2656">
                  <c:v>4.6516653431925299E-2</c:v>
                </c:pt>
                <c:pt idx="2657">
                  <c:v>4.6516653431925299E-2</c:v>
                </c:pt>
                <c:pt idx="2658">
                  <c:v>4.6516653431925299E-2</c:v>
                </c:pt>
                <c:pt idx="2659">
                  <c:v>4.6516653431925299E-2</c:v>
                </c:pt>
                <c:pt idx="2660">
                  <c:v>4.6516653431925299E-2</c:v>
                </c:pt>
                <c:pt idx="2661">
                  <c:v>4.6516653431925299E-2</c:v>
                </c:pt>
                <c:pt idx="2662">
                  <c:v>4.6516653431925299E-2</c:v>
                </c:pt>
                <c:pt idx="2663">
                  <c:v>4.6516653431925299E-2</c:v>
                </c:pt>
                <c:pt idx="2664">
                  <c:v>4.6516653431925299E-2</c:v>
                </c:pt>
                <c:pt idx="2665">
                  <c:v>4.6516653431925299E-2</c:v>
                </c:pt>
                <c:pt idx="2666">
                  <c:v>4.6516653431925299E-2</c:v>
                </c:pt>
                <c:pt idx="2667">
                  <c:v>4.6516653431925299E-2</c:v>
                </c:pt>
                <c:pt idx="2668">
                  <c:v>4.6516653431925299E-2</c:v>
                </c:pt>
                <c:pt idx="2669">
                  <c:v>4.6516653431925299E-2</c:v>
                </c:pt>
                <c:pt idx="2670">
                  <c:v>4.6516653431925299E-2</c:v>
                </c:pt>
                <c:pt idx="2671">
                  <c:v>4.6516653431925299E-2</c:v>
                </c:pt>
                <c:pt idx="2672">
                  <c:v>4.6516653431925299E-2</c:v>
                </c:pt>
                <c:pt idx="2673">
                  <c:v>4.6516653431925299E-2</c:v>
                </c:pt>
                <c:pt idx="2674">
                  <c:v>4.6516653431925299E-2</c:v>
                </c:pt>
                <c:pt idx="2675">
                  <c:v>4.6516653431925299E-2</c:v>
                </c:pt>
                <c:pt idx="2676">
                  <c:v>4.6516653431925299E-2</c:v>
                </c:pt>
                <c:pt idx="2677">
                  <c:v>4.6516653431925299E-2</c:v>
                </c:pt>
                <c:pt idx="2678">
                  <c:v>4.6516653431925299E-2</c:v>
                </c:pt>
                <c:pt idx="2679">
                  <c:v>4.6516653431925299E-2</c:v>
                </c:pt>
                <c:pt idx="2680">
                  <c:v>4.6516653431925299E-2</c:v>
                </c:pt>
                <c:pt idx="2681">
                  <c:v>4.6516653431925299E-2</c:v>
                </c:pt>
                <c:pt idx="2682">
                  <c:v>4.6516653431925299E-2</c:v>
                </c:pt>
                <c:pt idx="2683">
                  <c:v>4.6516653431925299E-2</c:v>
                </c:pt>
                <c:pt idx="2684">
                  <c:v>4.6516653431925299E-2</c:v>
                </c:pt>
                <c:pt idx="2685">
                  <c:v>4.6516653431925299E-2</c:v>
                </c:pt>
                <c:pt idx="2686">
                  <c:v>4.6516653431925299E-2</c:v>
                </c:pt>
                <c:pt idx="2687">
                  <c:v>4.6516653431925299E-2</c:v>
                </c:pt>
                <c:pt idx="2688">
                  <c:v>4.6516653431925299E-2</c:v>
                </c:pt>
                <c:pt idx="2689">
                  <c:v>4.6516653431925299E-2</c:v>
                </c:pt>
                <c:pt idx="2690">
                  <c:v>4.6516653431925299E-2</c:v>
                </c:pt>
                <c:pt idx="2691">
                  <c:v>4.6516653431925299E-2</c:v>
                </c:pt>
                <c:pt idx="2692">
                  <c:v>4.6516653431925299E-2</c:v>
                </c:pt>
                <c:pt idx="2693">
                  <c:v>4.6516653431925299E-2</c:v>
                </c:pt>
                <c:pt idx="2694">
                  <c:v>4.6516653431925299E-2</c:v>
                </c:pt>
                <c:pt idx="2695">
                  <c:v>4.6516653431925299E-2</c:v>
                </c:pt>
                <c:pt idx="2696">
                  <c:v>4.6516653431925299E-2</c:v>
                </c:pt>
                <c:pt idx="2697">
                  <c:v>4.6516653431925299E-2</c:v>
                </c:pt>
                <c:pt idx="2698">
                  <c:v>4.6516653431925299E-2</c:v>
                </c:pt>
                <c:pt idx="2699">
                  <c:v>4.6516653431925299E-2</c:v>
                </c:pt>
                <c:pt idx="2700">
                  <c:v>4.6516653431925299E-2</c:v>
                </c:pt>
                <c:pt idx="2701">
                  <c:v>4.6516653431925299E-2</c:v>
                </c:pt>
                <c:pt idx="2702">
                  <c:v>4.6516653431925299E-2</c:v>
                </c:pt>
                <c:pt idx="2703">
                  <c:v>4.6516653431925299E-2</c:v>
                </c:pt>
                <c:pt idx="2704">
                  <c:v>4.6516653431925299E-2</c:v>
                </c:pt>
                <c:pt idx="2705">
                  <c:v>4.6516653431925299E-2</c:v>
                </c:pt>
                <c:pt idx="2706">
                  <c:v>4.6516653431925299E-2</c:v>
                </c:pt>
                <c:pt idx="2707">
                  <c:v>4.6516653431925299E-2</c:v>
                </c:pt>
                <c:pt idx="2708">
                  <c:v>4.6516653431925299E-2</c:v>
                </c:pt>
                <c:pt idx="2709">
                  <c:v>4.6516653431925299E-2</c:v>
                </c:pt>
                <c:pt idx="2710">
                  <c:v>4.6516653431925299E-2</c:v>
                </c:pt>
                <c:pt idx="2711">
                  <c:v>4.6516653431925299E-2</c:v>
                </c:pt>
                <c:pt idx="2712">
                  <c:v>4.6516653431925299E-2</c:v>
                </c:pt>
                <c:pt idx="2713">
                  <c:v>4.6516653431925299E-2</c:v>
                </c:pt>
                <c:pt idx="2714">
                  <c:v>4.6516653431925299E-2</c:v>
                </c:pt>
                <c:pt idx="2715">
                  <c:v>4.6516653431925299E-2</c:v>
                </c:pt>
                <c:pt idx="2716">
                  <c:v>4.6516653431925299E-2</c:v>
                </c:pt>
                <c:pt idx="2717">
                  <c:v>4.6516653431925299E-2</c:v>
                </c:pt>
                <c:pt idx="2718">
                  <c:v>4.6516653431925299E-2</c:v>
                </c:pt>
                <c:pt idx="2719">
                  <c:v>4.6516653431925299E-2</c:v>
                </c:pt>
                <c:pt idx="2720">
                  <c:v>4.6516653431925299E-2</c:v>
                </c:pt>
                <c:pt idx="2721">
                  <c:v>4.6516653431925299E-2</c:v>
                </c:pt>
                <c:pt idx="2722">
                  <c:v>4.6516653431925299E-2</c:v>
                </c:pt>
                <c:pt idx="2723">
                  <c:v>4.6516653431925299E-2</c:v>
                </c:pt>
                <c:pt idx="2724">
                  <c:v>4.6516653431925299E-2</c:v>
                </c:pt>
                <c:pt idx="2725">
                  <c:v>4.6516653431925299E-2</c:v>
                </c:pt>
                <c:pt idx="2726">
                  <c:v>4.6516653431925299E-2</c:v>
                </c:pt>
                <c:pt idx="2727">
                  <c:v>4.6516653431925299E-2</c:v>
                </c:pt>
                <c:pt idx="2728">
                  <c:v>4.6516653431925299E-2</c:v>
                </c:pt>
                <c:pt idx="2729">
                  <c:v>4.6516653431925299E-2</c:v>
                </c:pt>
                <c:pt idx="2730">
                  <c:v>4.6516653431925299E-2</c:v>
                </c:pt>
                <c:pt idx="2731">
                  <c:v>4.6516653431925299E-2</c:v>
                </c:pt>
                <c:pt idx="2732">
                  <c:v>4.6516653431925299E-2</c:v>
                </c:pt>
                <c:pt idx="2733">
                  <c:v>4.6516653431925299E-2</c:v>
                </c:pt>
                <c:pt idx="2734">
                  <c:v>4.6516653431925299E-2</c:v>
                </c:pt>
                <c:pt idx="2735">
                  <c:v>4.6516653431925299E-2</c:v>
                </c:pt>
                <c:pt idx="2736">
                  <c:v>4.6516653431925299E-2</c:v>
                </c:pt>
                <c:pt idx="2737">
                  <c:v>4.6516653431925299E-2</c:v>
                </c:pt>
                <c:pt idx="2738">
                  <c:v>4.6516653431925299E-2</c:v>
                </c:pt>
                <c:pt idx="2739">
                  <c:v>4.6516653431925299E-2</c:v>
                </c:pt>
                <c:pt idx="2740">
                  <c:v>4.6516653431925299E-2</c:v>
                </c:pt>
                <c:pt idx="2741">
                  <c:v>4.6516653431925299E-2</c:v>
                </c:pt>
                <c:pt idx="2742">
                  <c:v>4.6516653431925299E-2</c:v>
                </c:pt>
                <c:pt idx="2743">
                  <c:v>4.6516653431925299E-2</c:v>
                </c:pt>
                <c:pt idx="2744">
                  <c:v>4.6516653431925299E-2</c:v>
                </c:pt>
                <c:pt idx="2745">
                  <c:v>4.6516653431925299E-2</c:v>
                </c:pt>
                <c:pt idx="2746">
                  <c:v>4.6516653431925299E-2</c:v>
                </c:pt>
                <c:pt idx="2747">
                  <c:v>4.6516653431925299E-2</c:v>
                </c:pt>
                <c:pt idx="2748">
                  <c:v>4.6516653431925299E-2</c:v>
                </c:pt>
                <c:pt idx="2749">
                  <c:v>4.6516653431925299E-2</c:v>
                </c:pt>
                <c:pt idx="2750">
                  <c:v>4.6516653431925299E-2</c:v>
                </c:pt>
                <c:pt idx="2751">
                  <c:v>4.6516653431925299E-2</c:v>
                </c:pt>
                <c:pt idx="2752">
                  <c:v>4.6516653431925299E-2</c:v>
                </c:pt>
                <c:pt idx="2753">
                  <c:v>4.6516653431925299E-2</c:v>
                </c:pt>
                <c:pt idx="2754">
                  <c:v>4.6516653431925299E-2</c:v>
                </c:pt>
                <c:pt idx="2755">
                  <c:v>4.6516653431925299E-2</c:v>
                </c:pt>
                <c:pt idx="2756">
                  <c:v>4.6516653431925299E-2</c:v>
                </c:pt>
                <c:pt idx="2757">
                  <c:v>4.6516653431925299E-2</c:v>
                </c:pt>
                <c:pt idx="2758">
                  <c:v>4.6516653431925299E-2</c:v>
                </c:pt>
                <c:pt idx="2759">
                  <c:v>4.6516653431925299E-2</c:v>
                </c:pt>
                <c:pt idx="2760">
                  <c:v>4.6516653431925299E-2</c:v>
                </c:pt>
                <c:pt idx="2761">
                  <c:v>4.6516653431925299E-2</c:v>
                </c:pt>
                <c:pt idx="2762">
                  <c:v>4.6516653431925299E-2</c:v>
                </c:pt>
                <c:pt idx="2763">
                  <c:v>4.6516653431925299E-2</c:v>
                </c:pt>
                <c:pt idx="2764">
                  <c:v>4.6516653431925299E-2</c:v>
                </c:pt>
                <c:pt idx="2765">
                  <c:v>4.6516653431925299E-2</c:v>
                </c:pt>
                <c:pt idx="2766">
                  <c:v>4.6516653431925299E-2</c:v>
                </c:pt>
                <c:pt idx="2767">
                  <c:v>4.6516653431925299E-2</c:v>
                </c:pt>
                <c:pt idx="2768">
                  <c:v>4.6516653431925299E-2</c:v>
                </c:pt>
                <c:pt idx="2769">
                  <c:v>4.6516653431925299E-2</c:v>
                </c:pt>
                <c:pt idx="2770">
                  <c:v>4.6516653431925299E-2</c:v>
                </c:pt>
                <c:pt idx="2771">
                  <c:v>4.6516653431925299E-2</c:v>
                </c:pt>
                <c:pt idx="2772">
                  <c:v>4.6516653431925299E-2</c:v>
                </c:pt>
                <c:pt idx="2773">
                  <c:v>4.6516653431925299E-2</c:v>
                </c:pt>
                <c:pt idx="2774">
                  <c:v>4.6516653431925299E-2</c:v>
                </c:pt>
                <c:pt idx="2775">
                  <c:v>4.6516653431925299E-2</c:v>
                </c:pt>
                <c:pt idx="2776">
                  <c:v>4.6516653431925299E-2</c:v>
                </c:pt>
                <c:pt idx="2777">
                  <c:v>4.6516653431925299E-2</c:v>
                </c:pt>
                <c:pt idx="2778">
                  <c:v>4.6516653431925299E-2</c:v>
                </c:pt>
                <c:pt idx="2779">
                  <c:v>4.6516653431925299E-2</c:v>
                </c:pt>
                <c:pt idx="2780">
                  <c:v>4.6516653431925299E-2</c:v>
                </c:pt>
                <c:pt idx="2781">
                  <c:v>4.6516653431925299E-2</c:v>
                </c:pt>
                <c:pt idx="2782">
                  <c:v>4.6516653431925299E-2</c:v>
                </c:pt>
                <c:pt idx="2783">
                  <c:v>4.6516653431925299E-2</c:v>
                </c:pt>
                <c:pt idx="2784">
                  <c:v>4.6516653431925299E-2</c:v>
                </c:pt>
                <c:pt idx="2785">
                  <c:v>4.6516653431925299E-2</c:v>
                </c:pt>
                <c:pt idx="2786">
                  <c:v>4.6516653431925299E-2</c:v>
                </c:pt>
                <c:pt idx="2787">
                  <c:v>4.6516653431925299E-2</c:v>
                </c:pt>
                <c:pt idx="2788">
                  <c:v>4.6516653431925299E-2</c:v>
                </c:pt>
                <c:pt idx="2789">
                  <c:v>4.6516653431925299E-2</c:v>
                </c:pt>
                <c:pt idx="2790">
                  <c:v>4.6516653431925299E-2</c:v>
                </c:pt>
                <c:pt idx="2791">
                  <c:v>4.6516653431925299E-2</c:v>
                </c:pt>
                <c:pt idx="2792">
                  <c:v>4.6516653431925299E-2</c:v>
                </c:pt>
                <c:pt idx="2793">
                  <c:v>4.6516653431925299E-2</c:v>
                </c:pt>
                <c:pt idx="2794">
                  <c:v>4.6516653431925299E-2</c:v>
                </c:pt>
                <c:pt idx="2795">
                  <c:v>4.6516653431925299E-2</c:v>
                </c:pt>
                <c:pt idx="2796">
                  <c:v>4.6516653431925299E-2</c:v>
                </c:pt>
                <c:pt idx="2797">
                  <c:v>4.6516653431925299E-2</c:v>
                </c:pt>
                <c:pt idx="2798">
                  <c:v>4.6516653431925299E-2</c:v>
                </c:pt>
                <c:pt idx="2799">
                  <c:v>4.6516653431925299E-2</c:v>
                </c:pt>
                <c:pt idx="2800">
                  <c:v>4.6516653431925299E-2</c:v>
                </c:pt>
                <c:pt idx="2801">
                  <c:v>4.6516653431925299E-2</c:v>
                </c:pt>
                <c:pt idx="2802">
                  <c:v>4.6516653431925299E-2</c:v>
                </c:pt>
                <c:pt idx="2803">
                  <c:v>4.6516653431925299E-2</c:v>
                </c:pt>
                <c:pt idx="2804">
                  <c:v>4.6516653431925299E-2</c:v>
                </c:pt>
                <c:pt idx="2805">
                  <c:v>4.6516653431925299E-2</c:v>
                </c:pt>
                <c:pt idx="2806">
                  <c:v>4.6516653431925299E-2</c:v>
                </c:pt>
                <c:pt idx="2807">
                  <c:v>4.6516653431925299E-2</c:v>
                </c:pt>
                <c:pt idx="2808">
                  <c:v>4.6516653431925299E-2</c:v>
                </c:pt>
                <c:pt idx="2809">
                  <c:v>4.6516653431925299E-2</c:v>
                </c:pt>
                <c:pt idx="2810">
                  <c:v>4.6516653431925299E-2</c:v>
                </c:pt>
                <c:pt idx="2811">
                  <c:v>4.6516653431925299E-2</c:v>
                </c:pt>
                <c:pt idx="2812">
                  <c:v>4.6516653431925299E-2</c:v>
                </c:pt>
                <c:pt idx="2813">
                  <c:v>4.6516653431925299E-2</c:v>
                </c:pt>
                <c:pt idx="2814">
                  <c:v>4.6516653431925299E-2</c:v>
                </c:pt>
                <c:pt idx="2815">
                  <c:v>4.6516653431925299E-2</c:v>
                </c:pt>
                <c:pt idx="2816">
                  <c:v>4.6516653431925299E-2</c:v>
                </c:pt>
                <c:pt idx="2817">
                  <c:v>4.6516653431925299E-2</c:v>
                </c:pt>
                <c:pt idx="2818">
                  <c:v>4.6516653431925299E-2</c:v>
                </c:pt>
                <c:pt idx="2819">
                  <c:v>4.6516653431925299E-2</c:v>
                </c:pt>
                <c:pt idx="2820">
                  <c:v>4.6516653431925299E-2</c:v>
                </c:pt>
                <c:pt idx="2821">
                  <c:v>4.6516653431925299E-2</c:v>
                </c:pt>
                <c:pt idx="2822">
                  <c:v>4.6516653431925299E-2</c:v>
                </c:pt>
                <c:pt idx="2823">
                  <c:v>4.6516653431925299E-2</c:v>
                </c:pt>
                <c:pt idx="2824">
                  <c:v>4.6516653431925299E-2</c:v>
                </c:pt>
                <c:pt idx="2825">
                  <c:v>4.6516653431925299E-2</c:v>
                </c:pt>
                <c:pt idx="2826">
                  <c:v>4.6516653431925299E-2</c:v>
                </c:pt>
                <c:pt idx="2827">
                  <c:v>4.6516653431925299E-2</c:v>
                </c:pt>
                <c:pt idx="2828">
                  <c:v>4.6516653431925299E-2</c:v>
                </c:pt>
                <c:pt idx="2829">
                  <c:v>4.6516653431925299E-2</c:v>
                </c:pt>
                <c:pt idx="2830">
                  <c:v>4.6516653431925299E-2</c:v>
                </c:pt>
                <c:pt idx="2831">
                  <c:v>4.6516653431925299E-2</c:v>
                </c:pt>
                <c:pt idx="2832">
                  <c:v>4.6516653431925299E-2</c:v>
                </c:pt>
                <c:pt idx="2833">
                  <c:v>4.6516653431925299E-2</c:v>
                </c:pt>
                <c:pt idx="2834">
                  <c:v>4.6516653431925299E-2</c:v>
                </c:pt>
                <c:pt idx="2835">
                  <c:v>4.6516653431925299E-2</c:v>
                </c:pt>
                <c:pt idx="2836">
                  <c:v>4.6516653431925299E-2</c:v>
                </c:pt>
                <c:pt idx="2837">
                  <c:v>4.6516653431925299E-2</c:v>
                </c:pt>
                <c:pt idx="2838">
                  <c:v>4.6516653431925299E-2</c:v>
                </c:pt>
                <c:pt idx="2839">
                  <c:v>4.6516653431925299E-2</c:v>
                </c:pt>
                <c:pt idx="2840">
                  <c:v>4.6516653431925299E-2</c:v>
                </c:pt>
                <c:pt idx="2841">
                  <c:v>4.6516653431925299E-2</c:v>
                </c:pt>
                <c:pt idx="2842">
                  <c:v>4.6516653431925299E-2</c:v>
                </c:pt>
                <c:pt idx="2843">
                  <c:v>4.6516653431925299E-2</c:v>
                </c:pt>
                <c:pt idx="2844">
                  <c:v>4.6516653431925299E-2</c:v>
                </c:pt>
                <c:pt idx="2845">
                  <c:v>4.6516653431925299E-2</c:v>
                </c:pt>
                <c:pt idx="2846">
                  <c:v>4.6516653431925299E-2</c:v>
                </c:pt>
                <c:pt idx="2847">
                  <c:v>4.6516653431925299E-2</c:v>
                </c:pt>
                <c:pt idx="2848">
                  <c:v>4.6516653431925299E-2</c:v>
                </c:pt>
                <c:pt idx="2849">
                  <c:v>4.6516653431925299E-2</c:v>
                </c:pt>
                <c:pt idx="2850">
                  <c:v>4.6516653431925299E-2</c:v>
                </c:pt>
                <c:pt idx="2851">
                  <c:v>4.6516653431925299E-2</c:v>
                </c:pt>
                <c:pt idx="2852">
                  <c:v>4.6516653431925299E-2</c:v>
                </c:pt>
                <c:pt idx="2853">
                  <c:v>4.6516653431925299E-2</c:v>
                </c:pt>
                <c:pt idx="2854">
                  <c:v>4.6516653431925299E-2</c:v>
                </c:pt>
                <c:pt idx="2855">
                  <c:v>4.6516653431925299E-2</c:v>
                </c:pt>
                <c:pt idx="2856">
                  <c:v>4.6516653431925299E-2</c:v>
                </c:pt>
                <c:pt idx="2857">
                  <c:v>4.6516653431925299E-2</c:v>
                </c:pt>
                <c:pt idx="2858">
                  <c:v>4.6516653431925299E-2</c:v>
                </c:pt>
                <c:pt idx="2859">
                  <c:v>4.6516653431925299E-2</c:v>
                </c:pt>
                <c:pt idx="2860">
                  <c:v>4.6516653431925299E-2</c:v>
                </c:pt>
                <c:pt idx="2861">
                  <c:v>4.6516653431925299E-2</c:v>
                </c:pt>
                <c:pt idx="2862">
                  <c:v>4.6516653431925299E-2</c:v>
                </c:pt>
                <c:pt idx="2863">
                  <c:v>4.6516653431925299E-2</c:v>
                </c:pt>
                <c:pt idx="2864">
                  <c:v>4.6516653431925299E-2</c:v>
                </c:pt>
                <c:pt idx="2865">
                  <c:v>4.6516653431925299E-2</c:v>
                </c:pt>
                <c:pt idx="2866">
                  <c:v>4.6516653431925299E-2</c:v>
                </c:pt>
                <c:pt idx="2867">
                  <c:v>4.6516653431925299E-2</c:v>
                </c:pt>
                <c:pt idx="2868">
                  <c:v>4.6516653431925299E-2</c:v>
                </c:pt>
                <c:pt idx="2869">
                  <c:v>4.6516653431925299E-2</c:v>
                </c:pt>
                <c:pt idx="2870">
                  <c:v>4.6516653431925299E-2</c:v>
                </c:pt>
                <c:pt idx="2871">
                  <c:v>4.6516653431925299E-2</c:v>
                </c:pt>
                <c:pt idx="2872">
                  <c:v>4.6516653431925299E-2</c:v>
                </c:pt>
                <c:pt idx="2873">
                  <c:v>4.6516653431925299E-2</c:v>
                </c:pt>
                <c:pt idx="2874">
                  <c:v>4.6516653431925299E-2</c:v>
                </c:pt>
                <c:pt idx="2875">
                  <c:v>4.6516653431925299E-2</c:v>
                </c:pt>
                <c:pt idx="2876">
                  <c:v>4.6516653431925299E-2</c:v>
                </c:pt>
                <c:pt idx="2877">
                  <c:v>4.6516653431925299E-2</c:v>
                </c:pt>
                <c:pt idx="2878">
                  <c:v>4.6516653431925299E-2</c:v>
                </c:pt>
                <c:pt idx="2879">
                  <c:v>4.6516653431925299E-2</c:v>
                </c:pt>
                <c:pt idx="2880">
                  <c:v>4.6516653431925299E-2</c:v>
                </c:pt>
                <c:pt idx="2881">
                  <c:v>4.6516653431925299E-2</c:v>
                </c:pt>
                <c:pt idx="2882">
                  <c:v>4.6516653431925299E-2</c:v>
                </c:pt>
                <c:pt idx="2883">
                  <c:v>4.6516653431925299E-2</c:v>
                </c:pt>
                <c:pt idx="2884">
                  <c:v>4.6516653431925299E-2</c:v>
                </c:pt>
                <c:pt idx="2885">
                  <c:v>4.6516653431925299E-2</c:v>
                </c:pt>
                <c:pt idx="2886">
                  <c:v>4.6516653431925299E-2</c:v>
                </c:pt>
                <c:pt idx="2887">
                  <c:v>4.6516653431925299E-2</c:v>
                </c:pt>
                <c:pt idx="2888">
                  <c:v>4.6516653431925299E-2</c:v>
                </c:pt>
                <c:pt idx="2889">
                  <c:v>4.6516653431925299E-2</c:v>
                </c:pt>
                <c:pt idx="2890">
                  <c:v>4.6516653431925299E-2</c:v>
                </c:pt>
                <c:pt idx="2891">
                  <c:v>4.6516653431925299E-2</c:v>
                </c:pt>
                <c:pt idx="2892">
                  <c:v>4.6516653431925299E-2</c:v>
                </c:pt>
                <c:pt idx="2893">
                  <c:v>4.6516653431925299E-2</c:v>
                </c:pt>
                <c:pt idx="2894">
                  <c:v>4.6516653431925299E-2</c:v>
                </c:pt>
                <c:pt idx="2895">
                  <c:v>4.6516653431925299E-2</c:v>
                </c:pt>
                <c:pt idx="2896">
                  <c:v>4.6516653431925299E-2</c:v>
                </c:pt>
                <c:pt idx="2897">
                  <c:v>4.6516653431925299E-2</c:v>
                </c:pt>
                <c:pt idx="2898">
                  <c:v>4.6516653431925299E-2</c:v>
                </c:pt>
                <c:pt idx="2899">
                  <c:v>4.6516653431925299E-2</c:v>
                </c:pt>
                <c:pt idx="2900">
                  <c:v>4.6516653431925299E-2</c:v>
                </c:pt>
                <c:pt idx="2901">
                  <c:v>4.6516653431925299E-2</c:v>
                </c:pt>
                <c:pt idx="2902">
                  <c:v>4.6516653431925299E-2</c:v>
                </c:pt>
                <c:pt idx="2903">
                  <c:v>4.6516653431925299E-2</c:v>
                </c:pt>
                <c:pt idx="2904">
                  <c:v>4.6516653431925299E-2</c:v>
                </c:pt>
                <c:pt idx="2905">
                  <c:v>4.6516653431925299E-2</c:v>
                </c:pt>
                <c:pt idx="2906">
                  <c:v>4.6516653431925299E-2</c:v>
                </c:pt>
                <c:pt idx="2907">
                  <c:v>4.6516653431925299E-2</c:v>
                </c:pt>
                <c:pt idx="2908">
                  <c:v>4.6516653431925299E-2</c:v>
                </c:pt>
                <c:pt idx="2909">
                  <c:v>4.6516653431925299E-2</c:v>
                </c:pt>
                <c:pt idx="2910">
                  <c:v>4.6516653431925299E-2</c:v>
                </c:pt>
                <c:pt idx="2911">
                  <c:v>4.6516653431925299E-2</c:v>
                </c:pt>
                <c:pt idx="2912">
                  <c:v>4.6516653431925299E-2</c:v>
                </c:pt>
                <c:pt idx="2913">
                  <c:v>4.6516653431925299E-2</c:v>
                </c:pt>
                <c:pt idx="2914">
                  <c:v>4.6516653431925299E-2</c:v>
                </c:pt>
                <c:pt idx="2915">
                  <c:v>4.6516653431925299E-2</c:v>
                </c:pt>
                <c:pt idx="2916">
                  <c:v>4.6516653431925299E-2</c:v>
                </c:pt>
                <c:pt idx="2917">
                  <c:v>4.6516653431925299E-2</c:v>
                </c:pt>
                <c:pt idx="2918">
                  <c:v>4.6516653431925299E-2</c:v>
                </c:pt>
                <c:pt idx="2919">
                  <c:v>4.6516653431925299E-2</c:v>
                </c:pt>
                <c:pt idx="2920">
                  <c:v>4.6516653431925299E-2</c:v>
                </c:pt>
                <c:pt idx="2921">
                  <c:v>4.6516653431925299E-2</c:v>
                </c:pt>
                <c:pt idx="2922">
                  <c:v>4.6516653431925299E-2</c:v>
                </c:pt>
                <c:pt idx="2923">
                  <c:v>4.6516653431925299E-2</c:v>
                </c:pt>
                <c:pt idx="2924">
                  <c:v>4.6516653431925299E-2</c:v>
                </c:pt>
                <c:pt idx="2925">
                  <c:v>4.6516653431925299E-2</c:v>
                </c:pt>
                <c:pt idx="2926">
                  <c:v>4.6516653431925299E-2</c:v>
                </c:pt>
                <c:pt idx="2927">
                  <c:v>4.6516653431925299E-2</c:v>
                </c:pt>
                <c:pt idx="2928">
                  <c:v>4.6516653431925299E-2</c:v>
                </c:pt>
                <c:pt idx="2929">
                  <c:v>4.6516653431925299E-2</c:v>
                </c:pt>
                <c:pt idx="2930">
                  <c:v>4.6516653431925299E-2</c:v>
                </c:pt>
                <c:pt idx="2931">
                  <c:v>4.6516653431925299E-2</c:v>
                </c:pt>
                <c:pt idx="2932">
                  <c:v>4.6516653431925299E-2</c:v>
                </c:pt>
                <c:pt idx="2933">
                  <c:v>4.6516653431925299E-2</c:v>
                </c:pt>
                <c:pt idx="2934">
                  <c:v>4.6516653431925299E-2</c:v>
                </c:pt>
                <c:pt idx="2935">
                  <c:v>4.6516653431925299E-2</c:v>
                </c:pt>
                <c:pt idx="2936">
                  <c:v>4.6516653431925299E-2</c:v>
                </c:pt>
                <c:pt idx="2937">
                  <c:v>4.6516653431925299E-2</c:v>
                </c:pt>
                <c:pt idx="2938">
                  <c:v>4.6516653431925299E-2</c:v>
                </c:pt>
                <c:pt idx="2939">
                  <c:v>4.6516653431925299E-2</c:v>
                </c:pt>
                <c:pt idx="2940">
                  <c:v>4.6516653431925299E-2</c:v>
                </c:pt>
                <c:pt idx="2941">
                  <c:v>4.6516653431925299E-2</c:v>
                </c:pt>
                <c:pt idx="2942">
                  <c:v>4.6516653431925299E-2</c:v>
                </c:pt>
                <c:pt idx="2943">
                  <c:v>4.6516653431925299E-2</c:v>
                </c:pt>
                <c:pt idx="2944">
                  <c:v>4.6516653431925299E-2</c:v>
                </c:pt>
                <c:pt idx="2945">
                  <c:v>4.6516653431925299E-2</c:v>
                </c:pt>
                <c:pt idx="2946">
                  <c:v>4.6516653431925299E-2</c:v>
                </c:pt>
                <c:pt idx="2947">
                  <c:v>4.6516653431925299E-2</c:v>
                </c:pt>
                <c:pt idx="2948">
                  <c:v>4.6516653431925299E-2</c:v>
                </c:pt>
                <c:pt idx="2949">
                  <c:v>4.6516653431925299E-2</c:v>
                </c:pt>
                <c:pt idx="2950">
                  <c:v>4.6516653431925299E-2</c:v>
                </c:pt>
                <c:pt idx="2951">
                  <c:v>4.6516653431925299E-2</c:v>
                </c:pt>
                <c:pt idx="2952">
                  <c:v>4.6516653431925299E-2</c:v>
                </c:pt>
                <c:pt idx="2953">
                  <c:v>4.6516653431925299E-2</c:v>
                </c:pt>
                <c:pt idx="2954">
                  <c:v>4.6516653431925299E-2</c:v>
                </c:pt>
                <c:pt idx="2955">
                  <c:v>4.6516653431925299E-2</c:v>
                </c:pt>
                <c:pt idx="2956">
                  <c:v>4.6516653431925299E-2</c:v>
                </c:pt>
                <c:pt idx="2957">
                  <c:v>4.6516653431925299E-2</c:v>
                </c:pt>
                <c:pt idx="2958">
                  <c:v>4.6516653431925299E-2</c:v>
                </c:pt>
                <c:pt idx="2959">
                  <c:v>4.6516653431925299E-2</c:v>
                </c:pt>
                <c:pt idx="2960">
                  <c:v>4.6516653431925299E-2</c:v>
                </c:pt>
                <c:pt idx="2961">
                  <c:v>4.6516653431925299E-2</c:v>
                </c:pt>
                <c:pt idx="2962">
                  <c:v>4.6516653431925299E-2</c:v>
                </c:pt>
                <c:pt idx="2963">
                  <c:v>4.6516653431925299E-2</c:v>
                </c:pt>
                <c:pt idx="2964">
                  <c:v>4.6516653431925299E-2</c:v>
                </c:pt>
                <c:pt idx="2965">
                  <c:v>4.6516653431925299E-2</c:v>
                </c:pt>
                <c:pt idx="2966">
                  <c:v>4.6516653431925299E-2</c:v>
                </c:pt>
                <c:pt idx="2967">
                  <c:v>4.6516653431925299E-2</c:v>
                </c:pt>
                <c:pt idx="2968">
                  <c:v>4.6516653431925299E-2</c:v>
                </c:pt>
                <c:pt idx="2969">
                  <c:v>4.6516653431925299E-2</c:v>
                </c:pt>
                <c:pt idx="2970">
                  <c:v>4.6516653431925299E-2</c:v>
                </c:pt>
                <c:pt idx="2971">
                  <c:v>4.6516653431925299E-2</c:v>
                </c:pt>
                <c:pt idx="2972">
                  <c:v>4.6516653431925299E-2</c:v>
                </c:pt>
                <c:pt idx="2973">
                  <c:v>4.6516653431925299E-2</c:v>
                </c:pt>
                <c:pt idx="2974">
                  <c:v>4.6516653431925299E-2</c:v>
                </c:pt>
                <c:pt idx="2975">
                  <c:v>4.6516653431925299E-2</c:v>
                </c:pt>
                <c:pt idx="2976">
                  <c:v>4.6516653431925299E-2</c:v>
                </c:pt>
                <c:pt idx="2977">
                  <c:v>4.6516653431925299E-2</c:v>
                </c:pt>
                <c:pt idx="2978">
                  <c:v>4.6516653431925299E-2</c:v>
                </c:pt>
                <c:pt idx="2979">
                  <c:v>4.6516653431925299E-2</c:v>
                </c:pt>
                <c:pt idx="2980">
                  <c:v>4.6516653431925299E-2</c:v>
                </c:pt>
                <c:pt idx="2981">
                  <c:v>4.6516653431925299E-2</c:v>
                </c:pt>
                <c:pt idx="2982">
                  <c:v>4.6516653431925299E-2</c:v>
                </c:pt>
                <c:pt idx="2983">
                  <c:v>4.6516653431925299E-2</c:v>
                </c:pt>
                <c:pt idx="2984">
                  <c:v>4.6516653431925299E-2</c:v>
                </c:pt>
                <c:pt idx="2985">
                  <c:v>4.6516653431925299E-2</c:v>
                </c:pt>
                <c:pt idx="2986">
                  <c:v>4.6516653431925299E-2</c:v>
                </c:pt>
                <c:pt idx="2987">
                  <c:v>4.6516653431925299E-2</c:v>
                </c:pt>
                <c:pt idx="2988">
                  <c:v>4.6516653431925299E-2</c:v>
                </c:pt>
                <c:pt idx="2989">
                  <c:v>4.6516653431925299E-2</c:v>
                </c:pt>
                <c:pt idx="2990">
                  <c:v>4.6516653431925299E-2</c:v>
                </c:pt>
                <c:pt idx="2991">
                  <c:v>4.6516653431925299E-2</c:v>
                </c:pt>
                <c:pt idx="2992">
                  <c:v>4.6516653431925299E-2</c:v>
                </c:pt>
                <c:pt idx="2993">
                  <c:v>4.6516653431925299E-2</c:v>
                </c:pt>
                <c:pt idx="2994">
                  <c:v>4.6516653431925299E-2</c:v>
                </c:pt>
                <c:pt idx="2995">
                  <c:v>4.6516653431925299E-2</c:v>
                </c:pt>
                <c:pt idx="2996">
                  <c:v>4.6516653431925299E-2</c:v>
                </c:pt>
                <c:pt idx="2997">
                  <c:v>4.6516653431925299E-2</c:v>
                </c:pt>
                <c:pt idx="2998">
                  <c:v>4.6516653431925299E-2</c:v>
                </c:pt>
                <c:pt idx="2999">
                  <c:v>4.6516653431925299E-2</c:v>
                </c:pt>
              </c:numCache>
            </c:numRef>
          </c:val>
          <c:smooth val="0"/>
          <c:extLst>
            <c:ext xmlns:c16="http://schemas.microsoft.com/office/drawing/2014/chart" uri="{C3380CC4-5D6E-409C-BE32-E72D297353CC}">
              <c16:uniqueId val="{00000000-C9D0-4F86-9E1D-154B129FAC17}"/>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学習が収束する回数を比較</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Sheet1!$B$1</c:f>
              <c:strCache>
                <c:ptCount val="1"/>
                <c:pt idx="0">
                  <c:v>AdaGrad</c:v>
                </c:pt>
              </c:strCache>
            </c:strRef>
          </c:tx>
          <c:spPr>
            <a:ln w="28575" cap="rnd">
              <a:solidFill>
                <a:schemeClr val="accent2"/>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Sheet1!$B$2:$B$50</c:f>
              <c:numCache>
                <c:formatCode>General</c:formatCode>
                <c:ptCount val="49"/>
                <c:pt idx="0">
                  <c:v>1.0301510527108999</c:v>
                </c:pt>
                <c:pt idx="1">
                  <c:v>5.3682885938070302E-2</c:v>
                </c:pt>
                <c:pt idx="2">
                  <c:v>4.7262325007801802E-2</c:v>
                </c:pt>
                <c:pt idx="3">
                  <c:v>4.15846851851902E-2</c:v>
                </c:pt>
                <c:pt idx="4">
                  <c:v>4.03811722807405E-2</c:v>
                </c:pt>
                <c:pt idx="5">
                  <c:v>4.0566126966939099E-2</c:v>
                </c:pt>
                <c:pt idx="6">
                  <c:v>4.0511284084754698E-2</c:v>
                </c:pt>
                <c:pt idx="7">
                  <c:v>4.0524504196525098E-2</c:v>
                </c:pt>
                <c:pt idx="8">
                  <c:v>4.0521159505129703E-2</c:v>
                </c:pt>
                <c:pt idx="9">
                  <c:v>4.0521995348846103E-2</c:v>
                </c:pt>
                <c:pt idx="10">
                  <c:v>4.0521785827088E-2</c:v>
                </c:pt>
                <c:pt idx="11">
                  <c:v>4.0521838307637503E-2</c:v>
                </c:pt>
                <c:pt idx="12">
                  <c:v>4.0521825159886601E-2</c:v>
                </c:pt>
                <c:pt idx="13">
                  <c:v>4.0521828453582501E-2</c:v>
                </c:pt>
                <c:pt idx="14">
                  <c:v>4.0521827628455798E-2</c:v>
                </c:pt>
                <c:pt idx="15">
                  <c:v>4.0521827835163199E-2</c:v>
                </c:pt>
                <c:pt idx="16">
                  <c:v>4.0521827783379601E-2</c:v>
                </c:pt>
                <c:pt idx="17">
                  <c:v>4.0521827796352397E-2</c:v>
                </c:pt>
                <c:pt idx="18">
                  <c:v>4.0521827793102302E-2</c:v>
                </c:pt>
                <c:pt idx="19">
                  <c:v>4.0521827793916797E-2</c:v>
                </c:pt>
                <c:pt idx="20">
                  <c:v>4.0521827793712502E-2</c:v>
                </c:pt>
                <c:pt idx="21">
                  <c:v>4.0521827793763697E-2</c:v>
                </c:pt>
                <c:pt idx="22">
                  <c:v>4.05218277937507E-2</c:v>
                </c:pt>
                <c:pt idx="23">
                  <c:v>4.0521827793754198E-2</c:v>
                </c:pt>
                <c:pt idx="24">
                  <c:v>4.0521827793753698E-2</c:v>
                </c:pt>
                <c:pt idx="25">
                  <c:v>4.0521827793753601E-2</c:v>
                </c:pt>
                <c:pt idx="26">
                  <c:v>4.0521827793753601E-2</c:v>
                </c:pt>
                <c:pt idx="27">
                  <c:v>4.0521827793753601E-2</c:v>
                </c:pt>
                <c:pt idx="28">
                  <c:v>4.0521827793753601E-2</c:v>
                </c:pt>
                <c:pt idx="29">
                  <c:v>4.0521827793753601E-2</c:v>
                </c:pt>
                <c:pt idx="30">
                  <c:v>4.0521827793753601E-2</c:v>
                </c:pt>
                <c:pt idx="31">
                  <c:v>4.0521827793753601E-2</c:v>
                </c:pt>
                <c:pt idx="32">
                  <c:v>4.0521827793753601E-2</c:v>
                </c:pt>
                <c:pt idx="33">
                  <c:v>4.0521827793753601E-2</c:v>
                </c:pt>
                <c:pt idx="34">
                  <c:v>4.0521827793753601E-2</c:v>
                </c:pt>
                <c:pt idx="35">
                  <c:v>4.0521827793753601E-2</c:v>
                </c:pt>
                <c:pt idx="36">
                  <c:v>4.0521827793753601E-2</c:v>
                </c:pt>
                <c:pt idx="37">
                  <c:v>4.0521827793753601E-2</c:v>
                </c:pt>
                <c:pt idx="38">
                  <c:v>4.0521827793753601E-2</c:v>
                </c:pt>
                <c:pt idx="39">
                  <c:v>4.0521827793753601E-2</c:v>
                </c:pt>
                <c:pt idx="40">
                  <c:v>4.0521827793753601E-2</c:v>
                </c:pt>
                <c:pt idx="41">
                  <c:v>4.0521827793753601E-2</c:v>
                </c:pt>
                <c:pt idx="42">
                  <c:v>4.0521827793753601E-2</c:v>
                </c:pt>
                <c:pt idx="43">
                  <c:v>4.0521827793753601E-2</c:v>
                </c:pt>
                <c:pt idx="44">
                  <c:v>4.0521827793753601E-2</c:v>
                </c:pt>
                <c:pt idx="45">
                  <c:v>4.0521827793753601E-2</c:v>
                </c:pt>
                <c:pt idx="46">
                  <c:v>4.0521827793753601E-2</c:v>
                </c:pt>
                <c:pt idx="47">
                  <c:v>4.0521827793753601E-2</c:v>
                </c:pt>
                <c:pt idx="48">
                  <c:v>4.0521827793753601E-2</c:v>
                </c:pt>
              </c:numCache>
            </c:numRef>
          </c:val>
          <c:smooth val="0"/>
          <c:extLst>
            <c:ext xmlns:c16="http://schemas.microsoft.com/office/drawing/2014/chart" uri="{C3380CC4-5D6E-409C-BE32-E72D297353CC}">
              <c16:uniqueId val="{00000000-F83F-421C-B7C2-2A404F575F09}"/>
            </c:ext>
          </c:extLst>
        </c:ser>
        <c:ser>
          <c:idx val="1"/>
          <c:order val="1"/>
          <c:tx>
            <c:strRef>
              <c:f>Sheet1!$C$1</c:f>
              <c:strCache>
                <c:ptCount val="1"/>
                <c:pt idx="0">
                  <c:v>Momentum</c:v>
                </c:pt>
              </c:strCache>
            </c:strRef>
          </c:tx>
          <c:spPr>
            <a:ln w="28575" cap="rnd">
              <a:solidFill>
                <a:srgbClr val="FF0000"/>
              </a:solidFill>
              <a:round/>
            </a:ln>
            <a:effectLst/>
          </c:spPr>
          <c:marker>
            <c:symbol val="none"/>
          </c:marker>
          <c:cat>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cat>
          <c:val>
            <c:numRef>
              <c:f>Sheet1!$C$2:$C$50</c:f>
              <c:numCache>
                <c:formatCode>General</c:formatCode>
                <c:ptCount val="49"/>
                <c:pt idx="0">
                  <c:v>1.0301510527108999</c:v>
                </c:pt>
                <c:pt idx="1">
                  <c:v>6.1969135678231903E-2</c:v>
                </c:pt>
                <c:pt idx="2">
                  <c:v>7.2544503496116394E-2</c:v>
                </c:pt>
                <c:pt idx="3">
                  <c:v>0.103857337611656</c:v>
                </c:pt>
                <c:pt idx="4">
                  <c:v>0.32948134674549301</c:v>
                </c:pt>
                <c:pt idx="5">
                  <c:v>0.32314874938914501</c:v>
                </c:pt>
                <c:pt idx="6">
                  <c:v>0.43275698851001199</c:v>
                </c:pt>
                <c:pt idx="7">
                  <c:v>0.23247237176393701</c:v>
                </c:pt>
                <c:pt idx="8">
                  <c:v>0.44930352824547098</c:v>
                </c:pt>
                <c:pt idx="9">
                  <c:v>0.178563437568448</c:v>
                </c:pt>
                <c:pt idx="10">
                  <c:v>0.36793552689367198</c:v>
                </c:pt>
                <c:pt idx="11">
                  <c:v>0.19063056601022199</c:v>
                </c:pt>
                <c:pt idx="12">
                  <c:v>0.27866156245545598</c:v>
                </c:pt>
                <c:pt idx="13">
                  <c:v>0.20563160390235299</c:v>
                </c:pt>
                <c:pt idx="14">
                  <c:v>0.209362936774626</c:v>
                </c:pt>
                <c:pt idx="15">
                  <c:v>0.19282288367027001</c:v>
                </c:pt>
                <c:pt idx="16">
                  <c:v>0.17516949721745201</c:v>
                </c:pt>
                <c:pt idx="17">
                  <c:v>0.14872033927849199</c:v>
                </c:pt>
                <c:pt idx="18">
                  <c:v>0.15398084781092999</c:v>
                </c:pt>
                <c:pt idx="19">
                  <c:v>0.116945549340584</c:v>
                </c:pt>
                <c:pt idx="20">
                  <c:v>0.106462670022589</c:v>
                </c:pt>
                <c:pt idx="21">
                  <c:v>5.6330603011177698E-2</c:v>
                </c:pt>
                <c:pt idx="22">
                  <c:v>5.9746796782821902E-2</c:v>
                </c:pt>
                <c:pt idx="23">
                  <c:v>6.5868674703918897E-2</c:v>
                </c:pt>
                <c:pt idx="24">
                  <c:v>7.9041551438162105E-2</c:v>
                </c:pt>
                <c:pt idx="25">
                  <c:v>8.3553691362654503E-2</c:v>
                </c:pt>
                <c:pt idx="26">
                  <c:v>5.67089759916245E-2</c:v>
                </c:pt>
                <c:pt idx="27">
                  <c:v>6.0212482400273E-2</c:v>
                </c:pt>
                <c:pt idx="28">
                  <c:v>6.6809238673361901E-2</c:v>
                </c:pt>
                <c:pt idx="29">
                  <c:v>8.1329735319436103E-2</c:v>
                </c:pt>
                <c:pt idx="30">
                  <c:v>6.7726884857260097E-2</c:v>
                </c:pt>
                <c:pt idx="31">
                  <c:v>8.3559268997473901E-2</c:v>
                </c:pt>
                <c:pt idx="32">
                  <c:v>5.6720411983153599E-2</c:v>
                </c:pt>
                <c:pt idx="33">
                  <c:v>6.0263942331199097E-2</c:v>
                </c:pt>
                <c:pt idx="34">
                  <c:v>6.6947362880484196E-2</c:v>
                </c:pt>
                <c:pt idx="35">
                  <c:v>8.1710923175333294E-2</c:v>
                </c:pt>
                <c:pt idx="36">
                  <c:v>6.5582163670796306E-2</c:v>
                </c:pt>
                <c:pt idx="37">
                  <c:v>7.8405957621474398E-2</c:v>
                </c:pt>
                <c:pt idx="38">
                  <c:v>8.8944441570383601E-2</c:v>
                </c:pt>
                <c:pt idx="39">
                  <c:v>4.3723714164419197E-2</c:v>
                </c:pt>
                <c:pt idx="40">
                  <c:v>4.6591784682644598E-2</c:v>
                </c:pt>
                <c:pt idx="41">
                  <c:v>4.6508588617165003E-2</c:v>
                </c:pt>
                <c:pt idx="42">
                  <c:v>4.6518084254858399E-2</c:v>
                </c:pt>
                <c:pt idx="43">
                  <c:v>4.6516387241296198E-2</c:v>
                </c:pt>
                <c:pt idx="44">
                  <c:v>4.6516703095573798E-2</c:v>
                </c:pt>
                <c:pt idx="45">
                  <c:v>4.6516644163826802E-2</c:v>
                </c:pt>
                <c:pt idx="46">
                  <c:v>4.6516655161521203E-2</c:v>
                </c:pt>
                <c:pt idx="47">
                  <c:v>4.651665310915E-2</c:v>
                </c:pt>
                <c:pt idx="48">
                  <c:v>4.6516653492160998E-2</c:v>
                </c:pt>
              </c:numCache>
            </c:numRef>
          </c:val>
          <c:smooth val="0"/>
          <c:extLst>
            <c:ext xmlns:c16="http://schemas.microsoft.com/office/drawing/2014/chart" uri="{C3380CC4-5D6E-409C-BE32-E72D297353CC}">
              <c16:uniqueId val="{00000000-C9D0-4F86-9E1D-154B129FAC17}"/>
            </c:ext>
          </c:extLst>
        </c:ser>
        <c:dLbls>
          <c:showLegendKey val="0"/>
          <c:showVal val="0"/>
          <c:showCatName val="0"/>
          <c:showSerName val="0"/>
          <c:showPercent val="0"/>
          <c:showBubbleSize val="0"/>
        </c:dLbls>
        <c:smooth val="0"/>
        <c:axId val="348326840"/>
        <c:axId val="348327624"/>
      </c:lineChart>
      <c:catAx>
        <c:axId val="348326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学習回数</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7624"/>
        <c:crosses val="autoZero"/>
        <c:auto val="1"/>
        <c:lblAlgn val="ctr"/>
        <c:lblOffset val="100"/>
        <c:noMultiLvlLbl val="0"/>
      </c:catAx>
      <c:valAx>
        <c:axId val="3483276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t>損失関数</a:t>
                </a:r>
              </a:p>
            </c:rich>
          </c:tx>
          <c:overlay val="0"/>
          <c:spPr>
            <a:noFill/>
            <a:ln>
              <a:noFill/>
            </a:ln>
            <a:effectLst/>
          </c:spPr>
          <c:txPr>
            <a:bodyPr rot="0" spcFirstLastPara="1" vertOverflow="ellipsis" vert="wordArtVertRtl"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348326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4099" name="Rectangle 3"/>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4100" name="Rectangle 4"/>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4101" name="Rectangle 5"/>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1AFCB8DA-C515-4B51-8069-E5272708FE29}" type="slidenum">
              <a:rPr lang="en-US" altLang="ja-JP"/>
              <a:pPr>
                <a:defRPr/>
              </a:pPr>
              <a:t>‹#›</a:t>
            </a:fld>
            <a:endParaRPr lang="en-US" altLang="ja-JP"/>
          </a:p>
        </p:txBody>
      </p:sp>
    </p:spTree>
    <p:extLst>
      <p:ext uri="{BB962C8B-B14F-4D97-AF65-F5344CB8AC3E}">
        <p14:creationId xmlns:p14="http://schemas.microsoft.com/office/powerpoint/2010/main" val="3577368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defTabSz="915988">
              <a:defRPr sz="1200">
                <a:ea typeface="Osaka" charset="-128"/>
              </a:defRPr>
            </a:lvl1pPr>
          </a:lstStyle>
          <a:p>
            <a:pPr>
              <a:defRPr/>
            </a:pPr>
            <a:endParaRPr lang="en-US" altLang="ja-JP"/>
          </a:p>
        </p:txBody>
      </p:sp>
      <p:sp>
        <p:nvSpPr>
          <p:cNvPr id="614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lvl1pPr algn="r" defTabSz="915988">
              <a:defRPr sz="1200">
                <a:ea typeface="Osaka" charset="-128"/>
              </a:defRPr>
            </a:lvl1pPr>
          </a:lstStyle>
          <a:p>
            <a:pPr>
              <a:defRPr/>
            </a:pPr>
            <a:endParaRPr lang="en-US" altLang="ja-JP"/>
          </a:p>
        </p:txBody>
      </p:sp>
      <p:sp>
        <p:nvSpPr>
          <p:cNvPr id="25604" name="Rectangle 4"/>
          <p:cNvSpPr>
            <a:spLocks noGrp="1" noRot="1" noChangeAspect="1" noChangeArrowheads="1" noTextEdit="1"/>
          </p:cNvSpPr>
          <p:nvPr>
            <p:ph type="sldImg" idx="2"/>
          </p:nvPr>
        </p:nvSpPr>
        <p:spPr bwMode="auto">
          <a:xfrm>
            <a:off x="903288" y="739775"/>
            <a:ext cx="4935537" cy="3700463"/>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898525" y="4687888"/>
            <a:ext cx="4938713" cy="4438650"/>
          </a:xfrm>
          <a:prstGeom prst="rect">
            <a:avLst/>
          </a:prstGeom>
          <a:noFill/>
          <a:ln w="9525">
            <a:noFill/>
            <a:miter lim="800000"/>
            <a:headEnd/>
            <a:tailEnd/>
          </a:ln>
          <a:effectLst/>
        </p:spPr>
        <p:txBody>
          <a:bodyPr vert="horz" wrap="square" lIns="91425" tIns="45711" rIns="91425" bIns="45711"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defTabSz="915988">
              <a:defRPr sz="1200">
                <a:ea typeface="Osaka" charset="-128"/>
              </a:defRPr>
            </a:lvl1pPr>
          </a:lstStyle>
          <a:p>
            <a:pPr>
              <a:defRPr/>
            </a:pPr>
            <a:endParaRPr lang="en-US" altLang="ja-JP"/>
          </a:p>
        </p:txBody>
      </p:sp>
      <p:sp>
        <p:nvSpPr>
          <p:cNvPr id="6151" name="Rectangle 7"/>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25" tIns="45711" rIns="91425" bIns="45711" numCol="1" anchor="b" anchorCtr="0" compatLnSpc="1">
            <a:prstTxWarp prst="textNoShape">
              <a:avLst/>
            </a:prstTxWarp>
          </a:bodyPr>
          <a:lstStyle>
            <a:lvl1pPr algn="r" defTabSz="915988">
              <a:defRPr sz="1200">
                <a:ea typeface="Osaka" charset="-128"/>
              </a:defRPr>
            </a:lvl1pPr>
          </a:lstStyle>
          <a:p>
            <a:pPr>
              <a:defRPr/>
            </a:pPr>
            <a:fld id="{B875B5FF-2C8F-4457-9E14-F70FD7C2E2F8}" type="slidenum">
              <a:rPr lang="en-US" altLang="ja-JP"/>
              <a:pPr>
                <a:defRPr/>
              </a:pPr>
              <a:t>‹#›</a:t>
            </a:fld>
            <a:endParaRPr lang="en-US" altLang="ja-JP"/>
          </a:p>
        </p:txBody>
      </p:sp>
    </p:spTree>
    <p:extLst>
      <p:ext uri="{BB962C8B-B14F-4D97-AF65-F5344CB8AC3E}">
        <p14:creationId xmlns:p14="http://schemas.microsoft.com/office/powerpoint/2010/main" val="12511356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998004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71133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484433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685979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954996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431564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815522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427438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1614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237122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19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79117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dirty="0">
              <a:ea typeface="ＭＳ Ｐ明朝" charset="-128"/>
            </a:endParaRPr>
          </a:p>
        </p:txBody>
      </p:sp>
    </p:spTree>
    <p:extLst>
      <p:ext uri="{BB962C8B-B14F-4D97-AF65-F5344CB8AC3E}">
        <p14:creationId xmlns:p14="http://schemas.microsoft.com/office/powerpoint/2010/main" val="2690465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3996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21</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5253512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22</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5885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23</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30472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1501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915619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358580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0035497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526372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29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58190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B875B5FF-2C8F-4457-9E14-F70FD7C2E2F8}" type="slidenum">
              <a:rPr lang="en-US" altLang="ja-JP" smtClean="0"/>
              <a:pPr>
                <a:defRPr/>
              </a:pPr>
              <a:t>3</a:t>
            </a:fld>
            <a:endParaRPr lang="en-US" altLang="ja-JP"/>
          </a:p>
        </p:txBody>
      </p:sp>
    </p:spTree>
    <p:extLst>
      <p:ext uri="{BB962C8B-B14F-4D97-AF65-F5344CB8AC3E}">
        <p14:creationId xmlns:p14="http://schemas.microsoft.com/office/powerpoint/2010/main" val="3684523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30</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964491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4</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市リ４部の未来のエースを目指し、若手社員で先端技術にチャレンジしました！</a:t>
            </a:r>
            <a:endParaRPr lang="ja-JP" altLang="ja-JP" dirty="0">
              <a:ea typeface="ＭＳ Ｐ明朝" charset="-128"/>
            </a:endParaRPr>
          </a:p>
        </p:txBody>
      </p:sp>
    </p:spTree>
    <p:extLst>
      <p:ext uri="{BB962C8B-B14F-4D97-AF65-F5344CB8AC3E}">
        <p14:creationId xmlns:p14="http://schemas.microsoft.com/office/powerpoint/2010/main" val="1695855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5</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47190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6</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1827673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7</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2110159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8</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r>
              <a:rPr lang="ja-JP" altLang="en-US" dirty="0">
                <a:ea typeface="ＭＳ Ｐ明朝" charset="-128"/>
              </a:rPr>
              <a:t>当日の結果を踏まえて一言。（</a:t>
            </a:r>
            <a:r>
              <a:rPr lang="ja-JP" altLang="en-US" dirty="0" err="1">
                <a:ea typeface="ＭＳ Ｐ明朝" charset="-128"/>
              </a:rPr>
              <a:t>べた</a:t>
            </a:r>
            <a:r>
              <a:rPr lang="ja-JP" altLang="en-US" dirty="0">
                <a:ea typeface="ＭＳ Ｐ明朝" charset="-128"/>
              </a:rPr>
              <a:t>読み）</a:t>
            </a:r>
            <a:endParaRPr lang="en-US" altLang="ja-JP" dirty="0">
              <a:ea typeface="ＭＳ Ｐ明朝" charset="-128"/>
            </a:endParaRPr>
          </a:p>
          <a:p>
            <a:pPr eaLnBrk="1" hangingPunct="1"/>
            <a:r>
              <a:rPr lang="ja-JP" altLang="en-US" dirty="0">
                <a:ea typeface="ＭＳ Ｐ明朝" charset="-128"/>
              </a:rPr>
              <a:t>どこの部分が強く出たか</a:t>
            </a:r>
            <a:r>
              <a:rPr lang="ja-JP" altLang="en-US" dirty="0" err="1">
                <a:ea typeface="ＭＳ Ｐ明朝" charset="-128"/>
              </a:rPr>
              <a:t>。。</a:t>
            </a:r>
            <a:r>
              <a:rPr lang="ja-JP" altLang="en-US" dirty="0">
                <a:ea typeface="ＭＳ Ｐ明朝" charset="-128"/>
              </a:rPr>
              <a:t>参考までに前回の対戦においては</a:t>
            </a:r>
            <a:r>
              <a:rPr lang="ja-JP" altLang="en-US" dirty="0" err="1">
                <a:ea typeface="ＭＳ Ｐ明朝" charset="-128"/>
              </a:rPr>
              <a:t>。。</a:t>
            </a:r>
            <a:endParaRPr lang="en-US" altLang="ja-JP" dirty="0">
              <a:ea typeface="ＭＳ Ｐ明朝" charset="-128"/>
            </a:endParaRPr>
          </a:p>
          <a:p>
            <a:pPr eaLnBrk="1" hangingPunct="1"/>
            <a:r>
              <a:rPr lang="ja-JP" altLang="en-US" dirty="0">
                <a:ea typeface="ＭＳ Ｐ明朝" charset="-128"/>
              </a:rPr>
              <a:t>Ａチームの人間的な戦略を基にしたデータを</a:t>
            </a:r>
            <a:r>
              <a:rPr lang="en-US" altLang="ja-JP" dirty="0">
                <a:ea typeface="ＭＳ Ｐ明朝" charset="-128"/>
              </a:rPr>
              <a:t>B</a:t>
            </a:r>
            <a:r>
              <a:rPr lang="ja-JP" altLang="en-US" dirty="0">
                <a:ea typeface="ＭＳ Ｐ明朝" charset="-128"/>
              </a:rPr>
              <a:t>チームの機械学習データに用いることでさらに良くなるのではないか。</a:t>
            </a:r>
            <a:endParaRPr lang="ja-JP" altLang="ja-JP" dirty="0">
              <a:ea typeface="ＭＳ Ｐ明朝" charset="-128"/>
            </a:endParaRPr>
          </a:p>
        </p:txBody>
      </p:sp>
    </p:spTree>
    <p:extLst>
      <p:ext uri="{BB962C8B-B14F-4D97-AF65-F5344CB8AC3E}">
        <p14:creationId xmlns:p14="http://schemas.microsoft.com/office/powerpoint/2010/main" val="346745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909D6A5-D56E-4D2D-B475-D7086C13A3CC}" type="slidenum">
              <a:rPr lang="en-US" altLang="ja-JP" smtClean="0"/>
              <a:pPr/>
              <a:t>9</a:t>
            </a:fld>
            <a:endParaRPr lang="en-US" altLang="ja-JP"/>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90997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Rectangle 2"/>
          <p:cNvSpPr>
            <a:spLocks noChangeArrowheads="1"/>
          </p:cNvSpPr>
          <p:nvPr/>
        </p:nvSpPr>
        <p:spPr bwMode="auto">
          <a:xfrm>
            <a:off x="609600" y="1981200"/>
            <a:ext cx="7924800" cy="2133600"/>
          </a:xfrm>
          <a:prstGeom prst="rect">
            <a:avLst/>
          </a:prstGeom>
          <a:noFill/>
          <a:ln w="9525">
            <a:noFill/>
            <a:miter lim="800000"/>
            <a:headEnd/>
            <a:tailEnd/>
          </a:ln>
          <a:effectLst/>
        </p:spPr>
        <p:txBody>
          <a:bodyPr lIns="91428" tIns="45714" rIns="91428" bIns="45714" anchor="ctr"/>
          <a:lstStyle/>
          <a:p>
            <a:pPr algn="ctr">
              <a:defRPr/>
            </a:pPr>
            <a:endParaRPr lang="ja-JP" altLang="ja-JP" sz="3800">
              <a:solidFill>
                <a:srgbClr val="000000"/>
              </a:solidFill>
              <a:latin typeface="ＭＳ Ｐゴシック" pitchFamily="50" charset="-128"/>
              <a:ea typeface="ＭＳ Ｐゴシック" pitchFamily="50" charset="-128"/>
            </a:endParaRPr>
          </a:p>
        </p:txBody>
      </p:sp>
      <p:pic>
        <p:nvPicPr>
          <p:cNvPr id="3" name="Picture 12"/>
          <p:cNvPicPr>
            <a:picLocks noChangeAspect="1" noChangeArrowheads="1"/>
          </p:cNvPicPr>
          <p:nvPr userDrawn="1"/>
        </p:nvPicPr>
        <p:blipFill>
          <a:blip r:embed="rId2" cstate="print"/>
          <a:srcRect/>
          <a:stretch>
            <a:fillRect/>
          </a:stretch>
        </p:blipFill>
        <p:spPr bwMode="auto">
          <a:xfrm>
            <a:off x="495300" y="379413"/>
            <a:ext cx="1409700" cy="631825"/>
          </a:xfrm>
          <a:prstGeom prst="rect">
            <a:avLst/>
          </a:prstGeom>
          <a:noFill/>
          <a:ln w="9525">
            <a:noFill/>
            <a:miter lim="800000"/>
            <a:headEnd/>
            <a:tailEnd/>
          </a:ln>
        </p:spPr>
      </p:pic>
      <p:pic>
        <p:nvPicPr>
          <p:cNvPr id="4" name="Picture 60" descr="corp_eng2_white"/>
          <p:cNvPicPr>
            <a:picLocks noChangeAspect="1" noChangeArrowheads="1"/>
          </p:cNvPicPr>
          <p:nvPr userDrawn="1"/>
        </p:nvPicPr>
        <p:blipFill>
          <a:blip r:embed="rId3" cstate="print"/>
          <a:srcRect/>
          <a:stretch>
            <a:fillRect/>
          </a:stretch>
        </p:blipFill>
        <p:spPr bwMode="auto">
          <a:xfrm>
            <a:off x="2198688" y="6208713"/>
            <a:ext cx="5273675" cy="236537"/>
          </a:xfrm>
          <a:prstGeom prst="rect">
            <a:avLst/>
          </a:prstGeom>
          <a:noFill/>
          <a:ln w="9525">
            <a:noFill/>
            <a:miter lim="800000"/>
            <a:headEnd/>
            <a:tailEnd/>
          </a:ln>
        </p:spPr>
      </p:pic>
      <p:sp>
        <p:nvSpPr>
          <p:cNvPr id="5" name="Rectangle 3"/>
          <p:cNvSpPr>
            <a:spLocks noGrp="1" noChangeArrowheads="1"/>
          </p:cNvSpPr>
          <p:nvPr>
            <p:ph type="dt" sz="half" idx="10"/>
          </p:nvPr>
        </p:nvSpPr>
        <p:spPr bwMode="auto">
          <a:xfrm>
            <a:off x="3276600" y="5567363"/>
            <a:ext cx="2590800" cy="241300"/>
          </a:xfrm>
          <a:prstGeom prst="rect">
            <a:avLst/>
          </a:prstGeom>
          <a:ln>
            <a:miter lim="800000"/>
            <a:headEnd/>
            <a:tailEnd/>
          </a:ln>
        </p:spPr>
        <p:txBody>
          <a:bodyPr vert="horz" wrap="square" lIns="91428" tIns="45714" rIns="91428" bIns="45714" numCol="1" anchor="t" anchorCtr="0" compatLnSpc="1">
            <a:prstTxWarp prst="textNoShape">
              <a:avLst/>
            </a:prstTxWarp>
          </a:bodyPr>
          <a:lstStyle>
            <a:lvl1pPr algn="ctr">
              <a:defRPr sz="1400">
                <a:solidFill>
                  <a:srgbClr val="000000"/>
                </a:solidFill>
                <a:latin typeface="+mj-lt"/>
                <a:ea typeface="ＭＳ Ｐゴシック" pitchFamily="50" charset="-128"/>
              </a:defRPr>
            </a:lvl1pPr>
          </a:lstStyle>
          <a:p>
            <a:pPr>
              <a:defRPr/>
            </a:pPr>
            <a:endParaRPr lang="en-US" altLang="ja-JP"/>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タイトル 3"/>
          <p:cNvSpPr>
            <a:spLocks noGrp="1"/>
          </p:cNvSpPr>
          <p:nvPr>
            <p:ph type="title"/>
          </p:nvPr>
        </p:nvSpPr>
        <p:spPr/>
        <p:txBody>
          <a:bodyPr/>
          <a:lstStyle/>
          <a:p>
            <a:r>
              <a:rPr kumimoji="1" lang="ja-JP" altLang="en-US"/>
              <a:t>マスタ タイトルの書式設定</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609600"/>
            <a:ext cx="1943100" cy="54102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685800" y="609600"/>
            <a:ext cx="5676900" cy="54102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コンテンツ プレースホルダ 4"/>
          <p:cNvSpPr>
            <a:spLocks noGrp="1"/>
          </p:cNvSpPr>
          <p:nvPr>
            <p:ph sz="quarter" idx="10" hasCustomPrompt="1"/>
          </p:nvPr>
        </p:nvSpPr>
        <p:spPr>
          <a:xfrm>
            <a:off x="641269" y="6377359"/>
            <a:ext cx="7825838" cy="338137"/>
          </a:xfrm>
        </p:spPr>
        <p:txBody>
          <a:bodyPr/>
          <a:lstStyle>
            <a:lvl1pPr algn="ctr">
              <a:buNone/>
              <a:defRPr sz="1400">
                <a:solidFill>
                  <a:schemeClr val="bg1"/>
                </a:solidFill>
              </a:defRPr>
            </a:lvl1pPr>
          </a:lstStyle>
          <a:p>
            <a:pPr lvl="0"/>
            <a:fld id="{70DF68C1-1606-4B44-9630-12BB30E0392C}" type="slidenum">
              <a:rPr kumimoji="1" lang="ja-JP" altLang="en-US" smtClean="0"/>
              <a:pPr lvl="0"/>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6858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981200"/>
            <a:ext cx="381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078"/>
        </a:solidFill>
        <a:effectLst/>
      </p:bgPr>
    </p:bg>
    <p:spTree>
      <p:nvGrpSpPr>
        <p:cNvPr id="1" name=""/>
        <p:cNvGrpSpPr/>
        <p:nvPr/>
      </p:nvGrpSpPr>
      <p:grpSpPr>
        <a:xfrm>
          <a:off x="0" y="0"/>
          <a:ext cx="0" cy="0"/>
          <a:chOff x="0" y="0"/>
          <a:chExt cx="0" cy="0"/>
        </a:xfrm>
      </p:grpSpPr>
      <p:sp>
        <p:nvSpPr>
          <p:cNvPr id="1026" name="Rectangle 36"/>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28" tIns="45714" rIns="91428" bIns="45714" numCol="1" anchor="ctr" anchorCtr="0" compatLnSpc="1">
            <a:prstTxWarp prst="textNoShape">
              <a:avLst/>
            </a:prstTxWarp>
          </a:bodyPr>
          <a:lstStyle/>
          <a:p>
            <a:pPr lvl="0"/>
            <a:r>
              <a:rPr lang="ja-JP" altLang="en-US"/>
              <a:t>マスタ タイトルの書式設定</a:t>
            </a:r>
          </a:p>
        </p:txBody>
      </p:sp>
      <p:sp>
        <p:nvSpPr>
          <p:cNvPr id="1027" name="Rectangle 37"/>
          <p:cNvSpPr>
            <a:spLocks noGrp="1" noChangeArrowheads="1"/>
          </p:cNvSpPr>
          <p:nvPr>
            <p:ph type="body" idx="1"/>
          </p:nvPr>
        </p:nvSpPr>
        <p:spPr bwMode="auto">
          <a:xfrm>
            <a:off x="685800" y="1981200"/>
            <a:ext cx="7772400" cy="4038600"/>
          </a:xfrm>
          <a:prstGeom prst="rect">
            <a:avLst/>
          </a:prstGeom>
          <a:noFill/>
          <a:ln w="9525">
            <a:noFill/>
            <a:miter lim="800000"/>
            <a:headEnd/>
            <a:tailEnd/>
          </a:ln>
        </p:spPr>
        <p:txBody>
          <a:bodyPr vert="horz" wrap="square" lIns="91428" tIns="45714" rIns="91428" bIns="45714"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063" name="Line 39"/>
          <p:cNvSpPr>
            <a:spLocks noChangeShapeType="1"/>
          </p:cNvSpPr>
          <p:nvPr userDrawn="1"/>
        </p:nvSpPr>
        <p:spPr bwMode="auto">
          <a:xfrm>
            <a:off x="371475" y="6310313"/>
            <a:ext cx="8397875" cy="0"/>
          </a:xfrm>
          <a:prstGeom prst="line">
            <a:avLst/>
          </a:prstGeom>
          <a:noFill/>
          <a:ln w="9525">
            <a:solidFill>
              <a:schemeClr val="bg1"/>
            </a:solidFill>
            <a:round/>
            <a:headEnd/>
            <a:tailEnd/>
          </a:ln>
          <a:effectLst/>
        </p:spPr>
        <p:txBody>
          <a:bodyPr wrap="none" anchor="ctr"/>
          <a:lstStyle/>
          <a:p>
            <a:pPr>
              <a:defRPr/>
            </a:pPr>
            <a:endParaRPr lang="ja-JP" altLang="en-US">
              <a:ea typeface="ＭＳ Ｐゴシック" pitchFamily="50" charset="-128"/>
            </a:endParaRPr>
          </a:p>
        </p:txBody>
      </p:sp>
      <p:pic>
        <p:nvPicPr>
          <p:cNvPr id="1029" name="Picture 41" descr="brand_rev_sol"/>
          <p:cNvPicPr>
            <a:picLocks noChangeAspect="1" noChangeArrowheads="1"/>
          </p:cNvPicPr>
          <p:nvPr userDrawn="1"/>
        </p:nvPicPr>
        <p:blipFill>
          <a:blip r:embed="rId13" cstate="print"/>
          <a:srcRect/>
          <a:stretch>
            <a:fillRect/>
          </a:stretch>
        </p:blipFill>
        <p:spPr bwMode="auto">
          <a:xfrm>
            <a:off x="441325" y="6467475"/>
            <a:ext cx="623888" cy="184150"/>
          </a:xfrm>
          <a:prstGeom prst="rect">
            <a:avLst/>
          </a:prstGeom>
          <a:noFill/>
          <a:ln w="9525">
            <a:noFill/>
            <a:miter lim="800000"/>
            <a:headEnd/>
            <a:tailEnd/>
          </a:ln>
        </p:spPr>
      </p:pic>
      <p:pic>
        <p:nvPicPr>
          <p:cNvPr id="1030" name="Picture 45" descr="corp_eng2_white"/>
          <p:cNvPicPr>
            <a:picLocks noChangeAspect="1" noChangeArrowheads="1"/>
          </p:cNvPicPr>
          <p:nvPr userDrawn="1"/>
        </p:nvPicPr>
        <p:blipFill>
          <a:blip r:embed="rId14" cstate="print"/>
          <a:srcRect/>
          <a:stretch>
            <a:fillRect/>
          </a:stretch>
        </p:blipFill>
        <p:spPr bwMode="auto">
          <a:xfrm>
            <a:off x="5921375" y="6440488"/>
            <a:ext cx="2852738" cy="128587"/>
          </a:xfrm>
          <a:prstGeom prst="rect">
            <a:avLst/>
          </a:prstGeom>
          <a:noFill/>
          <a:ln w="9525">
            <a:noFill/>
            <a:miter lim="800000"/>
            <a:headEnd/>
            <a:tailEnd/>
          </a:ln>
        </p:spPr>
      </p:pic>
      <p:sp>
        <p:nvSpPr>
          <p:cNvPr id="7" name="コンテンツ プレースホルダ 4"/>
          <p:cNvSpPr txBox="1">
            <a:spLocks/>
          </p:cNvSpPr>
          <p:nvPr userDrawn="1"/>
        </p:nvSpPr>
        <p:spPr>
          <a:xfrm>
            <a:off x="641269" y="6377359"/>
            <a:ext cx="7825838" cy="338137"/>
          </a:xfrm>
          <a:prstGeom prst="rect">
            <a:avLst/>
          </a:prstGeom>
        </p:spPr>
        <p:txBody>
          <a:bodyPr/>
          <a:lstStyle>
            <a:lvl1pPr algn="ctr">
              <a:buNone/>
              <a:defRPr sz="1400">
                <a:solidFill>
                  <a:schemeClr val="bg1"/>
                </a:solidFill>
              </a:defRPr>
            </a:lvl1p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fld id="{70DF68C1-1606-4B44-9630-12BB30E0392C}" type="slidenum">
              <a:rPr kumimoji="1" lang="ja-JP" altLang="en-US" sz="1400" b="0" i="0" u="none" strike="noStrike" kern="0" cap="none" spc="0" normalizeH="0" baseline="0" noProof="0" smtClean="0">
                <a:ln>
                  <a:noFill/>
                </a:ln>
                <a:solidFill>
                  <a:schemeClr val="bg1"/>
                </a:solidFill>
                <a:effectLst/>
                <a:uLnTx/>
                <a:uFillTx/>
                <a:latin typeface="+mn-lt"/>
                <a:ea typeface="+mn-ea"/>
                <a:cs typeface="+mn-cs"/>
              </a:rPr>
              <a:pPr marL="342900" marR="0" lvl="0" indent="-342900" algn="ctr" defTabSz="914400" rtl="0" eaLnBrk="0" fontAlgn="base" latinLnBrk="0" hangingPunct="0">
                <a:lnSpc>
                  <a:spcPct val="100000"/>
                </a:lnSpc>
                <a:spcBef>
                  <a:spcPct val="20000"/>
                </a:spcBef>
                <a:spcAft>
                  <a:spcPct val="0"/>
                </a:spcAft>
                <a:buClrTx/>
                <a:buSzTx/>
                <a:buFontTx/>
                <a:buNone/>
                <a:tabLst/>
                <a:defRPr/>
              </a:pPr>
              <a:t>‹#›</a:t>
            </a:fld>
            <a:endParaRPr kumimoji="1" lang="ja-JP" altLang="en-US" sz="1400" b="0" i="0" u="none" strike="noStrike" kern="0" cap="none" spc="0" normalizeH="0" baseline="0" noProof="0" dirty="0">
              <a:ln>
                <a:noFill/>
              </a:ln>
              <a:solidFill>
                <a:schemeClr val="bg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4140"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kumimoji="1" sz="3800">
          <a:solidFill>
            <a:srgbClr val="000000"/>
          </a:solidFill>
          <a:latin typeface="+mj-lt"/>
          <a:ea typeface="+mj-ea"/>
          <a:cs typeface="+mj-cs"/>
        </a:defRPr>
      </a:lvl1pPr>
      <a:lvl2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2pPr>
      <a:lvl3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3pPr>
      <a:lvl4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4pPr>
      <a:lvl5pPr algn="ctr" rtl="0" eaLnBrk="0" fontAlgn="base" hangingPunct="0">
        <a:spcBef>
          <a:spcPct val="0"/>
        </a:spcBef>
        <a:spcAft>
          <a:spcPct val="0"/>
        </a:spcAft>
        <a:defRPr kumimoji="1" sz="3800">
          <a:solidFill>
            <a:srgbClr val="000000"/>
          </a:solidFill>
          <a:latin typeface="ＭＳ Ｐゴシック" pitchFamily="50" charset="-128"/>
          <a:ea typeface="ＭＳ Ｐゴシック" pitchFamily="50" charset="-128"/>
        </a:defRPr>
      </a:lvl5pPr>
      <a:lvl6pPr marL="4572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6pPr>
      <a:lvl7pPr marL="9144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7pPr>
      <a:lvl8pPr marL="13716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8pPr>
      <a:lvl9pPr marL="1828800" algn="ctr" rtl="0" fontAlgn="base">
        <a:spcBef>
          <a:spcPct val="0"/>
        </a:spcBef>
        <a:spcAft>
          <a:spcPct val="0"/>
        </a:spcAft>
        <a:defRPr kumimoji="1" sz="3800">
          <a:solidFill>
            <a:srgbClr val="000000"/>
          </a:solidFill>
          <a:latin typeface="ＭＳ Ｐゴシック" pitchFamily="50" charset="-128"/>
          <a:ea typeface="ＭＳ Ｐゴシック" pitchFamily="50" charset="-128"/>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4179" y="713926"/>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本日お話しすること</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ニューラルネットワーク作成編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56966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・入力データの用意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・活性化関数を決める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・損失関数を決める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・データの入れ方を決める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・勾配爆発の対策</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・学習の動作確認</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テキスト ボックス 35"/>
          <p:cNvSpPr txBox="1"/>
          <p:nvPr/>
        </p:nvSpPr>
        <p:spPr>
          <a:xfrm>
            <a:off x="989007" y="4542841"/>
            <a:ext cx="6987822" cy="83099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Momentum</a:t>
            </a: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Adagrad</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0"/>
          <p:cNvSpPr/>
          <p:nvPr/>
        </p:nvSpPr>
        <p:spPr bwMode="auto">
          <a:xfrm>
            <a:off x="835963" y="3961729"/>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パラメーター調整編</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190235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ニューラルネットワーク作成編：活性化関数を決める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主な活性化関数</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3005951"/>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昔よく使われていた。</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となる。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勾配消失、又は勾配爆発を引き起こすことがある。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tanh</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とすることで出力を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にセンタリングした。</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Sigmoid</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と同様に勾配に関する問題が存在する。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Softmax</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出力値を確率にしてくれる。主に分類問題の出力層に使われる。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ReLU</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負の数を全て</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で返す。隠れ層の関数に迷ったらとりあえずこれ。</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・恒等関数⇒</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入力値をそのまま出す。回帰問題の出力層に使われる。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532360"/>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519777"/>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err="1">
                <a:solidFill>
                  <a:srgbClr val="000000"/>
                </a:solidFill>
                <a:latin typeface="Meiryo UI" panose="020B0604030504040204" pitchFamily="50" charset="-128"/>
                <a:ea typeface="Meiryo UI" panose="020B0604030504040204" pitchFamily="50" charset="-128"/>
                <a:cs typeface="Meiryo UI" panose="020B0604030504040204" pitchFamily="50" charset="-128"/>
              </a:rPr>
              <a:t>ReLU</a:t>
            </a: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関数　出力層：恒等関数で初期構築を進める。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7171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ニューラルネットワーク作成編：損失関数を決める</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乗和誤差</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363963"/>
            <a:ext cx="6987822" cy="1815882"/>
          </a:xfrm>
          <a:prstGeom prst="rect">
            <a:avLst/>
          </a:prstGeom>
          <a:noFill/>
          <a:ln>
            <a:solidFill>
              <a:schemeClr val="accent6"/>
            </a:solidFill>
          </a:ln>
        </p:spPr>
        <p:txBody>
          <a:bodyPr wrap="square" rtlCol="0">
            <a:spAutoFit/>
          </a:bodyPr>
          <a:lstStyle/>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https://github.com/tiny-dnn/tiny-dnn/wiki/007.png">
            <a:extLst>
              <a:ext uri="{FF2B5EF4-FFF2-40B4-BE49-F238E27FC236}">
                <a16:creationId xmlns:a16="http://schemas.microsoft.com/office/drawing/2014/main" id="{2B947B29-14FD-44A7-A905-65B712D50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956" y="2871649"/>
            <a:ext cx="3392075" cy="852038"/>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1">
            <a:extLst>
              <a:ext uri="{FF2B5EF4-FFF2-40B4-BE49-F238E27FC236}">
                <a16:creationId xmlns:a16="http://schemas.microsoft.com/office/drawing/2014/main" id="{1D0CEAD1-C171-475F-AE46-8D42F5AFF637}"/>
              </a:ext>
            </a:extLst>
          </p:cNvPr>
          <p:cNvSpPr/>
          <p:nvPr/>
        </p:nvSpPr>
        <p:spPr bwMode="auto">
          <a:xfrm>
            <a:off x="989007" y="4432387"/>
            <a:ext cx="6695844"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出力値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y</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と正解値</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t</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の差の二乗を指標とする。（大きいほど精度が悪い）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例外データが入ってくると大きく値が出て、学習に大きな影響が出ることがある。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基本的に回帰問題によく使われる。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19523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学習時のデータの入れ方の種類</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82840"/>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個ある時、</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個のデータを全て用いて各々のデータでの損失を計算し、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損失の和を平均化した値をデータ全体の損失と定義して学習を行う。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・オンライン学習（確率的勾配法）</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個のデータからランダムにデータを</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つ取り出し、そのデータ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0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損失を使用して学習を行う。</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得られる結果はあまり安定はしないが、追加学習が容易に行える。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・ミニバッチ学習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学習データ</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x</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が</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個ある場合、ランダムな</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n&lt;N</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）個のデータの損失を計算し、</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損失の和を平均化した値を損失と定義して学習する。</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000" b="1" baseline="-25000" dirty="0">
                <a:latin typeface="Meiryo UI" panose="020B0604030504040204" pitchFamily="50" charset="-128"/>
                <a:ea typeface="Meiryo UI" panose="020B0604030504040204" pitchFamily="50" charset="-128"/>
                <a:cs typeface="Meiryo UI" panose="020B0604030504040204" pitchFamily="50" charset="-128"/>
              </a:rPr>
              <a:t>上記のバッチ学習とオンライン学習の中間のような位置づけ。　</a:t>
            </a:r>
            <a:endParaRPr lang="en-US" altLang="ja-JP" sz="20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右矢印 13"/>
          <p:cNvSpPr/>
          <p:nvPr/>
        </p:nvSpPr>
        <p:spPr bwMode="auto">
          <a:xfrm>
            <a:off x="989007" y="5374928"/>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角丸四角形 14"/>
          <p:cNvSpPr/>
          <p:nvPr/>
        </p:nvSpPr>
        <p:spPr bwMode="auto">
          <a:xfrm>
            <a:off x="1632951" y="5375880"/>
            <a:ext cx="6232088" cy="476519"/>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ミニバッチ学習を採用して実装。</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80633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ニューラルネットワーク作成編：データの入れ方</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328" y="1783149"/>
            <a:ext cx="4663314" cy="4095721"/>
          </a:xfrm>
          <a:prstGeom prst="rect">
            <a:avLst/>
          </a:prstGeom>
        </p:spPr>
      </p:pic>
      <p:sp>
        <p:nvSpPr>
          <p:cNvPr id="5" name="正方形/長方形 4"/>
          <p:cNvSpPr/>
          <p:nvPr/>
        </p:nvSpPr>
        <p:spPr bwMode="auto">
          <a:xfrm>
            <a:off x="3322168" y="3953814"/>
            <a:ext cx="1339984" cy="236217"/>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 name="四角形吹き出し 1"/>
          <p:cNvSpPr/>
          <p:nvPr/>
        </p:nvSpPr>
        <p:spPr bwMode="auto">
          <a:xfrm>
            <a:off x="5130084" y="4207307"/>
            <a:ext cx="1738648" cy="446363"/>
          </a:xfrm>
          <a:prstGeom prst="wedgeRectCallout">
            <a:avLst>
              <a:gd name="adj1" fmla="val -75648"/>
              <a:gd name="adj2" fmla="val -68564"/>
            </a:avLst>
          </a:prstGeom>
          <a:ln>
            <a:solidFill>
              <a:srgbClr val="FF0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オンライン学習</a:t>
            </a:r>
          </a:p>
        </p:txBody>
      </p:sp>
      <p:sp>
        <p:nvSpPr>
          <p:cNvPr id="4" name="正方形/長方形 3"/>
          <p:cNvSpPr/>
          <p:nvPr/>
        </p:nvSpPr>
        <p:spPr bwMode="auto">
          <a:xfrm>
            <a:off x="797327" y="2936383"/>
            <a:ext cx="3993613" cy="309093"/>
          </a:xfrm>
          <a:prstGeom prst="rect">
            <a:avLst/>
          </a:prstGeom>
          <a:noFill/>
          <a:ln>
            <a:solidFill>
              <a:srgbClr val="FFFF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四角形吹き出し 10"/>
          <p:cNvSpPr/>
          <p:nvPr/>
        </p:nvSpPr>
        <p:spPr bwMode="auto">
          <a:xfrm>
            <a:off x="5130084" y="3245476"/>
            <a:ext cx="1738648" cy="446363"/>
          </a:xfrm>
          <a:prstGeom prst="wedgeRectCallout">
            <a:avLst>
              <a:gd name="adj1" fmla="val -67500"/>
              <a:gd name="adj2" fmla="val -59908"/>
            </a:avLst>
          </a:prstGeom>
          <a:ln>
            <a:solidFill>
              <a:srgbClr val="FFFF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ミニバッチ学習</a:t>
            </a:r>
          </a:p>
        </p:txBody>
      </p:sp>
      <p:sp>
        <p:nvSpPr>
          <p:cNvPr id="12" name="正方形/長方形 11"/>
          <p:cNvSpPr/>
          <p:nvPr/>
        </p:nvSpPr>
        <p:spPr bwMode="auto">
          <a:xfrm>
            <a:off x="737807" y="1766800"/>
            <a:ext cx="3993613" cy="4112070"/>
          </a:xfrm>
          <a:prstGeom prst="rect">
            <a:avLst/>
          </a:prstGeom>
          <a:noFill/>
          <a:ln>
            <a:solidFill>
              <a:srgbClr val="2509C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四角形吹き出し 14"/>
          <p:cNvSpPr/>
          <p:nvPr/>
        </p:nvSpPr>
        <p:spPr bwMode="auto">
          <a:xfrm>
            <a:off x="5130084" y="1933707"/>
            <a:ext cx="1738648" cy="446363"/>
          </a:xfrm>
          <a:prstGeom prst="wedgeRectCallout">
            <a:avLst>
              <a:gd name="adj1" fmla="val -71204"/>
              <a:gd name="adj2" fmla="val -5087"/>
            </a:avLst>
          </a:prstGeom>
          <a:ln>
            <a:solidFill>
              <a:srgbClr val="2509CF"/>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バッチ学習</a:t>
            </a:r>
          </a:p>
        </p:txBody>
      </p:sp>
    </p:spTree>
    <p:extLst>
      <p:ext uri="{BB962C8B-B14F-4D97-AF65-F5344CB8AC3E}">
        <p14:creationId xmlns:p14="http://schemas.microsoft.com/office/powerpoint/2010/main" val="277899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2" name="図 1"/>
          <p:cNvPicPr>
            <a:picLocks noChangeAspect="1"/>
          </p:cNvPicPr>
          <p:nvPr/>
        </p:nvPicPr>
        <p:blipFill>
          <a:blip r:embed="rId3"/>
          <a:stretch>
            <a:fillRect/>
          </a:stretch>
        </p:blipFill>
        <p:spPr>
          <a:xfrm>
            <a:off x="128788" y="1595319"/>
            <a:ext cx="9015211" cy="4625177"/>
          </a:xfrm>
          <a:prstGeom prst="rect">
            <a:avLst/>
          </a:prstGeom>
        </p:spPr>
      </p:pic>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すぐに</a:t>
            </a:r>
            <a:r>
              <a:rPr lang="en-US" altLang="ja-JP" sz="2400" dirty="0" err="1">
                <a:ln w="0"/>
                <a:solidFill>
                  <a:srgbClr val="002060"/>
                </a:solidFill>
                <a:effectLst>
                  <a:outerShdw blurRad="38100" dist="19050" dir="2700000" algn="tl" rotWithShape="0">
                    <a:schemeClr val="dk1">
                      <a:alpha val="40000"/>
                    </a:schemeClr>
                  </a:outerShdw>
                </a:effectLst>
              </a:rPr>
              <a:t>NaN</a:t>
            </a:r>
            <a:r>
              <a:rPr lang="ja-JP" altLang="en-US" sz="2400" dirty="0">
                <a:ln w="0"/>
                <a:solidFill>
                  <a:srgbClr val="002060"/>
                </a:solidFill>
                <a:effectLst>
                  <a:outerShdw blurRad="38100" dist="19050" dir="2700000" algn="tl" rotWithShape="0">
                    <a:schemeClr val="dk1">
                      <a:alpha val="40000"/>
                    </a:schemeClr>
                  </a:outerShdw>
                </a:effectLst>
              </a:rPr>
              <a:t>を出して</a:t>
            </a:r>
            <a:endParaRPr lang="en-US" altLang="ja-JP" sz="2400" dirty="0">
              <a:ln w="0"/>
              <a:solidFill>
                <a:srgbClr val="002060"/>
              </a:solidFill>
              <a:effectLst>
                <a:outerShdw blurRad="38100" dist="19050" dir="2700000" algn="tl" rotWithShape="0">
                  <a:schemeClr val="dk1">
                    <a:alpha val="40000"/>
                  </a:schemeClr>
                </a:outerShdw>
              </a:effectLst>
            </a:endParaRPr>
          </a:p>
          <a:p>
            <a:pPr defTabSz="969963"/>
            <a:r>
              <a:rPr lang="ja-JP" altLang="en-US" sz="2400" dirty="0">
                <a:ln w="0"/>
                <a:solidFill>
                  <a:srgbClr val="002060"/>
                </a:solidFill>
                <a:effectLst>
                  <a:outerShdw blurRad="38100" dist="19050" dir="2700000" algn="tl" rotWithShape="0">
                    <a:schemeClr val="dk1">
                      <a:alpha val="40000"/>
                    </a:schemeClr>
                  </a:outerShdw>
                </a:effectLst>
              </a:rPr>
              <a:t>上手く動かない・・・。</a:t>
            </a:r>
          </a:p>
        </p:txBody>
      </p:sp>
    </p:spTree>
    <p:extLst>
      <p:ext uri="{BB962C8B-B14F-4D97-AF65-F5344CB8AC3E}">
        <p14:creationId xmlns:p14="http://schemas.microsoft.com/office/powerpoint/2010/main" val="3012819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考えられる要因</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1815882"/>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事象としては間違った方向へ学習⇒勾配が大きくなる⇒計算不能となっている模様</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・実装が間違っている？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・入力データが悪い？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・それとも正解値が悪い？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・学習率がおかしい？</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右矢印 14"/>
          <p:cNvSpPr/>
          <p:nvPr/>
        </p:nvSpPr>
        <p:spPr bwMode="auto">
          <a:xfrm>
            <a:off x="989007" y="4758623"/>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6" name="角丸四角形 11">
            <a:extLst>
              <a:ext uri="{FF2B5EF4-FFF2-40B4-BE49-F238E27FC236}">
                <a16:creationId xmlns:a16="http://schemas.microsoft.com/office/drawing/2014/main" id="{1D0CEAD1-C171-475F-AE46-8D42F5AFF637}"/>
              </a:ext>
            </a:extLst>
          </p:cNvPr>
          <p:cNvSpPr/>
          <p:nvPr/>
        </p:nvSpPr>
        <p:spPr bwMode="auto">
          <a:xfrm>
            <a:off x="1708654" y="4276345"/>
            <a:ext cx="6268175"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調べても良く分からないので全部試していく！</a:t>
            </a:r>
            <a:endParaRPr lang="en-US" altLang="ja-JP" sz="20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（いまだにどれが一番問題だったのか分かってないです・・・・。）</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084265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対策①：入力データの正規化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の間であった為、</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2.</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入力値</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では多くのニューロンが死んでいる（発火しない）為、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の間に補正する。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⇒あまり変わらず</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ある程度ばらつきがあり、かつ飛びぬけたデータが存在することが想定される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（身長や体重、株価等）であれば入力データへの補正が有効である可能性があるが、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今回は関係がない模様。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80459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対策②：正解値の正規化</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err="1">
                <a:latin typeface="Meiryo UI" panose="020B0604030504040204" pitchFamily="50" charset="-128"/>
                <a:ea typeface="Meiryo UI" panose="020B0604030504040204" pitchFamily="50" charset="-128"/>
                <a:cs typeface="Meiryo UI" panose="020B0604030504040204" pitchFamily="50" charset="-128"/>
              </a:rPr>
              <a:t>つの</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データにおける正解値の取りうる幅が</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と広く、それに伴い出力値も</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64</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と広くなり、その結果、勾配計算で極端な値が発生している場合があるのではないかと考え、</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⇒効果有り。</a:t>
            </a:r>
            <a:r>
              <a:rPr lang="en-US" altLang="ja-JP" sz="2400" b="1" baseline="-25000" dirty="0" err="1">
                <a:latin typeface="Meiryo UI" panose="020B0604030504040204" pitchFamily="50" charset="-128"/>
                <a:ea typeface="Meiryo UI" panose="020B0604030504040204" pitchFamily="50" charset="-128"/>
                <a:cs typeface="Meiryo UI" panose="020B0604030504040204" pitchFamily="50" charset="-128"/>
              </a:rPr>
              <a:t>NaN</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を出す頻度が少なくなる。（一部データでは健在）</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勾配爆発の対策ではないが、正解値や入力値を正規化することで学習の精度が</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あがる事例は割りとある模様。何故改善されるのかはよく分からなかったので</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（数式が難しいので）フェローに聞いてください。</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54055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ニューラルネットワーク作成編：勾配爆発</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対策③：デルタの正規化＆学習率を落とす</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062103"/>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直接的な原因は重みが間違った方向へ凄まじい量更新されることである為、</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以下の対策を行う。</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・デルタを</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の間で正規化する。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・学習率を小さい値へ下げる（</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0.0001</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⇒ひとまず計算できるようになる。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角丸四角形 11">
            <a:extLst>
              <a:ext uri="{FF2B5EF4-FFF2-40B4-BE49-F238E27FC236}">
                <a16:creationId xmlns:a16="http://schemas.microsoft.com/office/drawing/2014/main" id="{1D0CEAD1-C171-475F-AE46-8D42F5AFF637}"/>
              </a:ext>
            </a:extLst>
          </p:cNvPr>
          <p:cNvSpPr/>
          <p:nvPr/>
        </p:nvSpPr>
        <p:spPr bwMode="auto">
          <a:xfrm>
            <a:off x="989007" y="4488779"/>
            <a:ext cx="6987822" cy="1441075"/>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学習率が大きい状態だと何かの拍子に間違った方向に修正された際に</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修正が難しくなる模様。</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本来は重みに制約を加える（正則化する）ことで対応するべきだった？</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96020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ニューラルネットワーク作成編：稼動確認</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38260727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53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7" name="Rectangle 8"/>
          <p:cNvSpPr>
            <a:spLocks noChangeArrowheads="1"/>
          </p:cNvSpPr>
          <p:nvPr/>
        </p:nvSpPr>
        <p:spPr bwMode="auto">
          <a:xfrm>
            <a:off x="298997" y="1848913"/>
            <a:ext cx="8667201"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・２チームに分かれてオセロププレーヤーを作成</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b="1" dirty="0">
                <a:latin typeface="Meiryo UI" panose="020B0604030504040204" pitchFamily="50" charset="-128"/>
                <a:ea typeface="Meiryo UI" panose="020B0604030504040204" pitchFamily="50" charset="-128"/>
                <a:cs typeface="Meiryo UI" panose="020B0604030504040204" pitchFamily="50" charset="-128"/>
              </a:rPr>
              <a:t>vs AI</a:t>
            </a:r>
            <a:r>
              <a:rPr lang="ja-JP" altLang="en-US" sz="2000" b="1" dirty="0">
                <a:latin typeface="Meiryo UI" panose="020B0604030504040204" pitchFamily="50" charset="-128"/>
                <a:ea typeface="Meiryo UI" panose="020B0604030504040204" pitchFamily="50" charset="-128"/>
                <a:cs typeface="Meiryo UI" panose="020B0604030504040204" pitchFamily="50" charset="-128"/>
              </a:rPr>
              <a:t>　で対戦を行い、お互いに勝利できるような強いプレーヤーを目指す</a:t>
            </a:r>
            <a:endParaRPr lang="en-US" altLang="ja-JP" sz="20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en-US" altLang="ja-JP" sz="12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36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400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92" y="2444792"/>
            <a:ext cx="3824692" cy="3801462"/>
          </a:xfrm>
          <a:prstGeom prst="rect">
            <a:avLst/>
          </a:prstGeom>
        </p:spPr>
      </p:pic>
      <p:sp>
        <p:nvSpPr>
          <p:cNvPr id="14" name="雲形吹き出し 13"/>
          <p:cNvSpPr/>
          <p:nvPr/>
        </p:nvSpPr>
        <p:spPr>
          <a:xfrm>
            <a:off x="298997" y="3142441"/>
            <a:ext cx="2109352" cy="2743199"/>
          </a:xfrm>
          <a:prstGeom prst="cloudCallout">
            <a:avLst>
              <a:gd name="adj1" fmla="val 83930"/>
              <a:gd name="adj2" fmla="val -29969"/>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035" y="3756002"/>
            <a:ext cx="1476000" cy="1800000"/>
          </a:xfrm>
          <a:prstGeom prst="rect">
            <a:avLst/>
          </a:prstGeom>
        </p:spPr>
      </p:pic>
      <p:sp>
        <p:nvSpPr>
          <p:cNvPr id="18" name="雲形吹き出し 17"/>
          <p:cNvSpPr/>
          <p:nvPr/>
        </p:nvSpPr>
        <p:spPr>
          <a:xfrm>
            <a:off x="6566167" y="3267797"/>
            <a:ext cx="2109352" cy="2566096"/>
          </a:xfrm>
          <a:prstGeom prst="cloudCallout">
            <a:avLst>
              <a:gd name="adj1" fmla="val -74815"/>
              <a:gd name="adj2" fmla="val -23459"/>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100" dirty="0"/>
              <a:t>　</a:t>
            </a:r>
            <a:r>
              <a:rPr kumimoji="1" lang="ja-JP" altLang="en-US" sz="1400" dirty="0"/>
              <a:t>　</a:t>
            </a:r>
            <a:endParaRPr kumimoji="1" lang="en-US" altLang="ja-JP" sz="1600" b="1" dirty="0"/>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870334" y="3792635"/>
            <a:ext cx="1476000" cy="1800000"/>
          </a:xfrm>
          <a:prstGeom prst="rect">
            <a:avLst/>
          </a:prstGeom>
        </p:spPr>
      </p:pic>
      <p:sp>
        <p:nvSpPr>
          <p:cNvPr id="8" name="テキスト ボックス 7"/>
          <p:cNvSpPr txBox="1"/>
          <p:nvPr/>
        </p:nvSpPr>
        <p:spPr>
          <a:xfrm>
            <a:off x="431362" y="3328987"/>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A</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戦略型</a:t>
            </a:r>
            <a:endPar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6766006" y="3326594"/>
            <a:ext cx="1697228" cy="666849"/>
          </a:xfrm>
          <a:prstGeom prst="rect">
            <a:avLst/>
          </a:prstGeom>
          <a:noFill/>
        </p:spPr>
        <p:txBody>
          <a:bodyPr wrap="square" rtlCol="0">
            <a:spAutoFit/>
          </a:bodyPr>
          <a:lstStyle/>
          <a:p>
            <a:pPr algn="ctr"/>
            <a:r>
              <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rPr>
              <a:t>B</a:t>
            </a:r>
            <a:r>
              <a:rPr kumimoji="1"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チームロボ</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28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2800" b="1" baseline="-25000" dirty="0">
                <a:latin typeface="Meiryo UI" panose="020B0604030504040204" pitchFamily="50" charset="-128"/>
                <a:ea typeface="Meiryo UI" panose="020B0604030504040204" pitchFamily="50" charset="-128"/>
                <a:cs typeface="Meiryo UI" panose="020B0604030504040204" pitchFamily="50" charset="-128"/>
              </a:rPr>
              <a:t>特化</a:t>
            </a:r>
            <a:endParaRPr kumimoji="1" lang="en-US" altLang="ja-JP" sz="28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p:cNvSpPr/>
          <p:nvPr/>
        </p:nvSpPr>
        <p:spPr bwMode="auto">
          <a:xfrm>
            <a:off x="177421" y="2988860"/>
            <a:ext cx="2961564"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5" name="正方形/長方形 14"/>
          <p:cNvSpPr/>
          <p:nvPr/>
        </p:nvSpPr>
        <p:spPr bwMode="auto">
          <a:xfrm>
            <a:off x="6360440" y="3035943"/>
            <a:ext cx="2572561" cy="3029803"/>
          </a:xfrm>
          <a:prstGeom prst="rect">
            <a:avLst/>
          </a:prstGeom>
          <a:noFill/>
          <a:ln w="38100">
            <a:solidFill>
              <a:srgbClr val="FF00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812579" y="5526488"/>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7544312" y="5523784"/>
            <a:ext cx="1449022" cy="420628"/>
          </a:xfrm>
          <a:prstGeom prst="rect">
            <a:avLst/>
          </a:prstGeom>
          <a:noFill/>
        </p:spPr>
        <p:txBody>
          <a:bodyPr wrap="square" rtlCol="0">
            <a:spAutoFit/>
          </a:bodyPr>
          <a:lstStyle/>
          <a:p>
            <a:pPr algn="ctr"/>
            <a:r>
              <a:rPr kumimoji="1"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実装範囲</a:t>
            </a:r>
            <a:endParaRPr kumimoji="1"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bwMode="auto">
          <a:xfrm>
            <a:off x="3289314" y="3879465"/>
            <a:ext cx="2961564" cy="1641615"/>
          </a:xfrm>
          <a:prstGeom prst="rect">
            <a:avLst/>
          </a:prstGeom>
          <a:noFill/>
          <a:ln w="38100">
            <a:solidFill>
              <a:srgbClr val="2509CF"/>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テキスト ボックス 19"/>
          <p:cNvSpPr txBox="1"/>
          <p:nvPr/>
        </p:nvSpPr>
        <p:spPr>
          <a:xfrm>
            <a:off x="4531053" y="5055196"/>
            <a:ext cx="1914942" cy="420628"/>
          </a:xfrm>
          <a:prstGeom prst="rect">
            <a:avLst/>
          </a:prstGeom>
          <a:noFill/>
        </p:spPr>
        <p:txBody>
          <a:bodyPr wrap="square" rtlCol="0">
            <a:spAutoFit/>
          </a:bodyPr>
          <a:lstStyle/>
          <a:p>
            <a:pPr algn="ctr"/>
            <a:r>
              <a:rPr kumimoji="1" lang="ja-JP" altLang="en-US"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rPr>
              <a:t>実装範囲外</a:t>
            </a:r>
            <a:endParaRPr kumimoji="1" lang="en-US" altLang="ja-JP" sz="3200" b="1" baseline="-25000" dirty="0">
              <a:solidFill>
                <a:srgbClr val="0000FF"/>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998139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639689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89962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5817921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564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2967011921"/>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4864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15088496"/>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0654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277046419"/>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06306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ニューラルネットワーク調整編：学習率の調整</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399277748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346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ニューラルネットワーク調整編：学習率の最適化</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3" name="雲 12"/>
          <p:cNvSpPr/>
          <p:nvPr/>
        </p:nvSpPr>
        <p:spPr bwMode="auto">
          <a:xfrm>
            <a:off x="3957570" y="1541825"/>
            <a:ext cx="4672527" cy="2489262"/>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局所解にはまっている？</a:t>
            </a:r>
          </a:p>
        </p:txBody>
      </p:sp>
    </p:spTree>
    <p:extLst>
      <p:ext uri="{BB962C8B-B14F-4D97-AF65-F5344CB8AC3E}">
        <p14:creationId xmlns:p14="http://schemas.microsoft.com/office/powerpoint/2010/main" val="1103421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a:solidFill>
                  <a:srgbClr val="140078"/>
                </a:solidFill>
                <a:latin typeface="HG創英角ｺﾞｼｯｸUB" pitchFamily="49" charset="-128"/>
                <a:ea typeface="HG創英角ｺﾞｼｯｸUB" pitchFamily="49" charset="-128"/>
              </a:rPr>
              <a:t>Momentum</a:t>
            </a:r>
            <a:r>
              <a:rPr lang="ja-JP" altLang="en-US" sz="2800" dirty="0">
                <a:solidFill>
                  <a:srgbClr val="140078"/>
                </a:solidFill>
                <a:latin typeface="HG創英角ｺﾞｼｯｸUB" pitchFamily="49" charset="-128"/>
                <a:ea typeface="HG創英角ｺﾞｼｯｸUB" pitchFamily="49" charset="-128"/>
              </a:rPr>
              <a:t>（慣性）</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131250390"/>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674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5400" y="65008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ニューラルネットワーク調整編：</a:t>
            </a:r>
            <a:r>
              <a:rPr lang="en-US" altLang="ja-JP" sz="2800" dirty="0" err="1">
                <a:solidFill>
                  <a:srgbClr val="140078"/>
                </a:solidFill>
                <a:latin typeface="HG創英角ｺﾞｼｯｸUB" pitchFamily="49" charset="-128"/>
                <a:ea typeface="HG創英角ｺﾞｼｯｸUB" pitchFamily="49" charset="-128"/>
              </a:rPr>
              <a:t>AdaGrad</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graphicFrame>
        <p:nvGraphicFramePr>
          <p:cNvPr id="6" name="グラフ 5"/>
          <p:cNvGraphicFramePr/>
          <p:nvPr>
            <p:extLst>
              <p:ext uri="{D42A27DB-BD31-4B8C-83A1-F6EECF244321}">
                <p14:modId xmlns:p14="http://schemas.microsoft.com/office/powerpoint/2010/main" val="1415763165"/>
              </p:ext>
            </p:extLst>
          </p:nvPr>
        </p:nvGraphicFramePr>
        <p:xfrm>
          <a:off x="1227786" y="1900136"/>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0198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3</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57621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3"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企画概要</a:t>
            </a:r>
            <a:endParaRPr lang="en-US" altLang="ja-JP" sz="2800" dirty="0">
              <a:solidFill>
                <a:srgbClr val="140078"/>
              </a:solidFill>
              <a:latin typeface="HG創英角ｺﾞｼｯｸUB" pitchFamily="49" charset="-128"/>
              <a:ea typeface="HG創英角ｺﾞｼｯｸUB" pitchFamily="49" charset="-128"/>
            </a:endParaRPr>
          </a:p>
        </p:txBody>
      </p:sp>
      <p:sp>
        <p:nvSpPr>
          <p:cNvPr id="4"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30236" y="1906073"/>
            <a:ext cx="7705727" cy="397957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lgn="ctr">
              <a:defRPr/>
            </a:pPr>
            <a:endParaRPr lang="en-US" altLang="ja-JP" sz="1400" dirty="0">
              <a:latin typeface="HGPｺﾞｼｯｸE" panose="020B0900000000000000" pitchFamily="50" charset="-128"/>
              <a:ea typeface="HGPｺﾞｼｯｸE" panose="020B0900000000000000" pitchFamily="50" charset="-128"/>
            </a:endParaRPr>
          </a:p>
        </p:txBody>
      </p:sp>
      <p:sp>
        <p:nvSpPr>
          <p:cNvPr id="6" name="テキスト ボックス 5"/>
          <p:cNvSpPr txBox="1"/>
          <p:nvPr/>
        </p:nvSpPr>
        <p:spPr>
          <a:xfrm>
            <a:off x="642937" y="1906073"/>
            <a:ext cx="7705726" cy="3375283"/>
          </a:xfrm>
          <a:prstGeom prst="rect">
            <a:avLst/>
          </a:prstGeom>
          <a:noFill/>
        </p:spPr>
        <p:txBody>
          <a:bodyPr wrap="square" rtlCol="0">
            <a:spAutoFit/>
          </a:bodyPr>
          <a:lstStyle/>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人間が考える</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オセロ戦略</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に</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を利用</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kumimoji="1"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・評価テーブル、</a:t>
            </a:r>
            <a:r>
              <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Min-Max</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・開放度理論</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B</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チーム実装方針　：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機械学習</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を活用したオセロ</a:t>
            </a:r>
            <a:r>
              <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1" baseline="-25000" dirty="0">
                <a:latin typeface="Meiryo UI" panose="020B0604030504040204" pitchFamily="50" charset="-128"/>
                <a:ea typeface="Meiryo UI" panose="020B0604030504040204" pitchFamily="50" charset="-128"/>
                <a:cs typeface="Meiryo UI" panose="020B0604030504040204" pitchFamily="50" charset="-128"/>
              </a:rPr>
              <a:t>＜実装した戦略＞</a:t>
            </a:r>
            <a:endParaRPr lang="en-US" altLang="ja-JP" sz="3200" b="1" baseline="-250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rPr>
              <a:t>αβ</a:t>
            </a:r>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法</a:t>
            </a:r>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3200" b="1" baseline="-25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3200" baseline="-25000" dirty="0">
                <a:latin typeface="Meiryo UI" panose="020B0604030504040204" pitchFamily="50" charset="-128"/>
                <a:ea typeface="Meiryo UI" panose="020B0604030504040204" pitchFamily="50" charset="-128"/>
                <a:cs typeface="Meiryo UI" panose="020B0604030504040204" pitchFamily="50" charset="-128"/>
              </a:rPr>
              <a:t>　</a:t>
            </a:r>
            <a:endParaRPr kumimoji="1" lang="en-US" altLang="ja-JP" sz="3200"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雲 9"/>
          <p:cNvSpPr/>
          <p:nvPr/>
        </p:nvSpPr>
        <p:spPr bwMode="auto">
          <a:xfrm>
            <a:off x="3441163" y="4131337"/>
            <a:ext cx="5525036" cy="1452163"/>
          </a:xfrm>
          <a:prstGeom prst="cloud">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defTabSz="969963"/>
            <a:r>
              <a:rPr lang="ja-JP" altLang="en-US" sz="2400" dirty="0">
                <a:ln w="0"/>
                <a:solidFill>
                  <a:srgbClr val="002060"/>
                </a:solidFill>
                <a:effectLst>
                  <a:outerShdw blurRad="38100" dist="19050" dir="2700000" algn="tl" rotWithShape="0">
                    <a:schemeClr val="dk1">
                      <a:alpha val="40000"/>
                    </a:schemeClr>
                  </a:outerShdw>
                </a:effectLst>
              </a:rPr>
              <a:t>ニューラルネットワークによる盤面評価を目指す</a:t>
            </a:r>
          </a:p>
        </p:txBody>
      </p:sp>
    </p:spTree>
    <p:extLst>
      <p:ext uri="{BB962C8B-B14F-4D97-AF65-F5344CB8AC3E}">
        <p14:creationId xmlns:p14="http://schemas.microsoft.com/office/powerpoint/2010/main" val="1223204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ニューラルネットワークの構成（改善案）</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softmax</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フローチャート: 結合子 40"/>
          <p:cNvSpPr/>
          <p:nvPr/>
        </p:nvSpPr>
        <p:spPr bwMode="auto">
          <a:xfrm>
            <a:off x="7282814" y="2284834"/>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sp>
        <p:nvSpPr>
          <p:cNvPr id="43" name="フローチャート: 結合子 42"/>
          <p:cNvSpPr/>
          <p:nvPr/>
        </p:nvSpPr>
        <p:spPr bwMode="auto">
          <a:xfrm>
            <a:off x="7297602" y="473263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dirty="0">
              <a:ln>
                <a:noFill/>
              </a:ln>
              <a:solidFill>
                <a:schemeClr val="tx1"/>
              </a:solidFill>
              <a:effectLst/>
              <a:latin typeface="Times" charset="0"/>
              <a:ea typeface="ＭＳ Ｐゴシック" pitchFamily="50" charset="-128"/>
            </a:endParaRPr>
          </a:p>
        </p:txBody>
      </p:sp>
      <p:cxnSp>
        <p:nvCxnSpPr>
          <p:cNvPr id="44" name="直線矢印コネクタ 43"/>
          <p:cNvCxnSpPr>
            <a:stCxn id="16" idx="6"/>
            <a:endCxn id="41" idx="2"/>
          </p:cNvCxnSpPr>
          <p:nvPr/>
        </p:nvCxnSpPr>
        <p:spPr bwMode="auto">
          <a:xfrm>
            <a:off x="4751094" y="2451463"/>
            <a:ext cx="2531720" cy="2004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直線矢印コネクタ 45"/>
          <p:cNvCxnSpPr>
            <a:endCxn id="43" idx="2"/>
          </p:cNvCxnSpPr>
          <p:nvPr/>
        </p:nvCxnSpPr>
        <p:spPr bwMode="auto">
          <a:xfrm>
            <a:off x="4751094" y="2461615"/>
            <a:ext cx="2546508" cy="2638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9" name="直線矢印コネクタ 48"/>
          <p:cNvCxnSpPr>
            <a:stCxn id="17" idx="6"/>
            <a:endCxn id="41" idx="2"/>
          </p:cNvCxnSpPr>
          <p:nvPr/>
        </p:nvCxnSpPr>
        <p:spPr bwMode="auto">
          <a:xfrm flipV="1">
            <a:off x="4751094" y="2651882"/>
            <a:ext cx="2531720" cy="7401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線矢印コネクタ 52"/>
          <p:cNvCxnSpPr>
            <a:stCxn id="17" idx="6"/>
            <a:endCxn id="43" idx="2"/>
          </p:cNvCxnSpPr>
          <p:nvPr/>
        </p:nvCxnSpPr>
        <p:spPr bwMode="auto">
          <a:xfrm>
            <a:off x="4751094" y="3392047"/>
            <a:ext cx="2546508" cy="17076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直線矢印コネクタ 55"/>
          <p:cNvCxnSpPr>
            <a:stCxn id="18" idx="6"/>
            <a:endCxn id="41" idx="2"/>
          </p:cNvCxnSpPr>
          <p:nvPr/>
        </p:nvCxnSpPr>
        <p:spPr bwMode="auto">
          <a:xfrm flipV="1">
            <a:off x="4751094" y="2651882"/>
            <a:ext cx="2531720" cy="172296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2" name="直線矢印コネクタ 61"/>
          <p:cNvCxnSpPr>
            <a:stCxn id="18" idx="6"/>
            <a:endCxn id="43" idx="2"/>
          </p:cNvCxnSpPr>
          <p:nvPr/>
        </p:nvCxnSpPr>
        <p:spPr bwMode="auto">
          <a:xfrm>
            <a:off x="4751094" y="4374847"/>
            <a:ext cx="2546508" cy="72483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3" name="直線矢印コネクタ 62"/>
          <p:cNvCxnSpPr>
            <a:stCxn id="20" idx="6"/>
            <a:endCxn id="41" idx="2"/>
          </p:cNvCxnSpPr>
          <p:nvPr/>
        </p:nvCxnSpPr>
        <p:spPr bwMode="auto">
          <a:xfrm flipV="1">
            <a:off x="4751094" y="2651882"/>
            <a:ext cx="2531720" cy="29495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5" name="直線矢印コネクタ 64"/>
          <p:cNvCxnSpPr>
            <a:stCxn id="20" idx="6"/>
            <a:endCxn id="43" idx="2"/>
          </p:cNvCxnSpPr>
          <p:nvPr/>
        </p:nvCxnSpPr>
        <p:spPr bwMode="auto">
          <a:xfrm flipV="1">
            <a:off x="4751094" y="5099679"/>
            <a:ext cx="2546508" cy="5017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7" name="テキスト ボックス 46"/>
          <p:cNvSpPr txBox="1"/>
          <p:nvPr/>
        </p:nvSpPr>
        <p:spPr>
          <a:xfrm>
            <a:off x="7437235" y="4218633"/>
            <a:ext cx="492443" cy="557587"/>
          </a:xfrm>
          <a:prstGeom prst="rect">
            <a:avLst/>
          </a:prstGeom>
          <a:noFill/>
        </p:spPr>
        <p:txBody>
          <a:bodyPr vert="eaVert" wrap="square" rtlCol="0">
            <a:spAutoFit/>
          </a:bodyPr>
          <a:lstStyle/>
          <a:p>
            <a:r>
              <a:rPr kumimoji="1" lang="ja-JP" altLang="en-US" sz="2000" dirty="0"/>
              <a:t>・・・</a:t>
            </a:r>
          </a:p>
        </p:txBody>
      </p:sp>
    </p:spTree>
    <p:extLst>
      <p:ext uri="{BB962C8B-B14F-4D97-AF65-F5344CB8AC3E}">
        <p14:creationId xmlns:p14="http://schemas.microsoft.com/office/powerpoint/2010/main" val="3103280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目指したニューラルネットワークの姿</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6" name="角丸四角形 5"/>
          <p:cNvSpPr/>
          <p:nvPr/>
        </p:nvSpPr>
        <p:spPr bwMode="auto">
          <a:xfrm>
            <a:off x="4167567" y="1842262"/>
            <a:ext cx="631065" cy="3371506"/>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eaVert" wrap="square" lIns="91440" tIns="45720" rIns="91440" bIns="45720" numCol="1" rtlCol="0" anchor="ctr" anchorCtr="1"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ニューラルネットワーク</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3" y="2597394"/>
            <a:ext cx="2497748" cy="2221851"/>
          </a:xfrm>
          <a:prstGeom prst="rect">
            <a:avLst/>
          </a:prstGeom>
        </p:spPr>
      </p:pic>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52" y="2599610"/>
            <a:ext cx="2667372" cy="2219635"/>
          </a:xfrm>
          <a:prstGeom prst="rect">
            <a:avLst/>
          </a:prstGeom>
        </p:spPr>
      </p:pic>
      <p:sp>
        <p:nvSpPr>
          <p:cNvPr id="3" name="右矢印 2"/>
          <p:cNvSpPr/>
          <p:nvPr/>
        </p:nvSpPr>
        <p:spPr bwMode="auto">
          <a:xfrm>
            <a:off x="3317729"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右矢印 9"/>
          <p:cNvSpPr/>
          <p:nvPr/>
        </p:nvSpPr>
        <p:spPr bwMode="auto">
          <a:xfrm>
            <a:off x="5207314" y="3373595"/>
            <a:ext cx="631065" cy="528034"/>
          </a:xfrm>
          <a:prstGeom prst="right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角丸四角形 10"/>
          <p:cNvSpPr/>
          <p:nvPr/>
        </p:nvSpPr>
        <p:spPr bwMode="auto">
          <a:xfrm>
            <a:off x="566670" y="5059524"/>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盤面の状況を入力層の値とする。</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ステータス：</a:t>
            </a:r>
            <a:endPar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空き＝</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0</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黒＝</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白＝</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a:t>
            </a:r>
            <a:endPar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角丸四角形 11"/>
          <p:cNvSpPr/>
          <p:nvPr/>
        </p:nvSpPr>
        <p:spPr bwMode="auto">
          <a:xfrm>
            <a:off x="6015308" y="5057348"/>
            <a:ext cx="2751059"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ニューラルネットワークにより最終盤面のおける黒石</a:t>
            </a:r>
            <a:r>
              <a:rPr lang="en-US" altLang="ja-JP"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 – </a:t>
            </a:r>
            <a:r>
              <a:rPr lang="ja-JP" altLang="en-US" sz="14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白石の数を予測する。</a:t>
            </a:r>
          </a:p>
        </p:txBody>
      </p:sp>
    </p:spTree>
    <p:extLst>
      <p:ext uri="{BB962C8B-B14F-4D97-AF65-F5344CB8AC3E}">
        <p14:creationId xmlns:p14="http://schemas.microsoft.com/office/powerpoint/2010/main" val="3095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33029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50"/>
            <a:ext cx="8915400" cy="617538"/>
          </a:xfrm>
          <a:prstGeom prst="rect">
            <a:avLst/>
          </a:prstGeom>
          <a:solidFill>
            <a:schemeClr val="bg1"/>
          </a:solidFill>
          <a:ln w="9525">
            <a:noFill/>
            <a:miter lim="800000"/>
            <a:headEnd/>
            <a:tailEnd/>
          </a:ln>
        </p:spPr>
        <p:txBody>
          <a:bodyPr lIns="91428" tIns="45714" rIns="91428" bIns="45714" anchor="ctr"/>
          <a:lstStyle/>
          <a:p>
            <a:r>
              <a:rPr lang="ja-JP" altLang="en-US" sz="2400" dirty="0">
                <a:solidFill>
                  <a:srgbClr val="140078"/>
                </a:solidFill>
                <a:latin typeface="HG創英角ｺﾞｼｯｸUB" pitchFamily="49" charset="-128"/>
                <a:ea typeface="HG創英角ｺﾞｼｯｸUB" pitchFamily="49" charset="-128"/>
              </a:rPr>
              <a:t>作成したニューラルネットワークの構成</a:t>
            </a:r>
            <a:endParaRPr lang="en-US" altLang="ja-JP" sz="24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69007" y="1170351"/>
            <a:ext cx="8940800" cy="0"/>
          </a:xfrm>
          <a:prstGeom prst="line">
            <a:avLst/>
          </a:prstGeom>
          <a:noFill/>
          <a:ln w="28575">
            <a:solidFill>
              <a:srgbClr val="CC0000"/>
            </a:solidFill>
            <a:round/>
            <a:headEnd/>
            <a:tailEnd/>
          </a:ln>
        </p:spPr>
        <p:txBody>
          <a:bodyPr/>
          <a:lstStyle/>
          <a:p>
            <a:endParaRPr lang="ja-JP" altLang="en-US"/>
          </a:p>
        </p:txBody>
      </p:sp>
      <p:sp>
        <p:nvSpPr>
          <p:cNvPr id="2" name="フローチャート: 結合子 1"/>
          <p:cNvSpPr/>
          <p:nvPr/>
        </p:nvSpPr>
        <p:spPr bwMode="auto">
          <a:xfrm>
            <a:off x="1046347" y="234877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0" name="フローチャート: 結合子 9"/>
          <p:cNvSpPr/>
          <p:nvPr/>
        </p:nvSpPr>
        <p:spPr bwMode="auto">
          <a:xfrm>
            <a:off x="1046347" y="348453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1" name="フローチャート: 結合子 10"/>
          <p:cNvSpPr/>
          <p:nvPr/>
        </p:nvSpPr>
        <p:spPr bwMode="auto">
          <a:xfrm>
            <a:off x="1046347" y="4753417"/>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テキスト ボックス 5"/>
          <p:cNvSpPr txBox="1"/>
          <p:nvPr/>
        </p:nvSpPr>
        <p:spPr>
          <a:xfrm>
            <a:off x="1225441" y="4218633"/>
            <a:ext cx="492443" cy="557587"/>
          </a:xfrm>
          <a:prstGeom prst="rect">
            <a:avLst/>
          </a:prstGeom>
          <a:noFill/>
        </p:spPr>
        <p:txBody>
          <a:bodyPr vert="eaVert" wrap="square" rtlCol="0">
            <a:spAutoFit/>
          </a:bodyPr>
          <a:lstStyle/>
          <a:p>
            <a:r>
              <a:rPr kumimoji="1" lang="ja-JP" altLang="en-US" sz="2000" dirty="0"/>
              <a:t>・・・</a:t>
            </a:r>
          </a:p>
        </p:txBody>
      </p:sp>
      <p:sp>
        <p:nvSpPr>
          <p:cNvPr id="16" name="フローチャート: 結合子 15"/>
          <p:cNvSpPr/>
          <p:nvPr/>
        </p:nvSpPr>
        <p:spPr bwMode="auto">
          <a:xfrm>
            <a:off x="3939725" y="2084415"/>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7" name="フローチャート: 結合子 16"/>
          <p:cNvSpPr/>
          <p:nvPr/>
        </p:nvSpPr>
        <p:spPr bwMode="auto">
          <a:xfrm>
            <a:off x="3939725" y="30249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8" name="フローチャート: 結合子 17"/>
          <p:cNvSpPr/>
          <p:nvPr/>
        </p:nvSpPr>
        <p:spPr bwMode="auto">
          <a:xfrm>
            <a:off x="3939725" y="4007799"/>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0" name="フローチャート: 結合子 19"/>
          <p:cNvSpPr/>
          <p:nvPr/>
        </p:nvSpPr>
        <p:spPr bwMode="auto">
          <a:xfrm>
            <a:off x="3939725" y="5234381"/>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21" name="テキスト ボックス 20"/>
          <p:cNvSpPr txBox="1"/>
          <p:nvPr/>
        </p:nvSpPr>
        <p:spPr>
          <a:xfrm>
            <a:off x="4104230" y="4728486"/>
            <a:ext cx="492443" cy="724367"/>
          </a:xfrm>
          <a:prstGeom prst="rect">
            <a:avLst/>
          </a:prstGeom>
          <a:noFill/>
        </p:spPr>
        <p:txBody>
          <a:bodyPr vert="eaVert" wrap="square" rtlCol="0">
            <a:spAutoFit/>
          </a:bodyPr>
          <a:lstStyle/>
          <a:p>
            <a:r>
              <a:rPr kumimoji="1" lang="ja-JP" altLang="en-US" sz="2000" dirty="0"/>
              <a:t>・・・</a:t>
            </a:r>
          </a:p>
        </p:txBody>
      </p:sp>
      <p:sp>
        <p:nvSpPr>
          <p:cNvPr id="22" name="フローチャート: 結合子 21"/>
          <p:cNvSpPr/>
          <p:nvPr/>
        </p:nvSpPr>
        <p:spPr bwMode="auto">
          <a:xfrm>
            <a:off x="7297602" y="3522160"/>
            <a:ext cx="811369" cy="734096"/>
          </a:xfrm>
          <a:prstGeom prst="flowChartConnecto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cxnSp>
        <p:nvCxnSpPr>
          <p:cNvPr id="12" name="直線矢印コネクタ 11"/>
          <p:cNvCxnSpPr>
            <a:stCxn id="2" idx="6"/>
            <a:endCxn id="16" idx="2"/>
          </p:cNvCxnSpPr>
          <p:nvPr/>
        </p:nvCxnSpPr>
        <p:spPr bwMode="auto">
          <a:xfrm flipV="1">
            <a:off x="1857716" y="2451463"/>
            <a:ext cx="2082009" cy="2643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線矢印コネクタ 23"/>
          <p:cNvCxnSpPr>
            <a:stCxn id="2" idx="6"/>
            <a:endCxn id="17" idx="2"/>
          </p:cNvCxnSpPr>
          <p:nvPr/>
        </p:nvCxnSpPr>
        <p:spPr bwMode="auto">
          <a:xfrm>
            <a:off x="1857716" y="2715823"/>
            <a:ext cx="2082009" cy="6762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8" name="直線矢印コネクタ 27"/>
          <p:cNvCxnSpPr>
            <a:stCxn id="2" idx="6"/>
            <a:endCxn id="18" idx="2"/>
          </p:cNvCxnSpPr>
          <p:nvPr/>
        </p:nvCxnSpPr>
        <p:spPr bwMode="auto">
          <a:xfrm>
            <a:off x="1857716" y="2715823"/>
            <a:ext cx="2082009" cy="1659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線矢印コネクタ 30"/>
          <p:cNvCxnSpPr>
            <a:stCxn id="2" idx="6"/>
            <a:endCxn id="20" idx="2"/>
          </p:cNvCxnSpPr>
          <p:nvPr/>
        </p:nvCxnSpPr>
        <p:spPr bwMode="auto">
          <a:xfrm>
            <a:off x="1857716" y="2715823"/>
            <a:ext cx="2082009" cy="288560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4" name="直線矢印コネクタ 33"/>
          <p:cNvCxnSpPr>
            <a:stCxn id="10" idx="6"/>
            <a:endCxn id="16" idx="2"/>
          </p:cNvCxnSpPr>
          <p:nvPr/>
        </p:nvCxnSpPr>
        <p:spPr bwMode="auto">
          <a:xfrm flipV="1">
            <a:off x="1857716" y="2451463"/>
            <a:ext cx="2082009" cy="140012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直線矢印コネクタ 36"/>
          <p:cNvCxnSpPr>
            <a:stCxn id="10" idx="6"/>
            <a:endCxn id="17" idx="2"/>
          </p:cNvCxnSpPr>
          <p:nvPr/>
        </p:nvCxnSpPr>
        <p:spPr bwMode="auto">
          <a:xfrm flipV="1">
            <a:off x="1857716" y="3392047"/>
            <a:ext cx="2082009" cy="459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2" name="直線矢印コネクタ 41"/>
          <p:cNvCxnSpPr>
            <a:stCxn id="10" idx="6"/>
            <a:endCxn id="18" idx="2"/>
          </p:cNvCxnSpPr>
          <p:nvPr/>
        </p:nvCxnSpPr>
        <p:spPr bwMode="auto">
          <a:xfrm>
            <a:off x="1857716" y="3851585"/>
            <a:ext cx="2082009" cy="5232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5" name="直線矢印コネクタ 44"/>
          <p:cNvCxnSpPr>
            <a:stCxn id="10" idx="6"/>
            <a:endCxn id="20" idx="2"/>
          </p:cNvCxnSpPr>
          <p:nvPr/>
        </p:nvCxnSpPr>
        <p:spPr bwMode="auto">
          <a:xfrm>
            <a:off x="1857716" y="3851585"/>
            <a:ext cx="2082009" cy="17498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8" name="直線矢印コネクタ 47"/>
          <p:cNvCxnSpPr>
            <a:stCxn id="11" idx="6"/>
            <a:endCxn id="16" idx="2"/>
          </p:cNvCxnSpPr>
          <p:nvPr/>
        </p:nvCxnSpPr>
        <p:spPr bwMode="auto">
          <a:xfrm flipV="1">
            <a:off x="1857716" y="2451463"/>
            <a:ext cx="2082009" cy="26690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線矢印コネクタ 50"/>
          <p:cNvCxnSpPr>
            <a:stCxn id="11" idx="6"/>
            <a:endCxn id="17" idx="2"/>
          </p:cNvCxnSpPr>
          <p:nvPr/>
        </p:nvCxnSpPr>
        <p:spPr bwMode="auto">
          <a:xfrm flipV="1">
            <a:off x="1857716" y="3392047"/>
            <a:ext cx="2082009" cy="17284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6" name="直線矢印コネクタ 65"/>
          <p:cNvCxnSpPr>
            <a:stCxn id="11" idx="6"/>
            <a:endCxn id="18" idx="2"/>
          </p:cNvCxnSpPr>
          <p:nvPr/>
        </p:nvCxnSpPr>
        <p:spPr bwMode="auto">
          <a:xfrm flipV="1">
            <a:off x="1857716" y="4374847"/>
            <a:ext cx="2082009" cy="74561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線矢印コネクタ 68"/>
          <p:cNvCxnSpPr>
            <a:stCxn id="11" idx="6"/>
            <a:endCxn id="20" idx="2"/>
          </p:cNvCxnSpPr>
          <p:nvPr/>
        </p:nvCxnSpPr>
        <p:spPr bwMode="auto">
          <a:xfrm>
            <a:off x="1857716" y="5120465"/>
            <a:ext cx="2082009" cy="4809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2" name="直線矢印コネクタ 71"/>
          <p:cNvCxnSpPr>
            <a:stCxn id="16" idx="6"/>
            <a:endCxn id="22" idx="2"/>
          </p:cNvCxnSpPr>
          <p:nvPr/>
        </p:nvCxnSpPr>
        <p:spPr bwMode="auto">
          <a:xfrm>
            <a:off x="4751094" y="2451463"/>
            <a:ext cx="2546508" cy="14377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5" name="直線矢印コネクタ 74"/>
          <p:cNvCxnSpPr>
            <a:stCxn id="17" idx="6"/>
            <a:endCxn id="22" idx="2"/>
          </p:cNvCxnSpPr>
          <p:nvPr/>
        </p:nvCxnSpPr>
        <p:spPr bwMode="auto">
          <a:xfrm>
            <a:off x="4751094" y="3392047"/>
            <a:ext cx="2546508" cy="4971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8" name="直線矢印コネクタ 77"/>
          <p:cNvCxnSpPr>
            <a:stCxn id="18" idx="6"/>
            <a:endCxn id="22" idx="2"/>
          </p:cNvCxnSpPr>
          <p:nvPr/>
        </p:nvCxnSpPr>
        <p:spPr bwMode="auto">
          <a:xfrm flipV="1">
            <a:off x="4751094" y="3889208"/>
            <a:ext cx="2546508" cy="485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直線矢印コネクタ 80"/>
          <p:cNvCxnSpPr>
            <a:stCxn id="20" idx="6"/>
            <a:endCxn id="22" idx="2"/>
          </p:cNvCxnSpPr>
          <p:nvPr/>
        </p:nvCxnSpPr>
        <p:spPr bwMode="auto">
          <a:xfrm flipV="1">
            <a:off x="4751094" y="3889208"/>
            <a:ext cx="2546508" cy="171222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3" name="テキスト ボックス 82"/>
          <p:cNvSpPr txBox="1"/>
          <p:nvPr/>
        </p:nvSpPr>
        <p:spPr>
          <a:xfrm>
            <a:off x="1619530" y="2031606"/>
            <a:ext cx="1071889" cy="477054"/>
          </a:xfrm>
          <a:prstGeom prst="rect">
            <a:avLst/>
          </a:prstGeom>
          <a:noFill/>
        </p:spPr>
        <p:txBody>
          <a:bodyPr wrap="square" rtlCol="0">
            <a:spAutoFit/>
          </a:bodyPr>
          <a:lstStyle/>
          <a:p>
            <a:pPr algn="ctr"/>
            <a:r>
              <a:rPr kumimoji="1" lang="en-US" altLang="ja-JP" dirty="0"/>
              <a:t>x</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5" name="テキスト ボックス 84"/>
          <p:cNvSpPr txBox="1"/>
          <p:nvPr/>
        </p:nvSpPr>
        <p:spPr>
          <a:xfrm>
            <a:off x="4872095" y="2077754"/>
            <a:ext cx="1071889" cy="477054"/>
          </a:xfrm>
          <a:prstGeom prst="rect">
            <a:avLst/>
          </a:prstGeom>
          <a:noFill/>
        </p:spPr>
        <p:txBody>
          <a:bodyPr wrap="square" rtlCol="0">
            <a:spAutoFit/>
          </a:bodyPr>
          <a:lstStyle/>
          <a:p>
            <a:pPr algn="ctr"/>
            <a:r>
              <a:rPr lang="en-US" altLang="ja-JP" dirty="0"/>
              <a:t>y</a:t>
            </a:r>
            <a:r>
              <a:rPr kumimoji="1" lang="en-US" altLang="ja-JP" baseline="-25000" dirty="0"/>
              <a:t>1</a:t>
            </a:r>
            <a:r>
              <a:rPr kumimoji="1" lang="en-US" altLang="ja-JP" dirty="0"/>
              <a:t>w</a:t>
            </a:r>
            <a:r>
              <a:rPr kumimoji="1" lang="en-US" altLang="ja-JP" baseline="-25000" dirty="0"/>
              <a:t>1</a:t>
            </a:r>
            <a:endParaRPr kumimoji="1" lang="ja-JP" altLang="en-US" baseline="-25000" dirty="0"/>
          </a:p>
        </p:txBody>
      </p:sp>
      <p:sp>
        <p:nvSpPr>
          <p:cNvPr id="86" name="テキスト ボックス 85"/>
          <p:cNvSpPr txBox="1"/>
          <p:nvPr/>
        </p:nvSpPr>
        <p:spPr>
          <a:xfrm>
            <a:off x="4872097" y="2904940"/>
            <a:ext cx="1071889" cy="477054"/>
          </a:xfrm>
          <a:prstGeom prst="rect">
            <a:avLst/>
          </a:prstGeom>
          <a:noFill/>
        </p:spPr>
        <p:txBody>
          <a:bodyPr wrap="square" rtlCol="0">
            <a:spAutoFit/>
          </a:bodyPr>
          <a:lstStyle/>
          <a:p>
            <a:pPr algn="ctr"/>
            <a:r>
              <a:rPr lang="en-US" altLang="ja-JP" dirty="0"/>
              <a:t>y</a:t>
            </a:r>
            <a:r>
              <a:rPr lang="en-US" altLang="ja-JP" baseline="-25000" dirty="0"/>
              <a:t>2</a:t>
            </a:r>
            <a:r>
              <a:rPr kumimoji="1" lang="en-US" altLang="ja-JP" dirty="0"/>
              <a:t>w</a:t>
            </a:r>
            <a:r>
              <a:rPr lang="en-US" altLang="ja-JP" baseline="-25000" dirty="0"/>
              <a:t>2</a:t>
            </a:r>
            <a:endParaRPr kumimoji="1" lang="ja-JP" altLang="en-US" baseline="-25000" dirty="0"/>
          </a:p>
        </p:txBody>
      </p:sp>
      <p:sp>
        <p:nvSpPr>
          <p:cNvPr id="87" name="テキスト ボックス 86"/>
          <p:cNvSpPr txBox="1"/>
          <p:nvPr/>
        </p:nvSpPr>
        <p:spPr>
          <a:xfrm>
            <a:off x="4872096" y="3688197"/>
            <a:ext cx="1071889" cy="477054"/>
          </a:xfrm>
          <a:prstGeom prst="rect">
            <a:avLst/>
          </a:prstGeom>
          <a:noFill/>
        </p:spPr>
        <p:txBody>
          <a:bodyPr wrap="square" rtlCol="0">
            <a:spAutoFit/>
          </a:bodyPr>
          <a:lstStyle/>
          <a:p>
            <a:pPr algn="ctr"/>
            <a:r>
              <a:rPr lang="en-US" altLang="ja-JP" dirty="0"/>
              <a:t>y</a:t>
            </a:r>
            <a:r>
              <a:rPr lang="en-US" altLang="ja-JP" baseline="-25000" dirty="0"/>
              <a:t>3</a:t>
            </a:r>
            <a:r>
              <a:rPr kumimoji="1" lang="en-US" altLang="ja-JP" dirty="0"/>
              <a:t>w</a:t>
            </a:r>
            <a:r>
              <a:rPr lang="en-US" altLang="ja-JP" baseline="-25000" dirty="0"/>
              <a:t>3</a:t>
            </a:r>
            <a:endParaRPr kumimoji="1" lang="ja-JP" altLang="en-US" baseline="-25000" dirty="0"/>
          </a:p>
        </p:txBody>
      </p:sp>
      <p:sp>
        <p:nvSpPr>
          <p:cNvPr id="88" name="テキスト ボックス 87"/>
          <p:cNvSpPr txBox="1"/>
          <p:nvPr/>
        </p:nvSpPr>
        <p:spPr>
          <a:xfrm>
            <a:off x="5132255" y="5470821"/>
            <a:ext cx="1308137" cy="477054"/>
          </a:xfrm>
          <a:prstGeom prst="rect">
            <a:avLst/>
          </a:prstGeom>
          <a:noFill/>
        </p:spPr>
        <p:txBody>
          <a:bodyPr wrap="square" rtlCol="0">
            <a:spAutoFit/>
          </a:bodyPr>
          <a:lstStyle/>
          <a:p>
            <a:pPr algn="ctr"/>
            <a:r>
              <a:rPr lang="en-US" altLang="ja-JP" dirty="0"/>
              <a:t>y</a:t>
            </a:r>
            <a:r>
              <a:rPr lang="en-US" altLang="ja-JP" baseline="-25000" dirty="0"/>
              <a:t>120</a:t>
            </a:r>
            <a:r>
              <a:rPr kumimoji="1" lang="en-US" altLang="ja-JP" dirty="0"/>
              <a:t>w</a:t>
            </a:r>
            <a:r>
              <a:rPr lang="en-US" altLang="ja-JP" baseline="-25000" dirty="0"/>
              <a:t>120</a:t>
            </a:r>
            <a:endParaRPr kumimoji="1" lang="ja-JP" altLang="en-US" baseline="-25000" dirty="0"/>
          </a:p>
        </p:txBody>
      </p:sp>
      <p:sp>
        <p:nvSpPr>
          <p:cNvPr id="89" name="テキスト ボックス 88"/>
          <p:cNvSpPr txBox="1"/>
          <p:nvPr/>
        </p:nvSpPr>
        <p:spPr>
          <a:xfrm>
            <a:off x="1742109" y="5341581"/>
            <a:ext cx="1308137" cy="477054"/>
          </a:xfrm>
          <a:prstGeom prst="rect">
            <a:avLst/>
          </a:prstGeom>
          <a:noFill/>
        </p:spPr>
        <p:txBody>
          <a:bodyPr wrap="square" rtlCol="0">
            <a:spAutoFit/>
          </a:bodyPr>
          <a:lstStyle/>
          <a:p>
            <a:pPr algn="ctr"/>
            <a:r>
              <a:rPr lang="en-US" altLang="ja-JP" dirty="0"/>
              <a:t>x</a:t>
            </a:r>
            <a:r>
              <a:rPr lang="en-US" altLang="ja-JP" baseline="-25000" dirty="0"/>
              <a:t>64</a:t>
            </a:r>
            <a:r>
              <a:rPr kumimoji="1" lang="en-US" altLang="ja-JP" dirty="0"/>
              <a:t>w</a:t>
            </a:r>
            <a:r>
              <a:rPr lang="en-US" altLang="ja-JP" baseline="-25000" dirty="0"/>
              <a:t>7980</a:t>
            </a:r>
            <a:endParaRPr kumimoji="1" lang="ja-JP" altLang="en-US" baseline="-25000" dirty="0"/>
          </a:p>
        </p:txBody>
      </p:sp>
      <p:sp>
        <p:nvSpPr>
          <p:cNvPr id="59" name="角丸四角形 58"/>
          <p:cNvSpPr/>
          <p:nvPr/>
        </p:nvSpPr>
        <p:spPr bwMode="auto">
          <a:xfrm>
            <a:off x="3022889" y="125185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隠れ層：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120</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en-US" altLang="ja-JP" sz="1600" b="1"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LReLU</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角丸四角形 59"/>
          <p:cNvSpPr/>
          <p:nvPr/>
        </p:nvSpPr>
        <p:spPr bwMode="auto">
          <a:xfrm>
            <a:off x="6306067" y="124849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出力層：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恒等関数</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角丸四角形 60"/>
          <p:cNvSpPr/>
          <p:nvPr/>
        </p:nvSpPr>
        <p:spPr bwMode="auto">
          <a:xfrm>
            <a:off x="159575" y="1236416"/>
            <a:ext cx="2703740" cy="7308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lgn="ct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入力層：</a:t>
            </a:r>
            <a:r>
              <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64</a:t>
            </a:r>
            <a:r>
              <a:rPr lang="ja-JP" altLang="en-US"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ニューロン</a:t>
            </a:r>
            <a:endParaRPr lang="en-US" altLang="ja-JP" sz="16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07282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13" name="Rectangle 8"/>
          <p:cNvSpPr>
            <a:spLocks noChangeArrowheads="1"/>
          </p:cNvSpPr>
          <p:nvPr/>
        </p:nvSpPr>
        <p:spPr bwMode="auto">
          <a:xfrm>
            <a:off x="689458" y="1631279"/>
            <a:ext cx="7765084" cy="4494726"/>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endParaRPr lang="en-US" altLang="ja-JP" sz="1050" dirty="0">
              <a:latin typeface="HGPｺﾞｼｯｸE" panose="020B0900000000000000" pitchFamily="50" charset="-128"/>
              <a:ea typeface="HGPｺﾞｼｯｸE" panose="020B0900000000000000" pitchFamily="50" charset="-128"/>
            </a:endParaRPr>
          </a:p>
          <a:p>
            <a:pPr marL="723900" indent="-723900">
              <a:defRPr/>
            </a:pPr>
            <a:endParaRPr lang="ja-JP" altLang="en-US" sz="1050" dirty="0">
              <a:latin typeface="HGPｺﾞｼｯｸE" panose="020B0900000000000000" pitchFamily="50" charset="-128"/>
              <a:ea typeface="HGPｺﾞｼｯｸE" panose="020B0900000000000000" pitchFamily="50" charset="-128"/>
            </a:endParaRPr>
          </a:p>
          <a:p>
            <a:pPr marL="723900" indent="-723900">
              <a:defRPr/>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0" name="角丸四角形 9"/>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機械学習の主な手法</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p:cNvSpPr txBox="1"/>
          <p:nvPr/>
        </p:nvSpPr>
        <p:spPr>
          <a:xfrm>
            <a:off x="989007" y="2230525"/>
            <a:ext cx="6987822" cy="2800767"/>
          </a:xfrm>
          <a:prstGeom prst="rect">
            <a:avLst/>
          </a:prstGeom>
          <a:noFill/>
          <a:ln>
            <a:solidFill>
              <a:schemeClr val="accent6"/>
            </a:solidFill>
          </a:ln>
        </p:spPr>
        <p:txBody>
          <a:bodyPr wrap="square" rtlCol="0">
            <a:spAutoFit/>
          </a:bodyPr>
          <a:lstStyle/>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・教師有り学習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⇒出力値と正解値を比較し、誤差を算出。誤差を基に、出力値が正解値に</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近づくよう調整していく。</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・教師無し学習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⇒膨大な入力データから機械自身が特徴や定義を導き出す。</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・強化学習</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⇒ある環境内におけるエージェントが現在の状況を探索し、</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rPr>
              <a:t>     </a:t>
            </a:r>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取るべき行動を決定する。</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2400" b="1" baseline="-25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400" b="1" baseline="-25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右矢印 2"/>
          <p:cNvSpPr/>
          <p:nvPr/>
        </p:nvSpPr>
        <p:spPr bwMode="auto">
          <a:xfrm>
            <a:off x="989007" y="5340389"/>
            <a:ext cx="643944" cy="476518"/>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12" name="角丸四角形 11"/>
          <p:cNvSpPr/>
          <p:nvPr/>
        </p:nvSpPr>
        <p:spPr bwMode="auto">
          <a:xfrm>
            <a:off x="1744741" y="5147555"/>
            <a:ext cx="6232088" cy="848742"/>
          </a:xfrm>
          <a:prstGeom prst="roundRect">
            <a:avLst/>
          </a:prstGeom>
          <a:solidFill>
            <a:schemeClr val="accent5">
              <a:alpha val="50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今回は教師有り学習を採用。その為、データに正解値を付与する。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6647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642372"/>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279562"/>
            <a:ext cx="7380131" cy="3526224"/>
          </a:xfrm>
          <a:prstGeom prst="rect">
            <a:avLst/>
          </a:prstGeom>
        </p:spPr>
      </p:pic>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20707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547107"/>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dirty="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38100" y="650087"/>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41825"/>
            <a:ext cx="8940800" cy="0"/>
          </a:xfrm>
          <a:prstGeom prst="line">
            <a:avLst/>
          </a:prstGeom>
          <a:noFill/>
          <a:ln w="28575">
            <a:solidFill>
              <a:srgbClr val="CC0000"/>
            </a:solidFill>
            <a:round/>
            <a:headEnd/>
            <a:tailEnd/>
          </a:ln>
        </p:spPr>
        <p:txBody>
          <a:bodyPr/>
          <a:lstStyle/>
          <a:p>
            <a:endParaRPr lang="ja-JP" altLang="en-US"/>
          </a:p>
        </p:txBody>
      </p:sp>
      <p:sp>
        <p:nvSpPr>
          <p:cNvPr id="14" name="角丸四角形 13"/>
          <p:cNvSpPr/>
          <p:nvPr/>
        </p:nvSpPr>
        <p:spPr bwMode="auto">
          <a:xfrm>
            <a:off x="835965" y="1741407"/>
            <a:ext cx="7293907" cy="432000"/>
          </a:xfrm>
          <a:prstGeom prst="roundRect">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0"/>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GGF</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a:t>
            </a:r>
            <a:r>
              <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CSV</a:t>
            </a:r>
            <a:r>
              <a:rPr lang="ja-JP" altLang="en-US"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ファイルに変換する</a:t>
            </a:r>
            <a:endParaRPr lang="en-US" altLang="ja-JP" sz="1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965" y="2358301"/>
            <a:ext cx="4276948" cy="3604857"/>
          </a:xfrm>
          <a:prstGeom prst="rect">
            <a:avLst/>
          </a:prstGeom>
        </p:spPr>
      </p:pic>
      <p:sp>
        <p:nvSpPr>
          <p:cNvPr id="5" name="正方形/長方形 4"/>
          <p:cNvSpPr/>
          <p:nvPr/>
        </p:nvSpPr>
        <p:spPr bwMode="auto">
          <a:xfrm>
            <a:off x="835964" y="2319070"/>
            <a:ext cx="1194171" cy="217474"/>
          </a:xfrm>
          <a:prstGeom prst="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2500" b="0" i="0" u="none" strike="noStrike" cap="none" normalizeH="0" baseline="0">
              <a:ln>
                <a:noFill/>
              </a:ln>
              <a:solidFill>
                <a:schemeClr val="tx1"/>
              </a:solidFill>
              <a:effectLst/>
              <a:latin typeface="Times" charset="0"/>
              <a:ea typeface="ＭＳ Ｐゴシック" pitchFamily="50" charset="-128"/>
            </a:endParaRPr>
          </a:p>
        </p:txBody>
      </p:sp>
      <p:sp>
        <p:nvSpPr>
          <p:cNvPr id="6" name="四角形吹き出し 5"/>
          <p:cNvSpPr/>
          <p:nvPr/>
        </p:nvSpPr>
        <p:spPr bwMode="auto">
          <a:xfrm>
            <a:off x="4752304" y="2709264"/>
            <a:ext cx="3377568" cy="2017281"/>
          </a:xfrm>
          <a:prstGeom prst="wedgeRectCallout">
            <a:avLst>
              <a:gd name="adj1" fmla="val -129063"/>
              <a:gd name="adj2" fmla="val -58880"/>
            </a:avLst>
          </a:prstGeom>
          <a:ln>
            <a:solidFill>
              <a:srgbClr val="00206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色</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置く場所</a:t>
            </a:r>
            <a:r>
              <a:rPr kumimoji="1" lang="en-US" altLang="ja-JP"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6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正解値</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の形に加工</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285750" marR="0" indent="-285750" algn="l" defTabSz="969963" rtl="0" eaLnBrk="1" fontAlgn="base" latinLnBrk="0" hangingPunct="1">
              <a:lnSpc>
                <a:spcPct val="100000"/>
              </a:lnSpc>
              <a:spcBef>
                <a:spcPct val="0"/>
              </a:spcBef>
              <a:spcAft>
                <a:spcPct val="0"/>
              </a:spcAft>
              <a:buClrTx/>
              <a:buSzTx/>
              <a:buFont typeface="Wingdings" panose="05000000000000000000" pitchFamily="2" charset="2"/>
              <a:buChar char="l"/>
              <a:tabLst/>
            </a:pP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正解値には該当座標に置いた後に原始モンテカルロ法同士の終局まで行い、黒石</a:t>
            </a:r>
            <a:r>
              <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白石の結果を採用</a:t>
            </a:r>
            <a:endParaRPr lang="en-US" altLang="ja-JP" sz="16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lang="en-US" altLang="ja-JP" sz="1800" b="1"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969963" rtl="0" eaLnBrk="1" fontAlgn="base" latinLnBrk="0" hangingPunct="1">
              <a:lnSpc>
                <a:spcPct val="100000"/>
              </a:lnSpc>
              <a:spcBef>
                <a:spcPct val="0"/>
              </a:spcBef>
              <a:spcAft>
                <a:spcPct val="0"/>
              </a:spcAft>
              <a:buClrTx/>
              <a:buSzTx/>
              <a:buFontTx/>
              <a:buNone/>
              <a:tabLst/>
            </a:pP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3665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488950"/>
            <a:ext cx="9144000" cy="5680075"/>
          </a:xfrm>
          <a:prstGeom prst="rect">
            <a:avLst/>
          </a:prstGeom>
          <a:solidFill>
            <a:schemeClr val="bg1"/>
          </a:solidFill>
          <a:ln w="9525">
            <a:noFill/>
            <a:miter lim="800000"/>
            <a:headEnd/>
            <a:tailEnd/>
          </a:ln>
        </p:spPr>
        <p:txBody>
          <a:bodyPr lIns="91428" tIns="45714" rIns="91428" bIns="45714" anchor="ctr"/>
          <a:lstStyle/>
          <a:p>
            <a:endParaRPr lang="ja-JP" altLang="ja-JP" sz="2400">
              <a:solidFill>
                <a:srgbClr val="140078"/>
              </a:solidFill>
              <a:latin typeface="HG創英角ｺﾞｼｯｸUB" pitchFamily="49" charset="-128"/>
              <a:ea typeface="HG創英角ｺﾞｼｯｸUB" pitchFamily="49" charset="-128"/>
            </a:endParaRPr>
          </a:p>
        </p:txBody>
      </p:sp>
      <p:sp>
        <p:nvSpPr>
          <p:cNvPr id="7171" name="Rectangle 3"/>
          <p:cNvSpPr>
            <a:spLocks noChangeArrowheads="1"/>
          </p:cNvSpPr>
          <p:nvPr/>
        </p:nvSpPr>
        <p:spPr bwMode="auto">
          <a:xfrm>
            <a:off x="25400" y="539749"/>
            <a:ext cx="8915400" cy="838245"/>
          </a:xfrm>
          <a:prstGeom prst="rect">
            <a:avLst/>
          </a:prstGeom>
          <a:solidFill>
            <a:schemeClr val="bg1"/>
          </a:solidFill>
          <a:ln w="9525">
            <a:noFill/>
            <a:miter lim="800000"/>
            <a:headEnd/>
            <a:tailEnd/>
          </a:ln>
        </p:spPr>
        <p:txBody>
          <a:bodyPr lIns="91428" tIns="45714" rIns="91428" bIns="45714" anchor="ctr"/>
          <a:lstStyle/>
          <a:p>
            <a:r>
              <a:rPr lang="ja-JP" altLang="en-US" sz="2800" dirty="0">
                <a:solidFill>
                  <a:srgbClr val="140078"/>
                </a:solidFill>
                <a:latin typeface="HG創英角ｺﾞｼｯｸUB" pitchFamily="49" charset="-128"/>
                <a:ea typeface="HG創英角ｺﾞｼｯｸUB" pitchFamily="49" charset="-128"/>
              </a:rPr>
              <a:t>ニューラルネットワーク作成編：教師データの用意</a:t>
            </a:r>
            <a:endParaRPr lang="en-US" altLang="ja-JP" sz="2800" dirty="0">
              <a:solidFill>
                <a:srgbClr val="140078"/>
              </a:solidFill>
              <a:latin typeface="HG創英角ｺﾞｼｯｸUB" pitchFamily="49" charset="-128"/>
              <a:ea typeface="HG創英角ｺﾞｼｯｸUB" pitchFamily="49" charset="-128"/>
            </a:endParaRPr>
          </a:p>
        </p:txBody>
      </p:sp>
      <p:sp>
        <p:nvSpPr>
          <p:cNvPr id="7172" name="Line 5"/>
          <p:cNvSpPr>
            <a:spLocks noChangeShapeType="1"/>
          </p:cNvSpPr>
          <p:nvPr/>
        </p:nvSpPr>
        <p:spPr bwMode="auto">
          <a:xfrm>
            <a:off x="25400" y="1508372"/>
            <a:ext cx="8940800" cy="0"/>
          </a:xfrm>
          <a:prstGeom prst="line">
            <a:avLst/>
          </a:prstGeom>
          <a:noFill/>
          <a:ln w="28575">
            <a:solidFill>
              <a:srgbClr val="CC0000"/>
            </a:solidFill>
            <a:round/>
            <a:headEnd/>
            <a:tailEnd/>
          </a:ln>
        </p:spPr>
        <p:txBody>
          <a:bodyPr/>
          <a:lstStyle/>
          <a:p>
            <a:endParaRPr lang="ja-JP" altLang="en-US"/>
          </a:p>
        </p:txBody>
      </p:sp>
      <p:sp>
        <p:nvSpPr>
          <p:cNvPr id="5" name="Rectangle 8"/>
          <p:cNvSpPr>
            <a:spLocks noChangeArrowheads="1"/>
          </p:cNvSpPr>
          <p:nvPr/>
        </p:nvSpPr>
        <p:spPr bwMode="auto">
          <a:xfrm>
            <a:off x="643115" y="1745881"/>
            <a:ext cx="7705727" cy="4320112"/>
          </a:xfrm>
          <a:prstGeom prst="rect">
            <a:avLst/>
          </a:prstGeom>
          <a:solidFill>
            <a:schemeClr val="bg1">
              <a:lumMod val="95000"/>
            </a:schemeClr>
          </a:solidFill>
          <a:ln w="9525">
            <a:noFill/>
            <a:miter lim="800000"/>
            <a:headEnd/>
            <a:tailEnd/>
          </a:ln>
          <a:effectLst/>
        </p:spPr>
        <p:txBody>
          <a:bodyPr lIns="91428" tIns="45714" rIns="91428" bIns="45714"/>
          <a:lstStyle/>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■モンテカルロ法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lgn="ctr">
              <a:defRPr/>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・多数のシミュレーションを行うことにより、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近似解を求める計算手法。</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強化学習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p>
          <a:p>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→多数のシミュレーション結果より、</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cs typeface="Meiryo UI" panose="020B0604030504040204" pitchFamily="50" charset="-128"/>
              </a:rPr>
              <a:t>   勝率の高い一手を選択する</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800" dirty="0">
              <a:latin typeface="HGPｺﾞｼｯｸE" panose="020B0900000000000000" pitchFamily="50" charset="-128"/>
              <a:ea typeface="HGPｺﾞｼｯｸE" panose="020B0900000000000000" pitchFamily="50" charset="-128"/>
            </a:endParaRPr>
          </a:p>
          <a:p>
            <a:pPr marL="723900" indent="-723900">
              <a:defRPr/>
            </a:pPr>
            <a:endParaRPr lang="en-US" altLang="ja-JP" sz="1400" dirty="0">
              <a:latin typeface="HGPｺﾞｼｯｸE" panose="020B0900000000000000" pitchFamily="50" charset="-128"/>
              <a:ea typeface="HGPｺﾞｼｯｸE" panose="020B0900000000000000" pitchFamily="50" charset="-128"/>
            </a:endParaRPr>
          </a:p>
          <a:p>
            <a:pPr marL="723900" indent="-723900">
              <a:defRPr/>
            </a:pP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a:t>
            </a:r>
            <a:r>
              <a:rPr lang="en-US" altLang="ja-JP" sz="2400" b="1" dirty="0">
                <a:latin typeface="Meiryo UI" panose="020B0604030504040204" pitchFamily="50" charset="-128"/>
                <a:ea typeface="Meiryo UI" panose="020B0604030504040204" pitchFamily="50" charset="-128"/>
                <a:cs typeface="Meiryo UI" panose="020B0604030504040204" pitchFamily="50" charset="-128"/>
              </a:rPr>
              <a:t>αβ</a:t>
            </a: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法</a:t>
            </a:r>
            <a:endParaRPr lang="en-US" altLang="ja-JP" sz="2400" b="1"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endParaRPr lang="en-US" altLang="ja-JP" sz="1000" dirty="0">
              <a:latin typeface="HGPｺﾞｼｯｸE" panose="020B0900000000000000" pitchFamily="50" charset="-128"/>
              <a:ea typeface="HGPｺﾞｼｯｸE" panose="020B0900000000000000"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Min-Max</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法の改良版。</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不要な探索を抑制し、</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723900" indent="-723900">
              <a:defRPr/>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  探索スピードを向上させる。</a:t>
            </a:r>
            <a:endParaRPr lang="en-US" altLang="ja-JP" sz="1800" dirty="0">
              <a:latin typeface="HGPｺﾞｼｯｸE" panose="020B0900000000000000" pitchFamily="50" charset="-128"/>
              <a:ea typeface="HGPｺﾞｼｯｸE" panose="020B0900000000000000" pitchFamily="50" charset="-128"/>
            </a:endParaRPr>
          </a:p>
        </p:txBody>
      </p:sp>
      <p:pic>
        <p:nvPicPr>
          <p:cNvPr id="7" name="図 6"/>
          <p:cNvPicPr>
            <a:picLocks noChangeAspect="1" noChangeArrowheads="1"/>
            <a:extLst>
              <a:ext uri="{84589F7E-364E-4C9E-8A38-B11213B215E9}">
                <a14:cameraTool xmlns:a14="http://schemas.microsoft.com/office/drawing/2010/main" cellRange="$C$2:$J$9"/>
              </a:ext>
            </a:extLst>
          </p:cNvPicPr>
          <p:nvPr/>
        </p:nvPicPr>
        <p:blipFill>
          <a:blip r:embed="rId3"/>
          <a:srcRect/>
          <a:stretch>
            <a:fillRect/>
          </a:stretch>
        </p:blipFill>
        <p:spPr bwMode="auto">
          <a:xfrm>
            <a:off x="4735963" y="2038699"/>
            <a:ext cx="3600000" cy="3600000"/>
          </a:xfrm>
          <a:prstGeom prst="rect">
            <a:avLst/>
          </a:prstGeom>
          <a:solidFill>
            <a:srgbClr xmlns:mc="http://schemas.openxmlformats.org/markup-compatibility/2006" xmlns:a14="http://schemas.microsoft.com/office/drawing/2010/main" val="FFFFFF" mc:Ignorable="a14" a14:legacySpreadsheetColorIndex="9"/>
          </a:solidFill>
          <a:ln w="9525">
            <a:solidFill>
              <a:srgbClr xmlns:mc="http://schemas.openxmlformats.org/markup-compatibility/2006" xmlns:a14="http://schemas.microsoft.com/office/drawing/2010/main" val="000000" mc:Ignorable="a14" a14:legacySpreadsheetColorIndex="64"/>
            </a:solidFill>
            <a:miter lim="800000"/>
            <a:headEnd/>
            <a:tailEnd/>
          </a:ln>
        </p:spPr>
      </p:pic>
      <p:sp>
        <p:nvSpPr>
          <p:cNvPr id="4" name="正方形/長方形 3"/>
          <p:cNvSpPr/>
          <p:nvPr/>
        </p:nvSpPr>
        <p:spPr bwMode="auto">
          <a:xfrm>
            <a:off x="786639" y="3835889"/>
            <a:ext cx="3805800" cy="73255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endParaRPr lang="en-US" altLang="ja-JP" sz="500" b="1"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600" b="1" dirty="0">
                <a:latin typeface="Meiryo UI" panose="020B0604030504040204" pitchFamily="50" charset="-128"/>
                <a:ea typeface="Meiryo UI" panose="020B0604030504040204" pitchFamily="50" charset="-128"/>
                <a:cs typeface="Meiryo UI" panose="020B0604030504040204" pitchFamily="50" charset="-128"/>
              </a:rPr>
              <a:t>Point  : </a:t>
            </a:r>
            <a:r>
              <a:rPr lang="ja-JP" altLang="en-US" sz="1600" b="1" dirty="0">
                <a:latin typeface="Meiryo UI" panose="020B0604030504040204" pitchFamily="50" charset="-128"/>
                <a:ea typeface="Meiryo UI" panose="020B0604030504040204" pitchFamily="50" charset="-128"/>
                <a:cs typeface="Meiryo UI" panose="020B0604030504040204" pitchFamily="50" charset="-128"/>
              </a:rPr>
              <a:t>候補手を選んでから、</a:t>
            </a:r>
            <a:endParaRPr lang="en-US" altLang="ja-JP" sz="1600" b="1" dirty="0">
              <a:latin typeface="Meiryo UI" panose="020B0604030504040204" pitchFamily="50" charset="-128"/>
              <a:ea typeface="Meiryo UI" panose="020B0604030504040204" pitchFamily="50" charset="-128"/>
              <a:cs typeface="Meiryo UI" panose="020B0604030504040204" pitchFamily="50" charset="-128"/>
            </a:endParaRPr>
          </a:p>
          <a:p>
            <a:r>
              <a:rPr lang="ja-JP" altLang="en-US" sz="1600" b="1" dirty="0">
                <a:latin typeface="Meiryo UI" panose="020B0604030504040204" pitchFamily="50" charset="-128"/>
                <a:ea typeface="Meiryo UI" panose="020B0604030504040204" pitchFamily="50" charset="-128"/>
                <a:cs typeface="Meiryo UI" panose="020B0604030504040204" pitchFamily="50" charset="-128"/>
              </a:rPr>
              <a:t>            対戦終了までをシミュレーション</a:t>
            </a:r>
          </a:p>
        </p:txBody>
      </p:sp>
    </p:spTree>
    <p:extLst>
      <p:ext uri="{BB962C8B-B14F-4D97-AF65-F5344CB8AC3E}">
        <p14:creationId xmlns:p14="http://schemas.microsoft.com/office/powerpoint/2010/main" val="454329554"/>
      </p:ext>
    </p:extLst>
  </p:cSld>
  <p:clrMapOvr>
    <a:masterClrMapping/>
  </p:clrMapOvr>
</p:sld>
</file>

<file path=ppt/theme/theme1.xml><?xml version="1.0" encoding="utf-8"?>
<a:theme xmlns:a="http://schemas.openxmlformats.org/drawingml/2006/main" name="Ppt_MF_J_Rgb_Pos_Title_1">
  <a:themeElements>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_MF_J_Rgb_Pos_Title_1">
      <a:majorFont>
        <a:latin typeface="ＭＳ Ｐゴシック"/>
        <a:ea typeface="ＭＳ Ｐゴシック"/>
        <a:cs typeface=""/>
      </a:majorFont>
      <a:minorFont>
        <a:latin typeface="Times"/>
        <a:ea typeface="Osak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sz="2500" b="0" i="0" u="none" strike="noStrike" cap="none" normalizeH="0" baseline="0" smtClean="0">
            <a:ln>
              <a:noFill/>
            </a:ln>
            <a:solidFill>
              <a:schemeClr val="tx1"/>
            </a:solidFill>
            <a:effectLst/>
            <a:latin typeface="Times"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69963" rtl="0" eaLnBrk="1" fontAlgn="base" latinLnBrk="0" hangingPunct="1">
          <a:lnSpc>
            <a:spcPct val="100000"/>
          </a:lnSpc>
          <a:spcBef>
            <a:spcPct val="0"/>
          </a:spcBef>
          <a:spcAft>
            <a:spcPct val="0"/>
          </a:spcAft>
          <a:buClrTx/>
          <a:buSzTx/>
          <a:buFontTx/>
          <a:buNone/>
          <a:tabLst/>
          <a:defRPr kumimoji="1" lang="ja-JP" altLang="en-US" sz="2500" b="0" i="0" u="none" strike="noStrike" cap="none" normalizeH="0" baseline="0" smtClean="0">
            <a:ln>
              <a:noFill/>
            </a:ln>
            <a:solidFill>
              <a:schemeClr val="tx1"/>
            </a:solidFill>
            <a:effectLst/>
            <a:latin typeface="Times" charset="0"/>
            <a:ea typeface="ＭＳ Ｐゴシック" pitchFamily="50" charset="-128"/>
          </a:defRPr>
        </a:defPPr>
      </a:lstStyle>
    </a:lnDef>
    <a:txDef>
      <a:spPr>
        <a:noFill/>
      </a:spPr>
      <a:bodyPr wrap="square" rtlCol="0">
        <a:spAutoFit/>
      </a:bodyPr>
      <a:lstStyle>
        <a:defPPr algn="ctr">
          <a:defRPr kumimoji="1" sz="7200" baseline="-25000" dirty="0" smtClean="0">
            <a:latin typeface="HGPｺﾞｼｯｸE" panose="020B0900000000000000" pitchFamily="50" charset="-128"/>
            <a:ea typeface="HGPｺﾞｼｯｸE" panose="020B0900000000000000" pitchFamily="50" charset="-128"/>
          </a:defRPr>
        </a:defPPr>
      </a:lstStyle>
    </a:txDef>
  </a:objectDefaults>
  <a:extraClrSchemeLst>
    <a:extraClrScheme>
      <a:clrScheme name="Ppt_MF_J_Rgb_Pos_Title_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_MF_J_Rgb_Pos_Title_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_MF_J_Rgb_Pos_Title_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_MF_J_Rgb_Pos_Title_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_MF_J_Rgb_Pos_Title_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_MF_J_Rgb_Pos_Title_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_MF_J_Rgb_Pos_Title_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Ppt_MF_J_Rgb_Pos_Title_1</Template>
  <TotalTime>10351</TotalTime>
  <Words>2541</Words>
  <Application>Microsoft Office PowerPoint</Application>
  <PresentationFormat>画面に合わせる (4:3)</PresentationFormat>
  <Paragraphs>373</Paragraphs>
  <Slides>31</Slides>
  <Notes>30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31</vt:i4>
      </vt:variant>
    </vt:vector>
  </HeadingPairs>
  <TitlesOfParts>
    <vt:vector size="40" baseType="lpstr">
      <vt:lpstr>HGPｺﾞｼｯｸE</vt:lpstr>
      <vt:lpstr>HG創英角ｺﾞｼｯｸUB</vt:lpstr>
      <vt:lpstr>Meiryo UI</vt:lpstr>
      <vt:lpstr>ＭＳ Ｐゴシック</vt:lpstr>
      <vt:lpstr>ＭＳ Ｐ明朝</vt:lpstr>
      <vt:lpstr>Osaka</vt:lpstr>
      <vt:lpstr>Times</vt:lpstr>
      <vt:lpstr>Wingdings</vt:lpstr>
      <vt:lpstr>Ppt_MF_J_Rgb_Pos_Title_1</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広報室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cp_hiraishi</dc:creator>
  <cp:lastModifiedBy>Kotaro Kamata</cp:lastModifiedBy>
  <cp:revision>1061</cp:revision>
  <cp:lastPrinted>2001-10-03T07:50:49Z</cp:lastPrinted>
  <dcterms:created xsi:type="dcterms:W3CDTF">2004-09-21T07:58:56Z</dcterms:created>
  <dcterms:modified xsi:type="dcterms:W3CDTF">2018-01-28T08:57:10Z</dcterms:modified>
</cp:coreProperties>
</file>