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433" r:id="rId2"/>
    <p:sldId id="431" r:id="rId3"/>
    <p:sldId id="434" r:id="rId4"/>
    <p:sldId id="437" r:id="rId5"/>
    <p:sldId id="432" r:id="rId6"/>
    <p:sldId id="442" r:id="rId7"/>
    <p:sldId id="445" r:id="rId8"/>
    <p:sldId id="447" r:id="rId9"/>
    <p:sldId id="448" r:id="rId10"/>
    <p:sldId id="449" r:id="rId11"/>
    <p:sldId id="450" r:id="rId12"/>
    <p:sldId id="453" r:id="rId13"/>
    <p:sldId id="454" r:id="rId14"/>
    <p:sldId id="455" r:id="rId15"/>
    <p:sldId id="456" r:id="rId16"/>
    <p:sldId id="457" r:id="rId17"/>
    <p:sldId id="458" r:id="rId18"/>
    <p:sldId id="459" r:id="rId19"/>
    <p:sldId id="461" r:id="rId20"/>
    <p:sldId id="443" r:id="rId21"/>
    <p:sldId id="444" r:id="rId22"/>
    <p:sldId id="446" r:id="rId23"/>
    <p:sldId id="451" r:id="rId24"/>
    <p:sldId id="460" r:id="rId25"/>
    <p:sldId id="439" r:id="rId26"/>
    <p:sldId id="440" r:id="rId27"/>
    <p:sldId id="428" r:id="rId28"/>
  </p:sldIdLst>
  <p:sldSz cx="9144000" cy="6858000" type="screen4x3"/>
  <p:notesSz cx="6735763" cy="9866313"/>
  <p:defaultTextStyle>
    <a:defPPr>
      <a:defRPr lang="ja-JP"/>
    </a:defPPr>
    <a:lvl1pPr algn="l" rtl="0" fontAlgn="base">
      <a:spcBef>
        <a:spcPct val="0"/>
      </a:spcBef>
      <a:spcAft>
        <a:spcPct val="0"/>
      </a:spcAft>
      <a:defRPr kumimoji="1" sz="2500" kern="1200">
        <a:solidFill>
          <a:schemeClr val="tx1"/>
        </a:solidFill>
        <a:latin typeface="Times" charset="0"/>
        <a:ea typeface="ＭＳ Ｐゴシック" charset="-128"/>
        <a:cs typeface="+mn-cs"/>
      </a:defRPr>
    </a:lvl1pPr>
    <a:lvl2pPr marL="457200" algn="l" rtl="0" fontAlgn="base">
      <a:spcBef>
        <a:spcPct val="0"/>
      </a:spcBef>
      <a:spcAft>
        <a:spcPct val="0"/>
      </a:spcAft>
      <a:defRPr kumimoji="1" sz="2500" kern="1200">
        <a:solidFill>
          <a:schemeClr val="tx1"/>
        </a:solidFill>
        <a:latin typeface="Times" charset="0"/>
        <a:ea typeface="ＭＳ Ｐゴシック" charset="-128"/>
        <a:cs typeface="+mn-cs"/>
      </a:defRPr>
    </a:lvl2pPr>
    <a:lvl3pPr marL="914400" algn="l" rtl="0" fontAlgn="base">
      <a:spcBef>
        <a:spcPct val="0"/>
      </a:spcBef>
      <a:spcAft>
        <a:spcPct val="0"/>
      </a:spcAft>
      <a:defRPr kumimoji="1" sz="2500" kern="1200">
        <a:solidFill>
          <a:schemeClr val="tx1"/>
        </a:solidFill>
        <a:latin typeface="Times" charset="0"/>
        <a:ea typeface="ＭＳ Ｐゴシック" charset="-128"/>
        <a:cs typeface="+mn-cs"/>
      </a:defRPr>
    </a:lvl3pPr>
    <a:lvl4pPr marL="1371600" algn="l" rtl="0" fontAlgn="base">
      <a:spcBef>
        <a:spcPct val="0"/>
      </a:spcBef>
      <a:spcAft>
        <a:spcPct val="0"/>
      </a:spcAft>
      <a:defRPr kumimoji="1" sz="2500" kern="1200">
        <a:solidFill>
          <a:schemeClr val="tx1"/>
        </a:solidFill>
        <a:latin typeface="Times" charset="0"/>
        <a:ea typeface="ＭＳ Ｐゴシック" charset="-128"/>
        <a:cs typeface="+mn-cs"/>
      </a:defRPr>
    </a:lvl4pPr>
    <a:lvl5pPr marL="1828800" algn="l" rtl="0" fontAlgn="base">
      <a:spcBef>
        <a:spcPct val="0"/>
      </a:spcBef>
      <a:spcAft>
        <a:spcPct val="0"/>
      </a:spcAft>
      <a:defRPr kumimoji="1" sz="2500" kern="1200">
        <a:solidFill>
          <a:schemeClr val="tx1"/>
        </a:solidFill>
        <a:latin typeface="Times" charset="0"/>
        <a:ea typeface="ＭＳ Ｐゴシック" charset="-128"/>
        <a:cs typeface="+mn-cs"/>
      </a:defRPr>
    </a:lvl5pPr>
    <a:lvl6pPr marL="2286000" algn="l" defTabSz="914400" rtl="0" eaLnBrk="1" latinLnBrk="0" hangingPunct="1">
      <a:defRPr kumimoji="1" sz="2500" kern="1200">
        <a:solidFill>
          <a:schemeClr val="tx1"/>
        </a:solidFill>
        <a:latin typeface="Times" charset="0"/>
        <a:ea typeface="ＭＳ Ｐゴシック" charset="-128"/>
        <a:cs typeface="+mn-cs"/>
      </a:defRPr>
    </a:lvl6pPr>
    <a:lvl7pPr marL="2743200" algn="l" defTabSz="914400" rtl="0" eaLnBrk="1" latinLnBrk="0" hangingPunct="1">
      <a:defRPr kumimoji="1" sz="2500" kern="1200">
        <a:solidFill>
          <a:schemeClr val="tx1"/>
        </a:solidFill>
        <a:latin typeface="Times" charset="0"/>
        <a:ea typeface="ＭＳ Ｐゴシック" charset="-128"/>
        <a:cs typeface="+mn-cs"/>
      </a:defRPr>
    </a:lvl7pPr>
    <a:lvl8pPr marL="3200400" algn="l" defTabSz="914400" rtl="0" eaLnBrk="1" latinLnBrk="0" hangingPunct="1">
      <a:defRPr kumimoji="1" sz="2500" kern="1200">
        <a:solidFill>
          <a:schemeClr val="tx1"/>
        </a:solidFill>
        <a:latin typeface="Times" charset="0"/>
        <a:ea typeface="ＭＳ Ｐゴシック" charset="-128"/>
        <a:cs typeface="+mn-cs"/>
      </a:defRPr>
    </a:lvl8pPr>
    <a:lvl9pPr marL="3657600" algn="l" defTabSz="914400" rtl="0" eaLnBrk="1" latinLnBrk="0" hangingPunct="1">
      <a:defRPr kumimoji="1" sz="25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39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09CF"/>
    <a:srgbClr val="0000FF"/>
    <a:srgbClr val="FF0000"/>
    <a:srgbClr val="140078"/>
    <a:srgbClr val="FFCCCC"/>
    <a:srgbClr val="FFFFCC"/>
    <a:srgbClr val="FFCCFF"/>
    <a:srgbClr val="FFFF66"/>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4665" autoAdjust="0"/>
  </p:normalViewPr>
  <p:slideViewPr>
    <p:cSldViewPr snapToGrid="0">
      <p:cViewPr varScale="1">
        <p:scale>
          <a:sx n="74" d="100"/>
          <a:sy n="74" d="100"/>
        </p:scale>
        <p:origin x="1176" y="72"/>
      </p:cViewPr>
      <p:guideLst>
        <p:guide orient="horz" pos="3973"/>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b="1" dirty="0" smtClean="0"/>
              <a:t>損失関数の値で学習</a:t>
            </a:r>
            <a:r>
              <a:rPr lang="ja-JP" altLang="en-US" b="1" dirty="0" smtClean="0"/>
              <a:t>の進行度を確認</a:t>
            </a:r>
            <a:endParaRPr lang="en-US" altLang="ja-JP" b="1"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Sheet1!$A$2:$A$10001</c:f>
              <c:numCache>
                <c:formatCode>General</c:formatCode>
                <c:ptCount val="10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numCache>
            </c:numRef>
          </c:cat>
          <c:val>
            <c:numRef>
              <c:f>Sheet1!$B$2:$B$10001</c:f>
              <c:numCache>
                <c:formatCode>General</c:formatCode>
                <c:ptCount val="10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pt idx="3000">
                  <c:v>5.33146608353103E-2</c:v>
                </c:pt>
                <c:pt idx="3001">
                  <c:v>5.33215311184689E-2</c:v>
                </c:pt>
                <c:pt idx="3002">
                  <c:v>5.3328416101818703E-2</c:v>
                </c:pt>
                <c:pt idx="3003">
                  <c:v>5.3335315817283999E-2</c:v>
                </c:pt>
                <c:pt idx="3004">
                  <c:v>5.3342230296858202E-2</c:v>
                </c:pt>
                <c:pt idx="3005">
                  <c:v>5.3349159572602299E-2</c:v>
                </c:pt>
                <c:pt idx="3006">
                  <c:v>5.3356103676646997E-2</c:v>
                </c:pt>
                <c:pt idx="3007">
                  <c:v>5.3363062641190902E-2</c:v>
                </c:pt>
                <c:pt idx="3008">
                  <c:v>5.33700364985022E-2</c:v>
                </c:pt>
                <c:pt idx="3009">
                  <c:v>5.33770252809182E-2</c:v>
                </c:pt>
                <c:pt idx="3010">
                  <c:v>5.33840290208452E-2</c:v>
                </c:pt>
                <c:pt idx="3011">
                  <c:v>5.3391047750759098E-2</c:v>
                </c:pt>
                <c:pt idx="3012">
                  <c:v>5.3398081503205602E-2</c:v>
                </c:pt>
                <c:pt idx="3013">
                  <c:v>5.3405130310799902E-2</c:v>
                </c:pt>
                <c:pt idx="3014">
                  <c:v>5.3412194206227101E-2</c:v>
                </c:pt>
                <c:pt idx="3015">
                  <c:v>5.34192732222427E-2</c:v>
                </c:pt>
                <c:pt idx="3016">
                  <c:v>5.3426367391672003E-2</c:v>
                </c:pt>
                <c:pt idx="3017">
                  <c:v>5.3433476747410898E-2</c:v>
                </c:pt>
                <c:pt idx="3018">
                  <c:v>5.3440601322425799E-2</c:v>
                </c:pt>
                <c:pt idx="3019">
                  <c:v>5.3447741149753897E-2</c:v>
                </c:pt>
                <c:pt idx="3020">
                  <c:v>5.3454896262503097E-2</c:v>
                </c:pt>
                <c:pt idx="3021">
                  <c:v>5.3462066693852298E-2</c:v>
                </c:pt>
                <c:pt idx="3022">
                  <c:v>5.3469252477051601E-2</c:v>
                </c:pt>
                <c:pt idx="3023">
                  <c:v>5.34764536454225E-2</c:v>
                </c:pt>
                <c:pt idx="3024">
                  <c:v>5.3483670232357797E-2</c:v>
                </c:pt>
                <c:pt idx="3025">
                  <c:v>5.3490902271322298E-2</c:v>
                </c:pt>
                <c:pt idx="3026">
                  <c:v>5.3498149795852198E-2</c:v>
                </c:pt>
                <c:pt idx="3027">
                  <c:v>5.3505412839555802E-2</c:v>
                </c:pt>
                <c:pt idx="3028">
                  <c:v>5.3512691436113598E-2</c:v>
                </c:pt>
                <c:pt idx="3029">
                  <c:v>5.3519985619278301E-2</c:v>
                </c:pt>
                <c:pt idx="3030">
                  <c:v>5.3527295422875001E-2</c:v>
                </c:pt>
                <c:pt idx="3031">
                  <c:v>5.35346208808017E-2</c:v>
                </c:pt>
                <c:pt idx="3032">
                  <c:v>5.3541962027028697E-2</c:v>
                </c:pt>
                <c:pt idx="3033">
                  <c:v>5.35493188955996E-2</c:v>
                </c:pt>
                <c:pt idx="3034">
                  <c:v>5.3556691520630903E-2</c:v>
                </c:pt>
                <c:pt idx="3035">
                  <c:v>5.3564079936312702E-2</c:v>
                </c:pt>
                <c:pt idx="3036">
                  <c:v>5.3571484176907803E-2</c:v>
                </c:pt>
                <c:pt idx="3037">
                  <c:v>5.3578904276753402E-2</c:v>
                </c:pt>
                <c:pt idx="3038">
                  <c:v>5.3586340270260199E-2</c:v>
                </c:pt>
                <c:pt idx="3039">
                  <c:v>5.3593792191912397E-2</c:v>
                </c:pt>
                <c:pt idx="3040">
                  <c:v>5.3601260076268899E-2</c:v>
                </c:pt>
                <c:pt idx="3041">
                  <c:v>5.3608743957962397E-2</c:v>
                </c:pt>
                <c:pt idx="3042">
                  <c:v>5.36162438717004E-2</c:v>
                </c:pt>
                <c:pt idx="3043">
                  <c:v>5.3623759852264703E-2</c:v>
                </c:pt>
                <c:pt idx="3044">
                  <c:v>5.3631291934511903E-2</c:v>
                </c:pt>
                <c:pt idx="3045">
                  <c:v>5.36388401533738E-2</c:v>
                </c:pt>
                <c:pt idx="3046">
                  <c:v>5.3646404543857003E-2</c:v>
                </c:pt>
                <c:pt idx="3047">
                  <c:v>5.36539851410434E-2</c:v>
                </c:pt>
                <c:pt idx="3048">
                  <c:v>5.3661581980090599E-2</c:v>
                </c:pt>
                <c:pt idx="3049">
                  <c:v>5.3669195096231498E-2</c:v>
                </c:pt>
                <c:pt idx="3050">
                  <c:v>5.3676824524775103E-2</c:v>
                </c:pt>
                <c:pt idx="3051">
                  <c:v>5.3684470301106103E-2</c:v>
                </c:pt>
                <c:pt idx="3052">
                  <c:v>5.3692132460685299E-2</c:v>
                </c:pt>
                <c:pt idx="3053">
                  <c:v>5.3699811039050097E-2</c:v>
                </c:pt>
                <c:pt idx="3054">
                  <c:v>5.3707506071814202E-2</c:v>
                </c:pt>
                <c:pt idx="3055">
                  <c:v>5.3715217594667901E-2</c:v>
                </c:pt>
                <c:pt idx="3056">
                  <c:v>5.3722945643378497E-2</c:v>
                </c:pt>
                <c:pt idx="3057">
                  <c:v>5.3730690253790202E-2</c:v>
                </c:pt>
                <c:pt idx="3058">
                  <c:v>5.3738451461824502E-2</c:v>
                </c:pt>
                <c:pt idx="3059">
                  <c:v>5.37462293034799E-2</c:v>
                </c:pt>
                <c:pt idx="3060">
                  <c:v>5.3754023814832901E-2</c:v>
                </c:pt>
                <c:pt idx="3061">
                  <c:v>5.3761835032037603E-2</c:v>
                </c:pt>
                <c:pt idx="3062">
                  <c:v>5.3769662991325802E-2</c:v>
                </c:pt>
                <c:pt idx="3063">
                  <c:v>5.3777507729007502E-2</c:v>
                </c:pt>
                <c:pt idx="3064">
                  <c:v>5.3785369281471103E-2</c:v>
                </c:pt>
                <c:pt idx="3065">
                  <c:v>5.3793247685183197E-2</c:v>
                </c:pt>
                <c:pt idx="3066">
                  <c:v>5.3801142976689101E-2</c:v>
                </c:pt>
                <c:pt idx="3067">
                  <c:v>5.3809055192612899E-2</c:v>
                </c:pt>
                <c:pt idx="3068">
                  <c:v>5.3816984369657803E-2</c:v>
                </c:pt>
                <c:pt idx="3069">
                  <c:v>5.38249305446062E-2</c:v>
                </c:pt>
                <c:pt idx="3070">
                  <c:v>5.3832893754319502E-2</c:v>
                </c:pt>
                <c:pt idx="3071">
                  <c:v>5.3840874035738999E-2</c:v>
                </c:pt>
                <c:pt idx="3072">
                  <c:v>5.38488714258855E-2</c:v>
                </c:pt>
                <c:pt idx="3073">
                  <c:v>5.38568859618598E-2</c:v>
                </c:pt>
                <c:pt idx="3074">
                  <c:v>5.3864917680842797E-2</c:v>
                </c:pt>
                <c:pt idx="3075">
                  <c:v>5.3872966620095802E-2</c:v>
                </c:pt>
                <c:pt idx="3076">
                  <c:v>5.3881032816960099E-2</c:v>
                </c:pt>
                <c:pt idx="3077">
                  <c:v>5.3889116308858301E-2</c:v>
                </c:pt>
                <c:pt idx="3078">
                  <c:v>5.3897217133293401E-2</c:v>
                </c:pt>
                <c:pt idx="3079">
                  <c:v>5.3905335327849503E-2</c:v>
                </c:pt>
                <c:pt idx="3080">
                  <c:v>5.3913470930191998E-2</c:v>
                </c:pt>
                <c:pt idx="3081">
                  <c:v>5.3921623978067802E-2</c:v>
                </c:pt>
                <c:pt idx="3082">
                  <c:v>5.3929794509305101E-2</c:v>
                </c:pt>
                <c:pt idx="3083">
                  <c:v>5.3937982561814299E-2</c:v>
                </c:pt>
                <c:pt idx="3084">
                  <c:v>5.39461881735874E-2</c:v>
                </c:pt>
                <c:pt idx="3085">
                  <c:v>5.3954411382698797E-2</c:v>
                </c:pt>
                <c:pt idx="3086">
                  <c:v>5.3962652227305299E-2</c:v>
                </c:pt>
                <c:pt idx="3087">
                  <c:v>5.3970910745646097E-2</c:v>
                </c:pt>
                <c:pt idx="3088">
                  <c:v>5.3979186976043203E-2</c:v>
                </c:pt>
                <c:pt idx="3089">
                  <c:v>5.3987480956901798E-2</c:v>
                </c:pt>
                <c:pt idx="3090">
                  <c:v>5.3995792726709901E-2</c:v>
                </c:pt>
                <c:pt idx="3091">
                  <c:v>5.4004122324039297E-2</c:v>
                </c:pt>
                <c:pt idx="3092">
                  <c:v>5.4012469787544697E-2</c:v>
                </c:pt>
                <c:pt idx="3093">
                  <c:v>5.4020835155965202E-2</c:v>
                </c:pt>
                <c:pt idx="3094">
                  <c:v>5.4029218468123502E-2</c:v>
                </c:pt>
                <c:pt idx="3095">
                  <c:v>5.4037619762926502E-2</c:v>
                </c:pt>
                <c:pt idx="3096">
                  <c:v>5.4046039079365303E-2</c:v>
                </c:pt>
                <c:pt idx="3097">
                  <c:v>5.4054476456516003E-2</c:v>
                </c:pt>
                <c:pt idx="3098">
                  <c:v>5.4062931933539199E-2</c:v>
                </c:pt>
                <c:pt idx="3099">
                  <c:v>5.4071405549680103E-2</c:v>
                </c:pt>
                <c:pt idx="3100">
                  <c:v>5.4079897344269698E-2</c:v>
                </c:pt>
                <c:pt idx="3101">
                  <c:v>5.4088407356723898E-2</c:v>
                </c:pt>
                <c:pt idx="3102">
                  <c:v>5.4096935626544197E-2</c:v>
                </c:pt>
                <c:pt idx="3103">
                  <c:v>5.4105482193318198E-2</c:v>
                </c:pt>
                <c:pt idx="3104">
                  <c:v>5.4114047096719103E-2</c:v>
                </c:pt>
                <c:pt idx="3105">
                  <c:v>5.4122630376506498E-2</c:v>
                </c:pt>
                <c:pt idx="3106">
                  <c:v>5.4131232072526299E-2</c:v>
                </c:pt>
                <c:pt idx="3107">
                  <c:v>5.4139852224711099E-2</c:v>
                </c:pt>
                <c:pt idx="3108">
                  <c:v>5.4148490873080102E-2</c:v>
                </c:pt>
                <c:pt idx="3109">
                  <c:v>5.4157148057739801E-2</c:v>
                </c:pt>
                <c:pt idx="3110">
                  <c:v>5.4165823818883803E-2</c:v>
                </c:pt>
                <c:pt idx="3111">
                  <c:v>5.4174518196792899E-2</c:v>
                </c:pt>
                <c:pt idx="3112">
                  <c:v>5.4183231231836E-2</c:v>
                </c:pt>
                <c:pt idx="3113">
                  <c:v>5.4191962964469799E-2</c:v>
                </c:pt>
                <c:pt idx="3114">
                  <c:v>5.4200713435238503E-2</c:v>
                </c:pt>
                <c:pt idx="3115">
                  <c:v>5.4209482684775302E-2</c:v>
                </c:pt>
                <c:pt idx="3116">
                  <c:v>5.4218270753801499E-2</c:v>
                </c:pt>
                <c:pt idx="3117">
                  <c:v>5.42270776831274E-2</c:v>
                </c:pt>
                <c:pt idx="3118">
                  <c:v>5.4235903513651901E-2</c:v>
                </c:pt>
                <c:pt idx="3119">
                  <c:v>5.4244748286363401E-2</c:v>
                </c:pt>
                <c:pt idx="3120">
                  <c:v>5.42536120423395E-2</c:v>
                </c:pt>
                <c:pt idx="3121">
                  <c:v>5.4262494822747302E-2</c:v>
                </c:pt>
                <c:pt idx="3122">
                  <c:v>5.4271396668844098E-2</c:v>
                </c:pt>
                <c:pt idx="3123">
                  <c:v>5.4280317621976798E-2</c:v>
                </c:pt>
                <c:pt idx="3124">
                  <c:v>5.42892577235825E-2</c:v>
                </c:pt>
                <c:pt idx="3125">
                  <c:v>5.4298217015189401E-2</c:v>
                </c:pt>
                <c:pt idx="3126">
                  <c:v>5.4307195538415898E-2</c:v>
                </c:pt>
                <c:pt idx="3127">
                  <c:v>5.4316193334971397E-2</c:v>
                </c:pt>
                <c:pt idx="3128">
                  <c:v>5.4325210446656502E-2</c:v>
                </c:pt>
                <c:pt idx="3129">
                  <c:v>5.4334246915363003E-2</c:v>
                </c:pt>
                <c:pt idx="3130">
                  <c:v>5.4343302783074601E-2</c:v>
                </c:pt>
                <c:pt idx="3131">
                  <c:v>5.4352378091866799E-2</c:v>
                </c:pt>
                <c:pt idx="3132">
                  <c:v>5.4361472883906803E-2</c:v>
                </c:pt>
                <c:pt idx="3133">
                  <c:v>5.4370587201454802E-2</c:v>
                </c:pt>
                <c:pt idx="3134">
                  <c:v>5.4379721086862398E-2</c:v>
                </c:pt>
                <c:pt idx="3135">
                  <c:v>5.4388874582575103E-2</c:v>
                </c:pt>
                <c:pt idx="3136">
                  <c:v>5.43980477311308E-2</c:v>
                </c:pt>
                <c:pt idx="3137">
                  <c:v>5.4407240575160401E-2</c:v>
                </c:pt>
                <c:pt idx="3138">
                  <c:v>5.44164531573888E-2</c:v>
                </c:pt>
                <c:pt idx="3139">
                  <c:v>5.4425685520634301E-2</c:v>
                </c:pt>
                <c:pt idx="3140">
                  <c:v>5.4434937707809002E-2</c:v>
                </c:pt>
                <c:pt idx="3141">
                  <c:v>5.4444209761919299E-2</c:v>
                </c:pt>
                <c:pt idx="3142">
                  <c:v>5.4453501726066098E-2</c:v>
                </c:pt>
                <c:pt idx="3143">
                  <c:v>5.4462813643444498E-2</c:v>
                </c:pt>
                <c:pt idx="3144">
                  <c:v>5.4472145557344899E-2</c:v>
                </c:pt>
                <c:pt idx="3145">
                  <c:v>5.4481497511152603E-2</c:v>
                </c:pt>
                <c:pt idx="3146">
                  <c:v>5.4490869548348302E-2</c:v>
                </c:pt>
                <c:pt idx="3147">
                  <c:v>5.4500260257838697E-2</c:v>
                </c:pt>
                <c:pt idx="3148">
                  <c:v>5.4509666184800298E-2</c:v>
                </c:pt>
                <c:pt idx="3149">
                  <c:v>5.4519087362136197E-2</c:v>
                </c:pt>
                <c:pt idx="3150">
                  <c:v>5.4528523822847903E-2</c:v>
                </c:pt>
                <c:pt idx="3151">
                  <c:v>5.4537975600035198E-2</c:v>
                </c:pt>
                <c:pt idx="3152">
                  <c:v>5.4547442726896801E-2</c:v>
                </c:pt>
                <c:pt idx="3153">
                  <c:v>5.4556925236731002E-2</c:v>
                </c:pt>
                <c:pt idx="3154">
                  <c:v>5.4566423162935397E-2</c:v>
                </c:pt>
                <c:pt idx="3155">
                  <c:v>5.4575936539007698E-2</c:v>
                </c:pt>
                <c:pt idx="3156">
                  <c:v>5.4585465398546099E-2</c:v>
                </c:pt>
                <c:pt idx="3157">
                  <c:v>5.4595009775249399E-2</c:v>
                </c:pt>
                <c:pt idx="3158">
                  <c:v>5.4604569702917702E-2</c:v>
                </c:pt>
                <c:pt idx="3159">
                  <c:v>5.4614145215452201E-2</c:v>
                </c:pt>
                <c:pt idx="3160">
                  <c:v>5.46237363468563E-2</c:v>
                </c:pt>
                <c:pt idx="3161">
                  <c:v>5.4633343131235398E-2</c:v>
                </c:pt>
                <c:pt idx="3162">
                  <c:v>5.4642965602797598E-2</c:v>
                </c:pt>
                <c:pt idx="3163">
                  <c:v>5.4652603795854099E-2</c:v>
                </c:pt>
                <c:pt idx="3164">
                  <c:v>5.4662257744819101E-2</c:v>
                </c:pt>
                <c:pt idx="3165">
                  <c:v>5.4671927484210903E-2</c:v>
                </c:pt>
                <c:pt idx="3166">
                  <c:v>5.4681613048651698E-2</c:v>
                </c:pt>
                <c:pt idx="3167">
                  <c:v>5.4691314472868402E-2</c:v>
                </c:pt>
                <c:pt idx="3168">
                  <c:v>5.4701031791692403E-2</c:v>
                </c:pt>
                <c:pt idx="3169">
                  <c:v>5.4710765040060901E-2</c:v>
                </c:pt>
                <c:pt idx="3170">
                  <c:v>5.4720514253016203E-2</c:v>
                </c:pt>
                <c:pt idx="3171">
                  <c:v>5.4730279465707202E-2</c:v>
                </c:pt>
                <c:pt idx="3172">
                  <c:v>5.47400607133888E-2</c:v>
                </c:pt>
                <c:pt idx="3173">
                  <c:v>5.4749858031423099E-2</c:v>
                </c:pt>
                <c:pt idx="3174">
                  <c:v>5.4759671455279102E-2</c:v>
                </c:pt>
                <c:pt idx="3175">
                  <c:v>5.4769501020533601E-2</c:v>
                </c:pt>
                <c:pt idx="3176">
                  <c:v>5.4779346762871599E-2</c:v>
                </c:pt>
                <c:pt idx="3177">
                  <c:v>5.4789208718086201E-2</c:v>
                </c:pt>
                <c:pt idx="3178">
                  <c:v>5.4799086922079597E-2</c:v>
                </c:pt>
                <c:pt idx="3179">
                  <c:v>5.4808981410863003E-2</c:v>
                </c:pt>
                <c:pt idx="3180">
                  <c:v>5.4818892220557601E-2</c:v>
                </c:pt>
                <c:pt idx="3181">
                  <c:v>5.4828819387394402E-2</c:v>
                </c:pt>
                <c:pt idx="3182">
                  <c:v>5.4838762947714899E-2</c:v>
                </c:pt>
                <c:pt idx="3183">
                  <c:v>5.4848722937971502E-2</c:v>
                </c:pt>
                <c:pt idx="3184">
                  <c:v>5.4858699394727997E-2</c:v>
                </c:pt>
                <c:pt idx="3185">
                  <c:v>5.4868692354659701E-2</c:v>
                </c:pt>
                <c:pt idx="3186">
                  <c:v>5.4878701854554297E-2</c:v>
                </c:pt>
                <c:pt idx="3187">
                  <c:v>5.4888727931311901E-2</c:v>
                </c:pt>
                <c:pt idx="3188">
                  <c:v>5.4898770621945703E-2</c:v>
                </c:pt>
                <c:pt idx="3189">
                  <c:v>5.4908829963581998E-2</c:v>
                </c:pt>
                <c:pt idx="3190">
                  <c:v>5.4918905993461102E-2</c:v>
                </c:pt>
                <c:pt idx="3191">
                  <c:v>5.49289987489378E-2</c:v>
                </c:pt>
                <c:pt idx="3192">
                  <c:v>5.4939108267481197E-2</c:v>
                </c:pt>
                <c:pt idx="3193">
                  <c:v>5.4949234586675798E-2</c:v>
                </c:pt>
                <c:pt idx="3194">
                  <c:v>5.4959377744221501E-2</c:v>
                </c:pt>
                <c:pt idx="3195">
                  <c:v>5.4969537777934098E-2</c:v>
                </c:pt>
                <c:pt idx="3196">
                  <c:v>5.4979714725746101E-2</c:v>
                </c:pt>
                <c:pt idx="3197">
                  <c:v>5.4989908625706602E-2</c:v>
                </c:pt>
                <c:pt idx="3198">
                  <c:v>5.5000119515982097E-2</c:v>
                </c:pt>
                <c:pt idx="3199">
                  <c:v>5.5010347434857103E-2</c:v>
                </c:pt>
                <c:pt idx="3200">
                  <c:v>5.5020592420733698E-2</c:v>
                </c:pt>
                <c:pt idx="3201">
                  <c:v>5.5030854512133097E-2</c:v>
                </c:pt>
                <c:pt idx="3202">
                  <c:v>5.50411337476958E-2</c:v>
                </c:pt>
                <c:pt idx="3203">
                  <c:v>5.5051430166181102E-2</c:v>
                </c:pt>
                <c:pt idx="3204">
                  <c:v>5.5061743806468999E-2</c:v>
                </c:pt>
                <c:pt idx="3205">
                  <c:v>5.5072074707559697E-2</c:v>
                </c:pt>
                <c:pt idx="3206">
                  <c:v>5.5082422908574298E-2</c:v>
                </c:pt>
                <c:pt idx="3207">
                  <c:v>5.5092788448755099E-2</c:v>
                </c:pt>
                <c:pt idx="3208">
                  <c:v>5.5103171367466598E-2</c:v>
                </c:pt>
                <c:pt idx="3209">
                  <c:v>5.5113571704195501E-2</c:v>
                </c:pt>
                <c:pt idx="3210">
                  <c:v>5.5123989498551101E-2</c:v>
                </c:pt>
                <c:pt idx="3211">
                  <c:v>5.5134424790266E-2</c:v>
                </c:pt>
                <c:pt idx="3212">
                  <c:v>5.5144877619196703E-2</c:v>
                </c:pt>
                <c:pt idx="3213">
                  <c:v>5.51553480253235E-2</c:v>
                </c:pt>
                <c:pt idx="3214">
                  <c:v>5.5165836048751901E-2</c:v>
                </c:pt>
                <c:pt idx="3215">
                  <c:v>5.5176341729712003E-2</c:v>
                </c:pt>
                <c:pt idx="3216">
                  <c:v>5.5186865108559899E-2</c:v>
                </c:pt>
                <c:pt idx="3217">
                  <c:v>5.5197406225777602E-2</c:v>
                </c:pt>
                <c:pt idx="3218">
                  <c:v>5.52079651219737E-2</c:v>
                </c:pt>
                <c:pt idx="3219">
                  <c:v>5.5218541837884001E-2</c:v>
                </c:pt>
                <c:pt idx="3220">
                  <c:v>5.5229136414371799E-2</c:v>
                </c:pt>
                <c:pt idx="3221">
                  <c:v>5.5239748892428303E-2</c:v>
                </c:pt>
                <c:pt idx="3222">
                  <c:v>5.5250379313173503E-2</c:v>
                </c:pt>
                <c:pt idx="3223">
                  <c:v>5.5261027717856299E-2</c:v>
                </c:pt>
                <c:pt idx="3224">
                  <c:v>5.5271694147855099E-2</c:v>
                </c:pt>
                <c:pt idx="3225">
                  <c:v>5.5282378644678602E-2</c:v>
                </c:pt>
                <c:pt idx="3226">
                  <c:v>5.5293081249965702E-2</c:v>
                </c:pt>
                <c:pt idx="3227">
                  <c:v>5.5303802005486499E-2</c:v>
                </c:pt>
                <c:pt idx="3228">
                  <c:v>5.53145409531429E-2</c:v>
                </c:pt>
                <c:pt idx="3229">
                  <c:v>5.5325298134968198E-2</c:v>
                </c:pt>
                <c:pt idx="3230">
                  <c:v>5.5336073593129198E-2</c:v>
                </c:pt>
                <c:pt idx="3231">
                  <c:v>5.5346867369925098E-2</c:v>
                </c:pt>
                <c:pt idx="3232">
                  <c:v>5.5357679507788998E-2</c:v>
                </c:pt>
                <c:pt idx="3233">
                  <c:v>5.5368510049288E-2</c:v>
                </c:pt>
                <c:pt idx="3234">
                  <c:v>5.5379359037124001E-2</c:v>
                </c:pt>
                <c:pt idx="3235">
                  <c:v>5.5390226514134097E-2</c:v>
                </c:pt>
                <c:pt idx="3236">
                  <c:v>5.5401112523290899E-2</c:v>
                </c:pt>
                <c:pt idx="3237">
                  <c:v>5.5412017107703403E-2</c:v>
                </c:pt>
                <c:pt idx="3238">
                  <c:v>5.5422940310617397E-2</c:v>
                </c:pt>
                <c:pt idx="3239">
                  <c:v>5.5433882175415998E-2</c:v>
                </c:pt>
                <c:pt idx="3240">
                  <c:v>5.5444842745619997E-2</c:v>
                </c:pt>
                <c:pt idx="3241">
                  <c:v>5.5455822064888798E-2</c:v>
                </c:pt>
                <c:pt idx="3242">
                  <c:v>5.5466820177020697E-2</c:v>
                </c:pt>
                <c:pt idx="3243">
                  <c:v>5.5477837125953201E-2</c:v>
                </c:pt>
                <c:pt idx="3244">
                  <c:v>5.5488872955763997E-2</c:v>
                </c:pt>
                <c:pt idx="3245">
                  <c:v>5.54999277106717E-2</c:v>
                </c:pt>
                <c:pt idx="3246">
                  <c:v>5.5511001435035401E-2</c:v>
                </c:pt>
                <c:pt idx="3247">
                  <c:v>5.55220941733564E-2</c:v>
                </c:pt>
                <c:pt idx="3248">
                  <c:v>5.5533205970277999E-2</c:v>
                </c:pt>
                <c:pt idx="3249">
                  <c:v>5.5544336870586297E-2</c:v>
                </c:pt>
                <c:pt idx="3250">
                  <c:v>5.5555486919210903E-2</c:v>
                </c:pt>
                <c:pt idx="3251">
                  <c:v>5.5566656161225303E-2</c:v>
                </c:pt>
                <c:pt idx="3252">
                  <c:v>5.5577844641847202E-2</c:v>
                </c:pt>
                <c:pt idx="3253">
                  <c:v>5.5589052406439902E-2</c:v>
                </c:pt>
                <c:pt idx="3254">
                  <c:v>5.5600279500512002E-2</c:v>
                </c:pt>
                <c:pt idx="3255">
                  <c:v>5.5611525969718398E-2</c:v>
                </c:pt>
                <c:pt idx="3256">
                  <c:v>5.5622791859860701E-2</c:v>
                </c:pt>
                <c:pt idx="3257">
                  <c:v>5.5634077216888199E-2</c:v>
                </c:pt>
                <c:pt idx="3258">
                  <c:v>5.5645382086897899E-2</c:v>
                </c:pt>
                <c:pt idx="3259">
                  <c:v>5.5656706516135301E-2</c:v>
                </c:pt>
                <c:pt idx="3260">
                  <c:v>5.5668050550995302E-2</c:v>
                </c:pt>
                <c:pt idx="3261">
                  <c:v>5.5679414238022598E-2</c:v>
                </c:pt>
                <c:pt idx="3262">
                  <c:v>5.5690797623911902E-2</c:v>
                </c:pt>
                <c:pt idx="3263">
                  <c:v>5.5702200755509197E-2</c:v>
                </c:pt>
                <c:pt idx="3264">
                  <c:v>5.5713623679811697E-2</c:v>
                </c:pt>
                <c:pt idx="3265">
                  <c:v>5.5725066443969101E-2</c:v>
                </c:pt>
                <c:pt idx="3266">
                  <c:v>5.5736529095283698E-2</c:v>
                </c:pt>
                <c:pt idx="3267">
                  <c:v>5.5748011681211303E-2</c:v>
                </c:pt>
                <c:pt idx="3268">
                  <c:v>5.5759514249361403E-2</c:v>
                </c:pt>
                <c:pt idx="3269">
                  <c:v>5.5771036847498401E-2</c:v>
                </c:pt>
                <c:pt idx="3270">
                  <c:v>5.5782579523542E-2</c:v>
                </c:pt>
                <c:pt idx="3271">
                  <c:v>5.57941423255673E-2</c:v>
                </c:pt>
                <c:pt idx="3272">
                  <c:v>5.5805725301806497E-2</c:v>
                </c:pt>
                <c:pt idx="3273">
                  <c:v>5.5817328500648203E-2</c:v>
                </c:pt>
                <c:pt idx="3274">
                  <c:v>5.5828951970639598E-2</c:v>
                </c:pt>
                <c:pt idx="3275">
                  <c:v>5.5840595760485598E-2</c:v>
                </c:pt>
                <c:pt idx="3276">
                  <c:v>5.5852259919050302E-2</c:v>
                </c:pt>
                <c:pt idx="3277">
                  <c:v>5.5863944495357601E-2</c:v>
                </c:pt>
                <c:pt idx="3278">
                  <c:v>5.5875649538591698E-2</c:v>
                </c:pt>
                <c:pt idx="3279">
                  <c:v>5.5887375098097603E-2</c:v>
                </c:pt>
                <c:pt idx="3280">
                  <c:v>5.5899121223382198E-2</c:v>
                </c:pt>
                <c:pt idx="3281">
                  <c:v>5.59108879641141E-2</c:v>
                </c:pt>
                <c:pt idx="3282">
                  <c:v>5.5922675370125602E-2</c:v>
                </c:pt>
                <c:pt idx="3283">
                  <c:v>5.5934483491411897E-2</c:v>
                </c:pt>
                <c:pt idx="3284">
                  <c:v>5.5946312378132898E-2</c:v>
                </c:pt>
                <c:pt idx="3285">
                  <c:v>5.5958162080613397E-2</c:v>
                </c:pt>
                <c:pt idx="3286">
                  <c:v>5.5970032649343297E-2</c:v>
                </c:pt>
                <c:pt idx="3287">
                  <c:v>5.5981924134979502E-2</c:v>
                </c:pt>
                <c:pt idx="3288">
                  <c:v>5.5993836588345398E-2</c:v>
                </c:pt>
                <c:pt idx="3289">
                  <c:v>5.6005770060431899E-2</c:v>
                </c:pt>
                <c:pt idx="3290">
                  <c:v>5.6017724602398601E-2</c:v>
                </c:pt>
                <c:pt idx="3291">
                  <c:v>5.6029700265574002E-2</c:v>
                </c:pt>
                <c:pt idx="3292">
                  <c:v>5.6041697101456102E-2</c:v>
                </c:pt>
                <c:pt idx="3293">
                  <c:v>5.6053715161713397E-2</c:v>
                </c:pt>
                <c:pt idx="3294">
                  <c:v>5.6065754498185703E-2</c:v>
                </c:pt>
                <c:pt idx="3295">
                  <c:v>5.6077815162884202E-2</c:v>
                </c:pt>
                <c:pt idx="3296">
                  <c:v>5.6089897207992803E-2</c:v>
                </c:pt>
                <c:pt idx="3297">
                  <c:v>5.6102000685868798E-2</c:v>
                </c:pt>
                <c:pt idx="3298">
                  <c:v>5.6114125649043001E-2</c:v>
                </c:pt>
                <c:pt idx="3299">
                  <c:v>5.6126272150221201E-2</c:v>
                </c:pt>
                <c:pt idx="3300">
                  <c:v>5.6138440242284399E-2</c:v>
                </c:pt>
                <c:pt idx="3301">
                  <c:v>5.6150629978289603E-2</c:v>
                </c:pt>
                <c:pt idx="3302">
                  <c:v>5.6162841411471001E-2</c:v>
                </c:pt>
                <c:pt idx="3303">
                  <c:v>5.6175074595239599E-2</c:v>
                </c:pt>
                <c:pt idx="3304">
                  <c:v>5.6187329583185501E-2</c:v>
                </c:pt>
                <c:pt idx="3305">
                  <c:v>5.6199606429077197E-2</c:v>
                </c:pt>
                <c:pt idx="3306">
                  <c:v>5.6211905186863302E-2</c:v>
                </c:pt>
                <c:pt idx="3307">
                  <c:v>5.6224225910672797E-2</c:v>
                </c:pt>
                <c:pt idx="3308">
                  <c:v>5.6236568654815897E-2</c:v>
                </c:pt>
                <c:pt idx="3309">
                  <c:v>5.6248933473784901E-2</c:v>
                </c:pt>
                <c:pt idx="3310">
                  <c:v>5.6261320422254603E-2</c:v>
                </c:pt>
                <c:pt idx="3311">
                  <c:v>5.6273729555083703E-2</c:v>
                </c:pt>
                <c:pt idx="3312">
                  <c:v>5.6286160927314997E-2</c:v>
                </c:pt>
                <c:pt idx="3313">
                  <c:v>5.6298614594176198E-2</c:v>
                </c:pt>
                <c:pt idx="3314">
                  <c:v>5.6311090611081201E-2</c:v>
                </c:pt>
                <c:pt idx="3315">
                  <c:v>5.6323589033630203E-2</c:v>
                </c:pt>
                <c:pt idx="3316">
                  <c:v>5.6336109917610899E-2</c:v>
                </c:pt>
                <c:pt idx="3317">
                  <c:v>5.6348653318999103E-2</c:v>
                </c:pt>
                <c:pt idx="3318">
                  <c:v>5.63612192939595E-2</c:v>
                </c:pt>
                <c:pt idx="3319">
                  <c:v>5.6373807898846898E-2</c:v>
                </c:pt>
                <c:pt idx="3320">
                  <c:v>5.6386419190206198E-2</c:v>
                </c:pt>
                <c:pt idx="3321">
                  <c:v>5.6399053224773898E-2</c:v>
                </c:pt>
                <c:pt idx="3322">
                  <c:v>5.6411710059478599E-2</c:v>
                </c:pt>
                <c:pt idx="3323">
                  <c:v>5.64243897514419E-2</c:v>
                </c:pt>
                <c:pt idx="3324">
                  <c:v>5.6437092357979099E-2</c:v>
                </c:pt>
                <c:pt idx="3325">
                  <c:v>5.6449817936599998E-2</c:v>
                </c:pt>
                <c:pt idx="3326">
                  <c:v>5.6462566545010098E-2</c:v>
                </c:pt>
                <c:pt idx="3327">
                  <c:v>5.6475338241110902E-2</c:v>
                </c:pt>
                <c:pt idx="3328">
                  <c:v>5.6488133083001102E-2</c:v>
                </c:pt>
                <c:pt idx="3329">
                  <c:v>5.65009511289771E-2</c:v>
                </c:pt>
                <c:pt idx="3330">
                  <c:v>5.6513792437534301E-2</c:v>
                </c:pt>
                <c:pt idx="3331">
                  <c:v>5.6526657067367397E-2</c:v>
                </c:pt>
                <c:pt idx="3332">
                  <c:v>5.6539545077372001E-2</c:v>
                </c:pt>
                <c:pt idx="3333">
                  <c:v>5.6552456526644299E-2</c:v>
                </c:pt>
                <c:pt idx="3334">
                  <c:v>5.6565391474483299E-2</c:v>
                </c:pt>
                <c:pt idx="3335">
                  <c:v>5.6578349980390401E-2</c:v>
                </c:pt>
                <c:pt idx="3336">
                  <c:v>5.6591332104071398E-2</c:v>
                </c:pt>
                <c:pt idx="3337">
                  <c:v>5.6604337905436501E-2</c:v>
                </c:pt>
                <c:pt idx="3338">
                  <c:v>5.66173674446016E-2</c:v>
                </c:pt>
                <c:pt idx="3339">
                  <c:v>5.6630420781889103E-2</c:v>
                </c:pt>
                <c:pt idx="3340">
                  <c:v>5.6643497977828597E-2</c:v>
                </c:pt>
                <c:pt idx="3341">
                  <c:v>5.6656599093158302E-2</c:v>
                </c:pt>
                <c:pt idx="3342">
                  <c:v>5.6669724188825203E-2</c:v>
                </c:pt>
                <c:pt idx="3343">
                  <c:v>5.6682873325986399E-2</c:v>
                </c:pt>
                <c:pt idx="3344">
                  <c:v>5.6696046566010301E-2</c:v>
                </c:pt>
                <c:pt idx="3345">
                  <c:v>5.6709243970476601E-2</c:v>
                </c:pt>
                <c:pt idx="3346">
                  <c:v>5.67224656011781E-2</c:v>
                </c:pt>
                <c:pt idx="3347">
                  <c:v>5.67357115201211E-2</c:v>
                </c:pt>
                <c:pt idx="3348">
                  <c:v>5.6748981789526698E-2</c:v>
                </c:pt>
                <c:pt idx="3349">
                  <c:v>5.6762276471831401E-2</c:v>
                </c:pt>
                <c:pt idx="3350">
                  <c:v>5.6775595629688098E-2</c:v>
                </c:pt>
                <c:pt idx="3351">
                  <c:v>5.6788939325967097E-2</c:v>
                </c:pt>
                <c:pt idx="3352">
                  <c:v>5.6802307623757202E-2</c:v>
                </c:pt>
                <c:pt idx="3353">
                  <c:v>5.6815700586366202E-2</c:v>
                </c:pt>
                <c:pt idx="3354">
                  <c:v>5.6829118277322198E-2</c:v>
                </c:pt>
                <c:pt idx="3355">
                  <c:v>5.6842560760374597E-2</c:v>
                </c:pt>
                <c:pt idx="3356">
                  <c:v>5.6856028099494797E-2</c:v>
                </c:pt>
                <c:pt idx="3357">
                  <c:v>5.6869520358877303E-2</c:v>
                </c:pt>
                <c:pt idx="3358">
                  <c:v>5.6883037602941E-2</c:v>
                </c:pt>
                <c:pt idx="3359">
                  <c:v>5.6896579896329E-2</c:v>
                </c:pt>
                <c:pt idx="3360">
                  <c:v>5.6910147303911397E-2</c:v>
                </c:pt>
                <c:pt idx="3361">
                  <c:v>5.6923739890784697E-2</c:v>
                </c:pt>
                <c:pt idx="3362">
                  <c:v>5.6937357722273603E-2</c:v>
                </c:pt>
                <c:pt idx="3363">
                  <c:v>5.6951000863931699E-2</c:v>
                </c:pt>
                <c:pt idx="3364">
                  <c:v>5.69646693815428E-2</c:v>
                </c:pt>
                <c:pt idx="3365">
                  <c:v>5.6978363341121302E-2</c:v>
                </c:pt>
                <c:pt idx="3366">
                  <c:v>5.6992082808914102E-2</c:v>
                </c:pt>
                <c:pt idx="3367">
                  <c:v>5.7005827851400799E-2</c:v>
                </c:pt>
                <c:pt idx="3368">
                  <c:v>5.7019598535295098E-2</c:v>
                </c:pt>
                <c:pt idx="3369">
                  <c:v>5.7033394927545701E-2</c:v>
                </c:pt>
                <c:pt idx="3370">
                  <c:v>5.7047217095337797E-2</c:v>
                </c:pt>
                <c:pt idx="3371">
                  <c:v>5.7061065106093302E-2</c:v>
                </c:pt>
                <c:pt idx="3372">
                  <c:v>5.7074939027472502E-2</c:v>
                </c:pt>
                <c:pt idx="3373">
                  <c:v>5.7088838927374999E-2</c:v>
                </c:pt>
                <c:pt idx="3374">
                  <c:v>5.71027648739404E-2</c:v>
                </c:pt>
                <c:pt idx="3375">
                  <c:v>5.7116716935550198E-2</c:v>
                </c:pt>
                <c:pt idx="3376">
                  <c:v>5.7130695180827702E-2</c:v>
                </c:pt>
                <c:pt idx="3377">
                  <c:v>5.71446996786402E-2</c:v>
                </c:pt>
                <c:pt idx="3378">
                  <c:v>5.7158730498099303E-2</c:v>
                </c:pt>
                <c:pt idx="3379">
                  <c:v>5.7172787708562503E-2</c:v>
                </c:pt>
                <c:pt idx="3380">
                  <c:v>5.71868713796337E-2</c:v>
                </c:pt>
                <c:pt idx="3381">
                  <c:v>5.7200981581165003E-2</c:v>
                </c:pt>
                <c:pt idx="3382">
                  <c:v>5.72151183832574E-2</c:v>
                </c:pt>
                <c:pt idx="3383">
                  <c:v>5.7229281856261797E-2</c:v>
                </c:pt>
                <c:pt idx="3384">
                  <c:v>5.7243472070780302E-2</c:v>
                </c:pt>
                <c:pt idx="3385">
                  <c:v>5.7257689097667402E-2</c:v>
                </c:pt>
                <c:pt idx="3386">
                  <c:v>5.7271933008031101E-2</c:v>
                </c:pt>
                <c:pt idx="3387">
                  <c:v>5.7286203873233597E-2</c:v>
                </c:pt>
                <c:pt idx="3388">
                  <c:v>5.7300501764893298E-2</c:v>
                </c:pt>
                <c:pt idx="3389">
                  <c:v>5.7314826754885001E-2</c:v>
                </c:pt>
                <c:pt idx="3390">
                  <c:v>5.73291789153417E-2</c:v>
                </c:pt>
                <c:pt idx="3391">
                  <c:v>5.7343558318655501E-2</c:v>
                </c:pt>
                <c:pt idx="3392">
                  <c:v>5.7357965037478899E-2</c:v>
                </c:pt>
                <c:pt idx="3393">
                  <c:v>5.7372399144725701E-2</c:v>
                </c:pt>
                <c:pt idx="3394">
                  <c:v>5.7386860713572498E-2</c:v>
                </c:pt>
                <c:pt idx="3395">
                  <c:v>5.7401349817459701E-2</c:v>
                </c:pt>
                <c:pt idx="3396">
                  <c:v>5.7415866530092598E-2</c:v>
                </c:pt>
                <c:pt idx="3397">
                  <c:v>5.7430410925442897E-2</c:v>
                </c:pt>
                <c:pt idx="3398">
                  <c:v>5.7444983077749902E-2</c:v>
                </c:pt>
                <c:pt idx="3399">
                  <c:v>5.7459583061521102E-2</c:v>
                </c:pt>
                <c:pt idx="3400">
                  <c:v>5.7474210951534002E-2</c:v>
                </c:pt>
                <c:pt idx="3401">
                  <c:v>5.7488866822837298E-2</c:v>
                </c:pt>
                <c:pt idx="3402">
                  <c:v>5.75035507507521E-2</c:v>
                </c:pt>
                <c:pt idx="3403">
                  <c:v>5.7518262810872502E-2</c:v>
                </c:pt>
                <c:pt idx="3404">
                  <c:v>5.7533003079068099E-2</c:v>
                </c:pt>
                <c:pt idx="3405">
                  <c:v>5.7547771631484099E-2</c:v>
                </c:pt>
                <c:pt idx="3406">
                  <c:v>5.7562568544543002E-2</c:v>
                </c:pt>
                <c:pt idx="3407">
                  <c:v>5.75773938949459E-2</c:v>
                </c:pt>
                <c:pt idx="3408">
                  <c:v>5.7592247759673899E-2</c:v>
                </c:pt>
                <c:pt idx="3409">
                  <c:v>5.7607130215988803E-2</c:v>
                </c:pt>
                <c:pt idx="3410">
                  <c:v>5.7622041341435302E-2</c:v>
                </c:pt>
                <c:pt idx="3411">
                  <c:v>5.7636981213841303E-2</c:v>
                </c:pt>
                <c:pt idx="3412">
                  <c:v>5.7651949911319798E-2</c:v>
                </c:pt>
                <c:pt idx="3413">
                  <c:v>5.7666947512270403E-2</c:v>
                </c:pt>
                <c:pt idx="3414">
                  <c:v>5.7681974095379701E-2</c:v>
                </c:pt>
                <c:pt idx="3415">
                  <c:v>5.7697029739623998E-2</c:v>
                </c:pt>
                <c:pt idx="3416">
                  <c:v>5.7712114524268901E-2</c:v>
                </c:pt>
                <c:pt idx="3417">
                  <c:v>5.7727228528872403E-2</c:v>
                </c:pt>
                <c:pt idx="3418">
                  <c:v>5.77423718332849E-2</c:v>
                </c:pt>
                <c:pt idx="3419">
                  <c:v>5.7757544517651402E-2</c:v>
                </c:pt>
                <c:pt idx="3420">
                  <c:v>5.7772746662412298E-2</c:v>
                </c:pt>
                <c:pt idx="3421">
                  <c:v>5.7787978348305E-2</c:v>
                </c:pt>
                <c:pt idx="3422">
                  <c:v>5.7803239656365503E-2</c:v>
                </c:pt>
                <c:pt idx="3423">
                  <c:v>5.7818530667929399E-2</c:v>
                </c:pt>
                <c:pt idx="3424">
                  <c:v>5.7833851464633303E-2</c:v>
                </c:pt>
                <c:pt idx="3425">
                  <c:v>5.7849202128416599E-2</c:v>
                </c:pt>
                <c:pt idx="3426">
                  <c:v>5.78645827415223E-2</c:v>
                </c:pt>
                <c:pt idx="3427">
                  <c:v>5.7879993386499302E-2</c:v>
                </c:pt>
                <c:pt idx="3428">
                  <c:v>5.7895434146202497E-2</c:v>
                </c:pt>
                <c:pt idx="3429">
                  <c:v>5.79109051037957E-2</c:v>
                </c:pt>
                <c:pt idx="3430">
                  <c:v>5.7926406342752097E-2</c:v>
                </c:pt>
                <c:pt idx="3431">
                  <c:v>5.7941937946855801E-2</c:v>
                </c:pt>
                <c:pt idx="3432">
                  <c:v>5.7957500000203603E-2</c:v>
                </c:pt>
                <c:pt idx="3433">
                  <c:v>5.7973092587206398E-2</c:v>
                </c:pt>
                <c:pt idx="3434">
                  <c:v>5.7988715792590302E-2</c:v>
                </c:pt>
                <c:pt idx="3435">
                  <c:v>5.8004369701398599E-2</c:v>
                </c:pt>
                <c:pt idx="3436">
                  <c:v>5.8020054398992903E-2</c:v>
                </c:pt>
                <c:pt idx="3437">
                  <c:v>5.80357699710548E-2</c:v>
                </c:pt>
                <c:pt idx="3438">
                  <c:v>5.80515165035871E-2</c:v>
                </c:pt>
                <c:pt idx="3439">
                  <c:v>5.8067294082915999E-2</c:v>
                </c:pt>
                <c:pt idx="3440">
                  <c:v>5.80831027956916E-2</c:v>
                </c:pt>
                <c:pt idx="3441">
                  <c:v>5.80989427288904E-2</c:v>
                </c:pt>
                <c:pt idx="3442">
                  <c:v>5.8114813969816402E-2</c:v>
                </c:pt>
                <c:pt idx="3443">
                  <c:v>5.81307166061025E-2</c:v>
                </c:pt>
                <c:pt idx="3444">
                  <c:v>5.8146650725712297E-2</c:v>
                </c:pt>
                <c:pt idx="3445">
                  <c:v>5.8162616416941697E-2</c:v>
                </c:pt>
                <c:pt idx="3446">
                  <c:v>5.8178613768420297E-2</c:v>
                </c:pt>
                <c:pt idx="3447">
                  <c:v>5.8194642869113002E-2</c:v>
                </c:pt>
                <c:pt idx="3448">
                  <c:v>5.8210703808321697E-2</c:v>
                </c:pt>
                <c:pt idx="3449">
                  <c:v>5.82267966756869E-2</c:v>
                </c:pt>
                <c:pt idx="3450">
                  <c:v>5.8242921561189202E-2</c:v>
                </c:pt>
                <c:pt idx="3451">
                  <c:v>5.8259078555150903E-2</c:v>
                </c:pt>
                <c:pt idx="3452">
                  <c:v>5.8275267748237998E-2</c:v>
                </c:pt>
                <c:pt idx="3453">
                  <c:v>5.8291489231461199E-2</c:v>
                </c:pt>
                <c:pt idx="3454">
                  <c:v>5.8307743096178102E-2</c:v>
                </c:pt>
                <c:pt idx="3455">
                  <c:v>5.8324029434094697E-2</c:v>
                </c:pt>
                <c:pt idx="3456">
                  <c:v>5.8340348337266902E-2</c:v>
                </c:pt>
                <c:pt idx="3457">
                  <c:v>5.8356699898102403E-2</c:v>
                </c:pt>
                <c:pt idx="3458">
                  <c:v>5.8373084209362103E-2</c:v>
                </c:pt>
                <c:pt idx="3459">
                  <c:v>5.83895013641621E-2</c:v>
                </c:pt>
                <c:pt idx="3460">
                  <c:v>5.8405951455975498E-2</c:v>
                </c:pt>
                <c:pt idx="3461">
                  <c:v>5.8422434578633699E-2</c:v>
                </c:pt>
                <c:pt idx="3462">
                  <c:v>5.8438950826328197E-2</c:v>
                </c:pt>
                <c:pt idx="3463">
                  <c:v>5.8455500293612898E-2</c:v>
                </c:pt>
                <c:pt idx="3464">
                  <c:v>5.8472083075404899E-2</c:v>
                </c:pt>
                <c:pt idx="3465">
                  <c:v>5.8488699266987298E-2</c:v>
                </c:pt>
                <c:pt idx="3466">
                  <c:v>5.8505348964010002E-2</c:v>
                </c:pt>
                <c:pt idx="3467">
                  <c:v>5.85220322624923E-2</c:v>
                </c:pt>
                <c:pt idx="3468">
                  <c:v>5.8538749258823998E-2</c:v>
                </c:pt>
                <c:pt idx="3469">
                  <c:v>5.85555000497677E-2</c:v>
                </c:pt>
                <c:pt idx="3470">
                  <c:v>5.8572284732460497E-2</c:v>
                </c:pt>
                <c:pt idx="3471">
                  <c:v>5.8589103404415498E-2</c:v>
                </c:pt>
                <c:pt idx="3472">
                  <c:v>5.8605956163524202E-2</c:v>
                </c:pt>
                <c:pt idx="3473">
                  <c:v>5.8622843108057703E-2</c:v>
                </c:pt>
                <c:pt idx="3474">
                  <c:v>5.8639764336669099E-2</c:v>
                </c:pt>
                <c:pt idx="3475">
                  <c:v>5.8656719948395102E-2</c:v>
                </c:pt>
                <c:pt idx="3476">
                  <c:v>5.8673710042657902E-2</c:v>
                </c:pt>
                <c:pt idx="3477">
                  <c:v>5.8690734719267001E-2</c:v>
                </c:pt>
                <c:pt idx="3478">
                  <c:v>5.8707794078421298E-2</c:v>
                </c:pt>
                <c:pt idx="3479">
                  <c:v>5.8724888220711001E-2</c:v>
                </c:pt>
                <c:pt idx="3480">
                  <c:v>5.8742017247119298E-2</c:v>
                </c:pt>
                <c:pt idx="3481">
                  <c:v>5.8759181259024601E-2</c:v>
                </c:pt>
                <c:pt idx="3482">
                  <c:v>5.87763803582022E-2</c:v>
                </c:pt>
                <c:pt idx="3483">
                  <c:v>5.8793614646826198E-2</c:v>
                </c:pt>
                <c:pt idx="3484">
                  <c:v>5.8810884227472097E-2</c:v>
                </c:pt>
                <c:pt idx="3485">
                  <c:v>5.88281892031179E-2</c:v>
                </c:pt>
                <c:pt idx="3486">
                  <c:v>5.8845529677146798E-2</c:v>
                </c:pt>
                <c:pt idx="3487">
                  <c:v>5.8862905753348502E-2</c:v>
                </c:pt>
                <c:pt idx="3488">
                  <c:v>5.8880317535922197E-2</c:v>
                </c:pt>
                <c:pt idx="3489">
                  <c:v>5.8897765129477503E-2</c:v>
                </c:pt>
                <c:pt idx="3490">
                  <c:v>5.8915248639037299E-2</c:v>
                </c:pt>
                <c:pt idx="3491">
                  <c:v>5.89327681700395E-2</c:v>
                </c:pt>
                <c:pt idx="3492">
                  <c:v>5.8950323828339098E-2</c:v>
                </c:pt>
                <c:pt idx="3493">
                  <c:v>5.89679157202102E-2</c:v>
                </c:pt>
                <c:pt idx="3494">
                  <c:v>5.8985543952348403E-2</c:v>
                </c:pt>
                <c:pt idx="3495">
                  <c:v>5.9003208631872299E-2</c:v>
                </c:pt>
                <c:pt idx="3496">
                  <c:v>5.9020909866326403E-2</c:v>
                </c:pt>
                <c:pt idx="3497">
                  <c:v>5.9038647763682603E-2</c:v>
                </c:pt>
                <c:pt idx="3498">
                  <c:v>5.9056422432342499E-2</c:v>
                </c:pt>
                <c:pt idx="3499">
                  <c:v>5.9074233981139999E-2</c:v>
                </c:pt>
                <c:pt idx="3500">
                  <c:v>5.9092082519342497E-2</c:v>
                </c:pt>
                <c:pt idx="3501">
                  <c:v>5.9109968156654202E-2</c:v>
                </c:pt>
                <c:pt idx="3502">
                  <c:v>5.91278910032174E-2</c:v>
                </c:pt>
                <c:pt idx="3503">
                  <c:v>5.9145851169615203E-2</c:v>
                </c:pt>
                <c:pt idx="3504">
                  <c:v>5.9163848766873799E-2</c:v>
                </c:pt>
                <c:pt idx="3505">
                  <c:v>5.9181883906463999E-2</c:v>
                </c:pt>
                <c:pt idx="3506">
                  <c:v>5.91999567003045E-2</c:v>
                </c:pt>
                <c:pt idx="3507">
                  <c:v>5.92180672607635E-2</c:v>
                </c:pt>
                <c:pt idx="3508">
                  <c:v>5.9236215700660899E-2</c:v>
                </c:pt>
                <c:pt idx="3509">
                  <c:v>5.9254402133270802E-2</c:v>
                </c:pt>
                <c:pt idx="3510">
                  <c:v>5.9272626672324302E-2</c:v>
                </c:pt>
                <c:pt idx="3511">
                  <c:v>5.9290889432010802E-2</c:v>
                </c:pt>
                <c:pt idx="3512">
                  <c:v>5.9309190526980797E-2</c:v>
                </c:pt>
                <c:pt idx="3513">
                  <c:v>5.9327530072348998E-2</c:v>
                </c:pt>
                <c:pt idx="3514">
                  <c:v>5.9345908183695097E-2</c:v>
                </c:pt>
                <c:pt idx="3515">
                  <c:v>5.9364324977067701E-2</c:v>
                </c:pt>
                <c:pt idx="3516">
                  <c:v>5.9382780568985598E-2</c:v>
                </c:pt>
                <c:pt idx="3517">
                  <c:v>5.9401275076441003E-2</c:v>
                </c:pt>
                <c:pt idx="3518">
                  <c:v>5.9419808616901298E-2</c:v>
                </c:pt>
                <c:pt idx="3519">
                  <c:v>5.9438381308311902E-2</c:v>
                </c:pt>
                <c:pt idx="3520">
                  <c:v>5.9456993269098701E-2</c:v>
                </c:pt>
                <c:pt idx="3521">
                  <c:v>5.9475644618170002E-2</c:v>
                </c:pt>
                <c:pt idx="3522">
                  <c:v>5.9494335474920002E-2</c:v>
                </c:pt>
                <c:pt idx="3523">
                  <c:v>5.9513065959230303E-2</c:v>
                </c:pt>
                <c:pt idx="3524">
                  <c:v>5.9531836191472801E-2</c:v>
                </c:pt>
                <c:pt idx="3525">
                  <c:v>5.9550646292512402E-2</c:v>
                </c:pt>
                <c:pt idx="3526">
                  <c:v>5.95694963837093E-2</c:v>
                </c:pt>
                <c:pt idx="3527">
                  <c:v>5.95883865869219E-2</c:v>
                </c:pt>
                <c:pt idx="3528">
                  <c:v>5.9607317024508798E-2</c:v>
                </c:pt>
                <c:pt idx="3529">
                  <c:v>5.9626287819331901E-2</c:v>
                </c:pt>
                <c:pt idx="3530">
                  <c:v>5.9645299094758797E-2</c:v>
                </c:pt>
                <c:pt idx="3531">
                  <c:v>5.9664350974665603E-2</c:v>
                </c:pt>
                <c:pt idx="3532">
                  <c:v>5.9683443583439202E-2</c:v>
                </c:pt>
                <c:pt idx="3533">
                  <c:v>5.9702577045980199E-2</c:v>
                </c:pt>
                <c:pt idx="3534">
                  <c:v>5.9721751487705803E-2</c:v>
                </c:pt>
                <c:pt idx="3535">
                  <c:v>5.9740967034551902E-2</c:v>
                </c:pt>
                <c:pt idx="3536">
                  <c:v>5.9760223812976597E-2</c:v>
                </c:pt>
                <c:pt idx="3537">
                  <c:v>5.9779521949961903E-2</c:v>
                </c:pt>
                <c:pt idx="3538">
                  <c:v>5.9798861573017503E-2</c:v>
                </c:pt>
                <c:pt idx="3539">
                  <c:v>5.9818242810183102E-2</c:v>
                </c:pt>
                <c:pt idx="3540">
                  <c:v>5.9837665790030699E-2</c:v>
                </c:pt>
                <c:pt idx="3541">
                  <c:v>5.9857130641668602E-2</c:v>
                </c:pt>
                <c:pt idx="3542">
                  <c:v>5.9876637494742903E-2</c:v>
                </c:pt>
                <c:pt idx="3543">
                  <c:v>5.9896186479441303E-2</c:v>
                </c:pt>
                <c:pt idx="3544">
                  <c:v>5.9915777726495201E-2</c:v>
                </c:pt>
                <c:pt idx="3545">
                  <c:v>5.9935411367183701E-2</c:v>
                </c:pt>
                <c:pt idx="3546">
                  <c:v>5.99550875333347E-2</c:v>
                </c:pt>
                <c:pt idx="3547">
                  <c:v>5.9974806357329699E-2</c:v>
                </c:pt>
                <c:pt idx="3548">
                  <c:v>5.9994567972105797E-2</c:v>
                </c:pt>
                <c:pt idx="3549">
                  <c:v>6.00143725111583E-2</c:v>
                </c:pt>
                <c:pt idx="3550">
                  <c:v>6.0034220108544499E-2</c:v>
                </c:pt>
                <c:pt idx="3551">
                  <c:v>6.00541108988863E-2</c:v>
                </c:pt>
                <c:pt idx="3552">
                  <c:v>6.0074045017372901E-2</c:v>
                </c:pt>
                <c:pt idx="3553">
                  <c:v>6.0094022599764402E-2</c:v>
                </c:pt>
                <c:pt idx="3554">
                  <c:v>6.0114043782394398E-2</c:v>
                </c:pt>
                <c:pt idx="3555">
                  <c:v>6.0134108702173401E-2</c:v>
                </c:pt>
                <c:pt idx="3556">
                  <c:v>6.0154217496591798E-2</c:v>
                </c:pt>
                <c:pt idx="3557">
                  <c:v>6.0174370303722503E-2</c:v>
                </c:pt>
                <c:pt idx="3558">
                  <c:v>6.0194567262224802E-2</c:v>
                </c:pt>
                <c:pt idx="3559">
                  <c:v>6.0214808511347098E-2</c:v>
                </c:pt>
                <c:pt idx="3560">
                  <c:v>6.0235094190930302E-2</c:v>
                </c:pt>
                <c:pt idx="3561">
                  <c:v>6.0255424441410597E-2</c:v>
                </c:pt>
                <c:pt idx="3562">
                  <c:v>6.0275799403823098E-2</c:v>
                </c:pt>
                <c:pt idx="3563">
                  <c:v>6.0296219219804797E-2</c:v>
                </c:pt>
                <c:pt idx="3564">
                  <c:v>6.0316684031598303E-2</c:v>
                </c:pt>
                <c:pt idx="3565">
                  <c:v>6.0337193982054199E-2</c:v>
                </c:pt>
                <c:pt idx="3566">
                  <c:v>6.0357749214635201E-2</c:v>
                </c:pt>
                <c:pt idx="3567">
                  <c:v>6.0378349873418898E-2</c:v>
                </c:pt>
                <c:pt idx="3568">
                  <c:v>6.0398996103101697E-2</c:v>
                </c:pt>
                <c:pt idx="3569">
                  <c:v>6.0419688049001503E-2</c:v>
                </c:pt>
                <c:pt idx="3570">
                  <c:v>6.0440425857061601E-2</c:v>
                </c:pt>
                <c:pt idx="3571">
                  <c:v>6.0461209673853697E-2</c:v>
                </c:pt>
                <c:pt idx="3572">
                  <c:v>6.04820396465819E-2</c:v>
                </c:pt>
                <c:pt idx="3573">
                  <c:v>6.0502915923085203E-2</c:v>
                </c:pt>
                <c:pt idx="3574">
                  <c:v>6.0523838651842202E-2</c:v>
                </c:pt>
                <c:pt idx="3575">
                  <c:v>6.0544807981973398E-2</c:v>
                </c:pt>
                <c:pt idx="3576">
                  <c:v>6.05658240632456E-2</c:v>
                </c:pt>
                <c:pt idx="3577">
                  <c:v>6.0586887046074997E-2</c:v>
                </c:pt>
                <c:pt idx="3578">
                  <c:v>6.06079970815308E-2</c:v>
                </c:pt>
                <c:pt idx="3579">
                  <c:v>6.0629154321339099E-2</c:v>
                </c:pt>
                <c:pt idx="3580">
                  <c:v>6.0650358917886199E-2</c:v>
                </c:pt>
                <c:pt idx="3581">
                  <c:v>6.0671611024222097E-2</c:v>
                </c:pt>
                <c:pt idx="3582">
                  <c:v>6.0692910794064497E-2</c:v>
                </c:pt>
                <c:pt idx="3583">
                  <c:v>6.0714258381802701E-2</c:v>
                </c:pt>
                <c:pt idx="3584">
                  <c:v>6.0735653942500599E-2</c:v>
                </c:pt>
                <c:pt idx="3585">
                  <c:v>6.0757097631900799E-2</c:v>
                </c:pt>
                <c:pt idx="3586">
                  <c:v>6.07785896064287E-2</c:v>
                </c:pt>
                <c:pt idx="3587">
                  <c:v>6.08001300231958E-2</c:v>
                </c:pt>
                <c:pt idx="3588">
                  <c:v>6.0821719040003802E-2</c:v>
                </c:pt>
                <c:pt idx="3589">
                  <c:v>6.0843356815347999E-2</c:v>
                </c:pt>
                <c:pt idx="3590">
                  <c:v>6.0865043508422E-2</c:v>
                </c:pt>
                <c:pt idx="3591">
                  <c:v>6.0886779279120798E-2</c:v>
                </c:pt>
                <c:pt idx="3592">
                  <c:v>6.0908564288045197E-2</c:v>
                </c:pt>
                <c:pt idx="3593">
                  <c:v>6.0930398696505197E-2</c:v>
                </c:pt>
                <c:pt idx="3594">
                  <c:v>6.09522826665247E-2</c:v>
                </c:pt>
                <c:pt idx="3595">
                  <c:v>6.0974216360845199E-2</c:v>
                </c:pt>
                <c:pt idx="3596">
                  <c:v>6.0996199942929402E-2</c:v>
                </c:pt>
                <c:pt idx="3597">
                  <c:v>6.1018233576966001E-2</c:v>
                </c:pt>
                <c:pt idx="3598">
                  <c:v>6.1040317427873102E-2</c:v>
                </c:pt>
                <c:pt idx="3599">
                  <c:v>6.1062451661302898E-2</c:v>
                </c:pt>
                <c:pt idx="3600">
                  <c:v>6.1084636443645403E-2</c:v>
                </c:pt>
                <c:pt idx="3601">
                  <c:v>6.1106871942032702E-2</c:v>
                </c:pt>
                <c:pt idx="3602">
                  <c:v>6.1129158324343597E-2</c:v>
                </c:pt>
                <c:pt idx="3603">
                  <c:v>6.1151495759206899E-2</c:v>
                </c:pt>
                <c:pt idx="3604">
                  <c:v>6.1173884416006602E-2</c:v>
                </c:pt>
                <c:pt idx="3605">
                  <c:v>6.1196324464885599E-2</c:v>
                </c:pt>
                <c:pt idx="3606">
                  <c:v>6.1218816076750601E-2</c:v>
                </c:pt>
                <c:pt idx="3607">
                  <c:v>6.1241359423275597E-2</c:v>
                </c:pt>
                <c:pt idx="3608">
                  <c:v>6.1263954676906998E-2</c:v>
                </c:pt>
                <c:pt idx="3609">
                  <c:v>6.1286602010867601E-2</c:v>
                </c:pt>
                <c:pt idx="3610">
                  <c:v>6.1309301599161398E-2</c:v>
                </c:pt>
                <c:pt idx="3611">
                  <c:v>6.1332053616577897E-2</c:v>
                </c:pt>
                <c:pt idx="3612">
                  <c:v>6.13548582386962E-2</c:v>
                </c:pt>
                <c:pt idx="3613">
                  <c:v>6.1377715641890297E-2</c:v>
                </c:pt>
                <c:pt idx="3614">
                  <c:v>6.1400626003332799E-2</c:v>
                </c:pt>
                <c:pt idx="3615">
                  <c:v>6.1423589501000402E-2</c:v>
                </c:pt>
                <c:pt idx="3616">
                  <c:v>6.1446606313678001E-2</c:v>
                </c:pt>
                <c:pt idx="3617">
                  <c:v>6.1469676620963101E-2</c:v>
                </c:pt>
                <c:pt idx="3618">
                  <c:v>6.1492800603271197E-2</c:v>
                </c:pt>
                <c:pt idx="3619">
                  <c:v>6.1515978441840098E-2</c:v>
                </c:pt>
                <c:pt idx="3620">
                  <c:v>6.1539210318734598E-2</c:v>
                </c:pt>
                <c:pt idx="3621">
                  <c:v>6.1562496416851603E-2</c:v>
                </c:pt>
                <c:pt idx="3622">
                  <c:v>6.15858369199246E-2</c:v>
                </c:pt>
                <c:pt idx="3623">
                  <c:v>6.1609232012528603E-2</c:v>
                </c:pt>
                <c:pt idx="3624">
                  <c:v>6.1632681880085499E-2</c:v>
                </c:pt>
                <c:pt idx="3625">
                  <c:v>6.1656186708868202E-2</c:v>
                </c:pt>
                <c:pt idx="3626">
                  <c:v>6.1679746686006301E-2</c:v>
                </c:pt>
                <c:pt idx="3627">
                  <c:v>6.1703361999490801E-2</c:v>
                </c:pt>
                <c:pt idx="3628">
                  <c:v>6.1727032838178902E-2</c:v>
                </c:pt>
                <c:pt idx="3629">
                  <c:v>6.1750759391799498E-2</c:v>
                </c:pt>
                <c:pt idx="3630">
                  <c:v>6.1774541850958299E-2</c:v>
                </c:pt>
                <c:pt idx="3631">
                  <c:v>6.1798380407142597E-2</c:v>
                </c:pt>
                <c:pt idx="3632">
                  <c:v>6.1822275252726502E-2</c:v>
                </c:pt>
                <c:pt idx="3633">
                  <c:v>6.18462265809765E-2</c:v>
                </c:pt>
                <c:pt idx="3634">
                  <c:v>6.1870234586056803E-2</c:v>
                </c:pt>
                <c:pt idx="3635">
                  <c:v>6.1894299463033799E-2</c:v>
                </c:pt>
                <c:pt idx="3636">
                  <c:v>6.1918421407882403E-2</c:v>
                </c:pt>
                <c:pt idx="3637">
                  <c:v>6.1942600617490698E-2</c:v>
                </c:pt>
                <c:pt idx="3638">
                  <c:v>6.19668372896661E-2</c:v>
                </c:pt>
                <c:pt idx="3639">
                  <c:v>6.1991131623139802E-2</c:v>
                </c:pt>
                <c:pt idx="3640">
                  <c:v>6.2015483817573297E-2</c:v>
                </c:pt>
                <c:pt idx="3641">
                  <c:v>6.2039894073563001E-2</c:v>
                </c:pt>
                <c:pt idx="3642">
                  <c:v>6.20643625926467E-2</c:v>
                </c:pt>
                <c:pt idx="3643">
                  <c:v>6.20888895773083E-2</c:v>
                </c:pt>
                <c:pt idx="3644">
                  <c:v>6.2113475230984302E-2</c:v>
                </c:pt>
                <c:pt idx="3645">
                  <c:v>6.2138119758068801E-2</c:v>
                </c:pt>
                <c:pt idx="3646">
                  <c:v>6.2162823363919803E-2</c:v>
                </c:pt>
                <c:pt idx="3647">
                  <c:v>6.2187586254864403E-2</c:v>
                </c:pt>
                <c:pt idx="3648">
                  <c:v>6.2212408638205402E-2</c:v>
                </c:pt>
                <c:pt idx="3649">
                  <c:v>6.2237290722226203E-2</c:v>
                </c:pt>
                <c:pt idx="3650">
                  <c:v>6.2262232716197699E-2</c:v>
                </c:pt>
                <c:pt idx="3651">
                  <c:v>6.2287234830383301E-2</c:v>
                </c:pt>
                <c:pt idx="3652">
                  <c:v>6.23122972760458E-2</c:v>
                </c:pt>
                <c:pt idx="3653">
                  <c:v>6.2337420265452803E-2</c:v>
                </c:pt>
                <c:pt idx="3654">
                  <c:v>6.2362604011882997E-2</c:v>
                </c:pt>
                <c:pt idx="3655">
                  <c:v>6.2387848729632399E-2</c:v>
                </c:pt>
                <c:pt idx="3656">
                  <c:v>6.2413154634020501E-2</c:v>
                </c:pt>
                <c:pt idx="3657">
                  <c:v>6.2438521941396097E-2</c:v>
                </c:pt>
                <c:pt idx="3658">
                  <c:v>6.24639508691444E-2</c:v>
                </c:pt>
                <c:pt idx="3659">
                  <c:v>6.2489441635692297E-2</c:v>
                </c:pt>
                <c:pt idx="3660">
                  <c:v>6.2514994460515796E-2</c:v>
                </c:pt>
                <c:pt idx="3661">
                  <c:v>6.2540609564145394E-2</c:v>
                </c:pt>
                <c:pt idx="3662">
                  <c:v>6.2566287168173501E-2</c:v>
                </c:pt>
                <c:pt idx="3663">
                  <c:v>6.2592027495260202E-2</c:v>
                </c:pt>
                <c:pt idx="3664">
                  <c:v>6.2617830769140306E-2</c:v>
                </c:pt>
                <c:pt idx="3665">
                  <c:v>6.2643697214629604E-2</c:v>
                </c:pt>
                <c:pt idx="3666">
                  <c:v>6.2669627057631697E-2</c:v>
                </c:pt>
                <c:pt idx="3667">
                  <c:v>6.2695620525144893E-2</c:v>
                </c:pt>
                <c:pt idx="3668">
                  <c:v>6.27216778452684E-2</c:v>
                </c:pt>
                <c:pt idx="3669">
                  <c:v>6.2747799247209704E-2</c:v>
                </c:pt>
                <c:pt idx="3670">
                  <c:v>6.2773984961291496E-2</c:v>
                </c:pt>
                <c:pt idx="3671">
                  <c:v>6.2800235218957695E-2</c:v>
                </c:pt>
                <c:pt idx="3672">
                  <c:v>6.2826550252781596E-2</c:v>
                </c:pt>
                <c:pt idx="3673">
                  <c:v>6.2852930296471904E-2</c:v>
                </c:pt>
                <c:pt idx="3674">
                  <c:v>6.2879375584880604E-2</c:v>
                </c:pt>
                <c:pt idx="3675">
                  <c:v>6.2905886354009302E-2</c:v>
                </c:pt>
                <c:pt idx="3676">
                  <c:v>6.2932462841017306E-2</c:v>
                </c:pt>
                <c:pt idx="3677">
                  <c:v>6.2959105284227795E-2</c:v>
                </c:pt>
                <c:pt idx="3678">
                  <c:v>6.2985813923136194E-2</c:v>
                </c:pt>
                <c:pt idx="3679">
                  <c:v>6.3012588998416705E-2</c:v>
                </c:pt>
                <c:pt idx="3680">
                  <c:v>6.3039430751930303E-2</c:v>
                </c:pt>
                <c:pt idx="3681">
                  <c:v>6.3066339426731496E-2</c:v>
                </c:pt>
                <c:pt idx="3682">
                  <c:v>6.3093315267076705E-2</c:v>
                </c:pt>
                <c:pt idx="3683">
                  <c:v>6.3120358518431105E-2</c:v>
                </c:pt>
                <c:pt idx="3684">
                  <c:v>6.3147469427476705E-2</c:v>
                </c:pt>
                <c:pt idx="3685">
                  <c:v>6.3174648242119796E-2</c:v>
                </c:pt>
                <c:pt idx="3686">
                  <c:v>6.3201895211499104E-2</c:v>
                </c:pt>
                <c:pt idx="3687">
                  <c:v>6.3229210585992804E-2</c:v>
                </c:pt>
                <c:pt idx="3688">
                  <c:v>6.3256594617227296E-2</c:v>
                </c:pt>
                <c:pt idx="3689">
                  <c:v>6.32840475580847E-2</c:v>
                </c:pt>
                <c:pt idx="3690">
                  <c:v>6.3311569662710704E-2</c:v>
                </c:pt>
                <c:pt idx="3691">
                  <c:v>6.3339161186523094E-2</c:v>
                </c:pt>
                <c:pt idx="3692">
                  <c:v>6.3366822386219296E-2</c:v>
                </c:pt>
                <c:pt idx="3693">
                  <c:v>6.3394553519785402E-2</c:v>
                </c:pt>
                <c:pt idx="3694">
                  <c:v>6.3422354846503395E-2</c:v>
                </c:pt>
                <c:pt idx="3695">
                  <c:v>6.3450226626960204E-2</c:v>
                </c:pt>
                <c:pt idx="3696">
                  <c:v>6.3478169123055803E-2</c:v>
                </c:pt>
                <c:pt idx="3697">
                  <c:v>6.3506182598011801E-2</c:v>
                </c:pt>
                <c:pt idx="3698">
                  <c:v>6.35342673163799E-2</c:v>
                </c:pt>
                <c:pt idx="3699">
                  <c:v>6.3562423544050395E-2</c:v>
                </c:pt>
                <c:pt idx="3700">
                  <c:v>6.3590651548261101E-2</c:v>
                </c:pt>
                <c:pt idx="3701">
                  <c:v>6.3618951597605403E-2</c:v>
                </c:pt>
                <c:pt idx="3702">
                  <c:v>6.3647323962042104E-2</c:v>
                </c:pt>
                <c:pt idx="3703">
                  <c:v>6.3675768912903302E-2</c:v>
                </c:pt>
                <c:pt idx="3704">
                  <c:v>6.3704286722903902E-2</c:v>
                </c:pt>
                <c:pt idx="3705">
                  <c:v>6.3732877666150295E-2</c:v>
                </c:pt>
                <c:pt idx="3706">
                  <c:v>6.3761542018149903E-2</c:v>
                </c:pt>
                <c:pt idx="3707">
                  <c:v>6.3790280055819701E-2</c:v>
                </c:pt>
                <c:pt idx="3708">
                  <c:v>6.3819092057495697E-2</c:v>
                </c:pt>
                <c:pt idx="3709">
                  <c:v>6.3847978302942601E-2</c:v>
                </c:pt>
                <c:pt idx="3710">
                  <c:v>6.3876939073362698E-2</c:v>
                </c:pt>
                <c:pt idx="3711">
                  <c:v>6.3905974651405406E-2</c:v>
                </c:pt>
                <c:pt idx="3712">
                  <c:v>6.3935085321177199E-2</c:v>
                </c:pt>
                <c:pt idx="3713">
                  <c:v>6.3964271368250294E-2</c:v>
                </c:pt>
                <c:pt idx="3714">
                  <c:v>6.3993533079673398E-2</c:v>
                </c:pt>
                <c:pt idx="3715">
                  <c:v>6.40228707439809E-2</c:v>
                </c:pt>
                <c:pt idx="3716">
                  <c:v>6.4052284651202607E-2</c:v>
                </c:pt>
                <c:pt idx="3717">
                  <c:v>6.4081775092874105E-2</c:v>
                </c:pt>
                <c:pt idx="3718">
                  <c:v>6.4111342362046297E-2</c:v>
                </c:pt>
                <c:pt idx="3719">
                  <c:v>6.4140986753295798E-2</c:v>
                </c:pt>
                <c:pt idx="3720">
                  <c:v>6.4170708562734796E-2</c:v>
                </c:pt>
                <c:pt idx="3721">
                  <c:v>6.4200508088021802E-2</c:v>
                </c:pt>
                <c:pt idx="3722">
                  <c:v>6.4230385628371495E-2</c:v>
                </c:pt>
                <c:pt idx="3723">
                  <c:v>6.4260341484565206E-2</c:v>
                </c:pt>
                <c:pt idx="3724">
                  <c:v>6.4290375958961699E-2</c:v>
                </c:pt>
                <c:pt idx="3725">
                  <c:v>6.4320489355507299E-2</c:v>
                </c:pt>
                <c:pt idx="3726">
                  <c:v>6.4350681979747304E-2</c:v>
                </c:pt>
                <c:pt idx="3727">
                  <c:v>6.4380954138835905E-2</c:v>
                </c:pt>
                <c:pt idx="3728">
                  <c:v>6.4411306141547497E-2</c:v>
                </c:pt>
                <c:pt idx="3729">
                  <c:v>6.4441738298287699E-2</c:v>
                </c:pt>
                <c:pt idx="3730">
                  <c:v>6.4472250921104104E-2</c:v>
                </c:pt>
                <c:pt idx="3731">
                  <c:v>6.4502844323697503E-2</c:v>
                </c:pt>
                <c:pt idx="3732">
                  <c:v>6.4533518821433197E-2</c:v>
                </c:pt>
                <c:pt idx="3733">
                  <c:v>6.45642747313524E-2</c:v>
                </c:pt>
                <c:pt idx="3734">
                  <c:v>6.4595112372183294E-2</c:v>
                </c:pt>
                <c:pt idx="3735">
                  <c:v>6.4626032064352704E-2</c:v>
                </c:pt>
                <c:pt idx="3736">
                  <c:v>6.4657034129998001E-2</c:v>
                </c:pt>
                <c:pt idx="3737">
                  <c:v>6.4688118892978E-2</c:v>
                </c:pt>
                <c:pt idx="3738">
                  <c:v>6.4719286678886004E-2</c:v>
                </c:pt>
                <c:pt idx="3739">
                  <c:v>6.4750537815060294E-2</c:v>
                </c:pt>
                <c:pt idx="3740">
                  <c:v>6.4781872630597301E-2</c:v>
                </c:pt>
                <c:pt idx="3741">
                  <c:v>6.4813291456362901E-2</c:v>
                </c:pt>
                <c:pt idx="3742">
                  <c:v>6.4844794625004906E-2</c:v>
                </c:pt>
                <c:pt idx="3743">
                  <c:v>6.4876382470965693E-2</c:v>
                </c:pt>
                <c:pt idx="3744">
                  <c:v>6.4908055330493902E-2</c:v>
                </c:pt>
                <c:pt idx="3745">
                  <c:v>6.4939813541657607E-2</c:v>
                </c:pt>
                <c:pt idx="3746">
                  <c:v>6.4971657444356803E-2</c:v>
                </c:pt>
                <c:pt idx="3747">
                  <c:v>6.5003587380335501E-2</c:v>
                </c:pt>
                <c:pt idx="3748">
                  <c:v>6.5035603693195498E-2</c:v>
                </c:pt>
                <c:pt idx="3749">
                  <c:v>6.5067706728408795E-2</c:v>
                </c:pt>
                <c:pt idx="3750">
                  <c:v>6.5099896833330603E-2</c:v>
                </c:pt>
                <c:pt idx="3751">
                  <c:v>6.5132174357213093E-2</c:v>
                </c:pt>
                <c:pt idx="3752">
                  <c:v>6.5164539651217601E-2</c:v>
                </c:pt>
                <c:pt idx="3753">
                  <c:v>6.5196993068429299E-2</c:v>
                </c:pt>
                <c:pt idx="3754">
                  <c:v>6.5229534963869698E-2</c:v>
                </c:pt>
                <c:pt idx="3755">
                  <c:v>6.5262165694510904E-2</c:v>
                </c:pt>
                <c:pt idx="3756">
                  <c:v>6.5294885619288895E-2</c:v>
                </c:pt>
                <c:pt idx="3757">
                  <c:v>6.5327695099117802E-2</c:v>
                </c:pt>
                <c:pt idx="3758">
                  <c:v>6.5360594496903901E-2</c:v>
                </c:pt>
                <c:pt idx="3759">
                  <c:v>6.5393584177559E-2</c:v>
                </c:pt>
                <c:pt idx="3760">
                  <c:v>6.5426664508015805E-2</c:v>
                </c:pt>
                <c:pt idx="3761">
                  <c:v>6.5459835857241605E-2</c:v>
                </c:pt>
                <c:pt idx="3762">
                  <c:v>6.5493098596252505E-2</c:v>
                </c:pt>
                <c:pt idx="3763">
                  <c:v>6.5526453098128698E-2</c:v>
                </c:pt>
                <c:pt idx="3764">
                  <c:v>6.5559899738028907E-2</c:v>
                </c:pt>
                <c:pt idx="3765">
                  <c:v>6.5593438893205097E-2</c:v>
                </c:pt>
                <c:pt idx="3766">
                  <c:v>6.5627070943017896E-2</c:v>
                </c:pt>
                <c:pt idx="3767">
                  <c:v>6.5660796268951105E-2</c:v>
                </c:pt>
                <c:pt idx="3768">
                  <c:v>6.5694615254627595E-2</c:v>
                </c:pt>
                <c:pt idx="3769">
                  <c:v>6.57285282858244E-2</c:v>
                </c:pt>
                <c:pt idx="3770">
                  <c:v>6.5762535750488196E-2</c:v>
                </c:pt>
                <c:pt idx="3771">
                  <c:v>6.5796638038751298E-2</c:v>
                </c:pt>
                <c:pt idx="3772">
                  <c:v>6.5830835542947205E-2</c:v>
                </c:pt>
                <c:pt idx="3773">
                  <c:v>6.5865128657626407E-2</c:v>
                </c:pt>
                <c:pt idx="3774">
                  <c:v>6.5899517779573202E-2</c:v>
                </c:pt>
                <c:pt idx="3775">
                  <c:v>6.5934003307820802E-2</c:v>
                </c:pt>
                <c:pt idx="3776">
                  <c:v>6.5968585643669198E-2</c:v>
                </c:pt>
                <c:pt idx="3777">
                  <c:v>6.6003265190700197E-2</c:v>
                </c:pt>
                <c:pt idx="3778">
                  <c:v>6.6038042354795101E-2</c:v>
                </c:pt>
                <c:pt idx="3779">
                  <c:v>6.6072917544151205E-2</c:v>
                </c:pt>
                <c:pt idx="3780">
                  <c:v>6.6107891169298993E-2</c:v>
                </c:pt>
                <c:pt idx="3781">
                  <c:v>6.6142963643118904E-2</c:v>
                </c:pt>
                <c:pt idx="3782">
                  <c:v>6.6178135380859204E-2</c:v>
                </c:pt>
                <c:pt idx="3783">
                  <c:v>6.6213406800152599E-2</c:v>
                </c:pt>
                <c:pt idx="3784">
                  <c:v>6.6248778321034901E-2</c:v>
                </c:pt>
                <c:pt idx="3785">
                  <c:v>6.6284250365962E-2</c:v>
                </c:pt>
                <c:pt idx="3786">
                  <c:v>6.6319823359828306E-2</c:v>
                </c:pt>
                <c:pt idx="3787">
                  <c:v>6.6355497729984197E-2</c:v>
                </c:pt>
                <c:pt idx="3788">
                  <c:v>6.6391273906255197E-2</c:v>
                </c:pt>
                <c:pt idx="3789">
                  <c:v>6.6427152320959706E-2</c:v>
                </c:pt>
                <c:pt idx="3790">
                  <c:v>6.6463133408928204E-2</c:v>
                </c:pt>
                <c:pt idx="3791">
                  <c:v>6.6499217607521297E-2</c:v>
                </c:pt>
                <c:pt idx="3792">
                  <c:v>6.6535405356649202E-2</c:v>
                </c:pt>
                <c:pt idx="3793">
                  <c:v>6.6571697098790794E-2</c:v>
                </c:pt>
                <c:pt idx="3794">
                  <c:v>6.6608093279012903E-2</c:v>
                </c:pt>
                <c:pt idx="3795">
                  <c:v>6.6644594344989705E-2</c:v>
                </c:pt>
                <c:pt idx="3796">
                  <c:v>6.6681200747022606E-2</c:v>
                </c:pt>
                <c:pt idx="3797">
                  <c:v>6.6717912938059801E-2</c:v>
                </c:pt>
                <c:pt idx="3798">
                  <c:v>6.6754731373716403E-2</c:v>
                </c:pt>
                <c:pt idx="3799">
                  <c:v>6.67916565122951E-2</c:v>
                </c:pt>
                <c:pt idx="3800">
                  <c:v>6.6828688814805803E-2</c:v>
                </c:pt>
                <c:pt idx="3801">
                  <c:v>6.6865814381126099E-2</c:v>
                </c:pt>
                <c:pt idx="3802">
                  <c:v>6.6903030379686201E-2</c:v>
                </c:pt>
                <c:pt idx="3803">
                  <c:v>6.6940337092034993E-2</c:v>
                </c:pt>
                <c:pt idx="3804">
                  <c:v>6.6977734801018596E-2</c:v>
                </c:pt>
                <c:pt idx="3805">
                  <c:v>6.7015223790789002E-2</c:v>
                </c:pt>
                <c:pt idx="3806">
                  <c:v>6.7052804346811906E-2</c:v>
                </c:pt>
                <c:pt idx="3807">
                  <c:v>6.7090476755876094E-2</c:v>
                </c:pt>
                <c:pt idx="3808">
                  <c:v>6.7128241306101594E-2</c:v>
                </c:pt>
                <c:pt idx="3809">
                  <c:v>6.71660982869485E-2</c:v>
                </c:pt>
                <c:pt idx="3810">
                  <c:v>6.7204047989225496E-2</c:v>
                </c:pt>
                <c:pt idx="3811">
                  <c:v>6.7242090705098706E-2</c:v>
                </c:pt>
                <c:pt idx="3812">
                  <c:v>6.72802267281013E-2</c:v>
                </c:pt>
                <c:pt idx="3813">
                  <c:v>6.7318456353141501E-2</c:v>
                </c:pt>
                <c:pt idx="3814">
                  <c:v>6.7356779876511993E-2</c:v>
                </c:pt>
                <c:pt idx="3815">
                  <c:v>6.7395197595899195E-2</c:v>
                </c:pt>
                <c:pt idx="3816">
                  <c:v>6.74337098103924E-2</c:v>
                </c:pt>
                <c:pt idx="3817">
                  <c:v>6.7472316820492706E-2</c:v>
                </c:pt>
                <c:pt idx="3818">
                  <c:v>6.7511018928122904E-2</c:v>
                </c:pt>
                <c:pt idx="3819">
                  <c:v>6.7549816436636406E-2</c:v>
                </c:pt>
                <c:pt idx="3820">
                  <c:v>6.7588709650827195E-2</c:v>
                </c:pt>
                <c:pt idx="3821">
                  <c:v>6.7627698876938896E-2</c:v>
                </c:pt>
                <c:pt idx="3822">
                  <c:v>6.7666784422674806E-2</c:v>
                </c:pt>
                <c:pt idx="3823">
                  <c:v>6.7705966597207706E-2</c:v>
                </c:pt>
                <c:pt idx="3824">
                  <c:v>6.77452457111892E-2</c:v>
                </c:pt>
                <c:pt idx="3825">
                  <c:v>6.7784622076760004E-2</c:v>
                </c:pt>
                <c:pt idx="3826">
                  <c:v>6.7824096007560106E-2</c:v>
                </c:pt>
                <c:pt idx="3827">
                  <c:v>6.7863667818738094E-2</c:v>
                </c:pt>
                <c:pt idx="3828">
                  <c:v>6.7903337826962298E-2</c:v>
                </c:pt>
                <c:pt idx="3829">
                  <c:v>6.7943106350429897E-2</c:v>
                </c:pt>
                <c:pt idx="3830">
                  <c:v>6.7982973708878194E-2</c:v>
                </c:pt>
                <c:pt idx="3831">
                  <c:v>6.8022940223594799E-2</c:v>
                </c:pt>
                <c:pt idx="3832">
                  <c:v>6.8063006217427696E-2</c:v>
                </c:pt>
                <c:pt idx="3833">
                  <c:v>6.8103172014796404E-2</c:v>
                </c:pt>
                <c:pt idx="3834">
                  <c:v>6.8143437941701995E-2</c:v>
                </c:pt>
                <c:pt idx="3835">
                  <c:v>6.8183804325738701E-2</c:v>
                </c:pt>
                <c:pt idx="3836">
                  <c:v>6.8224271496103897E-2</c:v>
                </c:pt>
                <c:pt idx="3837">
                  <c:v>6.8264839783609602E-2</c:v>
                </c:pt>
                <c:pt idx="3838">
                  <c:v>6.8305509520693294E-2</c:v>
                </c:pt>
                <c:pt idx="3839">
                  <c:v>6.8346281041429396E-2</c:v>
                </c:pt>
                <c:pt idx="3840">
                  <c:v>6.8387154681539802E-2</c:v>
                </c:pt>
                <c:pt idx="3841">
                  <c:v>6.8428130778405996E-2</c:v>
                </c:pt>
                <c:pt idx="3842">
                  <c:v>6.8469209671079695E-2</c:v>
                </c:pt>
                <c:pt idx="3843">
                  <c:v>6.8510391700295104E-2</c:v>
                </c:pt>
                <c:pt idx="3844">
                  <c:v>6.85516772084801E-2</c:v>
                </c:pt>
                <c:pt idx="3845">
                  <c:v>6.8593066539768002E-2</c:v>
                </c:pt>
                <c:pt idx="3846">
                  <c:v>6.8634560040009507E-2</c:v>
                </c:pt>
                <c:pt idx="3847">
                  <c:v>6.8676158056784301E-2</c:v>
                </c:pt>
                <c:pt idx="3848">
                  <c:v>6.8717860939413802E-2</c:v>
                </c:pt>
                <c:pt idx="3849">
                  <c:v>6.8759669038972196E-2</c:v>
                </c:pt>
                <c:pt idx="3850">
                  <c:v>6.8801582708299905E-2</c:v>
                </c:pt>
                <c:pt idx="3851">
                  <c:v>6.8843602302014695E-2</c:v>
                </c:pt>
                <c:pt idx="3852">
                  <c:v>6.8885728176525093E-2</c:v>
                </c:pt>
                <c:pt idx="3853">
                  <c:v>6.8927960690042506E-2</c:v>
                </c:pt>
                <c:pt idx="3854">
                  <c:v>6.8970300202593801E-2</c:v>
                </c:pt>
                <c:pt idx="3855">
                  <c:v>6.9012747076034595E-2</c:v>
                </c:pt>
                <c:pt idx="3856">
                  <c:v>6.9055301674061195E-2</c:v>
                </c:pt>
                <c:pt idx="3857">
                  <c:v>6.9097964362224804E-2</c:v>
                </c:pt>
                <c:pt idx="3858">
                  <c:v>6.9140735507943502E-2</c:v>
                </c:pt>
                <c:pt idx="3859">
                  <c:v>6.9183615480516297E-2</c:v>
                </c:pt>
                <c:pt idx="3860">
                  <c:v>6.9226604651136003E-2</c:v>
                </c:pt>
                <c:pt idx="3861">
                  <c:v>6.9269703392902796E-2</c:v>
                </c:pt>
                <c:pt idx="3862">
                  <c:v>6.9312912080837896E-2</c:v>
                </c:pt>
                <c:pt idx="3863">
                  <c:v>6.9356231091897494E-2</c:v>
                </c:pt>
                <c:pt idx="3864">
                  <c:v>6.9399660804985996E-2</c:v>
                </c:pt>
                <c:pt idx="3865">
                  <c:v>6.94432016009702E-2</c:v>
                </c:pt>
                <c:pt idx="3866">
                  <c:v>6.9486853862693806E-2</c:v>
                </c:pt>
                <c:pt idx="3867">
                  <c:v>6.9530617974990994E-2</c:v>
                </c:pt>
                <c:pt idx="3868">
                  <c:v>6.95744943247011E-2</c:v>
                </c:pt>
                <c:pt idx="3869">
                  <c:v>6.9618483300682904E-2</c:v>
                </c:pt>
                <c:pt idx="3870">
                  <c:v>6.9662585293829501E-2</c:v>
                </c:pt>
                <c:pt idx="3871">
                  <c:v>6.9706800697082405E-2</c:v>
                </c:pt>
                <c:pt idx="3872">
                  <c:v>6.9751129905447296E-2</c:v>
                </c:pt>
                <c:pt idx="3873">
                  <c:v>6.9795573316008094E-2</c:v>
                </c:pt>
                <c:pt idx="3874">
                  <c:v>6.9840131327942506E-2</c:v>
                </c:pt>
                <c:pt idx="3875">
                  <c:v>6.9884804342537493E-2</c:v>
                </c:pt>
                <c:pt idx="3876">
                  <c:v>6.9929592763204096E-2</c:v>
                </c:pt>
                <c:pt idx="3877">
                  <c:v>6.9974496995493504E-2</c:v>
                </c:pt>
                <c:pt idx="3878">
                  <c:v>7.0019517447112295E-2</c:v>
                </c:pt>
                <c:pt idx="3879">
                  <c:v>7.0064654527938794E-2</c:v>
                </c:pt>
                <c:pt idx="3880">
                  <c:v>7.01099086500383E-2</c:v>
                </c:pt>
                <c:pt idx="3881">
                  <c:v>7.0155280227679695E-2</c:v>
                </c:pt>
                <c:pt idx="3882">
                  <c:v>7.0200769677351796E-2</c:v>
                </c:pt>
                <c:pt idx="3883">
                  <c:v>7.0246377417779199E-2</c:v>
                </c:pt>
                <c:pt idx="3884">
                  <c:v>7.0292103869939407E-2</c:v>
                </c:pt>
                <c:pt idx="3885">
                  <c:v>7.0337949457079094E-2</c:v>
                </c:pt>
                <c:pt idx="3886">
                  <c:v>7.0383914604731396E-2</c:v>
                </c:pt>
                <c:pt idx="3887">
                  <c:v>7.0429999740732302E-2</c:v>
                </c:pt>
                <c:pt idx="3888">
                  <c:v>7.0476205295238695E-2</c:v>
                </c:pt>
                <c:pt idx="3889">
                  <c:v>7.0522531700745003E-2</c:v>
                </c:pt>
                <c:pt idx="3890">
                  <c:v>7.0568979392100606E-2</c:v>
                </c:pt>
                <c:pt idx="3891">
                  <c:v>7.0615548806527997E-2</c:v>
                </c:pt>
                <c:pt idx="3892">
                  <c:v>7.0662240383640496E-2</c:v>
                </c:pt>
                <c:pt idx="3893">
                  <c:v>7.0709054565459895E-2</c:v>
                </c:pt>
                <c:pt idx="3894">
                  <c:v>7.0755991796434797E-2</c:v>
                </c:pt>
                <c:pt idx="3895">
                  <c:v>7.0803052523459101E-2</c:v>
                </c:pt>
                <c:pt idx="3896">
                  <c:v>7.0850237195890495E-2</c:v>
                </c:pt>
                <c:pt idx="3897">
                  <c:v>7.0897546265568601E-2</c:v>
                </c:pt>
                <c:pt idx="3898">
                  <c:v>7.0944980186834497E-2</c:v>
                </c:pt>
                <c:pt idx="3899">
                  <c:v>7.0992539416549205E-2</c:v>
                </c:pt>
                <c:pt idx="3900">
                  <c:v>7.1040224414113395E-2</c:v>
                </c:pt>
                <c:pt idx="3901">
                  <c:v>7.1088035641486497E-2</c:v>
                </c:pt>
                <c:pt idx="3902">
                  <c:v>7.1135973563206195E-2</c:v>
                </c:pt>
                <c:pt idx="3903">
                  <c:v>7.1184038646408099E-2</c:v>
                </c:pt>
                <c:pt idx="3904">
                  <c:v>7.1232231360846096E-2</c:v>
                </c:pt>
                <c:pt idx="3905">
                  <c:v>7.1280552178912396E-2</c:v>
                </c:pt>
                <c:pt idx="3906">
                  <c:v>7.1329001575657497E-2</c:v>
                </c:pt>
                <c:pt idx="3907">
                  <c:v>7.1377580028810797E-2</c:v>
                </c:pt>
                <c:pt idx="3908">
                  <c:v>7.1426288018801798E-2</c:v>
                </c:pt>
                <c:pt idx="3909">
                  <c:v>7.1475126028780395E-2</c:v>
                </c:pt>
                <c:pt idx="3910">
                  <c:v>7.15240945446384E-2</c:v>
                </c:pt>
                <c:pt idx="3911">
                  <c:v>7.1573194055030501E-2</c:v>
                </c:pt>
                <c:pt idx="3912">
                  <c:v>7.1622425051396599E-2</c:v>
                </c:pt>
                <c:pt idx="3913">
                  <c:v>7.1671788027982505E-2</c:v>
                </c:pt>
                <c:pt idx="3914">
                  <c:v>7.1721283481862297E-2</c:v>
                </c:pt>
                <c:pt idx="3915">
                  <c:v>7.1770911912961005E-2</c:v>
                </c:pt>
                <c:pt idx="3916">
                  <c:v>7.1820673824076101E-2</c:v>
                </c:pt>
                <c:pt idx="3917">
                  <c:v>7.1870569720900696E-2</c:v>
                </c:pt>
                <c:pt idx="3918">
                  <c:v>7.1920600112046401E-2</c:v>
                </c:pt>
                <c:pt idx="3919">
                  <c:v>7.1970765509065796E-2</c:v>
                </c:pt>
                <c:pt idx="3920">
                  <c:v>7.2021066426476599E-2</c:v>
                </c:pt>
                <c:pt idx="3921">
                  <c:v>7.2071503381783905E-2</c:v>
                </c:pt>
                <c:pt idx="3922">
                  <c:v>7.2122076895505399E-2</c:v>
                </c:pt>
                <c:pt idx="3923">
                  <c:v>7.2172787491194296E-2</c:v>
                </c:pt>
                <c:pt idx="3924">
                  <c:v>7.2223635695463598E-2</c:v>
                </c:pt>
                <c:pt idx="3925">
                  <c:v>7.2274622022730106E-2</c:v>
                </c:pt>
                <c:pt idx="3926">
                  <c:v>7.2325747021890693E-2</c:v>
                </c:pt>
                <c:pt idx="3927">
                  <c:v>7.2377011229136007E-2</c:v>
                </c:pt>
                <c:pt idx="3928">
                  <c:v>7.2428415183573194E-2</c:v>
                </c:pt>
                <c:pt idx="3929">
                  <c:v>7.2479959427494106E-2</c:v>
                </c:pt>
                <c:pt idx="3930">
                  <c:v>7.2531644506400997E-2</c:v>
                </c:pt>
                <c:pt idx="3931">
                  <c:v>7.2583470969032796E-2</c:v>
                </c:pt>
                <c:pt idx="3932">
                  <c:v>7.2635439367390503E-2</c:v>
                </c:pt>
                <c:pt idx="3933">
                  <c:v>7.2687550256764599E-2</c:v>
                </c:pt>
                <c:pt idx="3934">
                  <c:v>7.2739804195761398E-2</c:v>
                </c:pt>
                <c:pt idx="3935">
                  <c:v>7.2792201746329693E-2</c:v>
                </c:pt>
                <c:pt idx="3936">
                  <c:v>7.28447434737889E-2</c:v>
                </c:pt>
                <c:pt idx="3937">
                  <c:v>7.2897429946855496E-2</c:v>
                </c:pt>
                <c:pt idx="3938">
                  <c:v>7.2950261737672203E-2</c:v>
                </c:pt>
                <c:pt idx="3939">
                  <c:v>7.3003239421834704E-2</c:v>
                </c:pt>
                <c:pt idx="3940">
                  <c:v>7.3056363578421199E-2</c:v>
                </c:pt>
                <c:pt idx="3941">
                  <c:v>7.31096347900205E-2</c:v>
                </c:pt>
                <c:pt idx="3942">
                  <c:v>7.3163053642761197E-2</c:v>
                </c:pt>
                <c:pt idx="3943">
                  <c:v>7.3216620726341095E-2</c:v>
                </c:pt>
                <c:pt idx="3944">
                  <c:v>7.3270336634056396E-2</c:v>
                </c:pt>
                <c:pt idx="3945">
                  <c:v>7.3324201962832097E-2</c:v>
                </c:pt>
                <c:pt idx="3946">
                  <c:v>7.33782173132521E-2</c:v>
                </c:pt>
                <c:pt idx="3947">
                  <c:v>7.3432383289589398E-2</c:v>
                </c:pt>
                <c:pt idx="3948">
                  <c:v>7.3486700499837396E-2</c:v>
                </c:pt>
                <c:pt idx="3949">
                  <c:v>7.3541169555740901E-2</c:v>
                </c:pt>
                <c:pt idx="3950">
                  <c:v>7.3595791072827002E-2</c:v>
                </c:pt>
                <c:pt idx="3951">
                  <c:v>7.3650565670438498E-2</c:v>
                </c:pt>
                <c:pt idx="3952">
                  <c:v>7.3705493971763902E-2</c:v>
                </c:pt>
                <c:pt idx="3953">
                  <c:v>7.3760576603872197E-2</c:v>
                </c:pt>
                <c:pt idx="3954">
                  <c:v>7.3815814197743398E-2</c:v>
                </c:pt>
                <c:pt idx="3955">
                  <c:v>7.3871207388303994E-2</c:v>
                </c:pt>
                <c:pt idx="3956">
                  <c:v>7.3926756814458594E-2</c:v>
                </c:pt>
                <c:pt idx="3957">
                  <c:v>7.3982463119124806E-2</c:v>
                </c:pt>
                <c:pt idx="3958">
                  <c:v>7.4038326949267694E-2</c:v>
                </c:pt>
                <c:pt idx="3959">
                  <c:v>7.4094348955933295E-2</c:v>
                </c:pt>
                <c:pt idx="3960">
                  <c:v>7.4150529794285006E-2</c:v>
                </c:pt>
                <c:pt idx="3961">
                  <c:v>7.4206870123637594E-2</c:v>
                </c:pt>
                <c:pt idx="3962">
                  <c:v>7.4263370607494106E-2</c:v>
                </c:pt>
                <c:pt idx="3963">
                  <c:v>7.4320031913581094E-2</c:v>
                </c:pt>
                <c:pt idx="3964">
                  <c:v>7.4376854713885804E-2</c:v>
                </c:pt>
                <c:pt idx="3965">
                  <c:v>7.4433839684692499E-2</c:v>
                </c:pt>
                <c:pt idx="3966">
                  <c:v>7.4490987506620296E-2</c:v>
                </c:pt>
                <c:pt idx="3967">
                  <c:v>7.4548298864660203E-2</c:v>
                </c:pt>
                <c:pt idx="3968">
                  <c:v>7.4605774448214202E-2</c:v>
                </c:pt>
                <c:pt idx="3969">
                  <c:v>7.4663414951132601E-2</c:v>
                </c:pt>
                <c:pt idx="3970">
                  <c:v>7.4721221071754204E-2</c:v>
                </c:pt>
                <c:pt idx="3971">
                  <c:v>7.4779193512944694E-2</c:v>
                </c:pt>
                <c:pt idx="3972">
                  <c:v>7.4837332982137003E-2</c:v>
                </c:pt>
                <c:pt idx="3973">
                  <c:v>7.4895640191371293E-2</c:v>
                </c:pt>
                <c:pt idx="3974">
                  <c:v>7.4954115857335593E-2</c:v>
                </c:pt>
                <c:pt idx="3975">
                  <c:v>7.5012760701407499E-2</c:v>
                </c:pt>
                <c:pt idx="3976">
                  <c:v>7.50715754496947E-2</c:v>
                </c:pt>
                <c:pt idx="3977">
                  <c:v>7.5130560833078106E-2</c:v>
                </c:pt>
                <c:pt idx="3978">
                  <c:v>7.5189717587253999E-2</c:v>
                </c:pt>
                <c:pt idx="3979">
                  <c:v>7.5249046452776497E-2</c:v>
                </c:pt>
                <c:pt idx="3980">
                  <c:v>7.5308548175101603E-2</c:v>
                </c:pt>
                <c:pt idx="3981">
                  <c:v>7.5368223504631196E-2</c:v>
                </c:pt>
                <c:pt idx="3982">
                  <c:v>7.5428073196756998E-2</c:v>
                </c:pt>
                <c:pt idx="3983">
                  <c:v>7.5488098011906105E-2</c:v>
                </c:pt>
                <c:pt idx="3984">
                  <c:v>7.5548298715585799E-2</c:v>
                </c:pt>
                <c:pt idx="3985">
                  <c:v>7.5608676078429998E-2</c:v>
                </c:pt>
                <c:pt idx="3986">
                  <c:v>7.5669230876245303E-2</c:v>
                </c:pt>
                <c:pt idx="3987">
                  <c:v>7.5729963890058594E-2</c:v>
                </c:pt>
                <c:pt idx="3988">
                  <c:v>7.5790875906164207E-2</c:v>
                </c:pt>
                <c:pt idx="3989">
                  <c:v>7.5851967716171503E-2</c:v>
                </c:pt>
                <c:pt idx="3990">
                  <c:v>7.5913240117054706E-2</c:v>
                </c:pt>
                <c:pt idx="3991">
                  <c:v>7.5974693911200999E-2</c:v>
                </c:pt>
                <c:pt idx="3992">
                  <c:v>7.6036329906460504E-2</c:v>
                </c:pt>
                <c:pt idx="3993">
                  <c:v>7.6098148916197095E-2</c:v>
                </c:pt>
                <c:pt idx="3994">
                  <c:v>7.6160151759338698E-2</c:v>
                </c:pt>
                <c:pt idx="3995">
                  <c:v>7.6222339260429206E-2</c:v>
                </c:pt>
                <c:pt idx="3996">
                  <c:v>7.6284712249679906E-2</c:v>
                </c:pt>
                <c:pt idx="3997">
                  <c:v>7.6347271563022998E-2</c:v>
                </c:pt>
                <c:pt idx="3998">
                  <c:v>7.6410018042164296E-2</c:v>
                </c:pt>
                <c:pt idx="3999">
                  <c:v>7.6472952534637206E-2</c:v>
                </c:pt>
                <c:pt idx="4000">
                  <c:v>7.6536075893857705E-2</c:v>
                </c:pt>
                <c:pt idx="4001">
                  <c:v>7.6599130369890897E-2</c:v>
                </c:pt>
                <c:pt idx="4002">
                  <c:v>7.6660736190342499E-2</c:v>
                </c:pt>
                <c:pt idx="4003">
                  <c:v>7.6720926500653805E-2</c:v>
                </c:pt>
                <c:pt idx="4004">
                  <c:v>7.6779733697392299E-2</c:v>
                </c:pt>
                <c:pt idx="4005">
                  <c:v>7.6837189444492499E-2</c:v>
                </c:pt>
                <c:pt idx="4006">
                  <c:v>7.6893324689194895E-2</c:v>
                </c:pt>
                <c:pt idx="4007">
                  <c:v>7.6948169677685502E-2</c:v>
                </c:pt>
                <c:pt idx="4008">
                  <c:v>7.7001753970436196E-2</c:v>
                </c:pt>
                <c:pt idx="4009">
                  <c:v>7.7054106457249194E-2</c:v>
                </c:pt>
                <c:pt idx="4010">
                  <c:v>7.7105255372009796E-2</c:v>
                </c:pt>
                <c:pt idx="4011">
                  <c:v>7.7155228307145704E-2</c:v>
                </c:pt>
                <c:pt idx="4012">
                  <c:v>7.72040522278023E-2</c:v>
                </c:pt>
                <c:pt idx="4013">
                  <c:v>7.7251753485731406E-2</c:v>
                </c:pt>
                <c:pt idx="4014">
                  <c:v>7.7298357832900594E-2</c:v>
                </c:pt>
                <c:pt idx="4015">
                  <c:v>7.7343890434825105E-2</c:v>
                </c:pt>
                <c:pt idx="4016">
                  <c:v>7.7388375883626098E-2</c:v>
                </c:pt>
                <c:pt idx="4017">
                  <c:v>7.7431838210820905E-2</c:v>
                </c:pt>
                <c:pt idx="4018">
                  <c:v>7.74743008998455E-2</c:v>
                </c:pt>
                <c:pt idx="4019">
                  <c:v>7.7515786898317798E-2</c:v>
                </c:pt>
                <c:pt idx="4020">
                  <c:v>7.7556318630042406E-2</c:v>
                </c:pt>
                <c:pt idx="4021">
                  <c:v>7.7595918006761896E-2</c:v>
                </c:pt>
                <c:pt idx="4022">
                  <c:v>7.7634606439659998E-2</c:v>
                </c:pt>
                <c:pt idx="4023">
                  <c:v>7.7672404850619298E-2</c:v>
                </c:pt>
                <c:pt idx="4024">
                  <c:v>7.7709333683238097E-2</c:v>
                </c:pt>
                <c:pt idx="4025">
                  <c:v>7.7745412913610895E-2</c:v>
                </c:pt>
                <c:pt idx="4026">
                  <c:v>7.7780662060878095E-2</c:v>
                </c:pt>
                <c:pt idx="4027">
                  <c:v>7.7815100197544798E-2</c:v>
                </c:pt>
                <c:pt idx="4028">
                  <c:v>7.7848745959578594E-2</c:v>
                </c:pt>
                <c:pt idx="4029">
                  <c:v>7.78816175562866E-2</c:v>
                </c:pt>
                <c:pt idx="4030">
                  <c:v>7.7913732779976499E-2</c:v>
                </c:pt>
                <c:pt idx="4031">
                  <c:v>7.7945109015407493E-2</c:v>
                </c:pt>
                <c:pt idx="4032">
                  <c:v>7.7975763249032395E-2</c:v>
                </c:pt>
                <c:pt idx="4033">
                  <c:v>7.8005712078038095E-2</c:v>
                </c:pt>
                <c:pt idx="4034">
                  <c:v>7.8034971719186094E-2</c:v>
                </c:pt>
                <c:pt idx="4035">
                  <c:v>7.8063558017457596E-2</c:v>
                </c:pt>
                <c:pt idx="4036">
                  <c:v>7.8091486454507003E-2</c:v>
                </c:pt>
                <c:pt idx="4037">
                  <c:v>7.8118772156929805E-2</c:v>
                </c:pt>
                <c:pt idx="4038">
                  <c:v>7.8145429904344102E-2</c:v>
                </c:pt>
                <c:pt idx="4039">
                  <c:v>7.8171474137294306E-2</c:v>
                </c:pt>
                <c:pt idx="4040">
                  <c:v>7.8196918964977796E-2</c:v>
                </c:pt>
                <c:pt idx="4041">
                  <c:v>7.8221778172799405E-2</c:v>
                </c:pt>
                <c:pt idx="4042">
                  <c:v>7.8246065229756703E-2</c:v>
                </c:pt>
                <c:pt idx="4043">
                  <c:v>7.8269793295660195E-2</c:v>
                </c:pt>
                <c:pt idx="4044">
                  <c:v>7.82929752281913E-2</c:v>
                </c:pt>
                <c:pt idx="4045">
                  <c:v>7.8315623589802402E-2</c:v>
                </c:pt>
                <c:pt idx="4046">
                  <c:v>7.8337750654461205E-2</c:v>
                </c:pt>
                <c:pt idx="4047">
                  <c:v>7.8359368414243499E-2</c:v>
                </c:pt>
                <c:pt idx="4048">
                  <c:v>7.8380488585778299E-2</c:v>
                </c:pt>
                <c:pt idx="4049">
                  <c:v>7.8401122616545901E-2</c:v>
                </c:pt>
                <c:pt idx="4050">
                  <c:v>7.8421281691035405E-2</c:v>
                </c:pt>
                <c:pt idx="4051">
                  <c:v>7.8440976736762202E-2</c:v>
                </c:pt>
                <c:pt idx="4052">
                  <c:v>7.8460218430149595E-2</c:v>
                </c:pt>
                <c:pt idx="4053">
                  <c:v>7.8479017202277804E-2</c:v>
                </c:pt>
                <c:pt idx="4054">
                  <c:v>7.8497383244502103E-2</c:v>
                </c:pt>
                <c:pt idx="4055">
                  <c:v>7.8515326513943398E-2</c:v>
                </c:pt>
                <c:pt idx="4056">
                  <c:v>7.8532856738855406E-2</c:v>
                </c:pt>
                <c:pt idx="4057">
                  <c:v>7.8549983423868999E-2</c:v>
                </c:pt>
                <c:pt idx="4058">
                  <c:v>7.8566715855117694E-2</c:v>
                </c:pt>
                <c:pt idx="4059">
                  <c:v>7.8583063105246695E-2</c:v>
                </c:pt>
                <c:pt idx="4060">
                  <c:v>7.85990340383078E-2</c:v>
                </c:pt>
                <c:pt idx="4061">
                  <c:v>7.8614637314543906E-2</c:v>
                </c:pt>
                <c:pt idx="4062">
                  <c:v>7.8629881395062995E-2</c:v>
                </c:pt>
                <c:pt idx="4063">
                  <c:v>7.8644774546406795E-2</c:v>
                </c:pt>
                <c:pt idx="4064">
                  <c:v>7.8659324845015394E-2</c:v>
                </c:pt>
                <c:pt idx="4065">
                  <c:v>7.8673540181588897E-2</c:v>
                </c:pt>
                <c:pt idx="4066">
                  <c:v>7.8687428265351106E-2</c:v>
                </c:pt>
                <c:pt idx="4067">
                  <c:v>7.8700996628215003E-2</c:v>
                </c:pt>
                <c:pt idx="4068">
                  <c:v>7.8714252628853301E-2</c:v>
                </c:pt>
                <c:pt idx="4069">
                  <c:v>7.8727203456675707E-2</c:v>
                </c:pt>
                <c:pt idx="4070">
                  <c:v>7.8739856135716699E-2</c:v>
                </c:pt>
                <c:pt idx="4071">
                  <c:v>7.87522175284322E-2</c:v>
                </c:pt>
                <c:pt idx="4072">
                  <c:v>7.8764294339411595E-2</c:v>
                </c:pt>
                <c:pt idx="4073">
                  <c:v>7.8776093119003895E-2</c:v>
                </c:pt>
                <c:pt idx="4074">
                  <c:v>7.8787620266860203E-2</c:v>
                </c:pt>
                <c:pt idx="4075">
                  <c:v>7.8798882035397297E-2</c:v>
                </c:pt>
                <c:pt idx="4076">
                  <c:v>7.88098845331794E-2</c:v>
                </c:pt>
                <c:pt idx="4077">
                  <c:v>7.8820633728224496E-2</c:v>
                </c:pt>
                <c:pt idx="4078">
                  <c:v>7.8831135451234005E-2</c:v>
                </c:pt>
                <c:pt idx="4079">
                  <c:v>7.8841395398748598E-2</c:v>
                </c:pt>
                <c:pt idx="4080">
                  <c:v>7.8851419136231296E-2</c:v>
                </c:pt>
                <c:pt idx="4081">
                  <c:v>7.8861212101081393E-2</c:v>
                </c:pt>
                <c:pt idx="4082">
                  <c:v>7.8870779605577604E-2</c:v>
                </c:pt>
                <c:pt idx="4083">
                  <c:v>7.8880126839754497E-2</c:v>
                </c:pt>
                <c:pt idx="4084">
                  <c:v>7.8889258874213206E-2</c:v>
                </c:pt>
                <c:pt idx="4085">
                  <c:v>7.8898180662867398E-2</c:v>
                </c:pt>
                <c:pt idx="4086">
                  <c:v>7.8906897045625798E-2</c:v>
                </c:pt>
                <c:pt idx="4087">
                  <c:v>7.8915412751014199E-2</c:v>
                </c:pt>
                <c:pt idx="4088">
                  <c:v>7.8923732398736804E-2</c:v>
                </c:pt>
                <c:pt idx="4089">
                  <c:v>7.8931860502178194E-2</c:v>
                </c:pt>
                <c:pt idx="4090">
                  <c:v>7.8939801470848794E-2</c:v>
                </c:pt>
                <c:pt idx="4091">
                  <c:v>7.8947559612773999E-2</c:v>
                </c:pt>
                <c:pt idx="4092">
                  <c:v>7.8955139136828403E-2</c:v>
                </c:pt>
                <c:pt idx="4093">
                  <c:v>7.8962544155015899E-2</c:v>
                </c:pt>
                <c:pt idx="4094">
                  <c:v>7.89697786846979E-2</c:v>
                </c:pt>
                <c:pt idx="4095">
                  <c:v>7.8976846650770802E-2</c:v>
                </c:pt>
                <c:pt idx="4096">
                  <c:v>7.89837518877929E-2</c:v>
                </c:pt>
                <c:pt idx="4097">
                  <c:v>7.8990498142062104E-2</c:v>
                </c:pt>
                <c:pt idx="4098">
                  <c:v>7.8997089073647095E-2</c:v>
                </c:pt>
                <c:pt idx="4099">
                  <c:v>7.9003528258370495E-2</c:v>
                </c:pt>
                <c:pt idx="4100">
                  <c:v>7.9009819189747296E-2</c:v>
                </c:pt>
                <c:pt idx="4101">
                  <c:v>7.9015965280878397E-2</c:v>
                </c:pt>
                <c:pt idx="4102">
                  <c:v>7.9021969866301597E-2</c:v>
                </c:pt>
                <c:pt idx="4103">
                  <c:v>7.9027836203797802E-2</c:v>
                </c:pt>
                <c:pt idx="4104">
                  <c:v>7.9033567476158001E-2</c:v>
                </c:pt>
                <c:pt idx="4105">
                  <c:v>7.9039166792909205E-2</c:v>
                </c:pt>
                <c:pt idx="4106">
                  <c:v>7.9044637191999001E-2</c:v>
                </c:pt>
                <c:pt idx="4107">
                  <c:v>7.9049981641443806E-2</c:v>
                </c:pt>
                <c:pt idx="4108">
                  <c:v>7.9055203040937702E-2</c:v>
                </c:pt>
                <c:pt idx="4109">
                  <c:v>7.9060304223424097E-2</c:v>
                </c:pt>
                <c:pt idx="4110">
                  <c:v>7.9065287956633104E-2</c:v>
                </c:pt>
                <c:pt idx="4111">
                  <c:v>7.9070156944580902E-2</c:v>
                </c:pt>
                <c:pt idx="4112">
                  <c:v>7.9074913829036503E-2</c:v>
                </c:pt>
                <c:pt idx="4113">
                  <c:v>7.90795611909553E-2</c:v>
                </c:pt>
                <c:pt idx="4114">
                  <c:v>7.9084101551876701E-2</c:v>
                </c:pt>
                <c:pt idx="4115">
                  <c:v>7.9088537375293103E-2</c:v>
                </c:pt>
                <c:pt idx="4116">
                  <c:v>7.9092871067985099E-2</c:v>
                </c:pt>
                <c:pt idx="4117">
                  <c:v>7.9097104981327104E-2</c:v>
                </c:pt>
                <c:pt idx="4118">
                  <c:v>7.9101241412562501E-2</c:v>
                </c:pt>
                <c:pt idx="4119">
                  <c:v>7.9105282606048904E-2</c:v>
                </c:pt>
                <c:pt idx="4120">
                  <c:v>7.9109230754476303E-2</c:v>
                </c:pt>
                <c:pt idx="4121">
                  <c:v>7.9113088000055704E-2</c:v>
                </c:pt>
                <c:pt idx="4122">
                  <c:v>7.9116856435681102E-2</c:v>
                </c:pt>
                <c:pt idx="4123">
                  <c:v>7.9120538106064495E-2</c:v>
                </c:pt>
                <c:pt idx="4124">
                  <c:v>7.9124135008845395E-2</c:v>
                </c:pt>
                <c:pt idx="4125">
                  <c:v>7.9127649095673797E-2</c:v>
                </c:pt>
                <c:pt idx="4126">
                  <c:v>7.9131082273268802E-2</c:v>
                </c:pt>
                <c:pt idx="4127">
                  <c:v>7.9134436404453196E-2</c:v>
                </c:pt>
                <c:pt idx="4128">
                  <c:v>7.9137713309163596E-2</c:v>
                </c:pt>
                <c:pt idx="4129">
                  <c:v>7.9140914765437401E-2</c:v>
                </c:pt>
                <c:pt idx="4130">
                  <c:v>7.9144042510377904E-2</c:v>
                </c:pt>
                <c:pt idx="4131">
                  <c:v>7.91470982410961E-2</c:v>
                </c:pt>
                <c:pt idx="4132">
                  <c:v>7.9150083615631001E-2</c:v>
                </c:pt>
                <c:pt idx="4133">
                  <c:v>7.9153000253849998E-2</c:v>
                </c:pt>
                <c:pt idx="4134">
                  <c:v>7.9155849738326303E-2</c:v>
                </c:pt>
                <c:pt idx="4135">
                  <c:v>7.9158633615198606E-2</c:v>
                </c:pt>
                <c:pt idx="4136">
                  <c:v>7.9161353395009001E-2</c:v>
                </c:pt>
                <c:pt idx="4137">
                  <c:v>7.9164010553522901E-2</c:v>
                </c:pt>
                <c:pt idx="4138">
                  <c:v>7.9166606532529299E-2</c:v>
                </c:pt>
                <c:pt idx="4139">
                  <c:v>7.9169142740622894E-2</c:v>
                </c:pt>
                <c:pt idx="4140">
                  <c:v>7.9171620553968494E-2</c:v>
                </c:pt>
                <c:pt idx="4141">
                  <c:v>7.9174041317047694E-2</c:v>
                </c:pt>
                <c:pt idx="4142">
                  <c:v>7.9176406343387504E-2</c:v>
                </c:pt>
                <c:pt idx="4143">
                  <c:v>7.9178716916273803E-2</c:v>
                </c:pt>
                <c:pt idx="4144">
                  <c:v>7.9180974289446995E-2</c:v>
                </c:pt>
                <c:pt idx="4145">
                  <c:v>7.9183179687782407E-2</c:v>
                </c:pt>
                <c:pt idx="4146">
                  <c:v>7.9185334307954797E-2</c:v>
                </c:pt>
                <c:pt idx="4147">
                  <c:v>7.9187439319087394E-2</c:v>
                </c:pt>
                <c:pt idx="4148">
                  <c:v>7.9189495863386195E-2</c:v>
                </c:pt>
                <c:pt idx="4149">
                  <c:v>7.9191505056760203E-2</c:v>
                </c:pt>
                <c:pt idx="4150">
                  <c:v>7.9193467989425601E-2</c:v>
                </c:pt>
                <c:pt idx="4151">
                  <c:v>7.9195385726498799E-2</c:v>
                </c:pt>
                <c:pt idx="4152">
                  <c:v>7.9197259308572895E-2</c:v>
                </c:pt>
                <c:pt idx="4153">
                  <c:v>7.9199089752282903E-2</c:v>
                </c:pt>
                <c:pt idx="4154">
                  <c:v>7.9200878050857806E-2</c:v>
                </c:pt>
                <c:pt idx="4155">
                  <c:v>7.9202625174658398E-2</c:v>
                </c:pt>
                <c:pt idx="4156">
                  <c:v>7.9204332071703895E-2</c:v>
                </c:pt>
                <c:pt idx="4157">
                  <c:v>7.9205999668187393E-2</c:v>
                </c:pt>
                <c:pt idx="4158">
                  <c:v>7.9207628868977004E-2</c:v>
                </c:pt>
                <c:pt idx="4159">
                  <c:v>7.9209220558107502E-2</c:v>
                </c:pt>
                <c:pt idx="4160">
                  <c:v>7.9210775599260194E-2</c:v>
                </c:pt>
                <c:pt idx="4161">
                  <c:v>7.9212294836230296E-2</c:v>
                </c:pt>
                <c:pt idx="4162">
                  <c:v>7.9213779093386699E-2</c:v>
                </c:pt>
                <c:pt idx="4163">
                  <c:v>7.9215229176117494E-2</c:v>
                </c:pt>
                <c:pt idx="4164">
                  <c:v>7.9216645871267505E-2</c:v>
                </c:pt>
                <c:pt idx="4165">
                  <c:v>7.9218029947565702E-2</c:v>
                </c:pt>
                <c:pt idx="4166">
                  <c:v>7.9219382156041601E-2</c:v>
                </c:pt>
                <c:pt idx="4167">
                  <c:v>7.9220703230433301E-2</c:v>
                </c:pt>
                <c:pt idx="4168">
                  <c:v>7.9221993887584899E-2</c:v>
                </c:pt>
                <c:pt idx="4169">
                  <c:v>7.9223254827836403E-2</c:v>
                </c:pt>
                <c:pt idx="4170">
                  <c:v>7.9224486735402999E-2</c:v>
                </c:pt>
                <c:pt idx="4171">
                  <c:v>7.9225690278746E-2</c:v>
                </c:pt>
                <c:pt idx="4172">
                  <c:v>7.9226866110936697E-2</c:v>
                </c:pt>
                <c:pt idx="4173">
                  <c:v>7.9228014870009494E-2</c:v>
                </c:pt>
                <c:pt idx="4174">
                  <c:v>7.9229137179309198E-2</c:v>
                </c:pt>
                <c:pt idx="4175">
                  <c:v>7.92302336478279E-2</c:v>
                </c:pt>
                <c:pt idx="4176">
                  <c:v>7.9231304870536798E-2</c:v>
                </c:pt>
                <c:pt idx="4177">
                  <c:v>7.9232351428707895E-2</c:v>
                </c:pt>
                <c:pt idx="4178">
                  <c:v>7.9233373890230205E-2</c:v>
                </c:pt>
                <c:pt idx="4179">
                  <c:v>7.9234372809917603E-2</c:v>
                </c:pt>
                <c:pt idx="4180">
                  <c:v>7.9235348729809502E-2</c:v>
                </c:pt>
                <c:pt idx="4181">
                  <c:v>7.9236302179465506E-2</c:v>
                </c:pt>
                <c:pt idx="4182">
                  <c:v>7.9237233676252294E-2</c:v>
                </c:pt>
                <c:pt idx="4183">
                  <c:v>7.9238143725625002E-2</c:v>
                </c:pt>
                <c:pt idx="4184">
                  <c:v>7.9239032821400407E-2</c:v>
                </c:pt>
                <c:pt idx="4185">
                  <c:v>7.9239901446026204E-2</c:v>
                </c:pt>
                <c:pt idx="4186">
                  <c:v>7.9240750070841401E-2</c:v>
                </c:pt>
                <c:pt idx="4187">
                  <c:v>7.9241579156333203E-2</c:v>
                </c:pt>
                <c:pt idx="4188">
                  <c:v>7.92423891523861E-2</c:v>
                </c:pt>
                <c:pt idx="4189">
                  <c:v>7.9243180498526494E-2</c:v>
                </c:pt>
                <c:pt idx="4190">
                  <c:v>7.9243953624161007E-2</c:v>
                </c:pt>
                <c:pt idx="4191">
                  <c:v>7.9244708948809403E-2</c:v>
                </c:pt>
                <c:pt idx="4192">
                  <c:v>7.9245446882332302E-2</c:v>
                </c:pt>
                <c:pt idx="4193">
                  <c:v>7.9246167825152994E-2</c:v>
                </c:pt>
                <c:pt idx="4194">
                  <c:v>7.9246872168476298E-2</c:v>
                </c:pt>
                <c:pt idx="4195">
                  <c:v>7.9247560294498795E-2</c:v>
                </c:pt>
                <c:pt idx="4196">
                  <c:v>7.9248232576617894E-2</c:v>
                </c:pt>
                <c:pt idx="4197">
                  <c:v>7.9248889379633397E-2</c:v>
                </c:pt>
                <c:pt idx="4198">
                  <c:v>7.9249531059945796E-2</c:v>
                </c:pt>
                <c:pt idx="4199">
                  <c:v>7.9250157965749898E-2</c:v>
                </c:pt>
                <c:pt idx="4200">
                  <c:v>7.92507704372232E-2</c:v>
                </c:pt>
                <c:pt idx="4201">
                  <c:v>7.9251368806710895E-2</c:v>
                </c:pt>
                <c:pt idx="4202">
                  <c:v>7.9251953398906394E-2</c:v>
                </c:pt>
                <c:pt idx="4203">
                  <c:v>7.9252524531026894E-2</c:v>
                </c:pt>
                <c:pt idx="4204">
                  <c:v>7.9253082512985795E-2</c:v>
                </c:pt>
                <c:pt idx="4205">
                  <c:v>7.9253627647561206E-2</c:v>
                </c:pt>
                <c:pt idx="4206">
                  <c:v>7.9254160230559603E-2</c:v>
                </c:pt>
                <c:pt idx="4207">
                  <c:v>7.9254680550976703E-2</c:v>
                </c:pt>
                <c:pt idx="4208">
                  <c:v>7.9255188891154599E-2</c:v>
                </c:pt>
                <c:pt idx="4209">
                  <c:v>7.92556855269341E-2</c:v>
                </c:pt>
                <c:pt idx="4210">
                  <c:v>7.9256170727805206E-2</c:v>
                </c:pt>
                <c:pt idx="4211">
                  <c:v>7.9256644757052894E-2</c:v>
                </c:pt>
                <c:pt idx="4212">
                  <c:v>7.9257107871900198E-2</c:v>
                </c:pt>
                <c:pt idx="4213">
                  <c:v>7.9257560323647794E-2</c:v>
                </c:pt>
                <c:pt idx="4214">
                  <c:v>7.9258002357810095E-2</c:v>
                </c:pt>
                <c:pt idx="4215">
                  <c:v>7.9258434214248802E-2</c:v>
                </c:pt>
                <c:pt idx="4216">
                  <c:v>7.9258856127302699E-2</c:v>
                </c:pt>
                <c:pt idx="4217">
                  <c:v>7.9259268325915094E-2</c:v>
                </c:pt>
                <c:pt idx="4218">
                  <c:v>7.9259671033758305E-2</c:v>
                </c:pt>
                <c:pt idx="4219">
                  <c:v>7.9260064469354297E-2</c:v>
                </c:pt>
                <c:pt idx="4220">
                  <c:v>7.9260448846193501E-2</c:v>
                </c:pt>
                <c:pt idx="4221">
                  <c:v>7.9260824372851493E-2</c:v>
                </c:pt>
                <c:pt idx="4222">
                  <c:v>7.9261191253100702E-2</c:v>
                </c:pt>
                <c:pt idx="4223">
                  <c:v>7.9261549686022503E-2</c:v>
                </c:pt>
                <c:pt idx="4224">
                  <c:v>7.92618998661139E-2</c:v>
                </c:pt>
                <c:pt idx="4225">
                  <c:v>7.9262241983394197E-2</c:v>
                </c:pt>
                <c:pt idx="4226">
                  <c:v>7.9262576223506798E-2</c:v>
                </c:pt>
                <c:pt idx="4227">
                  <c:v>7.9262902767821802E-2</c:v>
                </c:pt>
                <c:pt idx="4228">
                  <c:v>7.9263221793532401E-2</c:v>
                </c:pt>
                <c:pt idx="4229">
                  <c:v>7.9263533473752507E-2</c:v>
                </c:pt>
                <c:pt idx="4230">
                  <c:v>7.9263837977609899E-2</c:v>
                </c:pt>
                <c:pt idx="4231">
                  <c:v>7.9264135470338407E-2</c:v>
                </c:pt>
                <c:pt idx="4232">
                  <c:v>7.9264426113367398E-2</c:v>
                </c:pt>
                <c:pt idx="4233">
                  <c:v>7.9264710064409105E-2</c:v>
                </c:pt>
                <c:pt idx="4234">
                  <c:v>7.9264987477544901E-2</c:v>
                </c:pt>
                <c:pt idx="4235">
                  <c:v>7.9265258503308303E-2</c:v>
                </c:pt>
                <c:pt idx="4236">
                  <c:v>7.9265523288766696E-2</c:v>
                </c:pt>
                <c:pt idx="4237">
                  <c:v>7.9265781977601701E-2</c:v>
                </c:pt>
                <c:pt idx="4238">
                  <c:v>7.9266034710186201E-2</c:v>
                </c:pt>
                <c:pt idx="4239">
                  <c:v>7.9266281623661297E-2</c:v>
                </c:pt>
                <c:pt idx="4240">
                  <c:v>7.9266522852010801E-2</c:v>
                </c:pt>
                <c:pt idx="4241">
                  <c:v>7.92667585261327E-2</c:v>
                </c:pt>
                <c:pt idx="4242">
                  <c:v>7.9266988773912E-2</c:v>
                </c:pt>
                <c:pt idx="4243">
                  <c:v>7.9267213720288901E-2</c:v>
                </c:pt>
                <c:pt idx="4244">
                  <c:v>7.9267433487326594E-2</c:v>
                </c:pt>
                <c:pt idx="4245">
                  <c:v>7.9267648194278201E-2</c:v>
                </c:pt>
                <c:pt idx="4246">
                  <c:v>7.9267857957650803E-2</c:v>
                </c:pt>
                <c:pt idx="4247">
                  <c:v>7.9268062891269198E-2</c:v>
                </c:pt>
                <c:pt idx="4248">
                  <c:v>7.9268263106337097E-2</c:v>
                </c:pt>
                <c:pt idx="4249">
                  <c:v>7.9268458711498194E-2</c:v>
                </c:pt>
                <c:pt idx="4250">
                  <c:v>7.9268649812893999E-2</c:v>
                </c:pt>
                <c:pt idx="4251">
                  <c:v>7.9268836514223104E-2</c:v>
                </c:pt>
                <c:pt idx="4252">
                  <c:v>7.9269018916795705E-2</c:v>
                </c:pt>
                <c:pt idx="4253">
                  <c:v>7.9269197119589505E-2</c:v>
                </c:pt>
                <c:pt idx="4254">
                  <c:v>7.9269371219303594E-2</c:v>
                </c:pt>
                <c:pt idx="4255">
                  <c:v>7.9269541310410294E-2</c:v>
                </c:pt>
                <c:pt idx="4256">
                  <c:v>7.9269707485206897E-2</c:v>
                </c:pt>
                <c:pt idx="4257">
                  <c:v>7.92698698338654E-2</c:v>
                </c:pt>
                <c:pt idx="4258">
                  <c:v>7.9270028444481694E-2</c:v>
                </c:pt>
                <c:pt idx="4259">
                  <c:v>7.9270183403123404E-2</c:v>
                </c:pt>
                <c:pt idx="4260">
                  <c:v>7.9270334793876296E-2</c:v>
                </c:pt>
                <c:pt idx="4261">
                  <c:v>7.9270482698890199E-2</c:v>
                </c:pt>
                <c:pt idx="4262">
                  <c:v>7.9270627198423399E-2</c:v>
                </c:pt>
                <c:pt idx="4263">
                  <c:v>7.9270768370886396E-2</c:v>
                </c:pt>
                <c:pt idx="4264">
                  <c:v>7.92709062928839E-2</c:v>
                </c:pt>
                <c:pt idx="4265">
                  <c:v>7.92710410392575E-2</c:v>
                </c:pt>
                <c:pt idx="4266">
                  <c:v>7.9271172683125002E-2</c:v>
                </c:pt>
                <c:pt idx="4267">
                  <c:v>7.9271301295920804E-2</c:v>
                </c:pt>
                <c:pt idx="4268">
                  <c:v>7.9271426947434803E-2</c:v>
                </c:pt>
                <c:pt idx="4269">
                  <c:v>7.9271549705849695E-2</c:v>
                </c:pt>
                <c:pt idx="4270">
                  <c:v>7.92716696377785E-2</c:v>
                </c:pt>
                <c:pt idx="4271">
                  <c:v>7.9271786808300396E-2</c:v>
                </c:pt>
                <c:pt idx="4272">
                  <c:v>7.9271901280996204E-2</c:v>
                </c:pt>
                <c:pt idx="4273">
                  <c:v>7.9272013117982598E-2</c:v>
                </c:pt>
                <c:pt idx="4274">
                  <c:v>7.9272122379946297E-2</c:v>
                </c:pt>
                <c:pt idx="4275">
                  <c:v>7.9272229126176597E-2</c:v>
                </c:pt>
                <c:pt idx="4276">
                  <c:v>7.9272333414597607E-2</c:v>
                </c:pt>
                <c:pt idx="4277">
                  <c:v>7.9272435301799907E-2</c:v>
                </c:pt>
                <c:pt idx="4278">
                  <c:v>7.9272534843071202E-2</c:v>
                </c:pt>
                <c:pt idx="4279">
                  <c:v>7.9272632092425702E-2</c:v>
                </c:pt>
                <c:pt idx="4280">
                  <c:v>7.9272727102634402E-2</c:v>
                </c:pt>
                <c:pt idx="4281">
                  <c:v>7.9272819925253202E-2</c:v>
                </c:pt>
                <c:pt idx="4282">
                  <c:v>7.9272910610650796E-2</c:v>
                </c:pt>
                <c:pt idx="4283">
                  <c:v>7.9272999208036196E-2</c:v>
                </c:pt>
                <c:pt idx="4284">
                  <c:v>7.9273085765485501E-2</c:v>
                </c:pt>
                <c:pt idx="4285">
                  <c:v>7.9273170329967793E-2</c:v>
                </c:pt>
                <c:pt idx="4286">
                  <c:v>7.9273252947370601E-2</c:v>
                </c:pt>
                <c:pt idx="4287">
                  <c:v>7.9273333662525203E-2</c:v>
                </c:pt>
                <c:pt idx="4288">
                  <c:v>7.9273412519230105E-2</c:v>
                </c:pt>
                <c:pt idx="4289">
                  <c:v>7.9273489560276106E-2</c:v>
                </c:pt>
                <c:pt idx="4290">
                  <c:v>7.9273564827468099E-2</c:v>
                </c:pt>
                <c:pt idx="4291">
                  <c:v>7.9273638361648704E-2</c:v>
                </c:pt>
                <c:pt idx="4292">
                  <c:v>7.9273710202720199E-2</c:v>
                </c:pt>
                <c:pt idx="4293">
                  <c:v>7.9273780389665899E-2</c:v>
                </c:pt>
                <c:pt idx="4294">
                  <c:v>7.9273848960571797E-2</c:v>
                </c:pt>
                <c:pt idx="4295">
                  <c:v>7.9273915952646906E-2</c:v>
                </c:pt>
                <c:pt idx="4296">
                  <c:v>7.9273981402243496E-2</c:v>
                </c:pt>
                <c:pt idx="4297">
                  <c:v>7.9274045344876601E-2</c:v>
                </c:pt>
                <c:pt idx="4298">
                  <c:v>7.9274107815243897E-2</c:v>
                </c:pt>
                <c:pt idx="4299">
                  <c:v>7.92741688472441E-2</c:v>
                </c:pt>
                <c:pt idx="4300">
                  <c:v>7.9274228473994901E-2</c:v>
                </c:pt>
                <c:pt idx="4301">
                  <c:v>7.9274286727852306E-2</c:v>
                </c:pt>
                <c:pt idx="4302">
                  <c:v>7.9274343640426806E-2</c:v>
                </c:pt>
                <c:pt idx="4303">
                  <c:v>7.9274399242600796E-2</c:v>
                </c:pt>
                <c:pt idx="4304">
                  <c:v>7.9274453564546404E-2</c:v>
                </c:pt>
                <c:pt idx="4305">
                  <c:v>7.9274506635740302E-2</c:v>
                </c:pt>
                <c:pt idx="4306">
                  <c:v>7.9274558484981106E-2</c:v>
                </c:pt>
                <c:pt idx="4307">
                  <c:v>7.9274609140403698E-2</c:v>
                </c:pt>
                <c:pt idx="4308">
                  <c:v>7.9274658629495606E-2</c:v>
                </c:pt>
                <c:pt idx="4309">
                  <c:v>7.9274706979111403E-2</c:v>
                </c:pt>
                <c:pt idx="4310">
                  <c:v>7.9274754215487298E-2</c:v>
                </c:pt>
                <c:pt idx="4311">
                  <c:v>7.9274800364255396E-2</c:v>
                </c:pt>
                <c:pt idx="4312">
                  <c:v>7.9274845450457404E-2</c:v>
                </c:pt>
                <c:pt idx="4313">
                  <c:v>7.9274889498559001E-2</c:v>
                </c:pt>
                <c:pt idx="4314">
                  <c:v>7.9274932532462206E-2</c:v>
                </c:pt>
                <c:pt idx="4315">
                  <c:v>7.9274974575518506E-2</c:v>
                </c:pt>
                <c:pt idx="4316">
                  <c:v>7.9275015650542E-2</c:v>
                </c:pt>
                <c:pt idx="4317">
                  <c:v>7.9275055779821496E-2</c:v>
                </c:pt>
                <c:pt idx="4318">
                  <c:v>7.9275094985132605E-2</c:v>
                </c:pt>
                <c:pt idx="4319">
                  <c:v>7.9275133287749405E-2</c:v>
                </c:pt>
                <c:pt idx="4320">
                  <c:v>7.92751707084563E-2</c:v>
                </c:pt>
                <c:pt idx="4321">
                  <c:v>7.9275207267559197E-2</c:v>
                </c:pt>
                <c:pt idx="4322">
                  <c:v>7.9275242984896105E-2</c:v>
                </c:pt>
                <c:pt idx="4323">
                  <c:v>7.9275277879848699E-2</c:v>
                </c:pt>
                <c:pt idx="4324">
                  <c:v>7.9275311971352E-2</c:v>
                </c:pt>
                <c:pt idx="4325">
                  <c:v>7.9275345277905404E-2</c:v>
                </c:pt>
                <c:pt idx="4326">
                  <c:v>7.9275377817582399E-2</c:v>
                </c:pt>
                <c:pt idx="4327">
                  <c:v>7.9275409608039804E-2</c:v>
                </c:pt>
                <c:pt idx="4328">
                  <c:v>7.9275440666528502E-2</c:v>
                </c:pt>
                <c:pt idx="4329">
                  <c:v>7.9275471009901802E-2</c:v>
                </c:pt>
                <c:pt idx="4330">
                  <c:v>7.9275500654625006E-2</c:v>
                </c:pt>
                <c:pt idx="4331">
                  <c:v>7.9275529616784607E-2</c:v>
                </c:pt>
                <c:pt idx="4332">
                  <c:v>7.9275557912096298E-2</c:v>
                </c:pt>
                <c:pt idx="4333">
                  <c:v>7.9275585555914296E-2</c:v>
                </c:pt>
                <c:pt idx="4334">
                  <c:v>7.9275612563238895E-2</c:v>
                </c:pt>
                <c:pt idx="4335">
                  <c:v>7.9275638948725496E-2</c:v>
                </c:pt>
                <c:pt idx="4336">
                  <c:v>7.9275664726691605E-2</c:v>
                </c:pt>
                <c:pt idx="4337">
                  <c:v>7.9275689911125102E-2</c:v>
                </c:pt>
                <c:pt idx="4338">
                  <c:v>7.9275714515692305E-2</c:v>
                </c:pt>
                <c:pt idx="4339">
                  <c:v>7.9275738553744104E-2</c:v>
                </c:pt>
                <c:pt idx="4340">
                  <c:v>7.9275762038324898E-2</c:v>
                </c:pt>
                <c:pt idx="4341">
                  <c:v>7.9275784982177799E-2</c:v>
                </c:pt>
                <c:pt idx="4342">
                  <c:v>7.9275807397753306E-2</c:v>
                </c:pt>
                <c:pt idx="4343">
                  <c:v>7.9275829297214495E-2</c:v>
                </c:pt>
                <c:pt idx="4344">
                  <c:v>7.9275850692445304E-2</c:v>
                </c:pt>
                <c:pt idx="4345">
                  <c:v>7.9275871595055003E-2</c:v>
                </c:pt>
                <c:pt idx="4346">
                  <c:v>7.9275892016386504E-2</c:v>
                </c:pt>
                <c:pt idx="4347">
                  <c:v>7.9275911967520901E-2</c:v>
                </c:pt>
                <c:pt idx="4348">
                  <c:v>7.9275931459284493E-2</c:v>
                </c:pt>
                <c:pt idx="4349">
                  <c:v>7.9275950502254194E-2</c:v>
                </c:pt>
                <c:pt idx="4350">
                  <c:v>7.9275969106763294E-2</c:v>
                </c:pt>
                <c:pt idx="4351">
                  <c:v>7.9275987282907398E-2</c:v>
                </c:pt>
                <c:pt idx="4352">
                  <c:v>7.9276005040549394E-2</c:v>
                </c:pt>
                <c:pt idx="4353">
                  <c:v>7.9276022389325407E-2</c:v>
                </c:pt>
                <c:pt idx="4354">
                  <c:v>7.9276039338649296E-2</c:v>
                </c:pt>
                <c:pt idx="4355">
                  <c:v>7.9276055897718495E-2</c:v>
                </c:pt>
                <c:pt idx="4356">
                  <c:v>7.9276072075518303E-2</c:v>
                </c:pt>
                <c:pt idx="4357">
                  <c:v>7.92760878808276E-2</c:v>
                </c:pt>
                <c:pt idx="4358">
                  <c:v>7.9276103322222902E-2</c:v>
                </c:pt>
                <c:pt idx="4359">
                  <c:v>7.9276118408083102E-2</c:v>
                </c:pt>
                <c:pt idx="4360">
                  <c:v>7.9276133146594499E-2</c:v>
                </c:pt>
                <c:pt idx="4361">
                  <c:v>7.9276147545754599E-2</c:v>
                </c:pt>
                <c:pt idx="4362">
                  <c:v>7.9276161613377E-2</c:v>
                </c:pt>
                <c:pt idx="4363">
                  <c:v>7.9276175357095094E-2</c:v>
                </c:pt>
                <c:pt idx="4364">
                  <c:v>7.9276188784367096E-2</c:v>
                </c:pt>
                <c:pt idx="4365">
                  <c:v>7.9276201902478693E-2</c:v>
                </c:pt>
                <c:pt idx="4366">
                  <c:v>7.9276214718548302E-2</c:v>
                </c:pt>
                <c:pt idx="4367">
                  <c:v>7.9276227239530705E-2</c:v>
                </c:pt>
                <c:pt idx="4368">
                  <c:v>7.92762394722199E-2</c:v>
                </c:pt>
                <c:pt idx="4369">
                  <c:v>7.9276251423253896E-2</c:v>
                </c:pt>
                <c:pt idx="4370">
                  <c:v>7.9276263099117797E-2</c:v>
                </c:pt>
                <c:pt idx="4371">
                  <c:v>7.9276274506147298E-2</c:v>
                </c:pt>
                <c:pt idx="4372">
                  <c:v>7.9276285650532102E-2</c:v>
                </c:pt>
                <c:pt idx="4373">
                  <c:v>7.9276296538319801E-2</c:v>
                </c:pt>
                <c:pt idx="4374">
                  <c:v>7.9276307175418295E-2</c:v>
                </c:pt>
                <c:pt idx="4375">
                  <c:v>7.9276317567599897E-2</c:v>
                </c:pt>
                <c:pt idx="4376">
                  <c:v>7.9276327720503498E-2</c:v>
                </c:pt>
                <c:pt idx="4377">
                  <c:v>7.9276337639638497E-2</c:v>
                </c:pt>
                <c:pt idx="4378">
                  <c:v>7.9276347330387395E-2</c:v>
                </c:pt>
                <c:pt idx="4379">
                  <c:v>7.9276356798008901E-2</c:v>
                </c:pt>
                <c:pt idx="4380">
                  <c:v>7.9276366047640198E-2</c:v>
                </c:pt>
                <c:pt idx="4381">
                  <c:v>7.9276375084300701E-2</c:v>
                </c:pt>
                <c:pt idx="4382">
                  <c:v>7.9276383912893905E-2</c:v>
                </c:pt>
                <c:pt idx="4383">
                  <c:v>7.9276392538210394E-2</c:v>
                </c:pt>
                <c:pt idx="4384">
                  <c:v>7.9276400964930799E-2</c:v>
                </c:pt>
                <c:pt idx="4385">
                  <c:v>7.9276409197627504E-2</c:v>
                </c:pt>
                <c:pt idx="4386">
                  <c:v>7.9276417240768199E-2</c:v>
                </c:pt>
                <c:pt idx="4387">
                  <c:v>7.9276425098717102E-2</c:v>
                </c:pt>
                <c:pt idx="4388">
                  <c:v>7.9276432775738495E-2</c:v>
                </c:pt>
                <c:pt idx="4389">
                  <c:v>7.9276440275997798E-2</c:v>
                </c:pt>
                <c:pt idx="4390">
                  <c:v>7.9276447603565198E-2</c:v>
                </c:pt>
                <c:pt idx="4391">
                  <c:v>7.9276454762416806E-2</c:v>
                </c:pt>
                <c:pt idx="4392">
                  <c:v>7.9276461756437294E-2</c:v>
                </c:pt>
                <c:pt idx="4393">
                  <c:v>7.9276468589422E-2</c:v>
                </c:pt>
                <c:pt idx="4394">
                  <c:v>7.9276475265078403E-2</c:v>
                </c:pt>
                <c:pt idx="4395">
                  <c:v>7.9276481787029299E-2</c:v>
                </c:pt>
                <c:pt idx="4396">
                  <c:v>7.9276488158813593E-2</c:v>
                </c:pt>
                <c:pt idx="4397">
                  <c:v>7.9276494383888799E-2</c:v>
                </c:pt>
                <c:pt idx="4398">
                  <c:v>7.9276500465632893E-2</c:v>
                </c:pt>
                <c:pt idx="4399">
                  <c:v>7.9276506407346001E-2</c:v>
                </c:pt>
                <c:pt idx="4400">
                  <c:v>7.9276512212252404E-2</c:v>
                </c:pt>
                <c:pt idx="4401">
                  <c:v>7.9276517883501901E-2</c:v>
                </c:pt>
                <c:pt idx="4402">
                  <c:v>7.9276523424172296E-2</c:v>
                </c:pt>
                <c:pt idx="4403">
                  <c:v>7.92765288372696E-2</c:v>
                </c:pt>
                <c:pt idx="4404">
                  <c:v>7.9276534125731504E-2</c:v>
                </c:pt>
                <c:pt idx="4405">
                  <c:v>7.92765392924277E-2</c:v>
                </c:pt>
                <c:pt idx="4406">
                  <c:v>7.9276544340161806E-2</c:v>
                </c:pt>
                <c:pt idx="4407">
                  <c:v>7.9276549271672603E-2</c:v>
                </c:pt>
                <c:pt idx="4408">
                  <c:v>7.9276554089636506E-2</c:v>
                </c:pt>
                <c:pt idx="4409">
                  <c:v>7.9276558796667701E-2</c:v>
                </c:pt>
                <c:pt idx="4410">
                  <c:v>7.9276563395320507E-2</c:v>
                </c:pt>
                <c:pt idx="4411">
                  <c:v>7.9276567888090205E-2</c:v>
                </c:pt>
                <c:pt idx="4412">
                  <c:v>7.9276572277414803E-2</c:v>
                </c:pt>
                <c:pt idx="4413">
                  <c:v>7.9276576565676105E-2</c:v>
                </c:pt>
                <c:pt idx="4414">
                  <c:v>7.9276580755200998E-2</c:v>
                </c:pt>
                <c:pt idx="4415">
                  <c:v>7.9276584848262999E-2</c:v>
                </c:pt>
                <c:pt idx="4416">
                  <c:v>7.9276588847082899E-2</c:v>
                </c:pt>
                <c:pt idx="4417">
                  <c:v>7.9276592753830893E-2</c:v>
                </c:pt>
                <c:pt idx="4418">
                  <c:v>7.9276596570626898E-2</c:v>
                </c:pt>
                <c:pt idx="4419">
                  <c:v>7.92766002995417E-2</c:v>
                </c:pt>
                <c:pt idx="4420">
                  <c:v>7.9276603942599097E-2</c:v>
                </c:pt>
                <c:pt idx="4421">
                  <c:v>7.9276607501775898E-2</c:v>
                </c:pt>
                <c:pt idx="4422">
                  <c:v>7.9276610979003306E-2</c:v>
                </c:pt>
                <c:pt idx="4423">
                  <c:v>7.92766143761683E-2</c:v>
                </c:pt>
                <c:pt idx="4424">
                  <c:v>7.9276617695114196E-2</c:v>
                </c:pt>
                <c:pt idx="4425">
                  <c:v>7.9276620937642095E-2</c:v>
                </c:pt>
                <c:pt idx="4426">
                  <c:v>7.9276624105511395E-2</c:v>
                </c:pt>
                <c:pt idx="4427">
                  <c:v>7.9276627200441097E-2</c:v>
                </c:pt>
                <c:pt idx="4428">
                  <c:v>7.9276630224110703E-2</c:v>
                </c:pt>
                <c:pt idx="4429">
                  <c:v>7.9276633178160999E-2</c:v>
                </c:pt>
                <c:pt idx="4430">
                  <c:v>7.9276636064194703E-2</c:v>
                </c:pt>
                <c:pt idx="4431">
                  <c:v>7.92766388837782E-2</c:v>
                </c:pt>
                <c:pt idx="4432">
                  <c:v>7.9276641638441295E-2</c:v>
                </c:pt>
                <c:pt idx="4433">
                  <c:v>7.9276644329678805E-2</c:v>
                </c:pt>
                <c:pt idx="4434">
                  <c:v>7.9276646958951202E-2</c:v>
                </c:pt>
                <c:pt idx="4435">
                  <c:v>7.9276649527685095E-2</c:v>
                </c:pt>
                <c:pt idx="4436">
                  <c:v>7.9276652037274298E-2</c:v>
                </c:pt>
                <c:pt idx="4437">
                  <c:v>7.9276654489080806E-2</c:v>
                </c:pt>
                <c:pt idx="4438">
                  <c:v>7.9276656884434901E-2</c:v>
                </c:pt>
                <c:pt idx="4439">
                  <c:v>7.9276659224636503E-2</c:v>
                </c:pt>
                <c:pt idx="4440">
                  <c:v>7.9276661510955401E-2</c:v>
                </c:pt>
                <c:pt idx="4441">
                  <c:v>7.9276663744632297E-2</c:v>
                </c:pt>
                <c:pt idx="4442">
                  <c:v>7.9276665926879097E-2</c:v>
                </c:pt>
                <c:pt idx="4443">
                  <c:v>7.9276668058880298E-2</c:v>
                </c:pt>
                <c:pt idx="4444">
                  <c:v>7.9276670141792599E-2</c:v>
                </c:pt>
                <c:pt idx="4445">
                  <c:v>7.9276672176746096E-2</c:v>
                </c:pt>
                <c:pt idx="4446">
                  <c:v>7.9276674164845407E-2</c:v>
                </c:pt>
                <c:pt idx="4447">
                  <c:v>7.9276676107168903E-2</c:v>
                </c:pt>
                <c:pt idx="4448">
                  <c:v>7.9276678004770895E-2</c:v>
                </c:pt>
                <c:pt idx="4449">
                  <c:v>7.9276679858680907E-2</c:v>
                </c:pt>
                <c:pt idx="4450">
                  <c:v>7.9276681669905105E-2</c:v>
                </c:pt>
                <c:pt idx="4451">
                  <c:v>7.9276683439426301E-2</c:v>
                </c:pt>
                <c:pt idx="4452">
                  <c:v>7.9276685168204603E-2</c:v>
                </c:pt>
                <c:pt idx="4453">
                  <c:v>7.9276686857177994E-2</c:v>
                </c:pt>
                <c:pt idx="4454">
                  <c:v>7.9276688507263202E-2</c:v>
                </c:pt>
                <c:pt idx="4455">
                  <c:v>7.9276690119355495E-2</c:v>
                </c:pt>
                <c:pt idx="4456">
                  <c:v>7.9276691694329701E-2</c:v>
                </c:pt>
                <c:pt idx="4457">
                  <c:v>7.9276693233040402E-2</c:v>
                </c:pt>
                <c:pt idx="4458">
                  <c:v>7.9276694736322706E-2</c:v>
                </c:pt>
                <c:pt idx="4459">
                  <c:v>7.92766962049921E-2</c:v>
                </c:pt>
                <c:pt idx="4460">
                  <c:v>7.9276697639845795E-2</c:v>
                </c:pt>
                <c:pt idx="4461">
                  <c:v>7.9276699041662096E-2</c:v>
                </c:pt>
                <c:pt idx="4462">
                  <c:v>7.9276700411201995E-2</c:v>
                </c:pt>
                <c:pt idx="4463">
                  <c:v>7.9276701749208506E-2</c:v>
                </c:pt>
                <c:pt idx="4464">
                  <c:v>7.9276703056407702E-2</c:v>
                </c:pt>
                <c:pt idx="4465">
                  <c:v>7.9276704333508904E-2</c:v>
                </c:pt>
                <c:pt idx="4466">
                  <c:v>7.9276705581205004E-2</c:v>
                </c:pt>
                <c:pt idx="4467">
                  <c:v>7.9276706800173194E-2</c:v>
                </c:pt>
                <c:pt idx="4468">
                  <c:v>7.9276707991075002E-2</c:v>
                </c:pt>
                <c:pt idx="4469">
                  <c:v>7.9276709154556396E-2</c:v>
                </c:pt>
                <c:pt idx="4470">
                  <c:v>7.92767102912489E-2</c:v>
                </c:pt>
                <c:pt idx="4471">
                  <c:v>7.9276711401769298E-2</c:v>
                </c:pt>
                <c:pt idx="4472">
                  <c:v>7.9276712486720094E-2</c:v>
                </c:pt>
                <c:pt idx="4473">
                  <c:v>7.9276713546690206E-2</c:v>
                </c:pt>
                <c:pt idx="4474">
                  <c:v>7.9276714582254798E-2</c:v>
                </c:pt>
                <c:pt idx="4475">
                  <c:v>7.9276715593975602E-2</c:v>
                </c:pt>
                <c:pt idx="4476">
                  <c:v>7.9276716582401693E-2</c:v>
                </c:pt>
                <c:pt idx="4477">
                  <c:v>7.9276717548069697E-2</c:v>
                </c:pt>
                <c:pt idx="4478">
                  <c:v>7.9276718491503195E-2</c:v>
                </c:pt>
                <c:pt idx="4479">
                  <c:v>7.9276719413214403E-2</c:v>
                </c:pt>
                <c:pt idx="4480">
                  <c:v>7.9276720313703405E-2</c:v>
                </c:pt>
                <c:pt idx="4481">
                  <c:v>7.9276721193458702E-2</c:v>
                </c:pt>
                <c:pt idx="4482">
                  <c:v>7.9276722052957799E-2</c:v>
                </c:pt>
                <c:pt idx="4483">
                  <c:v>7.9276722892667198E-2</c:v>
                </c:pt>
                <c:pt idx="4484">
                  <c:v>7.9276723713042493E-2</c:v>
                </c:pt>
                <c:pt idx="4485">
                  <c:v>7.9276724514528704E-2</c:v>
                </c:pt>
                <c:pt idx="4486">
                  <c:v>7.9276725297560996E-2</c:v>
                </c:pt>
                <c:pt idx="4487">
                  <c:v>7.9276726062564001E-2</c:v>
                </c:pt>
                <c:pt idx="4488">
                  <c:v>7.9276726809952999E-2</c:v>
                </c:pt>
                <c:pt idx="4489">
                  <c:v>7.9276727540133596E-2</c:v>
                </c:pt>
                <c:pt idx="4490">
                  <c:v>7.9276728253501905E-2</c:v>
                </c:pt>
                <c:pt idx="4491">
                  <c:v>7.9276728950444894E-2</c:v>
                </c:pt>
                <c:pt idx="4492">
                  <c:v>7.9276729631341095E-2</c:v>
                </c:pt>
                <c:pt idx="4493">
                  <c:v>7.9276730296559697E-2</c:v>
                </c:pt>
                <c:pt idx="4494">
                  <c:v>7.9276730946461704E-2</c:v>
                </c:pt>
                <c:pt idx="4495">
                  <c:v>7.9276731581399904E-2</c:v>
                </c:pt>
                <c:pt idx="4496">
                  <c:v>7.9276732201718894E-2</c:v>
                </c:pt>
                <c:pt idx="4497">
                  <c:v>7.9276732807755101E-2</c:v>
                </c:pt>
                <c:pt idx="4498">
                  <c:v>7.9276733399837401E-2</c:v>
                </c:pt>
                <c:pt idx="4499">
                  <c:v>7.9276733978287203E-2</c:v>
                </c:pt>
                <c:pt idx="4500">
                  <c:v>7.9276734543418201E-2</c:v>
                </c:pt>
                <c:pt idx="4501">
                  <c:v>7.9276735095537398E-2</c:v>
                </c:pt>
                <c:pt idx="4502">
                  <c:v>7.9276735634944001E-2</c:v>
                </c:pt>
                <c:pt idx="4503">
                  <c:v>7.9276736161930803E-2</c:v>
                </c:pt>
                <c:pt idx="4504">
                  <c:v>7.9276736676783893E-2</c:v>
                </c:pt>
                <c:pt idx="4505">
                  <c:v>7.9276737179782605E-2</c:v>
                </c:pt>
                <c:pt idx="4506">
                  <c:v>7.9276737671199901E-2</c:v>
                </c:pt>
                <c:pt idx="4507">
                  <c:v>7.9276738151302401E-2</c:v>
                </c:pt>
                <c:pt idx="4508">
                  <c:v>7.9276738620350604E-2</c:v>
                </c:pt>
                <c:pt idx="4509">
                  <c:v>7.9276739078599098E-2</c:v>
                </c:pt>
                <c:pt idx="4510">
                  <c:v>7.9276739526296505E-2</c:v>
                </c:pt>
                <c:pt idx="4511">
                  <c:v>7.92767399636857E-2</c:v>
                </c:pt>
                <c:pt idx="4512">
                  <c:v>7.92767403910042E-2</c:v>
                </c:pt>
                <c:pt idx="4513">
                  <c:v>7.9276740808483806E-2</c:v>
                </c:pt>
                <c:pt idx="4514">
                  <c:v>7.9276741216350893E-2</c:v>
                </c:pt>
                <c:pt idx="4515">
                  <c:v>7.9276741614826896E-2</c:v>
                </c:pt>
                <c:pt idx="4516">
                  <c:v>7.9276742004128195E-2</c:v>
                </c:pt>
                <c:pt idx="4517">
                  <c:v>7.9276742384465804E-2</c:v>
                </c:pt>
                <c:pt idx="4518">
                  <c:v>7.9276742756046306E-2</c:v>
                </c:pt>
                <c:pt idx="4519">
                  <c:v>7.9276743119071194E-2</c:v>
                </c:pt>
                <c:pt idx="4520">
                  <c:v>7.9276743473737601E-2</c:v>
                </c:pt>
                <c:pt idx="4521">
                  <c:v>7.9276743820237805E-2</c:v>
                </c:pt>
                <c:pt idx="4522">
                  <c:v>7.9276744158760001E-2</c:v>
                </c:pt>
                <c:pt idx="4523">
                  <c:v>7.9276744489487697E-2</c:v>
                </c:pt>
                <c:pt idx="4524">
                  <c:v>7.92767448126004E-2</c:v>
                </c:pt>
                <c:pt idx="4525">
                  <c:v>7.9276745128273596E-2</c:v>
                </c:pt>
                <c:pt idx="4526">
                  <c:v>7.9276745436678495E-2</c:v>
                </c:pt>
                <c:pt idx="4527">
                  <c:v>7.9276745737982393E-2</c:v>
                </c:pt>
                <c:pt idx="4528">
                  <c:v>7.9276746032348896E-2</c:v>
                </c:pt>
                <c:pt idx="4529">
                  <c:v>7.9276746319937502E-2</c:v>
                </c:pt>
                <c:pt idx="4530">
                  <c:v>7.9276746600904599E-2</c:v>
                </c:pt>
                <c:pt idx="4531">
                  <c:v>7.9276746875402496E-2</c:v>
                </c:pt>
                <c:pt idx="4532">
                  <c:v>7.9276747143580004E-2</c:v>
                </c:pt>
                <c:pt idx="4533">
                  <c:v>7.9276747405582895E-2</c:v>
                </c:pt>
                <c:pt idx="4534">
                  <c:v>7.9276747661553099E-2</c:v>
                </c:pt>
                <c:pt idx="4535">
                  <c:v>7.9276747911629697E-2</c:v>
                </c:pt>
                <c:pt idx="4536">
                  <c:v>7.9276748155948401E-2</c:v>
                </c:pt>
                <c:pt idx="4537">
                  <c:v>7.9276748394641494E-2</c:v>
                </c:pt>
                <c:pt idx="4538">
                  <c:v>7.92767486278389E-2</c:v>
                </c:pt>
                <c:pt idx="4539">
                  <c:v>7.9276748855667101E-2</c:v>
                </c:pt>
                <c:pt idx="4540">
                  <c:v>7.9276749078249303E-2</c:v>
                </c:pt>
                <c:pt idx="4541">
                  <c:v>7.92767492957068E-2</c:v>
                </c:pt>
                <c:pt idx="4542">
                  <c:v>7.9276749508157301E-2</c:v>
                </c:pt>
                <c:pt idx="4543">
                  <c:v>7.9276749715716202E-2</c:v>
                </c:pt>
                <c:pt idx="4544">
                  <c:v>7.9276749918496106E-2</c:v>
                </c:pt>
                <c:pt idx="4545">
                  <c:v>7.9276750116607106E-2</c:v>
                </c:pt>
                <c:pt idx="4546">
                  <c:v>7.9276750310156505E-2</c:v>
                </c:pt>
                <c:pt idx="4547">
                  <c:v>7.9276750499249607E-2</c:v>
                </c:pt>
                <c:pt idx="4548">
                  <c:v>7.9276750683988803E-2</c:v>
                </c:pt>
                <c:pt idx="4549">
                  <c:v>7.9276750864474402E-2</c:v>
                </c:pt>
                <c:pt idx="4550">
                  <c:v>7.9276751040804505E-2</c:v>
                </c:pt>
                <c:pt idx="4551">
                  <c:v>7.9276751213074495E-2</c:v>
                </c:pt>
                <c:pt idx="4552">
                  <c:v>7.9276751381377894E-2</c:v>
                </c:pt>
                <c:pt idx="4553">
                  <c:v>7.9276751545806406E-2</c:v>
                </c:pt>
                <c:pt idx="4554">
                  <c:v>7.9276751706448795E-2</c:v>
                </c:pt>
                <c:pt idx="4555">
                  <c:v>7.9276751863392503E-2</c:v>
                </c:pt>
                <c:pt idx="4556">
                  <c:v>7.9276752016722504E-2</c:v>
                </c:pt>
                <c:pt idx="4557">
                  <c:v>7.9276752166522302E-2</c:v>
                </c:pt>
                <c:pt idx="4558">
                  <c:v>7.9276752312872706E-2</c:v>
                </c:pt>
                <c:pt idx="4559">
                  <c:v>7.9276752455853694E-2</c:v>
                </c:pt>
                <c:pt idx="4560">
                  <c:v>7.9276752595542496E-2</c:v>
                </c:pt>
                <c:pt idx="4561">
                  <c:v>7.9276752732014996E-2</c:v>
                </c:pt>
                <c:pt idx="4562">
                  <c:v>7.9276752865345204E-2</c:v>
                </c:pt>
                <c:pt idx="4563">
                  <c:v>7.9276752995605604E-2</c:v>
                </c:pt>
                <c:pt idx="4564">
                  <c:v>7.9276753122866694E-2</c:v>
                </c:pt>
                <c:pt idx="4565">
                  <c:v>7.9276753247197698E-2</c:v>
                </c:pt>
                <c:pt idx="4566">
                  <c:v>7.9276753368665895E-2</c:v>
                </c:pt>
                <c:pt idx="4567">
                  <c:v>7.9276753487337398E-2</c:v>
                </c:pt>
                <c:pt idx="4568">
                  <c:v>7.9276753603276504E-2</c:v>
                </c:pt>
                <c:pt idx="4569">
                  <c:v>7.9276753716546106E-2</c:v>
                </c:pt>
                <c:pt idx="4570">
                  <c:v>7.9276753827207697E-2</c:v>
                </c:pt>
                <c:pt idx="4571">
                  <c:v>7.9276753935321395E-2</c:v>
                </c:pt>
                <c:pt idx="4572">
                  <c:v>7.9276754040945793E-2</c:v>
                </c:pt>
                <c:pt idx="4573">
                  <c:v>7.9276754144138095E-2</c:v>
                </c:pt>
                <c:pt idx="4574">
                  <c:v>7.9276754244954506E-2</c:v>
                </c:pt>
                <c:pt idx="4575">
                  <c:v>7.9276754343449704E-2</c:v>
                </c:pt>
                <c:pt idx="4576">
                  <c:v>7.9276754439676994E-2</c:v>
                </c:pt>
                <c:pt idx="4577">
                  <c:v>7.9276754533688695E-2</c:v>
                </c:pt>
                <c:pt idx="4578">
                  <c:v>7.9276754625535698E-2</c:v>
                </c:pt>
                <c:pt idx="4579">
                  <c:v>7.9276754715267905E-2</c:v>
                </c:pt>
                <c:pt idx="4580">
                  <c:v>7.9276754802934196E-2</c:v>
                </c:pt>
                <c:pt idx="4581">
                  <c:v>7.9276754888582004E-2</c:v>
                </c:pt>
                <c:pt idx="4582">
                  <c:v>7.9276754972257599E-2</c:v>
                </c:pt>
                <c:pt idx="4583">
                  <c:v>7.9276755054006803E-2</c:v>
                </c:pt>
                <c:pt idx="4584">
                  <c:v>7.92767551338735E-2</c:v>
                </c:pt>
                <c:pt idx="4585">
                  <c:v>7.9276755211901501E-2</c:v>
                </c:pt>
                <c:pt idx="4586">
                  <c:v>7.9276755288132897E-2</c:v>
                </c:pt>
                <c:pt idx="4587">
                  <c:v>7.9276755362608906E-2</c:v>
                </c:pt>
                <c:pt idx="4588">
                  <c:v>7.92767554353703E-2</c:v>
                </c:pt>
                <c:pt idx="4589">
                  <c:v>7.9276755506456201E-2</c:v>
                </c:pt>
                <c:pt idx="4590">
                  <c:v>7.9276755575905494E-2</c:v>
                </c:pt>
                <c:pt idx="4591">
                  <c:v>7.9276755643755706E-2</c:v>
                </c:pt>
                <c:pt idx="4592">
                  <c:v>7.9276755710043695E-2</c:v>
                </c:pt>
                <c:pt idx="4593">
                  <c:v>7.9276755774805405E-2</c:v>
                </c:pt>
                <c:pt idx="4594">
                  <c:v>7.9276755838076099E-2</c:v>
                </c:pt>
                <c:pt idx="4595">
                  <c:v>7.927675589989E-2</c:v>
                </c:pt>
                <c:pt idx="4596">
                  <c:v>7.9276755960280498E-2</c:v>
                </c:pt>
                <c:pt idx="4597">
                  <c:v>7.9276756019280498E-2</c:v>
                </c:pt>
                <c:pt idx="4598">
                  <c:v>7.9276756076922195E-2</c:v>
                </c:pt>
                <c:pt idx="4599">
                  <c:v>7.9276756133236606E-2</c:v>
                </c:pt>
                <c:pt idx="4600">
                  <c:v>7.9276756188254305E-2</c:v>
                </c:pt>
                <c:pt idx="4601">
                  <c:v>7.9276756242005295E-2</c:v>
                </c:pt>
                <c:pt idx="4602">
                  <c:v>7.9276756294518705E-2</c:v>
                </c:pt>
                <c:pt idx="4603">
                  <c:v>7.9276756345822999E-2</c:v>
                </c:pt>
                <c:pt idx="4604">
                  <c:v>7.9276756395946002E-2</c:v>
                </c:pt>
                <c:pt idx="4605">
                  <c:v>7.9276756444914998E-2</c:v>
                </c:pt>
                <c:pt idx="4606">
                  <c:v>7.9276756492756603E-2</c:v>
                </c:pt>
                <c:pt idx="4607">
                  <c:v>7.9276756539496604E-2</c:v>
                </c:pt>
                <c:pt idx="4608">
                  <c:v>7.9276756585160202E-2</c:v>
                </c:pt>
                <c:pt idx="4609">
                  <c:v>7.9276756629772599E-2</c:v>
                </c:pt>
                <c:pt idx="4610">
                  <c:v>7.9276756673357707E-2</c:v>
                </c:pt>
                <c:pt idx="4611">
                  <c:v>7.9276756715939298E-2</c:v>
                </c:pt>
                <c:pt idx="4612">
                  <c:v>7.9276756757540395E-2</c:v>
                </c:pt>
                <c:pt idx="4613">
                  <c:v>7.9276756798183801E-2</c:v>
                </c:pt>
                <c:pt idx="4614">
                  <c:v>7.9276756837891302E-2</c:v>
                </c:pt>
                <c:pt idx="4615">
                  <c:v>7.9276756876684507E-2</c:v>
                </c:pt>
                <c:pt idx="4616">
                  <c:v>7.9276756914584606E-2</c:v>
                </c:pt>
                <c:pt idx="4617">
                  <c:v>7.9276756951612001E-2</c:v>
                </c:pt>
                <c:pt idx="4618">
                  <c:v>7.9276756987786898E-2</c:v>
                </c:pt>
                <c:pt idx="4619">
                  <c:v>7.9276757023128794E-2</c:v>
                </c:pt>
                <c:pt idx="4620">
                  <c:v>7.9276757057656896E-2</c:v>
                </c:pt>
                <c:pt idx="4621">
                  <c:v>7.9276757091390204E-2</c:v>
                </c:pt>
                <c:pt idx="4622">
                  <c:v>7.9276757124346703E-2</c:v>
                </c:pt>
                <c:pt idx="4623">
                  <c:v>7.9276757156544295E-2</c:v>
                </c:pt>
                <c:pt idx="4624">
                  <c:v>7.9276757188000604E-2</c:v>
                </c:pt>
                <c:pt idx="4625">
                  <c:v>7.9276757218732605E-2</c:v>
                </c:pt>
                <c:pt idx="4626">
                  <c:v>7.9276757248757199E-2</c:v>
                </c:pt>
                <c:pt idx="4627">
                  <c:v>7.9276757278090304E-2</c:v>
                </c:pt>
                <c:pt idx="4628">
                  <c:v>7.92767573067482E-2</c:v>
                </c:pt>
                <c:pt idx="4629">
                  <c:v>7.9276757334745998E-2</c:v>
                </c:pt>
                <c:pt idx="4630">
                  <c:v>7.9276757362099201E-2</c:v>
                </c:pt>
                <c:pt idx="4631">
                  <c:v>7.9276757388822797E-2</c:v>
                </c:pt>
                <c:pt idx="4632">
                  <c:v>7.9276757414930898E-2</c:v>
                </c:pt>
                <c:pt idx="4633">
                  <c:v>7.9276757440437898E-2</c:v>
                </c:pt>
                <c:pt idx="4634">
                  <c:v>7.92767574653577E-2</c:v>
                </c:pt>
                <c:pt idx="4635">
                  <c:v>7.9276757489703698E-2</c:v>
                </c:pt>
                <c:pt idx="4636">
                  <c:v>7.9276757513489005E-2</c:v>
                </c:pt>
                <c:pt idx="4637">
                  <c:v>7.9276757536726805E-2</c:v>
                </c:pt>
                <c:pt idx="4638">
                  <c:v>7.9276757559429603E-2</c:v>
                </c:pt>
                <c:pt idx="4639">
                  <c:v>7.9276757581609597E-2</c:v>
                </c:pt>
                <c:pt idx="4640">
                  <c:v>7.9276757603278902E-2</c:v>
                </c:pt>
                <c:pt idx="4641">
                  <c:v>7.9276757624449204E-2</c:v>
                </c:pt>
                <c:pt idx="4642">
                  <c:v>7.9276757645132201E-2</c:v>
                </c:pt>
                <c:pt idx="4643">
                  <c:v>7.9276757665338898E-2</c:v>
                </c:pt>
                <c:pt idx="4644">
                  <c:v>7.9276757685080398E-2</c:v>
                </c:pt>
                <c:pt idx="4645">
                  <c:v>7.9276757704367304E-2</c:v>
                </c:pt>
                <c:pt idx="4646">
                  <c:v>7.9276757723209995E-2</c:v>
                </c:pt>
                <c:pt idx="4647">
                  <c:v>7.9276757741619006E-2</c:v>
                </c:pt>
                <c:pt idx="4648">
                  <c:v>7.9276757759604105E-2</c:v>
                </c:pt>
                <c:pt idx="4649">
                  <c:v>7.9276757777175202E-2</c:v>
                </c:pt>
                <c:pt idx="4650">
                  <c:v>7.9276757794341499E-2</c:v>
                </c:pt>
                <c:pt idx="4651">
                  <c:v>7.9276757811112694E-2</c:v>
                </c:pt>
                <c:pt idx="4652">
                  <c:v>7.9276757827497699E-2</c:v>
                </c:pt>
                <c:pt idx="4653">
                  <c:v>7.9276757843505505E-2</c:v>
                </c:pt>
                <c:pt idx="4654">
                  <c:v>7.9276757859144606E-2</c:v>
                </c:pt>
                <c:pt idx="4655">
                  <c:v>7.9276757874423801E-2</c:v>
                </c:pt>
                <c:pt idx="4656">
                  <c:v>7.9276757889350999E-2</c:v>
                </c:pt>
                <c:pt idx="4657">
                  <c:v>7.9276757903934694E-2</c:v>
                </c:pt>
                <c:pt idx="4658">
                  <c:v>7.9276757918182506E-2</c:v>
                </c:pt>
                <c:pt idx="4659">
                  <c:v>7.9276757932102204E-2</c:v>
                </c:pt>
                <c:pt idx="4660">
                  <c:v>7.9276757945701506E-2</c:v>
                </c:pt>
                <c:pt idx="4661">
                  <c:v>7.9276757958987601E-2</c:v>
                </c:pt>
                <c:pt idx="4662">
                  <c:v>7.9276757971967898E-2</c:v>
                </c:pt>
                <c:pt idx="4663">
                  <c:v>7.9276757984649199E-2</c:v>
                </c:pt>
                <c:pt idx="4664">
                  <c:v>7.9276757997038594E-2</c:v>
                </c:pt>
                <c:pt idx="4665">
                  <c:v>7.9276758009142703E-2</c:v>
                </c:pt>
                <c:pt idx="4666">
                  <c:v>7.9276758020968202E-2</c:v>
                </c:pt>
                <c:pt idx="4667">
                  <c:v>7.9276758032521294E-2</c:v>
                </c:pt>
                <c:pt idx="4668">
                  <c:v>7.9276758043808404E-2</c:v>
                </c:pt>
                <c:pt idx="4669">
                  <c:v>7.9276758054835694E-2</c:v>
                </c:pt>
                <c:pt idx="4670">
                  <c:v>7.9276758065608993E-2</c:v>
                </c:pt>
                <c:pt idx="4671">
                  <c:v>7.9276758076134199E-2</c:v>
                </c:pt>
                <c:pt idx="4672">
                  <c:v>7.9276758086417196E-2</c:v>
                </c:pt>
                <c:pt idx="4673">
                  <c:v>7.9276758096463396E-2</c:v>
                </c:pt>
                <c:pt idx="4674">
                  <c:v>7.9276758106278294E-2</c:v>
                </c:pt>
                <c:pt idx="4675">
                  <c:v>7.9276758115867305E-2</c:v>
                </c:pt>
                <c:pt idx="4676">
                  <c:v>7.9276758125235297E-2</c:v>
                </c:pt>
                <c:pt idx="4677">
                  <c:v>7.9276758134387698E-2</c:v>
                </c:pt>
                <c:pt idx="4678">
                  <c:v>7.9276758143329407E-2</c:v>
                </c:pt>
                <c:pt idx="4679">
                  <c:v>7.9276758152065099E-2</c:v>
                </c:pt>
                <c:pt idx="4680">
                  <c:v>7.9276758160599703E-2</c:v>
                </c:pt>
                <c:pt idx="4681">
                  <c:v>7.9276758168937894E-2</c:v>
                </c:pt>
                <c:pt idx="4682">
                  <c:v>7.9276758177084003E-2</c:v>
                </c:pt>
                <c:pt idx="4683">
                  <c:v>7.9276758185042595E-2</c:v>
                </c:pt>
                <c:pt idx="4684">
                  <c:v>7.9276758192818E-2</c:v>
                </c:pt>
                <c:pt idx="4685">
                  <c:v>7.9276758200414396E-2</c:v>
                </c:pt>
                <c:pt idx="4686">
                  <c:v>7.9276758207835807E-2</c:v>
                </c:pt>
                <c:pt idx="4687">
                  <c:v>7.9276758215086299E-2</c:v>
                </c:pt>
                <c:pt idx="4688">
                  <c:v>7.9276758222169993E-2</c:v>
                </c:pt>
                <c:pt idx="4689">
                  <c:v>7.9276758229090499E-2</c:v>
                </c:pt>
                <c:pt idx="4690">
                  <c:v>7.9276758235851702E-2</c:v>
                </c:pt>
                <c:pt idx="4691">
                  <c:v>7.9276758242457099E-2</c:v>
                </c:pt>
                <c:pt idx="4692">
                  <c:v>7.9276758248910506E-2</c:v>
                </c:pt>
                <c:pt idx="4693">
                  <c:v>7.9276758255215296E-2</c:v>
                </c:pt>
                <c:pt idx="4694">
                  <c:v>7.9276758261374994E-2</c:v>
                </c:pt>
                <c:pt idx="4695">
                  <c:v>7.9276758267392902E-2</c:v>
                </c:pt>
                <c:pt idx="4696">
                  <c:v>7.9276758273272102E-2</c:v>
                </c:pt>
                <c:pt idx="4697">
                  <c:v>7.9276758279015994E-2</c:v>
                </c:pt>
                <c:pt idx="4698">
                  <c:v>7.9276758284627602E-2</c:v>
                </c:pt>
                <c:pt idx="4699">
                  <c:v>7.9276758290110105E-2</c:v>
                </c:pt>
                <c:pt idx="4700">
                  <c:v>7.9276758295466307E-2</c:v>
                </c:pt>
                <c:pt idx="4701">
                  <c:v>7.9276758300699204E-2</c:v>
                </c:pt>
                <c:pt idx="4702">
                  <c:v>7.9276758305811504E-2</c:v>
                </c:pt>
                <c:pt idx="4703">
                  <c:v>7.9276758310806397E-2</c:v>
                </c:pt>
                <c:pt idx="4704">
                  <c:v>7.9276758315685994E-2</c:v>
                </c:pt>
                <c:pt idx="4705">
                  <c:v>7.9276758320453403E-2</c:v>
                </c:pt>
                <c:pt idx="4706">
                  <c:v>7.9276758325110899E-2</c:v>
                </c:pt>
                <c:pt idx="4707">
                  <c:v>7.9276758329661204E-2</c:v>
                </c:pt>
                <c:pt idx="4708">
                  <c:v>7.9276758334106703E-2</c:v>
                </c:pt>
                <c:pt idx="4709">
                  <c:v>7.9276758338450007E-2</c:v>
                </c:pt>
                <c:pt idx="4710">
                  <c:v>7.9276758342693196E-2</c:v>
                </c:pt>
                <c:pt idx="4711">
                  <c:v>7.9276758346838699E-2</c:v>
                </c:pt>
                <c:pt idx="4712">
                  <c:v>7.9276758350888696E-2</c:v>
                </c:pt>
                <c:pt idx="4713">
                  <c:v>7.9276758354845503E-2</c:v>
                </c:pt>
                <c:pt idx="4714">
                  <c:v>7.92767583587113E-2</c:v>
                </c:pt>
                <c:pt idx="4715">
                  <c:v>7.9276758362487904E-2</c:v>
                </c:pt>
                <c:pt idx="4716">
                  <c:v>7.9276758366177702E-2</c:v>
                </c:pt>
                <c:pt idx="4717">
                  <c:v>7.9276758369782402E-2</c:v>
                </c:pt>
                <c:pt idx="4718">
                  <c:v>7.9276758373304099E-2</c:v>
                </c:pt>
                <c:pt idx="4719">
                  <c:v>7.9276758376744902E-2</c:v>
                </c:pt>
                <c:pt idx="4720">
                  <c:v>7.9276758380106296E-2</c:v>
                </c:pt>
                <c:pt idx="4721">
                  <c:v>7.9276758383390405E-2</c:v>
                </c:pt>
                <c:pt idx="4722">
                  <c:v>7.9276758386598895E-2</c:v>
                </c:pt>
                <c:pt idx="4723">
                  <c:v>7.9276758389733498E-2</c:v>
                </c:pt>
                <c:pt idx="4724">
                  <c:v>7.9276758392795799E-2</c:v>
                </c:pt>
                <c:pt idx="4725">
                  <c:v>7.9276758395787697E-2</c:v>
                </c:pt>
                <c:pt idx="4726">
                  <c:v>7.9276758398710706E-2</c:v>
                </c:pt>
                <c:pt idx="4727">
                  <c:v>7.9276758401566394E-2</c:v>
                </c:pt>
                <c:pt idx="4728">
                  <c:v>7.9276758404356398E-2</c:v>
                </c:pt>
                <c:pt idx="4729">
                  <c:v>7.9276758407082107E-2</c:v>
                </c:pt>
                <c:pt idx="4730">
                  <c:v>7.9276758409745102E-2</c:v>
                </c:pt>
                <c:pt idx="4731">
                  <c:v>7.9276758412346798E-2</c:v>
                </c:pt>
                <c:pt idx="4732">
                  <c:v>7.9276758414888501E-2</c:v>
                </c:pt>
                <c:pt idx="4733">
                  <c:v>7.9276758417371807E-2</c:v>
                </c:pt>
                <c:pt idx="4734">
                  <c:v>7.9276758419797796E-2</c:v>
                </c:pt>
                <c:pt idx="4735">
                  <c:v>7.9276758422167998E-2</c:v>
                </c:pt>
                <c:pt idx="4736">
                  <c:v>7.9276758424483701E-2</c:v>
                </c:pt>
                <c:pt idx="4737">
                  <c:v>7.9276758426745905E-2</c:v>
                </c:pt>
                <c:pt idx="4738">
                  <c:v>7.9276758428956096E-2</c:v>
                </c:pt>
                <c:pt idx="4739">
                  <c:v>7.9276758431115396E-2</c:v>
                </c:pt>
                <c:pt idx="4740">
                  <c:v>7.9276758433225E-2</c:v>
                </c:pt>
                <c:pt idx="4741">
                  <c:v>7.9276758435285893E-2</c:v>
                </c:pt>
                <c:pt idx="4742">
                  <c:v>7.9276758437299505E-2</c:v>
                </c:pt>
                <c:pt idx="4743">
                  <c:v>7.9276758439266806E-2</c:v>
                </c:pt>
                <c:pt idx="4744">
                  <c:v>7.9276758441188602E-2</c:v>
                </c:pt>
                <c:pt idx="4745">
                  <c:v>7.9276758443066406E-2</c:v>
                </c:pt>
                <c:pt idx="4746">
                  <c:v>7.9276758444900799E-2</c:v>
                </c:pt>
                <c:pt idx="4747">
                  <c:v>7.9276758446692894E-2</c:v>
                </c:pt>
                <c:pt idx="4748">
                  <c:v>7.9276758448443799E-2</c:v>
                </c:pt>
                <c:pt idx="4749">
                  <c:v>7.92767584501545E-2</c:v>
                </c:pt>
                <c:pt idx="4750">
                  <c:v>7.9276758451825594E-2</c:v>
                </c:pt>
                <c:pt idx="4751">
                  <c:v>7.9276758453458399E-2</c:v>
                </c:pt>
                <c:pt idx="4752">
                  <c:v>7.9276758455053595E-2</c:v>
                </c:pt>
                <c:pt idx="4753">
                  <c:v>7.9276758456612001E-2</c:v>
                </c:pt>
                <c:pt idx="4754">
                  <c:v>7.9276758458134505E-2</c:v>
                </c:pt>
                <c:pt idx="4755">
                  <c:v>7.9276758459621996E-2</c:v>
                </c:pt>
                <c:pt idx="4756">
                  <c:v>7.9276758461075195E-2</c:v>
                </c:pt>
                <c:pt idx="4757">
                  <c:v>7.9276758462495003E-2</c:v>
                </c:pt>
                <c:pt idx="4758">
                  <c:v>7.9276758463882005E-2</c:v>
                </c:pt>
                <c:pt idx="4759">
                  <c:v>7.9276758465237199E-2</c:v>
                </c:pt>
                <c:pt idx="4760">
                  <c:v>7.9276758466561098E-2</c:v>
                </c:pt>
                <c:pt idx="4761">
                  <c:v>7.9276758467854494E-2</c:v>
                </c:pt>
                <c:pt idx="4762">
                  <c:v>7.9276758469118302E-2</c:v>
                </c:pt>
                <c:pt idx="4763">
                  <c:v>7.9276758470352898E-2</c:v>
                </c:pt>
                <c:pt idx="4764">
                  <c:v>7.9276758471559003E-2</c:v>
                </c:pt>
                <c:pt idx="4765">
                  <c:v>7.9276758472737505E-2</c:v>
                </c:pt>
                <c:pt idx="4766">
                  <c:v>7.9276758473888695E-2</c:v>
                </c:pt>
                <c:pt idx="4767">
                  <c:v>7.9276758475013406E-2</c:v>
                </c:pt>
                <c:pt idx="4768">
                  <c:v>7.9276758476112194E-2</c:v>
                </c:pt>
                <c:pt idx="4769">
                  <c:v>7.9276758477185794E-2</c:v>
                </c:pt>
                <c:pt idx="4770">
                  <c:v>7.9276758478234594E-2</c:v>
                </c:pt>
                <c:pt idx="4771">
                  <c:v>7.9276758479259204E-2</c:v>
                </c:pt>
                <c:pt idx="4772">
                  <c:v>7.9276758480260404E-2</c:v>
                </c:pt>
                <c:pt idx="4773">
                  <c:v>7.9276758481238399E-2</c:v>
                </c:pt>
                <c:pt idx="4774">
                  <c:v>7.9276758482193899E-2</c:v>
                </c:pt>
                <c:pt idx="4775">
                  <c:v>7.9276758483127499E-2</c:v>
                </c:pt>
                <c:pt idx="4776">
                  <c:v>7.9276758484039506E-2</c:v>
                </c:pt>
                <c:pt idx="4777">
                  <c:v>7.9276758484930501E-2</c:v>
                </c:pt>
                <c:pt idx="4778">
                  <c:v>7.9276758485800999E-2</c:v>
                </c:pt>
                <c:pt idx="4779">
                  <c:v>7.92767584866515E-2</c:v>
                </c:pt>
                <c:pt idx="4780">
                  <c:v>7.9276758487482404E-2</c:v>
                </c:pt>
                <c:pt idx="4781">
                  <c:v>7.9276758488294199E-2</c:v>
                </c:pt>
                <c:pt idx="4782">
                  <c:v>7.9276758489087301E-2</c:v>
                </c:pt>
                <c:pt idx="4783">
                  <c:v>7.9276758489862098E-2</c:v>
                </c:pt>
                <c:pt idx="4784">
                  <c:v>7.9276758490619006E-2</c:v>
                </c:pt>
                <c:pt idx="4785">
                  <c:v>7.9276758491358595E-2</c:v>
                </c:pt>
                <c:pt idx="4786">
                  <c:v>7.9276758492081101E-2</c:v>
                </c:pt>
                <c:pt idx="4787">
                  <c:v>7.9276758492786994E-2</c:v>
                </c:pt>
                <c:pt idx="4788">
                  <c:v>7.9276758493476596E-2</c:v>
                </c:pt>
                <c:pt idx="4789">
                  <c:v>7.9276758494150307E-2</c:v>
                </c:pt>
                <c:pt idx="4790">
                  <c:v>7.9276758494808502E-2</c:v>
                </c:pt>
                <c:pt idx="4791">
                  <c:v>7.9276758495451502E-2</c:v>
                </c:pt>
                <c:pt idx="4792">
                  <c:v>7.9276758496079805E-2</c:v>
                </c:pt>
                <c:pt idx="4793">
                  <c:v>7.9276758496693703E-2</c:v>
                </c:pt>
                <c:pt idx="4794">
                  <c:v>7.9276758497293404E-2</c:v>
                </c:pt>
                <c:pt idx="4795">
                  <c:v>7.9276758497879199E-2</c:v>
                </c:pt>
                <c:pt idx="4796">
                  <c:v>7.9276758498451394E-2</c:v>
                </c:pt>
                <c:pt idx="4797">
                  <c:v>7.9276758499010599E-2</c:v>
                </c:pt>
                <c:pt idx="4798">
                  <c:v>7.9276758499556899E-2</c:v>
                </c:pt>
                <c:pt idx="4799">
                  <c:v>7.9276758500090597E-2</c:v>
                </c:pt>
                <c:pt idx="4800">
                  <c:v>7.9276758500612193E-2</c:v>
                </c:pt>
                <c:pt idx="4801">
                  <c:v>7.9276758501121605E-2</c:v>
                </c:pt>
                <c:pt idx="4802">
                  <c:v>7.9276758501619193E-2</c:v>
                </c:pt>
                <c:pt idx="4803">
                  <c:v>7.9276758502105499E-2</c:v>
                </c:pt>
                <c:pt idx="4804">
                  <c:v>7.9276758502580494E-2</c:v>
                </c:pt>
                <c:pt idx="4805">
                  <c:v>7.9276758503044706E-2</c:v>
                </c:pt>
                <c:pt idx="4806">
                  <c:v>7.9276758503498093E-2</c:v>
                </c:pt>
                <c:pt idx="4807">
                  <c:v>7.92767585039411E-2</c:v>
                </c:pt>
                <c:pt idx="4808">
                  <c:v>7.9276758504373906E-2</c:v>
                </c:pt>
                <c:pt idx="4809">
                  <c:v>7.9276758504796804E-2</c:v>
                </c:pt>
                <c:pt idx="4810">
                  <c:v>7.9276758505209904E-2</c:v>
                </c:pt>
                <c:pt idx="4811">
                  <c:v>7.9276758505613498E-2</c:v>
                </c:pt>
                <c:pt idx="4812">
                  <c:v>7.9276758506007697E-2</c:v>
                </c:pt>
                <c:pt idx="4813">
                  <c:v>7.9276758506393E-2</c:v>
                </c:pt>
                <c:pt idx="4814">
                  <c:v>7.9276758506769296E-2</c:v>
                </c:pt>
                <c:pt idx="4815">
                  <c:v>7.9276758507137002E-2</c:v>
                </c:pt>
                <c:pt idx="4816">
                  <c:v>7.9276758507496201E-2</c:v>
                </c:pt>
                <c:pt idx="4817">
                  <c:v>7.9276758507847003E-2</c:v>
                </c:pt>
                <c:pt idx="4818">
                  <c:v>7.9276758508189896E-2</c:v>
                </c:pt>
                <c:pt idx="4819">
                  <c:v>7.9276758508525003E-2</c:v>
                </c:pt>
                <c:pt idx="4820">
                  <c:v>7.9276758508852199E-2</c:v>
                </c:pt>
                <c:pt idx="4821">
                  <c:v>7.9276758509171805E-2</c:v>
                </c:pt>
                <c:pt idx="4822">
                  <c:v>7.9276758509484194E-2</c:v>
                </c:pt>
                <c:pt idx="4823">
                  <c:v>7.9276758509789394E-2</c:v>
                </c:pt>
                <c:pt idx="4824">
                  <c:v>7.9276758510087406E-2</c:v>
                </c:pt>
                <c:pt idx="4825">
                  <c:v>7.92767585103787E-2</c:v>
                </c:pt>
                <c:pt idx="4826">
                  <c:v>7.9276758510663195E-2</c:v>
                </c:pt>
                <c:pt idx="4827">
                  <c:v>7.9276758510941195E-2</c:v>
                </c:pt>
                <c:pt idx="4828">
                  <c:v>7.9276758511213005E-2</c:v>
                </c:pt>
                <c:pt idx="4829">
                  <c:v>7.9276758511478307E-2</c:v>
                </c:pt>
                <c:pt idx="4830">
                  <c:v>7.9276758511737599E-2</c:v>
                </c:pt>
                <c:pt idx="4831">
                  <c:v>7.9276758511990897E-2</c:v>
                </c:pt>
                <c:pt idx="4832">
                  <c:v>7.9276758512238296E-2</c:v>
                </c:pt>
                <c:pt idx="4833">
                  <c:v>7.9276758512480006E-2</c:v>
                </c:pt>
                <c:pt idx="4834">
                  <c:v>7.9276758512716303E-2</c:v>
                </c:pt>
                <c:pt idx="4835">
                  <c:v>7.9276758512946993E-2</c:v>
                </c:pt>
                <c:pt idx="4836">
                  <c:v>7.9276758513172396E-2</c:v>
                </c:pt>
                <c:pt idx="4837">
                  <c:v>7.9276758513392595E-2</c:v>
                </c:pt>
                <c:pt idx="4838">
                  <c:v>7.9276758513607701E-2</c:v>
                </c:pt>
                <c:pt idx="4839">
                  <c:v>7.9276758513818005E-2</c:v>
                </c:pt>
                <c:pt idx="4840">
                  <c:v>7.9276758514023396E-2</c:v>
                </c:pt>
                <c:pt idx="4841">
                  <c:v>7.9276758514224097E-2</c:v>
                </c:pt>
                <c:pt idx="4842">
                  <c:v>7.9276758514420204E-2</c:v>
                </c:pt>
                <c:pt idx="4843">
                  <c:v>7.9276758514611703E-2</c:v>
                </c:pt>
                <c:pt idx="4844">
                  <c:v>7.9276758514798804E-2</c:v>
                </c:pt>
                <c:pt idx="4845">
                  <c:v>7.9276758514981602E-2</c:v>
                </c:pt>
                <c:pt idx="4846">
                  <c:v>7.9276758515160195E-2</c:v>
                </c:pt>
                <c:pt idx="4847">
                  <c:v>7.9276758515334694E-2</c:v>
                </c:pt>
                <c:pt idx="4848">
                  <c:v>7.92767585155051E-2</c:v>
                </c:pt>
                <c:pt idx="4849">
                  <c:v>7.9276758515671605E-2</c:v>
                </c:pt>
                <c:pt idx="4850">
                  <c:v>7.9276758515834295E-2</c:v>
                </c:pt>
                <c:pt idx="4851">
                  <c:v>7.9276758515993404E-2</c:v>
                </c:pt>
                <c:pt idx="4852">
                  <c:v>7.9276758516148696E-2</c:v>
                </c:pt>
                <c:pt idx="4853">
                  <c:v>7.9276758516300297E-2</c:v>
                </c:pt>
                <c:pt idx="4854">
                  <c:v>7.9276758516448498E-2</c:v>
                </c:pt>
                <c:pt idx="4855">
                  <c:v>7.9276758516593299E-2</c:v>
                </c:pt>
                <c:pt idx="4856">
                  <c:v>7.9276758516734797E-2</c:v>
                </c:pt>
                <c:pt idx="4857">
                  <c:v>7.9276758516873005E-2</c:v>
                </c:pt>
                <c:pt idx="4858">
                  <c:v>7.9276758517008106E-2</c:v>
                </c:pt>
                <c:pt idx="4859">
                  <c:v>7.927675851714E-2</c:v>
                </c:pt>
                <c:pt idx="4860">
                  <c:v>7.9276758517268897E-2</c:v>
                </c:pt>
                <c:pt idx="4861">
                  <c:v>7.9276758517394796E-2</c:v>
                </c:pt>
                <c:pt idx="4862">
                  <c:v>7.9276758517517795E-2</c:v>
                </c:pt>
                <c:pt idx="4863">
                  <c:v>7.9276758517637894E-2</c:v>
                </c:pt>
                <c:pt idx="4864">
                  <c:v>7.9276758517755494E-2</c:v>
                </c:pt>
                <c:pt idx="4865">
                  <c:v>7.9276758517870194E-2</c:v>
                </c:pt>
                <c:pt idx="4866">
                  <c:v>7.9276758517982104E-2</c:v>
                </c:pt>
                <c:pt idx="4867">
                  <c:v>7.9276758518091697E-2</c:v>
                </c:pt>
                <c:pt idx="4868">
                  <c:v>7.9276758518198695E-2</c:v>
                </c:pt>
                <c:pt idx="4869">
                  <c:v>7.9276758518303098E-2</c:v>
                </c:pt>
                <c:pt idx="4870">
                  <c:v>7.9276758518405294E-2</c:v>
                </c:pt>
                <c:pt idx="4871">
                  <c:v>7.9276758518505006E-2</c:v>
                </c:pt>
                <c:pt idx="4872">
                  <c:v>7.92767585186024E-2</c:v>
                </c:pt>
                <c:pt idx="4873">
                  <c:v>7.9276758518697504E-2</c:v>
                </c:pt>
                <c:pt idx="4874">
                  <c:v>7.9276758518790597E-2</c:v>
                </c:pt>
                <c:pt idx="4875">
                  <c:v>7.9276758518881496E-2</c:v>
                </c:pt>
                <c:pt idx="4876">
                  <c:v>7.92767585189703E-2</c:v>
                </c:pt>
                <c:pt idx="4877">
                  <c:v>7.9276758519056995E-2</c:v>
                </c:pt>
                <c:pt idx="4878">
                  <c:v>7.9276758519141802E-2</c:v>
                </c:pt>
                <c:pt idx="4879">
                  <c:v>7.9276758519224597E-2</c:v>
                </c:pt>
                <c:pt idx="4880">
                  <c:v>7.9276758519305504E-2</c:v>
                </c:pt>
                <c:pt idx="4881">
                  <c:v>7.9276758519384496E-2</c:v>
                </c:pt>
                <c:pt idx="4882">
                  <c:v>7.9276758519461699E-2</c:v>
                </c:pt>
                <c:pt idx="4883">
                  <c:v>7.9276758519537194E-2</c:v>
                </c:pt>
                <c:pt idx="4884">
                  <c:v>7.9276758519610802E-2</c:v>
                </c:pt>
                <c:pt idx="4885">
                  <c:v>7.9276758519682897E-2</c:v>
                </c:pt>
                <c:pt idx="4886">
                  <c:v>7.9276758519753299E-2</c:v>
                </c:pt>
                <c:pt idx="4887">
                  <c:v>7.9276758519821897E-2</c:v>
                </c:pt>
                <c:pt idx="4888">
                  <c:v>7.9276758519888996E-2</c:v>
                </c:pt>
                <c:pt idx="4889">
                  <c:v>7.9276758519954596E-2</c:v>
                </c:pt>
                <c:pt idx="4890">
                  <c:v>7.9276758520018697E-2</c:v>
                </c:pt>
                <c:pt idx="4891">
                  <c:v>7.9276758520081397E-2</c:v>
                </c:pt>
                <c:pt idx="4892">
                  <c:v>7.9276758520142501E-2</c:v>
                </c:pt>
                <c:pt idx="4893">
                  <c:v>7.9276758520202203E-2</c:v>
                </c:pt>
                <c:pt idx="4894">
                  <c:v>7.9276758520260601E-2</c:v>
                </c:pt>
                <c:pt idx="4895">
                  <c:v>7.9276758520317694E-2</c:v>
                </c:pt>
                <c:pt idx="4896">
                  <c:v>7.92767585203734E-2</c:v>
                </c:pt>
                <c:pt idx="4897">
                  <c:v>7.9276758520427898E-2</c:v>
                </c:pt>
                <c:pt idx="4898">
                  <c:v>7.9276758520481105E-2</c:v>
                </c:pt>
                <c:pt idx="4899">
                  <c:v>7.9276758520532994E-2</c:v>
                </c:pt>
                <c:pt idx="4900">
                  <c:v>7.9276758520583801E-2</c:v>
                </c:pt>
                <c:pt idx="4901">
                  <c:v>7.92767585206334E-2</c:v>
                </c:pt>
                <c:pt idx="4902">
                  <c:v>7.9276758520681806E-2</c:v>
                </c:pt>
                <c:pt idx="4903">
                  <c:v>7.9276758520729101E-2</c:v>
                </c:pt>
                <c:pt idx="4904">
                  <c:v>7.9276758520775301E-2</c:v>
                </c:pt>
                <c:pt idx="4905">
                  <c:v>7.9276758520820598E-2</c:v>
                </c:pt>
                <c:pt idx="4906">
                  <c:v>7.9276758520864701E-2</c:v>
                </c:pt>
                <c:pt idx="4907">
                  <c:v>7.9276758520907806E-2</c:v>
                </c:pt>
                <c:pt idx="4908">
                  <c:v>7.9276758520950105E-2</c:v>
                </c:pt>
                <c:pt idx="4909">
                  <c:v>7.9276758520991197E-2</c:v>
                </c:pt>
                <c:pt idx="4910">
                  <c:v>7.9276758521031304E-2</c:v>
                </c:pt>
                <c:pt idx="4911">
                  <c:v>7.9276758521070703E-2</c:v>
                </c:pt>
                <c:pt idx="4912">
                  <c:v>7.9276758521109006E-2</c:v>
                </c:pt>
                <c:pt idx="4913">
                  <c:v>7.9276758521146407E-2</c:v>
                </c:pt>
                <c:pt idx="4914">
                  <c:v>7.9276758521183197E-2</c:v>
                </c:pt>
                <c:pt idx="4915">
                  <c:v>7.9276758521219001E-2</c:v>
                </c:pt>
                <c:pt idx="4916">
                  <c:v>7.9276758521254001E-2</c:v>
                </c:pt>
                <c:pt idx="4917">
                  <c:v>7.9276758521288196E-2</c:v>
                </c:pt>
                <c:pt idx="4918">
                  <c:v>7.92767585213216E-2</c:v>
                </c:pt>
                <c:pt idx="4919">
                  <c:v>7.9276758521354296E-2</c:v>
                </c:pt>
                <c:pt idx="4920">
                  <c:v>7.9276758521386104E-2</c:v>
                </c:pt>
                <c:pt idx="4921">
                  <c:v>7.9276758521417204E-2</c:v>
                </c:pt>
                <c:pt idx="4922">
                  <c:v>7.9276758521447499E-2</c:v>
                </c:pt>
                <c:pt idx="4923">
                  <c:v>7.9276758521477295E-2</c:v>
                </c:pt>
                <c:pt idx="4924">
                  <c:v>7.9276758521506299E-2</c:v>
                </c:pt>
                <c:pt idx="4925">
                  <c:v>7.9276758521534693E-2</c:v>
                </c:pt>
                <c:pt idx="4926">
                  <c:v>7.9276758521562393E-2</c:v>
                </c:pt>
                <c:pt idx="4927">
                  <c:v>7.9276758521589399E-2</c:v>
                </c:pt>
                <c:pt idx="4928">
                  <c:v>7.9276758521615795E-2</c:v>
                </c:pt>
                <c:pt idx="4929">
                  <c:v>7.9276758521641705E-2</c:v>
                </c:pt>
                <c:pt idx="4930">
                  <c:v>7.9276758521666907E-2</c:v>
                </c:pt>
                <c:pt idx="4931">
                  <c:v>7.9276758521691595E-2</c:v>
                </c:pt>
                <c:pt idx="4932">
                  <c:v>7.9276758521715604E-2</c:v>
                </c:pt>
                <c:pt idx="4933">
                  <c:v>7.9276758521739196E-2</c:v>
                </c:pt>
                <c:pt idx="4934">
                  <c:v>7.9276758521762206E-2</c:v>
                </c:pt>
                <c:pt idx="4935">
                  <c:v>7.9276758521784702E-2</c:v>
                </c:pt>
                <c:pt idx="4936">
                  <c:v>7.9276758521806601E-2</c:v>
                </c:pt>
                <c:pt idx="4937">
                  <c:v>7.9276758521828E-2</c:v>
                </c:pt>
                <c:pt idx="4938">
                  <c:v>7.9276758521848997E-2</c:v>
                </c:pt>
                <c:pt idx="4939">
                  <c:v>7.9276758521869495E-2</c:v>
                </c:pt>
                <c:pt idx="4940">
                  <c:v>7.9276758521889507E-2</c:v>
                </c:pt>
                <c:pt idx="4941">
                  <c:v>7.9276758521909005E-2</c:v>
                </c:pt>
                <c:pt idx="4942">
                  <c:v>7.9276758521928004E-2</c:v>
                </c:pt>
                <c:pt idx="4943">
                  <c:v>7.92767585219466E-2</c:v>
                </c:pt>
                <c:pt idx="4944">
                  <c:v>7.9276758521964794E-2</c:v>
                </c:pt>
                <c:pt idx="4945">
                  <c:v>7.9276758521982696E-2</c:v>
                </c:pt>
                <c:pt idx="4946">
                  <c:v>7.9276758522000002E-2</c:v>
                </c:pt>
                <c:pt idx="4947">
                  <c:v>7.9276758522017002E-2</c:v>
                </c:pt>
                <c:pt idx="4948">
                  <c:v>7.92767585220336E-2</c:v>
                </c:pt>
                <c:pt idx="4949">
                  <c:v>7.9276758522049795E-2</c:v>
                </c:pt>
                <c:pt idx="4950">
                  <c:v>7.9276758522065796E-2</c:v>
                </c:pt>
                <c:pt idx="4951">
                  <c:v>7.9276758522081103E-2</c:v>
                </c:pt>
                <c:pt idx="4952">
                  <c:v>7.9276758522096202E-2</c:v>
                </c:pt>
                <c:pt idx="4953">
                  <c:v>7.9276758522110996E-2</c:v>
                </c:pt>
                <c:pt idx="4954">
                  <c:v>7.9276758522125401E-2</c:v>
                </c:pt>
                <c:pt idx="4955">
                  <c:v>7.9276758522139598E-2</c:v>
                </c:pt>
                <c:pt idx="4956">
                  <c:v>7.9276758522153296E-2</c:v>
                </c:pt>
                <c:pt idx="4957">
                  <c:v>7.9276758522166799E-2</c:v>
                </c:pt>
                <c:pt idx="4958">
                  <c:v>7.9276758522179996E-2</c:v>
                </c:pt>
                <c:pt idx="4959">
                  <c:v>7.9276758522192806E-2</c:v>
                </c:pt>
                <c:pt idx="4960">
                  <c:v>7.9276758522205296E-2</c:v>
                </c:pt>
                <c:pt idx="4961">
                  <c:v>7.9276758522217605E-2</c:v>
                </c:pt>
                <c:pt idx="4962">
                  <c:v>7.9276758522229498E-2</c:v>
                </c:pt>
                <c:pt idx="4963">
                  <c:v>7.9276758522241197E-2</c:v>
                </c:pt>
                <c:pt idx="4964">
                  <c:v>7.9276758522252605E-2</c:v>
                </c:pt>
                <c:pt idx="4965">
                  <c:v>7.9276758522263693E-2</c:v>
                </c:pt>
                <c:pt idx="4966">
                  <c:v>7.9276758522274698E-2</c:v>
                </c:pt>
                <c:pt idx="4967">
                  <c:v>7.9276758522285301E-2</c:v>
                </c:pt>
                <c:pt idx="4968">
                  <c:v>7.9276758522295598E-2</c:v>
                </c:pt>
                <c:pt idx="4969">
                  <c:v>7.9276758522305896E-2</c:v>
                </c:pt>
                <c:pt idx="4970">
                  <c:v>7.9276758522315804E-2</c:v>
                </c:pt>
                <c:pt idx="4971">
                  <c:v>7.9276758522325505E-2</c:v>
                </c:pt>
                <c:pt idx="4972">
                  <c:v>7.9276758522334997E-2</c:v>
                </c:pt>
                <c:pt idx="4973">
                  <c:v>7.9276758522344198E-2</c:v>
                </c:pt>
                <c:pt idx="4974">
                  <c:v>7.9276758522353399E-2</c:v>
                </c:pt>
                <c:pt idx="4975">
                  <c:v>7.9276758522362101E-2</c:v>
                </c:pt>
                <c:pt idx="4976">
                  <c:v>7.9276758522370899E-2</c:v>
                </c:pt>
                <c:pt idx="4977">
                  <c:v>7.9276758522379198E-2</c:v>
                </c:pt>
                <c:pt idx="4978">
                  <c:v>7.9276758522387497E-2</c:v>
                </c:pt>
                <c:pt idx="4979">
                  <c:v>7.9276758522395602E-2</c:v>
                </c:pt>
                <c:pt idx="4980">
                  <c:v>7.9276758522403401E-2</c:v>
                </c:pt>
                <c:pt idx="4981">
                  <c:v>7.9276758522411103E-2</c:v>
                </c:pt>
                <c:pt idx="4982">
                  <c:v>7.9276758522418694E-2</c:v>
                </c:pt>
                <c:pt idx="4983">
                  <c:v>7.9276758522426105E-2</c:v>
                </c:pt>
                <c:pt idx="4984">
                  <c:v>7.9276758522433294E-2</c:v>
                </c:pt>
                <c:pt idx="4985">
                  <c:v>7.9276758522440302E-2</c:v>
                </c:pt>
                <c:pt idx="4986">
                  <c:v>7.9276758522447102E-2</c:v>
                </c:pt>
                <c:pt idx="4987">
                  <c:v>7.9276758522453694E-2</c:v>
                </c:pt>
                <c:pt idx="4988">
                  <c:v>7.9276758522460203E-2</c:v>
                </c:pt>
                <c:pt idx="4989">
                  <c:v>7.92767585224666E-2</c:v>
                </c:pt>
                <c:pt idx="4990">
                  <c:v>7.9276758522472901E-2</c:v>
                </c:pt>
                <c:pt idx="4991">
                  <c:v>7.9276758522478993E-2</c:v>
                </c:pt>
                <c:pt idx="4992">
                  <c:v>7.9276758522484905E-2</c:v>
                </c:pt>
                <c:pt idx="4993">
                  <c:v>7.9276758522490706E-2</c:v>
                </c:pt>
                <c:pt idx="4994">
                  <c:v>7.9276758522496396E-2</c:v>
                </c:pt>
                <c:pt idx="4995">
                  <c:v>7.9276758522501906E-2</c:v>
                </c:pt>
                <c:pt idx="4996">
                  <c:v>7.9276758522507401E-2</c:v>
                </c:pt>
                <c:pt idx="4997">
                  <c:v>7.9276758522512702E-2</c:v>
                </c:pt>
                <c:pt idx="4998">
                  <c:v>7.9276758522517907E-2</c:v>
                </c:pt>
                <c:pt idx="4999">
                  <c:v>7.9276758522523E-2</c:v>
                </c:pt>
                <c:pt idx="5000">
                  <c:v>7.9276758522527899E-2</c:v>
                </c:pt>
                <c:pt idx="5001">
                  <c:v>7.9276758522532798E-2</c:v>
                </c:pt>
                <c:pt idx="5002">
                  <c:v>7.9276758522537405E-2</c:v>
                </c:pt>
                <c:pt idx="5003">
                  <c:v>7.9276758522542096E-2</c:v>
                </c:pt>
                <c:pt idx="5004">
                  <c:v>7.9276758522546606E-2</c:v>
                </c:pt>
                <c:pt idx="5005">
                  <c:v>7.9276758522550894E-2</c:v>
                </c:pt>
                <c:pt idx="5006">
                  <c:v>7.9276758522555196E-2</c:v>
                </c:pt>
                <c:pt idx="5007">
                  <c:v>7.9276758522559498E-2</c:v>
                </c:pt>
                <c:pt idx="5008">
                  <c:v>7.9276758522563495E-2</c:v>
                </c:pt>
                <c:pt idx="5009">
                  <c:v>7.9276758522567603E-2</c:v>
                </c:pt>
                <c:pt idx="5010">
                  <c:v>7.9276758522571406E-2</c:v>
                </c:pt>
                <c:pt idx="5011">
                  <c:v>7.9276758522575305E-2</c:v>
                </c:pt>
                <c:pt idx="5012">
                  <c:v>7.9276758522578997E-2</c:v>
                </c:pt>
                <c:pt idx="5013">
                  <c:v>7.9276758522582605E-2</c:v>
                </c:pt>
                <c:pt idx="5014">
                  <c:v>7.9276758522586102E-2</c:v>
                </c:pt>
                <c:pt idx="5015">
                  <c:v>7.9276758522589599E-2</c:v>
                </c:pt>
                <c:pt idx="5016">
                  <c:v>7.9276758522593097E-2</c:v>
                </c:pt>
                <c:pt idx="5017">
                  <c:v>7.9276758522596399E-2</c:v>
                </c:pt>
                <c:pt idx="5018">
                  <c:v>7.9276758522599605E-2</c:v>
                </c:pt>
                <c:pt idx="5019">
                  <c:v>7.9276758522602797E-2</c:v>
                </c:pt>
                <c:pt idx="5020">
                  <c:v>7.9276758522605906E-2</c:v>
                </c:pt>
                <c:pt idx="5021">
                  <c:v>7.9276758522608903E-2</c:v>
                </c:pt>
                <c:pt idx="5022">
                  <c:v>7.9276758522611998E-2</c:v>
                </c:pt>
                <c:pt idx="5023">
                  <c:v>7.9276758522614899E-2</c:v>
                </c:pt>
                <c:pt idx="5024">
                  <c:v>7.9276758522617799E-2</c:v>
                </c:pt>
                <c:pt idx="5025">
                  <c:v>7.9276758522620505E-2</c:v>
                </c:pt>
                <c:pt idx="5026">
                  <c:v>7.92767585226231E-2</c:v>
                </c:pt>
                <c:pt idx="5027">
                  <c:v>7.9276758522625806E-2</c:v>
                </c:pt>
                <c:pt idx="5028">
                  <c:v>7.9276758522628304E-2</c:v>
                </c:pt>
                <c:pt idx="5029">
                  <c:v>7.9276758522630802E-2</c:v>
                </c:pt>
                <c:pt idx="5030">
                  <c:v>7.92767585226333E-2</c:v>
                </c:pt>
                <c:pt idx="5031">
                  <c:v>7.9276758522635701E-2</c:v>
                </c:pt>
                <c:pt idx="5032">
                  <c:v>7.9276758522638102E-2</c:v>
                </c:pt>
                <c:pt idx="5033">
                  <c:v>7.9276758522640406E-2</c:v>
                </c:pt>
                <c:pt idx="5034">
                  <c:v>7.9276758522642599E-2</c:v>
                </c:pt>
                <c:pt idx="5035">
                  <c:v>7.9276758522644902E-2</c:v>
                </c:pt>
                <c:pt idx="5036">
                  <c:v>7.9276758522646998E-2</c:v>
                </c:pt>
                <c:pt idx="5037">
                  <c:v>7.9276758522648996E-2</c:v>
                </c:pt>
                <c:pt idx="5038">
                  <c:v>7.9276758522650995E-2</c:v>
                </c:pt>
                <c:pt idx="5039">
                  <c:v>7.9276758522653104E-2</c:v>
                </c:pt>
                <c:pt idx="5040">
                  <c:v>7.9276758522655005E-2</c:v>
                </c:pt>
                <c:pt idx="5041">
                  <c:v>7.9276758522657004E-2</c:v>
                </c:pt>
                <c:pt idx="5042">
                  <c:v>7.9276758522658794E-2</c:v>
                </c:pt>
                <c:pt idx="5043">
                  <c:v>7.9276758522660695E-2</c:v>
                </c:pt>
                <c:pt idx="5044">
                  <c:v>7.9276758522662499E-2</c:v>
                </c:pt>
                <c:pt idx="5045">
                  <c:v>7.9276758522664303E-2</c:v>
                </c:pt>
                <c:pt idx="5046">
                  <c:v>7.9276758522665899E-2</c:v>
                </c:pt>
                <c:pt idx="5047">
                  <c:v>7.9276758522667606E-2</c:v>
                </c:pt>
                <c:pt idx="5048">
                  <c:v>7.9276758522669202E-2</c:v>
                </c:pt>
                <c:pt idx="5049">
                  <c:v>7.9276758522670798E-2</c:v>
                </c:pt>
                <c:pt idx="5050">
                  <c:v>7.9276758522672297E-2</c:v>
                </c:pt>
                <c:pt idx="5051">
                  <c:v>7.9276758522673907E-2</c:v>
                </c:pt>
                <c:pt idx="5052">
                  <c:v>7.9276758522675295E-2</c:v>
                </c:pt>
                <c:pt idx="5053">
                  <c:v>7.9276758522676793E-2</c:v>
                </c:pt>
                <c:pt idx="5054">
                  <c:v>7.9276758522678195E-2</c:v>
                </c:pt>
                <c:pt idx="5055">
                  <c:v>7.92767585226795E-2</c:v>
                </c:pt>
                <c:pt idx="5056">
                  <c:v>7.9276758522680901E-2</c:v>
                </c:pt>
                <c:pt idx="5057">
                  <c:v>7.9276758522682303E-2</c:v>
                </c:pt>
                <c:pt idx="5058">
                  <c:v>7.9276758522683496E-2</c:v>
                </c:pt>
                <c:pt idx="5059">
                  <c:v>7.9276758522684704E-2</c:v>
                </c:pt>
                <c:pt idx="5060">
                  <c:v>7.9276758522685897E-2</c:v>
                </c:pt>
                <c:pt idx="5061">
                  <c:v>7.9276758522687202E-2</c:v>
                </c:pt>
                <c:pt idx="5062">
                  <c:v>7.9276758522688298E-2</c:v>
                </c:pt>
                <c:pt idx="5063">
                  <c:v>7.9276758522689506E-2</c:v>
                </c:pt>
                <c:pt idx="5064">
                  <c:v>7.9276758522690602E-2</c:v>
                </c:pt>
                <c:pt idx="5065">
                  <c:v>7.9276758522691698E-2</c:v>
                </c:pt>
                <c:pt idx="5066">
                  <c:v>7.9276758522692697E-2</c:v>
                </c:pt>
                <c:pt idx="5067">
                  <c:v>7.9276758522693794E-2</c:v>
                </c:pt>
                <c:pt idx="5068">
                  <c:v>7.9276758522694807E-2</c:v>
                </c:pt>
                <c:pt idx="5069">
                  <c:v>7.9276758522695806E-2</c:v>
                </c:pt>
                <c:pt idx="5070">
                  <c:v>7.9276758522696805E-2</c:v>
                </c:pt>
                <c:pt idx="5071">
                  <c:v>7.9276758522697693E-2</c:v>
                </c:pt>
                <c:pt idx="5072">
                  <c:v>7.9276758522698595E-2</c:v>
                </c:pt>
                <c:pt idx="5073">
                  <c:v>7.9276758522699498E-2</c:v>
                </c:pt>
                <c:pt idx="5074">
                  <c:v>7.9276758522700302E-2</c:v>
                </c:pt>
                <c:pt idx="5075">
                  <c:v>7.9276758522701093E-2</c:v>
                </c:pt>
                <c:pt idx="5076">
                  <c:v>7.9276758522701996E-2</c:v>
                </c:pt>
                <c:pt idx="5077">
                  <c:v>7.9276758522702898E-2</c:v>
                </c:pt>
                <c:pt idx="5078">
                  <c:v>7.9276758522703605E-2</c:v>
                </c:pt>
                <c:pt idx="5079">
                  <c:v>7.9276758522704494E-2</c:v>
                </c:pt>
                <c:pt idx="5080">
                  <c:v>7.9276758522705298E-2</c:v>
                </c:pt>
                <c:pt idx="5081">
                  <c:v>7.9276758522706006E-2</c:v>
                </c:pt>
                <c:pt idx="5082">
                  <c:v>7.92767585227067E-2</c:v>
                </c:pt>
                <c:pt idx="5083">
                  <c:v>7.9276758522707505E-2</c:v>
                </c:pt>
                <c:pt idx="5084">
                  <c:v>7.9276758522708199E-2</c:v>
                </c:pt>
                <c:pt idx="5085">
                  <c:v>7.9276758522708907E-2</c:v>
                </c:pt>
                <c:pt idx="5086">
                  <c:v>7.9276758522709601E-2</c:v>
                </c:pt>
                <c:pt idx="5087">
                  <c:v>7.9276758522710197E-2</c:v>
                </c:pt>
                <c:pt idx="5088">
                  <c:v>7.9276758522710905E-2</c:v>
                </c:pt>
                <c:pt idx="5089">
                  <c:v>7.9276758522711502E-2</c:v>
                </c:pt>
                <c:pt idx="5090">
                  <c:v>7.9276758522712196E-2</c:v>
                </c:pt>
                <c:pt idx="5091">
                  <c:v>7.9276758522712695E-2</c:v>
                </c:pt>
                <c:pt idx="5092">
                  <c:v>7.9276758522713306E-2</c:v>
                </c:pt>
                <c:pt idx="5093">
                  <c:v>7.9276758522713903E-2</c:v>
                </c:pt>
                <c:pt idx="5094">
                  <c:v>7.9276758522714402E-2</c:v>
                </c:pt>
                <c:pt idx="5095">
                  <c:v>7.9276758522714999E-2</c:v>
                </c:pt>
                <c:pt idx="5096">
                  <c:v>7.9276758522715499E-2</c:v>
                </c:pt>
                <c:pt idx="5097">
                  <c:v>7.9276758522715998E-2</c:v>
                </c:pt>
                <c:pt idx="5098">
                  <c:v>7.9276758522716498E-2</c:v>
                </c:pt>
                <c:pt idx="5099">
                  <c:v>7.9276758522716997E-2</c:v>
                </c:pt>
                <c:pt idx="5100">
                  <c:v>7.9276758522717594E-2</c:v>
                </c:pt>
                <c:pt idx="5101">
                  <c:v>7.9276758522717997E-2</c:v>
                </c:pt>
                <c:pt idx="5102">
                  <c:v>7.9276758522718399E-2</c:v>
                </c:pt>
                <c:pt idx="5103">
                  <c:v>7.9276758522718899E-2</c:v>
                </c:pt>
                <c:pt idx="5104">
                  <c:v>7.9276758522719301E-2</c:v>
                </c:pt>
                <c:pt idx="5105">
                  <c:v>7.9276758522719704E-2</c:v>
                </c:pt>
                <c:pt idx="5106">
                  <c:v>7.9276758522720203E-2</c:v>
                </c:pt>
                <c:pt idx="5107">
                  <c:v>7.9276758522720495E-2</c:v>
                </c:pt>
                <c:pt idx="5108">
                  <c:v>7.9276758522720897E-2</c:v>
                </c:pt>
                <c:pt idx="5109">
                  <c:v>7.92767585227213E-2</c:v>
                </c:pt>
                <c:pt idx="5110">
                  <c:v>7.9276758522721702E-2</c:v>
                </c:pt>
                <c:pt idx="5111">
                  <c:v>7.9276758522721993E-2</c:v>
                </c:pt>
                <c:pt idx="5112">
                  <c:v>7.9276758522722299E-2</c:v>
                </c:pt>
                <c:pt idx="5113">
                  <c:v>7.9276758522722701E-2</c:v>
                </c:pt>
                <c:pt idx="5114">
                  <c:v>7.9276758522723006E-2</c:v>
                </c:pt>
                <c:pt idx="5115">
                  <c:v>7.9276758522723395E-2</c:v>
                </c:pt>
                <c:pt idx="5116">
                  <c:v>7.9276758522723603E-2</c:v>
                </c:pt>
                <c:pt idx="5117">
                  <c:v>7.9276758522723895E-2</c:v>
                </c:pt>
                <c:pt idx="5118">
                  <c:v>7.92767585227242E-2</c:v>
                </c:pt>
                <c:pt idx="5119">
                  <c:v>7.9276758522724505E-2</c:v>
                </c:pt>
                <c:pt idx="5120">
                  <c:v>7.92767585227247E-2</c:v>
                </c:pt>
                <c:pt idx="5121">
                  <c:v>7.9276758522725005E-2</c:v>
                </c:pt>
                <c:pt idx="5122">
                  <c:v>7.9276758522725199E-2</c:v>
                </c:pt>
                <c:pt idx="5123">
                  <c:v>7.9276758522725504E-2</c:v>
                </c:pt>
                <c:pt idx="5124">
                  <c:v>7.9276758522725796E-2</c:v>
                </c:pt>
                <c:pt idx="5125">
                  <c:v>7.9276758522726004E-2</c:v>
                </c:pt>
                <c:pt idx="5126">
                  <c:v>7.9276758522726296E-2</c:v>
                </c:pt>
                <c:pt idx="5127">
                  <c:v>7.9276758522726601E-2</c:v>
                </c:pt>
                <c:pt idx="5128">
                  <c:v>7.9276758522726795E-2</c:v>
                </c:pt>
                <c:pt idx="5129">
                  <c:v>7.9276758522727003E-2</c:v>
                </c:pt>
                <c:pt idx="5130">
                  <c:v>7.9276758522727198E-2</c:v>
                </c:pt>
                <c:pt idx="5131">
                  <c:v>7.9276758522727406E-2</c:v>
                </c:pt>
                <c:pt idx="5132">
                  <c:v>7.92767585227276E-2</c:v>
                </c:pt>
                <c:pt idx="5133">
                  <c:v>7.9276758522727697E-2</c:v>
                </c:pt>
                <c:pt idx="5134">
                  <c:v>7.9276758522727905E-2</c:v>
                </c:pt>
                <c:pt idx="5135">
                  <c:v>7.92767585227281E-2</c:v>
                </c:pt>
                <c:pt idx="5136">
                  <c:v>7.9276758522728294E-2</c:v>
                </c:pt>
                <c:pt idx="5137">
                  <c:v>7.9276758522728502E-2</c:v>
                </c:pt>
                <c:pt idx="5138">
                  <c:v>7.9276758522728599E-2</c:v>
                </c:pt>
                <c:pt idx="5139">
                  <c:v>7.9276758522728794E-2</c:v>
                </c:pt>
                <c:pt idx="5140">
                  <c:v>7.9276758522728905E-2</c:v>
                </c:pt>
                <c:pt idx="5141">
                  <c:v>7.9276758522729099E-2</c:v>
                </c:pt>
                <c:pt idx="5142">
                  <c:v>7.9276758522729196E-2</c:v>
                </c:pt>
                <c:pt idx="5143">
                  <c:v>7.9276758522729404E-2</c:v>
                </c:pt>
                <c:pt idx="5144">
                  <c:v>7.9276758522729501E-2</c:v>
                </c:pt>
                <c:pt idx="5145">
                  <c:v>7.9276758522729696E-2</c:v>
                </c:pt>
                <c:pt idx="5146">
                  <c:v>7.9276758522729807E-2</c:v>
                </c:pt>
                <c:pt idx="5147">
                  <c:v>7.9276758522729904E-2</c:v>
                </c:pt>
                <c:pt idx="5148">
                  <c:v>7.9276758522730098E-2</c:v>
                </c:pt>
                <c:pt idx="5149">
                  <c:v>7.9276758522730195E-2</c:v>
                </c:pt>
                <c:pt idx="5150">
                  <c:v>7.9276758522730306E-2</c:v>
                </c:pt>
                <c:pt idx="5151">
                  <c:v>7.9276758522730403E-2</c:v>
                </c:pt>
                <c:pt idx="5152">
                  <c:v>7.9276758522730501E-2</c:v>
                </c:pt>
                <c:pt idx="5153">
                  <c:v>7.9276758522730695E-2</c:v>
                </c:pt>
                <c:pt idx="5154">
                  <c:v>7.9276758522730806E-2</c:v>
                </c:pt>
                <c:pt idx="5155">
                  <c:v>7.9276758522730903E-2</c:v>
                </c:pt>
                <c:pt idx="5156">
                  <c:v>7.9276758522731E-2</c:v>
                </c:pt>
                <c:pt idx="5157">
                  <c:v>7.9276758522731097E-2</c:v>
                </c:pt>
                <c:pt idx="5158">
                  <c:v>7.9276758522731194E-2</c:v>
                </c:pt>
                <c:pt idx="5159">
                  <c:v>7.9276758522731305E-2</c:v>
                </c:pt>
                <c:pt idx="5160">
                  <c:v>7.9276758522731403E-2</c:v>
                </c:pt>
                <c:pt idx="5161">
                  <c:v>7.92767585227315E-2</c:v>
                </c:pt>
                <c:pt idx="5162">
                  <c:v>7.9276758522731597E-2</c:v>
                </c:pt>
                <c:pt idx="5163">
                  <c:v>7.9276758522731694E-2</c:v>
                </c:pt>
                <c:pt idx="5164">
                  <c:v>7.9276758522731805E-2</c:v>
                </c:pt>
                <c:pt idx="5165">
                  <c:v>7.9276758522731805E-2</c:v>
                </c:pt>
                <c:pt idx="5166">
                  <c:v>7.9276758522731999E-2</c:v>
                </c:pt>
                <c:pt idx="5167">
                  <c:v>7.9276758522731902E-2</c:v>
                </c:pt>
                <c:pt idx="5168">
                  <c:v>7.9276758522731999E-2</c:v>
                </c:pt>
                <c:pt idx="5169">
                  <c:v>7.9276758522732096E-2</c:v>
                </c:pt>
                <c:pt idx="5170">
                  <c:v>7.9276758522732194E-2</c:v>
                </c:pt>
                <c:pt idx="5171">
                  <c:v>7.9276758522732194E-2</c:v>
                </c:pt>
                <c:pt idx="5172">
                  <c:v>7.9276758522732402E-2</c:v>
                </c:pt>
                <c:pt idx="5173">
                  <c:v>7.9276758522732402E-2</c:v>
                </c:pt>
                <c:pt idx="5174">
                  <c:v>7.9276758522732499E-2</c:v>
                </c:pt>
                <c:pt idx="5175">
                  <c:v>7.9276758522732596E-2</c:v>
                </c:pt>
                <c:pt idx="5176">
                  <c:v>7.9276758522732596E-2</c:v>
                </c:pt>
                <c:pt idx="5177">
                  <c:v>7.9276758522732693E-2</c:v>
                </c:pt>
                <c:pt idx="5178">
                  <c:v>7.9276758522732804E-2</c:v>
                </c:pt>
                <c:pt idx="5179">
                  <c:v>7.9276758522732804E-2</c:v>
                </c:pt>
                <c:pt idx="5180">
                  <c:v>7.9276758522732901E-2</c:v>
                </c:pt>
                <c:pt idx="5181">
                  <c:v>7.9276758522732901E-2</c:v>
                </c:pt>
                <c:pt idx="5182">
                  <c:v>7.9276758522733096E-2</c:v>
                </c:pt>
                <c:pt idx="5183">
                  <c:v>7.9276758522733096E-2</c:v>
                </c:pt>
                <c:pt idx="5184">
                  <c:v>7.9276758522733096E-2</c:v>
                </c:pt>
                <c:pt idx="5185">
                  <c:v>7.9276758522733096E-2</c:v>
                </c:pt>
                <c:pt idx="5186">
                  <c:v>7.9276758522733207E-2</c:v>
                </c:pt>
                <c:pt idx="5187">
                  <c:v>7.9276758522733304E-2</c:v>
                </c:pt>
                <c:pt idx="5188">
                  <c:v>7.9276758522733304E-2</c:v>
                </c:pt>
                <c:pt idx="5189">
                  <c:v>7.9276758522733304E-2</c:v>
                </c:pt>
                <c:pt idx="5190">
                  <c:v>7.9276758522733401E-2</c:v>
                </c:pt>
                <c:pt idx="5191">
                  <c:v>7.9276758522733401E-2</c:v>
                </c:pt>
                <c:pt idx="5192">
                  <c:v>7.9276758522733498E-2</c:v>
                </c:pt>
                <c:pt idx="5193">
                  <c:v>7.9276758522733498E-2</c:v>
                </c:pt>
                <c:pt idx="5194">
                  <c:v>7.9276758522733595E-2</c:v>
                </c:pt>
                <c:pt idx="5195">
                  <c:v>7.9276758522733595E-2</c:v>
                </c:pt>
                <c:pt idx="5196">
                  <c:v>7.9276758522733706E-2</c:v>
                </c:pt>
                <c:pt idx="5197">
                  <c:v>7.9276758522733706E-2</c:v>
                </c:pt>
                <c:pt idx="5198">
                  <c:v>7.9276758522733706E-2</c:v>
                </c:pt>
                <c:pt idx="5199">
                  <c:v>7.9276758522733706E-2</c:v>
                </c:pt>
                <c:pt idx="5200">
                  <c:v>7.9276758522733803E-2</c:v>
                </c:pt>
                <c:pt idx="5201">
                  <c:v>7.9276758522733901E-2</c:v>
                </c:pt>
                <c:pt idx="5202">
                  <c:v>7.9276758522733901E-2</c:v>
                </c:pt>
                <c:pt idx="5203">
                  <c:v>7.9276758522733998E-2</c:v>
                </c:pt>
                <c:pt idx="5204">
                  <c:v>7.9276758522733998E-2</c:v>
                </c:pt>
                <c:pt idx="5205">
                  <c:v>7.9276758522733998E-2</c:v>
                </c:pt>
                <c:pt idx="5206">
                  <c:v>7.9276758522734095E-2</c:v>
                </c:pt>
                <c:pt idx="5207">
                  <c:v>7.9276758522734095E-2</c:v>
                </c:pt>
                <c:pt idx="5208">
                  <c:v>7.9276758522734095E-2</c:v>
                </c:pt>
                <c:pt idx="5209">
                  <c:v>7.9276758522734206E-2</c:v>
                </c:pt>
                <c:pt idx="5210">
                  <c:v>7.9276758522734206E-2</c:v>
                </c:pt>
                <c:pt idx="5211">
                  <c:v>7.9276758522734206E-2</c:v>
                </c:pt>
                <c:pt idx="5212">
                  <c:v>7.9276758522734303E-2</c:v>
                </c:pt>
                <c:pt idx="5213">
                  <c:v>7.9276758522734303E-2</c:v>
                </c:pt>
                <c:pt idx="5214">
                  <c:v>7.9276758522734303E-2</c:v>
                </c:pt>
                <c:pt idx="5215">
                  <c:v>7.92767585227344E-2</c:v>
                </c:pt>
                <c:pt idx="5216">
                  <c:v>7.92767585227344E-2</c:v>
                </c:pt>
                <c:pt idx="5217">
                  <c:v>7.9276758522734497E-2</c:v>
                </c:pt>
                <c:pt idx="5218">
                  <c:v>7.9276758522734497E-2</c:v>
                </c:pt>
                <c:pt idx="5219">
                  <c:v>7.9276758522734497E-2</c:v>
                </c:pt>
                <c:pt idx="5220">
                  <c:v>7.9276758522734497E-2</c:v>
                </c:pt>
                <c:pt idx="5221">
                  <c:v>7.9276758522734594E-2</c:v>
                </c:pt>
                <c:pt idx="5222">
                  <c:v>7.9276758522734594E-2</c:v>
                </c:pt>
                <c:pt idx="5223">
                  <c:v>7.9276758522734594E-2</c:v>
                </c:pt>
                <c:pt idx="5224">
                  <c:v>7.9276758522734594E-2</c:v>
                </c:pt>
                <c:pt idx="5225">
                  <c:v>7.9276758522734705E-2</c:v>
                </c:pt>
                <c:pt idx="5226">
                  <c:v>7.9276758522734705E-2</c:v>
                </c:pt>
                <c:pt idx="5227">
                  <c:v>7.9276758522734705E-2</c:v>
                </c:pt>
                <c:pt idx="5228">
                  <c:v>7.9276758522734705E-2</c:v>
                </c:pt>
                <c:pt idx="5229">
                  <c:v>7.9276758522734705E-2</c:v>
                </c:pt>
                <c:pt idx="5230">
                  <c:v>7.9276758522734803E-2</c:v>
                </c:pt>
                <c:pt idx="5231">
                  <c:v>7.9276758522734803E-2</c:v>
                </c:pt>
                <c:pt idx="5232">
                  <c:v>7.9276758522734803E-2</c:v>
                </c:pt>
                <c:pt idx="5233">
                  <c:v>7.9276758522734803E-2</c:v>
                </c:pt>
                <c:pt idx="5234">
                  <c:v>7.92767585227349E-2</c:v>
                </c:pt>
                <c:pt idx="5235">
                  <c:v>7.92767585227349E-2</c:v>
                </c:pt>
                <c:pt idx="5236">
                  <c:v>7.92767585227349E-2</c:v>
                </c:pt>
                <c:pt idx="5237">
                  <c:v>7.9276758522734997E-2</c:v>
                </c:pt>
                <c:pt idx="5238">
                  <c:v>7.92767585227349E-2</c:v>
                </c:pt>
                <c:pt idx="5239">
                  <c:v>7.9276758522734997E-2</c:v>
                </c:pt>
                <c:pt idx="5240">
                  <c:v>7.9276758522734997E-2</c:v>
                </c:pt>
                <c:pt idx="5241">
                  <c:v>7.9276758522734997E-2</c:v>
                </c:pt>
                <c:pt idx="5242">
                  <c:v>7.9276758522734997E-2</c:v>
                </c:pt>
                <c:pt idx="5243">
                  <c:v>7.9276758522734997E-2</c:v>
                </c:pt>
                <c:pt idx="5244">
                  <c:v>7.9276758522734997E-2</c:v>
                </c:pt>
                <c:pt idx="5245">
                  <c:v>7.9276758522734997E-2</c:v>
                </c:pt>
                <c:pt idx="5246">
                  <c:v>7.9276758522734997E-2</c:v>
                </c:pt>
                <c:pt idx="5247">
                  <c:v>7.9276758522735094E-2</c:v>
                </c:pt>
                <c:pt idx="5248">
                  <c:v>7.9276758522735094E-2</c:v>
                </c:pt>
                <c:pt idx="5249">
                  <c:v>7.9276758522735094E-2</c:v>
                </c:pt>
                <c:pt idx="5250">
                  <c:v>7.9276758522735094E-2</c:v>
                </c:pt>
                <c:pt idx="5251">
                  <c:v>7.9276758522735094E-2</c:v>
                </c:pt>
                <c:pt idx="5252">
                  <c:v>7.9276758522735094E-2</c:v>
                </c:pt>
                <c:pt idx="5253">
                  <c:v>7.9276758522735094E-2</c:v>
                </c:pt>
                <c:pt idx="5254">
                  <c:v>7.9276758522735094E-2</c:v>
                </c:pt>
                <c:pt idx="5255">
                  <c:v>7.9276758522735094E-2</c:v>
                </c:pt>
                <c:pt idx="5256">
                  <c:v>7.9276758522735094E-2</c:v>
                </c:pt>
                <c:pt idx="5257">
                  <c:v>7.9276758522735205E-2</c:v>
                </c:pt>
                <c:pt idx="5258">
                  <c:v>7.9276758522735205E-2</c:v>
                </c:pt>
                <c:pt idx="5259">
                  <c:v>7.9276758522735205E-2</c:v>
                </c:pt>
                <c:pt idx="5260">
                  <c:v>7.9276758522735205E-2</c:v>
                </c:pt>
                <c:pt idx="5261">
                  <c:v>7.9276758522735205E-2</c:v>
                </c:pt>
                <c:pt idx="5262">
                  <c:v>7.9276758522735302E-2</c:v>
                </c:pt>
                <c:pt idx="5263">
                  <c:v>7.9276758522735302E-2</c:v>
                </c:pt>
                <c:pt idx="5264">
                  <c:v>7.9276758522735302E-2</c:v>
                </c:pt>
                <c:pt idx="5265">
                  <c:v>7.9276758522735302E-2</c:v>
                </c:pt>
                <c:pt idx="5266">
                  <c:v>7.9276758522735302E-2</c:v>
                </c:pt>
                <c:pt idx="5267">
                  <c:v>7.9276758522735302E-2</c:v>
                </c:pt>
                <c:pt idx="5268">
                  <c:v>7.9276758522735302E-2</c:v>
                </c:pt>
                <c:pt idx="5269">
                  <c:v>7.9276758522735302E-2</c:v>
                </c:pt>
                <c:pt idx="5270">
                  <c:v>7.9276758522735302E-2</c:v>
                </c:pt>
                <c:pt idx="5271">
                  <c:v>7.9276758522735399E-2</c:v>
                </c:pt>
                <c:pt idx="5272">
                  <c:v>7.9276758522735399E-2</c:v>
                </c:pt>
                <c:pt idx="5273">
                  <c:v>7.9276758522735399E-2</c:v>
                </c:pt>
                <c:pt idx="5274">
                  <c:v>7.9276758522735399E-2</c:v>
                </c:pt>
                <c:pt idx="5275">
                  <c:v>7.9276758522735399E-2</c:v>
                </c:pt>
                <c:pt idx="5276">
                  <c:v>7.9276758522735399E-2</c:v>
                </c:pt>
                <c:pt idx="5277">
                  <c:v>7.9276758522735399E-2</c:v>
                </c:pt>
                <c:pt idx="5278">
                  <c:v>7.9276758522735399E-2</c:v>
                </c:pt>
                <c:pt idx="5279">
                  <c:v>7.9276758522735399E-2</c:v>
                </c:pt>
                <c:pt idx="5280">
                  <c:v>7.9276758522735399E-2</c:v>
                </c:pt>
                <c:pt idx="5281">
                  <c:v>7.9276758522735399E-2</c:v>
                </c:pt>
                <c:pt idx="5282">
                  <c:v>7.9276758522735399E-2</c:v>
                </c:pt>
                <c:pt idx="5283">
                  <c:v>7.9276758522735399E-2</c:v>
                </c:pt>
                <c:pt idx="5284">
                  <c:v>7.9276758522735399E-2</c:v>
                </c:pt>
                <c:pt idx="5285">
                  <c:v>7.9276758522735399E-2</c:v>
                </c:pt>
                <c:pt idx="5286">
                  <c:v>7.9276758522735399E-2</c:v>
                </c:pt>
                <c:pt idx="5287">
                  <c:v>7.9276758522735399E-2</c:v>
                </c:pt>
                <c:pt idx="5288">
                  <c:v>7.9276758522735399E-2</c:v>
                </c:pt>
                <c:pt idx="5289">
                  <c:v>7.9276758522735399E-2</c:v>
                </c:pt>
                <c:pt idx="5290">
                  <c:v>7.9276758522735399E-2</c:v>
                </c:pt>
                <c:pt idx="5291">
                  <c:v>7.9276758522735399E-2</c:v>
                </c:pt>
                <c:pt idx="5292">
                  <c:v>7.9276758522735399E-2</c:v>
                </c:pt>
                <c:pt idx="5293">
                  <c:v>7.9276758522735399E-2</c:v>
                </c:pt>
                <c:pt idx="5294">
                  <c:v>7.9276758522735497E-2</c:v>
                </c:pt>
                <c:pt idx="5295">
                  <c:v>7.9276758522735497E-2</c:v>
                </c:pt>
                <c:pt idx="5296">
                  <c:v>7.9276758522735497E-2</c:v>
                </c:pt>
                <c:pt idx="5297">
                  <c:v>7.9276758522735497E-2</c:v>
                </c:pt>
                <c:pt idx="5298">
                  <c:v>7.9276758522735497E-2</c:v>
                </c:pt>
                <c:pt idx="5299">
                  <c:v>7.9276758522735497E-2</c:v>
                </c:pt>
                <c:pt idx="5300">
                  <c:v>7.9276758522735497E-2</c:v>
                </c:pt>
                <c:pt idx="5301">
                  <c:v>7.9276758522735497E-2</c:v>
                </c:pt>
                <c:pt idx="5302">
                  <c:v>7.9276758522735497E-2</c:v>
                </c:pt>
                <c:pt idx="5303">
                  <c:v>7.9276758522735497E-2</c:v>
                </c:pt>
                <c:pt idx="5304">
                  <c:v>7.9276758522735497E-2</c:v>
                </c:pt>
                <c:pt idx="5305">
                  <c:v>7.9276758522735594E-2</c:v>
                </c:pt>
                <c:pt idx="5306">
                  <c:v>7.9276758522735594E-2</c:v>
                </c:pt>
                <c:pt idx="5307">
                  <c:v>7.9276758522735594E-2</c:v>
                </c:pt>
                <c:pt idx="5308">
                  <c:v>7.9276758522735594E-2</c:v>
                </c:pt>
                <c:pt idx="5309">
                  <c:v>7.9276758522735594E-2</c:v>
                </c:pt>
                <c:pt idx="5310">
                  <c:v>7.9276758522735594E-2</c:v>
                </c:pt>
                <c:pt idx="5311">
                  <c:v>7.9276758522735594E-2</c:v>
                </c:pt>
                <c:pt idx="5312">
                  <c:v>7.9276758522735594E-2</c:v>
                </c:pt>
                <c:pt idx="5313">
                  <c:v>7.9276758522735594E-2</c:v>
                </c:pt>
                <c:pt idx="5314">
                  <c:v>7.9276758522735594E-2</c:v>
                </c:pt>
                <c:pt idx="5315">
                  <c:v>7.9276758522735594E-2</c:v>
                </c:pt>
                <c:pt idx="5316">
                  <c:v>7.9276758522735594E-2</c:v>
                </c:pt>
                <c:pt idx="5317">
                  <c:v>7.9276758522735594E-2</c:v>
                </c:pt>
                <c:pt idx="5318">
                  <c:v>7.9276758522735594E-2</c:v>
                </c:pt>
                <c:pt idx="5319">
                  <c:v>7.9276758522735594E-2</c:v>
                </c:pt>
                <c:pt idx="5320">
                  <c:v>7.9276758522735594E-2</c:v>
                </c:pt>
                <c:pt idx="5321">
                  <c:v>7.9276758522735594E-2</c:v>
                </c:pt>
                <c:pt idx="5322">
                  <c:v>7.9276758522735594E-2</c:v>
                </c:pt>
                <c:pt idx="5323">
                  <c:v>7.9276758522735594E-2</c:v>
                </c:pt>
                <c:pt idx="5324">
                  <c:v>7.9276758522735705E-2</c:v>
                </c:pt>
                <c:pt idx="5325">
                  <c:v>7.9276758522735705E-2</c:v>
                </c:pt>
                <c:pt idx="5326">
                  <c:v>7.9276758522735705E-2</c:v>
                </c:pt>
                <c:pt idx="5327">
                  <c:v>7.9276758522735705E-2</c:v>
                </c:pt>
                <c:pt idx="5328">
                  <c:v>7.9276758522735705E-2</c:v>
                </c:pt>
                <c:pt idx="5329">
                  <c:v>7.9276758522735705E-2</c:v>
                </c:pt>
                <c:pt idx="5330">
                  <c:v>7.9276758522735705E-2</c:v>
                </c:pt>
                <c:pt idx="5331">
                  <c:v>7.9276758522735705E-2</c:v>
                </c:pt>
                <c:pt idx="5332">
                  <c:v>7.9276758522735802E-2</c:v>
                </c:pt>
                <c:pt idx="5333">
                  <c:v>7.9276758522735802E-2</c:v>
                </c:pt>
                <c:pt idx="5334">
                  <c:v>7.9276758522735802E-2</c:v>
                </c:pt>
                <c:pt idx="5335">
                  <c:v>7.9276758522735802E-2</c:v>
                </c:pt>
                <c:pt idx="5336">
                  <c:v>7.9276758522735802E-2</c:v>
                </c:pt>
                <c:pt idx="5337">
                  <c:v>7.9276758522735802E-2</c:v>
                </c:pt>
                <c:pt idx="5338">
                  <c:v>7.9276758522735802E-2</c:v>
                </c:pt>
                <c:pt idx="5339">
                  <c:v>7.9276758522735802E-2</c:v>
                </c:pt>
                <c:pt idx="5340">
                  <c:v>7.9276758522735802E-2</c:v>
                </c:pt>
                <c:pt idx="5341">
                  <c:v>7.9276758522735802E-2</c:v>
                </c:pt>
                <c:pt idx="5342">
                  <c:v>7.9276758522735802E-2</c:v>
                </c:pt>
                <c:pt idx="5343">
                  <c:v>7.9276758522735802E-2</c:v>
                </c:pt>
                <c:pt idx="5344">
                  <c:v>7.9276758522735802E-2</c:v>
                </c:pt>
                <c:pt idx="5345">
                  <c:v>7.9276758522735802E-2</c:v>
                </c:pt>
                <c:pt idx="5346">
                  <c:v>7.9276758522735802E-2</c:v>
                </c:pt>
                <c:pt idx="5347">
                  <c:v>7.9276758522735802E-2</c:v>
                </c:pt>
                <c:pt idx="5348">
                  <c:v>7.9276758522735802E-2</c:v>
                </c:pt>
                <c:pt idx="5349">
                  <c:v>7.9276758522735802E-2</c:v>
                </c:pt>
                <c:pt idx="5350">
                  <c:v>7.9276758522735802E-2</c:v>
                </c:pt>
                <c:pt idx="5351">
                  <c:v>7.9276758522735802E-2</c:v>
                </c:pt>
                <c:pt idx="5352">
                  <c:v>7.9276758522735802E-2</c:v>
                </c:pt>
                <c:pt idx="5353">
                  <c:v>7.9276758522735802E-2</c:v>
                </c:pt>
                <c:pt idx="5354">
                  <c:v>7.9276758522735802E-2</c:v>
                </c:pt>
                <c:pt idx="5355">
                  <c:v>7.9276758522735802E-2</c:v>
                </c:pt>
                <c:pt idx="5356">
                  <c:v>7.9276758522735802E-2</c:v>
                </c:pt>
                <c:pt idx="5357">
                  <c:v>7.9276758522735802E-2</c:v>
                </c:pt>
                <c:pt idx="5358">
                  <c:v>7.9276758522735802E-2</c:v>
                </c:pt>
                <c:pt idx="5359">
                  <c:v>7.9276758522735802E-2</c:v>
                </c:pt>
                <c:pt idx="5360">
                  <c:v>7.9276758522735802E-2</c:v>
                </c:pt>
                <c:pt idx="5361">
                  <c:v>7.9276758522735802E-2</c:v>
                </c:pt>
                <c:pt idx="5362">
                  <c:v>7.9276758522735802E-2</c:v>
                </c:pt>
                <c:pt idx="5363">
                  <c:v>7.9276758522735802E-2</c:v>
                </c:pt>
                <c:pt idx="5364">
                  <c:v>7.9276758522735802E-2</c:v>
                </c:pt>
                <c:pt idx="5365">
                  <c:v>7.9276758522735802E-2</c:v>
                </c:pt>
                <c:pt idx="5366">
                  <c:v>7.9276758522735802E-2</c:v>
                </c:pt>
                <c:pt idx="5367">
                  <c:v>7.9276758522735899E-2</c:v>
                </c:pt>
                <c:pt idx="5368">
                  <c:v>7.9276758522735802E-2</c:v>
                </c:pt>
                <c:pt idx="5369">
                  <c:v>7.9276758522735899E-2</c:v>
                </c:pt>
                <c:pt idx="5370">
                  <c:v>7.9276758522735899E-2</c:v>
                </c:pt>
                <c:pt idx="5371">
                  <c:v>7.9276758522735899E-2</c:v>
                </c:pt>
                <c:pt idx="5372">
                  <c:v>7.9276758522735899E-2</c:v>
                </c:pt>
                <c:pt idx="5373">
                  <c:v>7.9276758522735899E-2</c:v>
                </c:pt>
                <c:pt idx="5374">
                  <c:v>7.9276758522735899E-2</c:v>
                </c:pt>
                <c:pt idx="5375">
                  <c:v>7.9276758522735899E-2</c:v>
                </c:pt>
                <c:pt idx="5376">
                  <c:v>7.9276758522735996E-2</c:v>
                </c:pt>
                <c:pt idx="5377">
                  <c:v>7.9276758522735996E-2</c:v>
                </c:pt>
                <c:pt idx="5378">
                  <c:v>7.9276758522735996E-2</c:v>
                </c:pt>
                <c:pt idx="5379">
                  <c:v>7.9276758522735996E-2</c:v>
                </c:pt>
                <c:pt idx="5380">
                  <c:v>7.9276758522735996E-2</c:v>
                </c:pt>
                <c:pt idx="5381">
                  <c:v>7.9276758522735996E-2</c:v>
                </c:pt>
                <c:pt idx="5382">
                  <c:v>7.9276758522735996E-2</c:v>
                </c:pt>
                <c:pt idx="5383">
                  <c:v>7.9276758522735996E-2</c:v>
                </c:pt>
                <c:pt idx="5384">
                  <c:v>7.9276758522735996E-2</c:v>
                </c:pt>
                <c:pt idx="5385">
                  <c:v>7.9276758522735996E-2</c:v>
                </c:pt>
                <c:pt idx="5386">
                  <c:v>7.9276758522735996E-2</c:v>
                </c:pt>
                <c:pt idx="5387">
                  <c:v>7.9276758522735996E-2</c:v>
                </c:pt>
                <c:pt idx="5388">
                  <c:v>7.9276758522735996E-2</c:v>
                </c:pt>
                <c:pt idx="5389">
                  <c:v>7.9276758522735996E-2</c:v>
                </c:pt>
                <c:pt idx="5390">
                  <c:v>7.9276758522735996E-2</c:v>
                </c:pt>
                <c:pt idx="5391">
                  <c:v>7.9276758522735996E-2</c:v>
                </c:pt>
                <c:pt idx="5392">
                  <c:v>7.9276758522735996E-2</c:v>
                </c:pt>
                <c:pt idx="5393">
                  <c:v>7.9276758522735996E-2</c:v>
                </c:pt>
                <c:pt idx="5394">
                  <c:v>7.9276758522735996E-2</c:v>
                </c:pt>
                <c:pt idx="5395">
                  <c:v>7.9276758522735996E-2</c:v>
                </c:pt>
                <c:pt idx="5396">
                  <c:v>7.9276758522735996E-2</c:v>
                </c:pt>
                <c:pt idx="5397">
                  <c:v>7.9276758522735996E-2</c:v>
                </c:pt>
                <c:pt idx="5398">
                  <c:v>7.9276758522735996E-2</c:v>
                </c:pt>
                <c:pt idx="5399">
                  <c:v>7.9276758522736093E-2</c:v>
                </c:pt>
                <c:pt idx="5400">
                  <c:v>7.9276758522736093E-2</c:v>
                </c:pt>
                <c:pt idx="5401">
                  <c:v>7.9276758522736093E-2</c:v>
                </c:pt>
                <c:pt idx="5402">
                  <c:v>7.9276758522736093E-2</c:v>
                </c:pt>
                <c:pt idx="5403">
                  <c:v>7.9276758522736093E-2</c:v>
                </c:pt>
                <c:pt idx="5404">
                  <c:v>7.9276758522736093E-2</c:v>
                </c:pt>
                <c:pt idx="5405">
                  <c:v>7.9276758522736093E-2</c:v>
                </c:pt>
                <c:pt idx="5406">
                  <c:v>7.9276758522736093E-2</c:v>
                </c:pt>
                <c:pt idx="5407">
                  <c:v>7.9276758522736093E-2</c:v>
                </c:pt>
                <c:pt idx="5408">
                  <c:v>7.9276758522736093E-2</c:v>
                </c:pt>
                <c:pt idx="5409">
                  <c:v>7.9276758522736093E-2</c:v>
                </c:pt>
                <c:pt idx="5410">
                  <c:v>7.9276758522736093E-2</c:v>
                </c:pt>
                <c:pt idx="5411">
                  <c:v>7.9276758522736093E-2</c:v>
                </c:pt>
                <c:pt idx="5412">
                  <c:v>7.9276758522736093E-2</c:v>
                </c:pt>
                <c:pt idx="5413">
                  <c:v>7.9276758522736093E-2</c:v>
                </c:pt>
                <c:pt idx="5414">
                  <c:v>7.9276758522736093E-2</c:v>
                </c:pt>
                <c:pt idx="5415">
                  <c:v>7.9276758522736093E-2</c:v>
                </c:pt>
                <c:pt idx="5416">
                  <c:v>7.9276758522736204E-2</c:v>
                </c:pt>
                <c:pt idx="5417">
                  <c:v>7.9276758522736093E-2</c:v>
                </c:pt>
                <c:pt idx="5418">
                  <c:v>7.9276758522736204E-2</c:v>
                </c:pt>
                <c:pt idx="5419">
                  <c:v>7.9276758522736204E-2</c:v>
                </c:pt>
                <c:pt idx="5420">
                  <c:v>7.9276758522736204E-2</c:v>
                </c:pt>
                <c:pt idx="5421">
                  <c:v>7.9276758522736204E-2</c:v>
                </c:pt>
                <c:pt idx="5422">
                  <c:v>7.9276758522736204E-2</c:v>
                </c:pt>
                <c:pt idx="5423">
                  <c:v>7.9276758522736204E-2</c:v>
                </c:pt>
                <c:pt idx="5424">
                  <c:v>7.9276758522736204E-2</c:v>
                </c:pt>
                <c:pt idx="5425">
                  <c:v>7.9276758522736204E-2</c:v>
                </c:pt>
                <c:pt idx="5426">
                  <c:v>7.9276758522736204E-2</c:v>
                </c:pt>
                <c:pt idx="5427">
                  <c:v>7.9276758522736204E-2</c:v>
                </c:pt>
                <c:pt idx="5428">
                  <c:v>7.9276758522736204E-2</c:v>
                </c:pt>
                <c:pt idx="5429">
                  <c:v>7.9276758522736204E-2</c:v>
                </c:pt>
                <c:pt idx="5430">
                  <c:v>7.9276758522736204E-2</c:v>
                </c:pt>
                <c:pt idx="5431">
                  <c:v>7.9276758522736204E-2</c:v>
                </c:pt>
                <c:pt idx="5432">
                  <c:v>7.9276758522736204E-2</c:v>
                </c:pt>
                <c:pt idx="5433">
                  <c:v>7.9276758522736204E-2</c:v>
                </c:pt>
                <c:pt idx="5434">
                  <c:v>7.9276758522736204E-2</c:v>
                </c:pt>
                <c:pt idx="5435">
                  <c:v>7.9276758522736204E-2</c:v>
                </c:pt>
                <c:pt idx="5436">
                  <c:v>7.9276758522736204E-2</c:v>
                </c:pt>
                <c:pt idx="5437">
                  <c:v>7.9276758522736204E-2</c:v>
                </c:pt>
                <c:pt idx="5438">
                  <c:v>7.9276758522736204E-2</c:v>
                </c:pt>
                <c:pt idx="5439">
                  <c:v>7.9276758522736204E-2</c:v>
                </c:pt>
                <c:pt idx="5440">
                  <c:v>7.9276758522736204E-2</c:v>
                </c:pt>
                <c:pt idx="5441">
                  <c:v>7.9276758522736204E-2</c:v>
                </c:pt>
                <c:pt idx="5442">
                  <c:v>7.9276758522736204E-2</c:v>
                </c:pt>
                <c:pt idx="5443">
                  <c:v>7.9276758522736204E-2</c:v>
                </c:pt>
                <c:pt idx="5444">
                  <c:v>7.9276758522736204E-2</c:v>
                </c:pt>
                <c:pt idx="5445">
                  <c:v>7.9276758522736204E-2</c:v>
                </c:pt>
                <c:pt idx="5446">
                  <c:v>7.9276758522736204E-2</c:v>
                </c:pt>
                <c:pt idx="5447">
                  <c:v>7.9276758522736204E-2</c:v>
                </c:pt>
                <c:pt idx="5448">
                  <c:v>7.9276758522736204E-2</c:v>
                </c:pt>
                <c:pt idx="5449">
                  <c:v>7.9276758522736204E-2</c:v>
                </c:pt>
                <c:pt idx="5450">
                  <c:v>7.9276758522736204E-2</c:v>
                </c:pt>
                <c:pt idx="5451">
                  <c:v>7.9276758522736204E-2</c:v>
                </c:pt>
                <c:pt idx="5452">
                  <c:v>7.9276758522736301E-2</c:v>
                </c:pt>
                <c:pt idx="5453">
                  <c:v>7.9276758522736301E-2</c:v>
                </c:pt>
                <c:pt idx="5454">
                  <c:v>7.9276758522736301E-2</c:v>
                </c:pt>
                <c:pt idx="5455">
                  <c:v>7.9276758522736301E-2</c:v>
                </c:pt>
                <c:pt idx="5456">
                  <c:v>7.9276758522736301E-2</c:v>
                </c:pt>
                <c:pt idx="5457">
                  <c:v>7.9276758522736301E-2</c:v>
                </c:pt>
                <c:pt idx="5458">
                  <c:v>7.9276758522736301E-2</c:v>
                </c:pt>
                <c:pt idx="5459">
                  <c:v>7.9276758522736301E-2</c:v>
                </c:pt>
                <c:pt idx="5460">
                  <c:v>7.9276758522736301E-2</c:v>
                </c:pt>
                <c:pt idx="5461">
                  <c:v>7.9276758522736301E-2</c:v>
                </c:pt>
                <c:pt idx="5462">
                  <c:v>7.9276758522736301E-2</c:v>
                </c:pt>
                <c:pt idx="5463">
                  <c:v>7.9276758522736301E-2</c:v>
                </c:pt>
                <c:pt idx="5464">
                  <c:v>7.9276758522736301E-2</c:v>
                </c:pt>
                <c:pt idx="5465">
                  <c:v>7.9276758522736301E-2</c:v>
                </c:pt>
                <c:pt idx="5466">
                  <c:v>7.9276758522736301E-2</c:v>
                </c:pt>
                <c:pt idx="5467">
                  <c:v>7.9276758522736301E-2</c:v>
                </c:pt>
                <c:pt idx="5468">
                  <c:v>7.9276758522736301E-2</c:v>
                </c:pt>
                <c:pt idx="5469">
                  <c:v>7.9276758522736301E-2</c:v>
                </c:pt>
                <c:pt idx="5470">
                  <c:v>7.9276758522736301E-2</c:v>
                </c:pt>
                <c:pt idx="5471">
                  <c:v>7.9276758522736301E-2</c:v>
                </c:pt>
                <c:pt idx="5472">
                  <c:v>7.9276758522736301E-2</c:v>
                </c:pt>
                <c:pt idx="5473">
                  <c:v>7.9276758522736301E-2</c:v>
                </c:pt>
                <c:pt idx="5474">
                  <c:v>7.9276758522736301E-2</c:v>
                </c:pt>
                <c:pt idx="5475">
                  <c:v>7.9276758522736399E-2</c:v>
                </c:pt>
                <c:pt idx="5476">
                  <c:v>7.9276758522736399E-2</c:v>
                </c:pt>
                <c:pt idx="5477">
                  <c:v>7.9276758522736399E-2</c:v>
                </c:pt>
                <c:pt idx="5478">
                  <c:v>7.9276758522736399E-2</c:v>
                </c:pt>
                <c:pt idx="5479">
                  <c:v>7.9276758522736399E-2</c:v>
                </c:pt>
                <c:pt idx="5480">
                  <c:v>7.9276758522736399E-2</c:v>
                </c:pt>
                <c:pt idx="5481">
                  <c:v>7.9276758522736399E-2</c:v>
                </c:pt>
                <c:pt idx="5482">
                  <c:v>7.9276758522736399E-2</c:v>
                </c:pt>
                <c:pt idx="5483">
                  <c:v>7.9276758522736399E-2</c:v>
                </c:pt>
                <c:pt idx="5484">
                  <c:v>7.9276758522736399E-2</c:v>
                </c:pt>
                <c:pt idx="5485">
                  <c:v>7.9276758522736399E-2</c:v>
                </c:pt>
                <c:pt idx="5486">
                  <c:v>7.9276758522736399E-2</c:v>
                </c:pt>
                <c:pt idx="5487">
                  <c:v>7.9276758522736399E-2</c:v>
                </c:pt>
                <c:pt idx="5488">
                  <c:v>7.9276758522736399E-2</c:v>
                </c:pt>
                <c:pt idx="5489">
                  <c:v>7.9276758522736399E-2</c:v>
                </c:pt>
                <c:pt idx="5490">
                  <c:v>7.9276758522736399E-2</c:v>
                </c:pt>
                <c:pt idx="5491">
                  <c:v>7.9276758522736399E-2</c:v>
                </c:pt>
                <c:pt idx="5492">
                  <c:v>7.9276758522736399E-2</c:v>
                </c:pt>
                <c:pt idx="5493">
                  <c:v>7.9276758522736399E-2</c:v>
                </c:pt>
                <c:pt idx="5494">
                  <c:v>7.9276758522736399E-2</c:v>
                </c:pt>
                <c:pt idx="5495">
                  <c:v>7.9276758522736399E-2</c:v>
                </c:pt>
                <c:pt idx="5496">
                  <c:v>7.9276758522736399E-2</c:v>
                </c:pt>
                <c:pt idx="5497">
                  <c:v>7.9276758522736399E-2</c:v>
                </c:pt>
                <c:pt idx="5498">
                  <c:v>7.9276758522736399E-2</c:v>
                </c:pt>
                <c:pt idx="5499">
                  <c:v>7.9276758522736399E-2</c:v>
                </c:pt>
                <c:pt idx="5500">
                  <c:v>7.9276758522736399E-2</c:v>
                </c:pt>
                <c:pt idx="5501">
                  <c:v>7.9276758522736399E-2</c:v>
                </c:pt>
                <c:pt idx="5502">
                  <c:v>7.9276758522736399E-2</c:v>
                </c:pt>
                <c:pt idx="5503">
                  <c:v>7.9276758522736399E-2</c:v>
                </c:pt>
                <c:pt idx="5504">
                  <c:v>7.9276758522736399E-2</c:v>
                </c:pt>
                <c:pt idx="5505">
                  <c:v>7.9276758522736496E-2</c:v>
                </c:pt>
                <c:pt idx="5506">
                  <c:v>7.9276758522736399E-2</c:v>
                </c:pt>
                <c:pt idx="5507">
                  <c:v>7.9276758522736496E-2</c:v>
                </c:pt>
                <c:pt idx="5508">
                  <c:v>7.9276758522736496E-2</c:v>
                </c:pt>
                <c:pt idx="5509">
                  <c:v>7.9276758522736496E-2</c:v>
                </c:pt>
                <c:pt idx="5510">
                  <c:v>7.9276758522736496E-2</c:v>
                </c:pt>
                <c:pt idx="5511">
                  <c:v>7.9276758522736496E-2</c:v>
                </c:pt>
                <c:pt idx="5512">
                  <c:v>7.9276758522736496E-2</c:v>
                </c:pt>
                <c:pt idx="5513">
                  <c:v>7.9276758522736496E-2</c:v>
                </c:pt>
                <c:pt idx="5514">
                  <c:v>7.9276758522736496E-2</c:v>
                </c:pt>
                <c:pt idx="5515">
                  <c:v>7.9276758522736496E-2</c:v>
                </c:pt>
                <c:pt idx="5516">
                  <c:v>7.9276758522736496E-2</c:v>
                </c:pt>
                <c:pt idx="5517">
                  <c:v>7.9276758522736496E-2</c:v>
                </c:pt>
                <c:pt idx="5518">
                  <c:v>7.9276758522736496E-2</c:v>
                </c:pt>
                <c:pt idx="5519">
                  <c:v>7.9276758522736496E-2</c:v>
                </c:pt>
                <c:pt idx="5520">
                  <c:v>7.9276758522736496E-2</c:v>
                </c:pt>
                <c:pt idx="5521">
                  <c:v>7.9276758522736496E-2</c:v>
                </c:pt>
                <c:pt idx="5522">
                  <c:v>7.9276758522736496E-2</c:v>
                </c:pt>
                <c:pt idx="5523">
                  <c:v>7.9276758522736496E-2</c:v>
                </c:pt>
                <c:pt idx="5524">
                  <c:v>7.9276758522736496E-2</c:v>
                </c:pt>
                <c:pt idx="5525">
                  <c:v>7.9276758522736496E-2</c:v>
                </c:pt>
                <c:pt idx="5526">
                  <c:v>7.9276758522736496E-2</c:v>
                </c:pt>
                <c:pt idx="5527">
                  <c:v>7.9276758522736496E-2</c:v>
                </c:pt>
                <c:pt idx="5528">
                  <c:v>7.9276758522736496E-2</c:v>
                </c:pt>
                <c:pt idx="5529">
                  <c:v>7.9276758522736496E-2</c:v>
                </c:pt>
                <c:pt idx="5530">
                  <c:v>7.9276758522736496E-2</c:v>
                </c:pt>
                <c:pt idx="5531">
                  <c:v>7.9276758522736496E-2</c:v>
                </c:pt>
                <c:pt idx="5532">
                  <c:v>7.9276758522736496E-2</c:v>
                </c:pt>
                <c:pt idx="5533">
                  <c:v>7.9276758522736496E-2</c:v>
                </c:pt>
                <c:pt idx="5534">
                  <c:v>7.9276758522736496E-2</c:v>
                </c:pt>
                <c:pt idx="5535">
                  <c:v>7.9276758522736496E-2</c:v>
                </c:pt>
                <c:pt idx="5536">
                  <c:v>7.9276758522736496E-2</c:v>
                </c:pt>
                <c:pt idx="5537">
                  <c:v>7.9276758522736607E-2</c:v>
                </c:pt>
                <c:pt idx="5538">
                  <c:v>7.9276758522736607E-2</c:v>
                </c:pt>
                <c:pt idx="5539">
                  <c:v>7.9276758522736607E-2</c:v>
                </c:pt>
                <c:pt idx="5540">
                  <c:v>7.9276758522736607E-2</c:v>
                </c:pt>
                <c:pt idx="5541">
                  <c:v>7.9276758522736607E-2</c:v>
                </c:pt>
                <c:pt idx="5542">
                  <c:v>7.9276758522736607E-2</c:v>
                </c:pt>
                <c:pt idx="5543">
                  <c:v>7.9276758522736607E-2</c:v>
                </c:pt>
                <c:pt idx="5544">
                  <c:v>7.9276758522736607E-2</c:v>
                </c:pt>
                <c:pt idx="5545">
                  <c:v>7.9276758522736607E-2</c:v>
                </c:pt>
                <c:pt idx="5546">
                  <c:v>7.9276758522736496E-2</c:v>
                </c:pt>
                <c:pt idx="5547">
                  <c:v>7.9276758522736496E-2</c:v>
                </c:pt>
                <c:pt idx="5548">
                  <c:v>7.9276758522736496E-2</c:v>
                </c:pt>
                <c:pt idx="5549">
                  <c:v>7.9276758522736607E-2</c:v>
                </c:pt>
                <c:pt idx="5550">
                  <c:v>7.9276758522736607E-2</c:v>
                </c:pt>
                <c:pt idx="5551">
                  <c:v>7.9276758522736607E-2</c:v>
                </c:pt>
                <c:pt idx="5552">
                  <c:v>7.9276758522736607E-2</c:v>
                </c:pt>
                <c:pt idx="5553">
                  <c:v>7.9276758522736607E-2</c:v>
                </c:pt>
                <c:pt idx="5554">
                  <c:v>7.9276758522736607E-2</c:v>
                </c:pt>
                <c:pt idx="5555">
                  <c:v>7.9276758522736607E-2</c:v>
                </c:pt>
                <c:pt idx="5556">
                  <c:v>7.9276758522736607E-2</c:v>
                </c:pt>
                <c:pt idx="5557">
                  <c:v>7.9276758522736607E-2</c:v>
                </c:pt>
                <c:pt idx="5558">
                  <c:v>7.9276758522736607E-2</c:v>
                </c:pt>
                <c:pt idx="5559">
                  <c:v>7.9276758522736607E-2</c:v>
                </c:pt>
                <c:pt idx="5560">
                  <c:v>7.9276758522736607E-2</c:v>
                </c:pt>
                <c:pt idx="5561">
                  <c:v>7.9276758522736607E-2</c:v>
                </c:pt>
                <c:pt idx="5562">
                  <c:v>7.9276758522736607E-2</c:v>
                </c:pt>
                <c:pt idx="5563">
                  <c:v>7.9276758522736607E-2</c:v>
                </c:pt>
                <c:pt idx="5564">
                  <c:v>7.9276758522736607E-2</c:v>
                </c:pt>
                <c:pt idx="5565">
                  <c:v>7.9276758522736607E-2</c:v>
                </c:pt>
                <c:pt idx="5566">
                  <c:v>7.9276758522736607E-2</c:v>
                </c:pt>
                <c:pt idx="5567">
                  <c:v>7.9276758522736607E-2</c:v>
                </c:pt>
                <c:pt idx="5568">
                  <c:v>7.9276758522736607E-2</c:v>
                </c:pt>
                <c:pt idx="5569">
                  <c:v>7.9276758522736607E-2</c:v>
                </c:pt>
                <c:pt idx="5570">
                  <c:v>7.9276758522736607E-2</c:v>
                </c:pt>
                <c:pt idx="5571">
                  <c:v>7.9276758522736607E-2</c:v>
                </c:pt>
                <c:pt idx="5572">
                  <c:v>7.9276758522736607E-2</c:v>
                </c:pt>
                <c:pt idx="5573">
                  <c:v>7.9276758522736607E-2</c:v>
                </c:pt>
                <c:pt idx="5574">
                  <c:v>7.9276758522736607E-2</c:v>
                </c:pt>
                <c:pt idx="5575">
                  <c:v>7.9276758522736607E-2</c:v>
                </c:pt>
                <c:pt idx="5576">
                  <c:v>7.9276758522736607E-2</c:v>
                </c:pt>
                <c:pt idx="5577">
                  <c:v>7.9276758522736704E-2</c:v>
                </c:pt>
                <c:pt idx="5578">
                  <c:v>7.9276758522736704E-2</c:v>
                </c:pt>
                <c:pt idx="5579">
                  <c:v>7.9276758522736704E-2</c:v>
                </c:pt>
                <c:pt idx="5580">
                  <c:v>7.9276758522736704E-2</c:v>
                </c:pt>
                <c:pt idx="5581">
                  <c:v>7.9276758522736704E-2</c:v>
                </c:pt>
                <c:pt idx="5582">
                  <c:v>7.9276758522736704E-2</c:v>
                </c:pt>
                <c:pt idx="5583">
                  <c:v>7.9276758522736704E-2</c:v>
                </c:pt>
                <c:pt idx="5584">
                  <c:v>7.9276758522736704E-2</c:v>
                </c:pt>
                <c:pt idx="5585">
                  <c:v>7.9276758522736704E-2</c:v>
                </c:pt>
                <c:pt idx="5586">
                  <c:v>7.9276758522736704E-2</c:v>
                </c:pt>
                <c:pt idx="5587">
                  <c:v>7.9276758522736704E-2</c:v>
                </c:pt>
                <c:pt idx="5588">
                  <c:v>7.9276758522736704E-2</c:v>
                </c:pt>
                <c:pt idx="5589">
                  <c:v>7.9276758522736704E-2</c:v>
                </c:pt>
                <c:pt idx="5590">
                  <c:v>7.9276758522736704E-2</c:v>
                </c:pt>
                <c:pt idx="5591">
                  <c:v>7.9276758522736704E-2</c:v>
                </c:pt>
                <c:pt idx="5592">
                  <c:v>7.9276758522736704E-2</c:v>
                </c:pt>
                <c:pt idx="5593">
                  <c:v>7.9276758522736704E-2</c:v>
                </c:pt>
                <c:pt idx="5594">
                  <c:v>7.9276758522736704E-2</c:v>
                </c:pt>
                <c:pt idx="5595">
                  <c:v>7.9276758522736704E-2</c:v>
                </c:pt>
                <c:pt idx="5596">
                  <c:v>7.9276758522736704E-2</c:v>
                </c:pt>
                <c:pt idx="5597">
                  <c:v>7.9276758522736704E-2</c:v>
                </c:pt>
                <c:pt idx="5598">
                  <c:v>7.9276758522736704E-2</c:v>
                </c:pt>
                <c:pt idx="5599">
                  <c:v>7.9276758522736704E-2</c:v>
                </c:pt>
                <c:pt idx="5600">
                  <c:v>7.9276758522736704E-2</c:v>
                </c:pt>
                <c:pt idx="5601">
                  <c:v>7.9276758522736704E-2</c:v>
                </c:pt>
                <c:pt idx="5602">
                  <c:v>7.9276758522736704E-2</c:v>
                </c:pt>
                <c:pt idx="5603">
                  <c:v>7.9276758522736704E-2</c:v>
                </c:pt>
                <c:pt idx="5604">
                  <c:v>7.9276758522736704E-2</c:v>
                </c:pt>
                <c:pt idx="5605">
                  <c:v>7.9276758522736704E-2</c:v>
                </c:pt>
                <c:pt idx="5606">
                  <c:v>7.9276758522736704E-2</c:v>
                </c:pt>
                <c:pt idx="5607">
                  <c:v>7.9276758522736704E-2</c:v>
                </c:pt>
                <c:pt idx="5608">
                  <c:v>7.9276758522736704E-2</c:v>
                </c:pt>
                <c:pt idx="5609">
                  <c:v>7.9276758522736704E-2</c:v>
                </c:pt>
                <c:pt idx="5610">
                  <c:v>7.9276758522736704E-2</c:v>
                </c:pt>
                <c:pt idx="5611">
                  <c:v>7.9276758522736704E-2</c:v>
                </c:pt>
                <c:pt idx="5612">
                  <c:v>7.9276758522736704E-2</c:v>
                </c:pt>
                <c:pt idx="5613">
                  <c:v>7.9276758522736704E-2</c:v>
                </c:pt>
                <c:pt idx="5614">
                  <c:v>7.9276758522736704E-2</c:v>
                </c:pt>
                <c:pt idx="5615">
                  <c:v>7.9276758522736704E-2</c:v>
                </c:pt>
                <c:pt idx="5616">
                  <c:v>7.9276758522736704E-2</c:v>
                </c:pt>
                <c:pt idx="5617">
                  <c:v>7.9276758522736704E-2</c:v>
                </c:pt>
                <c:pt idx="5618">
                  <c:v>7.9276758522736704E-2</c:v>
                </c:pt>
                <c:pt idx="5619">
                  <c:v>7.9276758522736704E-2</c:v>
                </c:pt>
                <c:pt idx="5620">
                  <c:v>7.9276758522736801E-2</c:v>
                </c:pt>
                <c:pt idx="5621">
                  <c:v>7.9276758522736801E-2</c:v>
                </c:pt>
                <c:pt idx="5622">
                  <c:v>7.9276758522736801E-2</c:v>
                </c:pt>
                <c:pt idx="5623">
                  <c:v>7.9276758522736801E-2</c:v>
                </c:pt>
                <c:pt idx="5624">
                  <c:v>7.9276758522736801E-2</c:v>
                </c:pt>
                <c:pt idx="5625">
                  <c:v>7.9276758522736801E-2</c:v>
                </c:pt>
                <c:pt idx="5626">
                  <c:v>7.9276758522736801E-2</c:v>
                </c:pt>
                <c:pt idx="5627">
                  <c:v>7.9276758522736704E-2</c:v>
                </c:pt>
                <c:pt idx="5628">
                  <c:v>7.9276758522736704E-2</c:v>
                </c:pt>
                <c:pt idx="5629">
                  <c:v>7.9276758522736801E-2</c:v>
                </c:pt>
                <c:pt idx="5630">
                  <c:v>7.9276758522736801E-2</c:v>
                </c:pt>
                <c:pt idx="5631">
                  <c:v>7.9276758522736801E-2</c:v>
                </c:pt>
                <c:pt idx="5632">
                  <c:v>7.9276758522736801E-2</c:v>
                </c:pt>
                <c:pt idx="5633">
                  <c:v>7.9276758522736704E-2</c:v>
                </c:pt>
                <c:pt idx="5634">
                  <c:v>7.9276758522736704E-2</c:v>
                </c:pt>
                <c:pt idx="5635">
                  <c:v>7.9276758522736801E-2</c:v>
                </c:pt>
                <c:pt idx="5636">
                  <c:v>7.9276758522736801E-2</c:v>
                </c:pt>
                <c:pt idx="5637">
                  <c:v>7.9276758522736801E-2</c:v>
                </c:pt>
                <c:pt idx="5638">
                  <c:v>7.9276758522736801E-2</c:v>
                </c:pt>
                <c:pt idx="5639">
                  <c:v>7.9276758522736801E-2</c:v>
                </c:pt>
                <c:pt idx="5640">
                  <c:v>7.9276758522736801E-2</c:v>
                </c:pt>
                <c:pt idx="5641">
                  <c:v>7.9276758522736801E-2</c:v>
                </c:pt>
                <c:pt idx="5642">
                  <c:v>7.9276758522736704E-2</c:v>
                </c:pt>
                <c:pt idx="5643">
                  <c:v>7.9276758522736704E-2</c:v>
                </c:pt>
                <c:pt idx="5644">
                  <c:v>7.9276758522736704E-2</c:v>
                </c:pt>
                <c:pt idx="5645">
                  <c:v>7.9276758522736704E-2</c:v>
                </c:pt>
                <c:pt idx="5646">
                  <c:v>7.9276758522736704E-2</c:v>
                </c:pt>
                <c:pt idx="5647">
                  <c:v>7.9276758522736704E-2</c:v>
                </c:pt>
                <c:pt idx="5648">
                  <c:v>7.9276758522736704E-2</c:v>
                </c:pt>
                <c:pt idx="5649">
                  <c:v>7.9276758522736704E-2</c:v>
                </c:pt>
                <c:pt idx="5650">
                  <c:v>7.9276758522736801E-2</c:v>
                </c:pt>
                <c:pt idx="5651">
                  <c:v>7.9276758522736801E-2</c:v>
                </c:pt>
                <c:pt idx="5652">
                  <c:v>7.9276758522736801E-2</c:v>
                </c:pt>
                <c:pt idx="5653">
                  <c:v>7.9276758522736801E-2</c:v>
                </c:pt>
                <c:pt idx="5654">
                  <c:v>7.9276758522736801E-2</c:v>
                </c:pt>
                <c:pt idx="5655">
                  <c:v>7.9276758522736801E-2</c:v>
                </c:pt>
                <c:pt idx="5656">
                  <c:v>7.9276758522736801E-2</c:v>
                </c:pt>
                <c:pt idx="5657">
                  <c:v>7.9276758522736801E-2</c:v>
                </c:pt>
                <c:pt idx="5658">
                  <c:v>7.9276758522736801E-2</c:v>
                </c:pt>
                <c:pt idx="5659">
                  <c:v>7.9276758522736801E-2</c:v>
                </c:pt>
                <c:pt idx="5660">
                  <c:v>7.9276758522736801E-2</c:v>
                </c:pt>
                <c:pt idx="5661">
                  <c:v>7.9276758522736801E-2</c:v>
                </c:pt>
                <c:pt idx="5662">
                  <c:v>7.9276758522736801E-2</c:v>
                </c:pt>
                <c:pt idx="5663">
                  <c:v>7.9276758522736801E-2</c:v>
                </c:pt>
                <c:pt idx="5664">
                  <c:v>7.9276758522736801E-2</c:v>
                </c:pt>
                <c:pt idx="5665">
                  <c:v>7.9276758522736801E-2</c:v>
                </c:pt>
                <c:pt idx="5666">
                  <c:v>7.9276758522736801E-2</c:v>
                </c:pt>
                <c:pt idx="5667">
                  <c:v>7.9276758522736801E-2</c:v>
                </c:pt>
                <c:pt idx="5668">
                  <c:v>7.9276758522736801E-2</c:v>
                </c:pt>
                <c:pt idx="5669">
                  <c:v>7.9276758522736801E-2</c:v>
                </c:pt>
                <c:pt idx="5670">
                  <c:v>7.9276758522736801E-2</c:v>
                </c:pt>
                <c:pt idx="5671">
                  <c:v>7.9276758522736801E-2</c:v>
                </c:pt>
                <c:pt idx="5672">
                  <c:v>7.9276758522736801E-2</c:v>
                </c:pt>
                <c:pt idx="5673">
                  <c:v>7.9276758522736801E-2</c:v>
                </c:pt>
                <c:pt idx="5674">
                  <c:v>7.9276758522736801E-2</c:v>
                </c:pt>
                <c:pt idx="5675">
                  <c:v>7.9276758522736801E-2</c:v>
                </c:pt>
                <c:pt idx="5676">
                  <c:v>7.9276758522736801E-2</c:v>
                </c:pt>
                <c:pt idx="5677">
                  <c:v>7.9276758522736801E-2</c:v>
                </c:pt>
                <c:pt idx="5678">
                  <c:v>7.9276758522736801E-2</c:v>
                </c:pt>
                <c:pt idx="5679">
                  <c:v>7.9276758522736801E-2</c:v>
                </c:pt>
                <c:pt idx="5680">
                  <c:v>7.9276758522736801E-2</c:v>
                </c:pt>
                <c:pt idx="5681">
                  <c:v>7.9276758522736801E-2</c:v>
                </c:pt>
                <c:pt idx="5682">
                  <c:v>7.9276758522736801E-2</c:v>
                </c:pt>
                <c:pt idx="5683">
                  <c:v>7.9276758522736801E-2</c:v>
                </c:pt>
                <c:pt idx="5684">
                  <c:v>7.9276758522736801E-2</c:v>
                </c:pt>
                <c:pt idx="5685">
                  <c:v>7.9276758522736801E-2</c:v>
                </c:pt>
                <c:pt idx="5686">
                  <c:v>7.9276758522736801E-2</c:v>
                </c:pt>
                <c:pt idx="5687">
                  <c:v>7.9276758522736801E-2</c:v>
                </c:pt>
                <c:pt idx="5688">
                  <c:v>7.9276758522736898E-2</c:v>
                </c:pt>
                <c:pt idx="5689">
                  <c:v>7.9276758522736898E-2</c:v>
                </c:pt>
                <c:pt idx="5690">
                  <c:v>7.9276758522736898E-2</c:v>
                </c:pt>
                <c:pt idx="5691">
                  <c:v>7.9276758522736898E-2</c:v>
                </c:pt>
                <c:pt idx="5692">
                  <c:v>7.9276758522736898E-2</c:v>
                </c:pt>
                <c:pt idx="5693">
                  <c:v>7.9276758522736801E-2</c:v>
                </c:pt>
                <c:pt idx="5694">
                  <c:v>7.9276758522736801E-2</c:v>
                </c:pt>
                <c:pt idx="5695">
                  <c:v>7.9276758522736801E-2</c:v>
                </c:pt>
                <c:pt idx="5696">
                  <c:v>7.9276758522736801E-2</c:v>
                </c:pt>
                <c:pt idx="5697">
                  <c:v>7.9276758522736801E-2</c:v>
                </c:pt>
                <c:pt idx="5698">
                  <c:v>7.9276758522736801E-2</c:v>
                </c:pt>
                <c:pt idx="5699">
                  <c:v>7.9276758522736801E-2</c:v>
                </c:pt>
                <c:pt idx="5700">
                  <c:v>7.9276758522736801E-2</c:v>
                </c:pt>
                <c:pt idx="5701">
                  <c:v>7.9276758522736801E-2</c:v>
                </c:pt>
                <c:pt idx="5702">
                  <c:v>7.9276758522736801E-2</c:v>
                </c:pt>
                <c:pt idx="5703">
                  <c:v>7.9276758522736801E-2</c:v>
                </c:pt>
                <c:pt idx="5704">
                  <c:v>7.9276758522736801E-2</c:v>
                </c:pt>
                <c:pt idx="5705">
                  <c:v>7.9276758522736801E-2</c:v>
                </c:pt>
                <c:pt idx="5706">
                  <c:v>7.9276758522736801E-2</c:v>
                </c:pt>
                <c:pt idx="5707">
                  <c:v>7.9276758522736801E-2</c:v>
                </c:pt>
                <c:pt idx="5708">
                  <c:v>7.9276758522736801E-2</c:v>
                </c:pt>
                <c:pt idx="5709">
                  <c:v>7.9276758522736801E-2</c:v>
                </c:pt>
                <c:pt idx="5710">
                  <c:v>7.9276758522736801E-2</c:v>
                </c:pt>
                <c:pt idx="5711">
                  <c:v>7.9276758522736801E-2</c:v>
                </c:pt>
                <c:pt idx="5712">
                  <c:v>7.9276758522736801E-2</c:v>
                </c:pt>
                <c:pt idx="5713">
                  <c:v>7.9276758522736801E-2</c:v>
                </c:pt>
                <c:pt idx="5714">
                  <c:v>7.9276758522736801E-2</c:v>
                </c:pt>
                <c:pt idx="5715">
                  <c:v>7.9276758522736801E-2</c:v>
                </c:pt>
                <c:pt idx="5716">
                  <c:v>7.9276758522736898E-2</c:v>
                </c:pt>
                <c:pt idx="5717">
                  <c:v>7.9276758522736898E-2</c:v>
                </c:pt>
                <c:pt idx="5718">
                  <c:v>7.9276758522736898E-2</c:v>
                </c:pt>
                <c:pt idx="5719">
                  <c:v>7.9276758522736898E-2</c:v>
                </c:pt>
                <c:pt idx="5720">
                  <c:v>7.9276758522736898E-2</c:v>
                </c:pt>
                <c:pt idx="5721">
                  <c:v>7.9276758522736898E-2</c:v>
                </c:pt>
                <c:pt idx="5722">
                  <c:v>7.9276758522736898E-2</c:v>
                </c:pt>
                <c:pt idx="5723">
                  <c:v>7.9276758522736898E-2</c:v>
                </c:pt>
                <c:pt idx="5724">
                  <c:v>7.9276758522736898E-2</c:v>
                </c:pt>
                <c:pt idx="5725">
                  <c:v>7.9276758522736898E-2</c:v>
                </c:pt>
                <c:pt idx="5726">
                  <c:v>7.9276758522736898E-2</c:v>
                </c:pt>
                <c:pt idx="5727">
                  <c:v>7.9276758522736898E-2</c:v>
                </c:pt>
                <c:pt idx="5728">
                  <c:v>7.9276758522736898E-2</c:v>
                </c:pt>
                <c:pt idx="5729">
                  <c:v>7.9276758522736898E-2</c:v>
                </c:pt>
                <c:pt idx="5730">
                  <c:v>7.9276758522736898E-2</c:v>
                </c:pt>
                <c:pt idx="5731">
                  <c:v>7.9276758522736898E-2</c:v>
                </c:pt>
                <c:pt idx="5732">
                  <c:v>7.9276758522736898E-2</c:v>
                </c:pt>
                <c:pt idx="5733">
                  <c:v>7.9276758522736898E-2</c:v>
                </c:pt>
                <c:pt idx="5734">
                  <c:v>7.9276758522736898E-2</c:v>
                </c:pt>
                <c:pt idx="5735">
                  <c:v>7.9276758522736898E-2</c:v>
                </c:pt>
                <c:pt idx="5736">
                  <c:v>7.9276758522736898E-2</c:v>
                </c:pt>
                <c:pt idx="5737">
                  <c:v>7.9276758522736898E-2</c:v>
                </c:pt>
                <c:pt idx="5738">
                  <c:v>7.9276758522736898E-2</c:v>
                </c:pt>
                <c:pt idx="5739">
                  <c:v>7.9276758522736898E-2</c:v>
                </c:pt>
                <c:pt idx="5740">
                  <c:v>7.9276758522736898E-2</c:v>
                </c:pt>
                <c:pt idx="5741">
                  <c:v>7.9276758522736898E-2</c:v>
                </c:pt>
                <c:pt idx="5742">
                  <c:v>7.9276758522736898E-2</c:v>
                </c:pt>
                <c:pt idx="5743">
                  <c:v>7.9276758522736898E-2</c:v>
                </c:pt>
                <c:pt idx="5744">
                  <c:v>7.9276758522736898E-2</c:v>
                </c:pt>
                <c:pt idx="5745">
                  <c:v>7.9276758522736898E-2</c:v>
                </c:pt>
                <c:pt idx="5746">
                  <c:v>7.9276758522736898E-2</c:v>
                </c:pt>
                <c:pt idx="5747">
                  <c:v>7.9276758522736898E-2</c:v>
                </c:pt>
                <c:pt idx="5748">
                  <c:v>7.9276758522736898E-2</c:v>
                </c:pt>
                <c:pt idx="5749">
                  <c:v>7.9276758522736898E-2</c:v>
                </c:pt>
                <c:pt idx="5750">
                  <c:v>7.9276758522736898E-2</c:v>
                </c:pt>
                <c:pt idx="5751">
                  <c:v>7.9276758522736898E-2</c:v>
                </c:pt>
                <c:pt idx="5752">
                  <c:v>7.9276758522736898E-2</c:v>
                </c:pt>
                <c:pt idx="5753">
                  <c:v>7.9276758522736898E-2</c:v>
                </c:pt>
                <c:pt idx="5754">
                  <c:v>7.9276758522736898E-2</c:v>
                </c:pt>
                <c:pt idx="5755">
                  <c:v>7.9276758522736898E-2</c:v>
                </c:pt>
                <c:pt idx="5756">
                  <c:v>7.9276758522736898E-2</c:v>
                </c:pt>
                <c:pt idx="5757">
                  <c:v>7.9276758522736898E-2</c:v>
                </c:pt>
                <c:pt idx="5758">
                  <c:v>7.9276758522736898E-2</c:v>
                </c:pt>
                <c:pt idx="5759">
                  <c:v>7.9276758522736898E-2</c:v>
                </c:pt>
                <c:pt idx="5760">
                  <c:v>7.9276758522736898E-2</c:v>
                </c:pt>
                <c:pt idx="5761">
                  <c:v>7.9276758522736898E-2</c:v>
                </c:pt>
                <c:pt idx="5762">
                  <c:v>7.9276758522736898E-2</c:v>
                </c:pt>
                <c:pt idx="5763">
                  <c:v>7.9276758522736898E-2</c:v>
                </c:pt>
                <c:pt idx="5764">
                  <c:v>7.9276758522736898E-2</c:v>
                </c:pt>
                <c:pt idx="5765">
                  <c:v>7.9276758522736898E-2</c:v>
                </c:pt>
                <c:pt idx="5766">
                  <c:v>7.9276758522736898E-2</c:v>
                </c:pt>
                <c:pt idx="5767">
                  <c:v>7.9276758522736898E-2</c:v>
                </c:pt>
                <c:pt idx="5768">
                  <c:v>7.9276758522736898E-2</c:v>
                </c:pt>
                <c:pt idx="5769">
                  <c:v>7.9276758522736898E-2</c:v>
                </c:pt>
                <c:pt idx="5770">
                  <c:v>7.9276758522736898E-2</c:v>
                </c:pt>
                <c:pt idx="5771">
                  <c:v>7.9276758522736898E-2</c:v>
                </c:pt>
                <c:pt idx="5772">
                  <c:v>7.9276758522736898E-2</c:v>
                </c:pt>
                <c:pt idx="5773">
                  <c:v>7.9276758522736898E-2</c:v>
                </c:pt>
                <c:pt idx="5774">
                  <c:v>7.9276758522736898E-2</c:v>
                </c:pt>
                <c:pt idx="5775">
                  <c:v>7.9276758522736898E-2</c:v>
                </c:pt>
                <c:pt idx="5776">
                  <c:v>7.9276758522736898E-2</c:v>
                </c:pt>
                <c:pt idx="5777">
                  <c:v>7.9276758522736898E-2</c:v>
                </c:pt>
                <c:pt idx="5778">
                  <c:v>7.9276758522736898E-2</c:v>
                </c:pt>
                <c:pt idx="5779">
                  <c:v>7.9276758522736898E-2</c:v>
                </c:pt>
                <c:pt idx="5780">
                  <c:v>7.9276758522736898E-2</c:v>
                </c:pt>
                <c:pt idx="5781">
                  <c:v>7.9276758522736898E-2</c:v>
                </c:pt>
                <c:pt idx="5782">
                  <c:v>7.9276758522736995E-2</c:v>
                </c:pt>
                <c:pt idx="5783">
                  <c:v>7.9276758522736898E-2</c:v>
                </c:pt>
                <c:pt idx="5784">
                  <c:v>7.9276758522736995E-2</c:v>
                </c:pt>
                <c:pt idx="5785">
                  <c:v>7.9276758522736995E-2</c:v>
                </c:pt>
                <c:pt idx="5786">
                  <c:v>7.9276758522736995E-2</c:v>
                </c:pt>
                <c:pt idx="5787">
                  <c:v>7.9276758522736995E-2</c:v>
                </c:pt>
                <c:pt idx="5788">
                  <c:v>7.9276758522736995E-2</c:v>
                </c:pt>
                <c:pt idx="5789">
                  <c:v>7.9276758522736898E-2</c:v>
                </c:pt>
                <c:pt idx="5790">
                  <c:v>7.9276758522736898E-2</c:v>
                </c:pt>
                <c:pt idx="5791">
                  <c:v>7.9276758522736995E-2</c:v>
                </c:pt>
                <c:pt idx="5792">
                  <c:v>7.9276758522736995E-2</c:v>
                </c:pt>
                <c:pt idx="5793">
                  <c:v>7.9276758522736995E-2</c:v>
                </c:pt>
                <c:pt idx="5794">
                  <c:v>7.9276758522736898E-2</c:v>
                </c:pt>
                <c:pt idx="5795">
                  <c:v>7.9276758522736898E-2</c:v>
                </c:pt>
                <c:pt idx="5796">
                  <c:v>7.9276758522736898E-2</c:v>
                </c:pt>
                <c:pt idx="5797">
                  <c:v>7.9276758522736995E-2</c:v>
                </c:pt>
                <c:pt idx="5798">
                  <c:v>7.9276758522736995E-2</c:v>
                </c:pt>
                <c:pt idx="5799">
                  <c:v>7.9276758522736995E-2</c:v>
                </c:pt>
                <c:pt idx="5800">
                  <c:v>7.9276758522736995E-2</c:v>
                </c:pt>
                <c:pt idx="5801">
                  <c:v>7.9276758522736995E-2</c:v>
                </c:pt>
                <c:pt idx="5802">
                  <c:v>7.9276758522736995E-2</c:v>
                </c:pt>
                <c:pt idx="5803">
                  <c:v>7.9276758522736995E-2</c:v>
                </c:pt>
                <c:pt idx="5804">
                  <c:v>7.9276758522736995E-2</c:v>
                </c:pt>
                <c:pt idx="5805">
                  <c:v>7.9276758522736995E-2</c:v>
                </c:pt>
                <c:pt idx="5806">
                  <c:v>7.9276758522736995E-2</c:v>
                </c:pt>
                <c:pt idx="5807">
                  <c:v>7.9276758522736995E-2</c:v>
                </c:pt>
                <c:pt idx="5808">
                  <c:v>7.9276758522736995E-2</c:v>
                </c:pt>
                <c:pt idx="5809">
                  <c:v>7.9276758522736995E-2</c:v>
                </c:pt>
                <c:pt idx="5810">
                  <c:v>7.9276758522736995E-2</c:v>
                </c:pt>
                <c:pt idx="5811">
                  <c:v>7.9276758522736995E-2</c:v>
                </c:pt>
                <c:pt idx="5812">
                  <c:v>7.9276758522736995E-2</c:v>
                </c:pt>
                <c:pt idx="5813">
                  <c:v>7.9276758522736995E-2</c:v>
                </c:pt>
                <c:pt idx="5814">
                  <c:v>7.9276758522736995E-2</c:v>
                </c:pt>
                <c:pt idx="5815">
                  <c:v>7.9276758522736995E-2</c:v>
                </c:pt>
                <c:pt idx="5816">
                  <c:v>7.9276758522736995E-2</c:v>
                </c:pt>
                <c:pt idx="5817">
                  <c:v>7.9276758522736995E-2</c:v>
                </c:pt>
                <c:pt idx="5818">
                  <c:v>7.9276758522736995E-2</c:v>
                </c:pt>
                <c:pt idx="5819">
                  <c:v>7.9276758522736995E-2</c:v>
                </c:pt>
                <c:pt idx="5820">
                  <c:v>7.9276758522736995E-2</c:v>
                </c:pt>
                <c:pt idx="5821">
                  <c:v>7.9276758522736995E-2</c:v>
                </c:pt>
                <c:pt idx="5822">
                  <c:v>7.9276758522736995E-2</c:v>
                </c:pt>
                <c:pt idx="5823">
                  <c:v>7.9276758522736995E-2</c:v>
                </c:pt>
                <c:pt idx="5824">
                  <c:v>7.9276758522736995E-2</c:v>
                </c:pt>
                <c:pt idx="5825">
                  <c:v>7.9276758522736995E-2</c:v>
                </c:pt>
                <c:pt idx="5826">
                  <c:v>7.9276758522736995E-2</c:v>
                </c:pt>
                <c:pt idx="5827">
                  <c:v>7.9276758522736995E-2</c:v>
                </c:pt>
                <c:pt idx="5828">
                  <c:v>7.9276758522736995E-2</c:v>
                </c:pt>
                <c:pt idx="5829">
                  <c:v>7.9276758522736995E-2</c:v>
                </c:pt>
                <c:pt idx="5830">
                  <c:v>7.9276758522736995E-2</c:v>
                </c:pt>
                <c:pt idx="5831">
                  <c:v>7.9276758522736995E-2</c:v>
                </c:pt>
                <c:pt idx="5832">
                  <c:v>7.9276758522736995E-2</c:v>
                </c:pt>
                <c:pt idx="5833">
                  <c:v>7.9276758522736995E-2</c:v>
                </c:pt>
                <c:pt idx="5834">
                  <c:v>7.9276758522736995E-2</c:v>
                </c:pt>
                <c:pt idx="5835">
                  <c:v>7.9276758522736995E-2</c:v>
                </c:pt>
                <c:pt idx="5836">
                  <c:v>7.9276758522736995E-2</c:v>
                </c:pt>
                <c:pt idx="5837">
                  <c:v>7.9276758522736995E-2</c:v>
                </c:pt>
                <c:pt idx="5838">
                  <c:v>7.9276758522736995E-2</c:v>
                </c:pt>
                <c:pt idx="5839">
                  <c:v>7.9276758522736995E-2</c:v>
                </c:pt>
                <c:pt idx="5840">
                  <c:v>7.9276758522736995E-2</c:v>
                </c:pt>
                <c:pt idx="5841">
                  <c:v>7.9276758522736995E-2</c:v>
                </c:pt>
                <c:pt idx="5842">
                  <c:v>7.9276758522736898E-2</c:v>
                </c:pt>
                <c:pt idx="5843">
                  <c:v>7.9276758522736898E-2</c:v>
                </c:pt>
                <c:pt idx="5844">
                  <c:v>7.9276758522736898E-2</c:v>
                </c:pt>
                <c:pt idx="5845">
                  <c:v>7.9276758522736995E-2</c:v>
                </c:pt>
                <c:pt idx="5846">
                  <c:v>7.9276758522736995E-2</c:v>
                </c:pt>
                <c:pt idx="5847">
                  <c:v>7.9276758522736995E-2</c:v>
                </c:pt>
                <c:pt idx="5848">
                  <c:v>7.9276758522736995E-2</c:v>
                </c:pt>
                <c:pt idx="5849">
                  <c:v>7.9276758522736995E-2</c:v>
                </c:pt>
                <c:pt idx="5850">
                  <c:v>7.9276758522736995E-2</c:v>
                </c:pt>
                <c:pt idx="5851">
                  <c:v>7.9276758522736898E-2</c:v>
                </c:pt>
                <c:pt idx="5852">
                  <c:v>7.9276758522736898E-2</c:v>
                </c:pt>
                <c:pt idx="5853">
                  <c:v>7.9276758522736995E-2</c:v>
                </c:pt>
                <c:pt idx="5854">
                  <c:v>7.9276758522736995E-2</c:v>
                </c:pt>
                <c:pt idx="5855">
                  <c:v>7.9276758522736995E-2</c:v>
                </c:pt>
                <c:pt idx="5856">
                  <c:v>7.9276758522736995E-2</c:v>
                </c:pt>
                <c:pt idx="5857">
                  <c:v>7.9276758522736995E-2</c:v>
                </c:pt>
                <c:pt idx="5858">
                  <c:v>7.9276758522736995E-2</c:v>
                </c:pt>
                <c:pt idx="5859">
                  <c:v>7.9276758522736898E-2</c:v>
                </c:pt>
                <c:pt idx="5860">
                  <c:v>7.9276758522736898E-2</c:v>
                </c:pt>
                <c:pt idx="5861">
                  <c:v>7.9276758522736995E-2</c:v>
                </c:pt>
                <c:pt idx="5862">
                  <c:v>7.9276758522736995E-2</c:v>
                </c:pt>
                <c:pt idx="5863">
                  <c:v>7.9276758522736995E-2</c:v>
                </c:pt>
                <c:pt idx="5864">
                  <c:v>7.9276758522736995E-2</c:v>
                </c:pt>
                <c:pt idx="5865">
                  <c:v>7.9276758522736995E-2</c:v>
                </c:pt>
                <c:pt idx="5866">
                  <c:v>7.9276758522736995E-2</c:v>
                </c:pt>
                <c:pt idx="5867">
                  <c:v>7.9276758522736995E-2</c:v>
                </c:pt>
                <c:pt idx="5868">
                  <c:v>7.9276758522736995E-2</c:v>
                </c:pt>
                <c:pt idx="5869">
                  <c:v>7.9276758522736995E-2</c:v>
                </c:pt>
                <c:pt idx="5870">
                  <c:v>7.9276758522736995E-2</c:v>
                </c:pt>
                <c:pt idx="5871">
                  <c:v>7.9276758522736995E-2</c:v>
                </c:pt>
                <c:pt idx="5872">
                  <c:v>7.9276758522736995E-2</c:v>
                </c:pt>
                <c:pt idx="5873">
                  <c:v>7.9276758522736995E-2</c:v>
                </c:pt>
                <c:pt idx="5874">
                  <c:v>7.9276758522736995E-2</c:v>
                </c:pt>
                <c:pt idx="5875">
                  <c:v>7.9276758522736995E-2</c:v>
                </c:pt>
                <c:pt idx="5876">
                  <c:v>7.9276758522736995E-2</c:v>
                </c:pt>
                <c:pt idx="5877">
                  <c:v>7.9276758522736995E-2</c:v>
                </c:pt>
                <c:pt idx="5878">
                  <c:v>7.9276758522736995E-2</c:v>
                </c:pt>
                <c:pt idx="5879">
                  <c:v>7.9276758522736995E-2</c:v>
                </c:pt>
                <c:pt idx="5880">
                  <c:v>7.9276758522736995E-2</c:v>
                </c:pt>
                <c:pt idx="5881">
                  <c:v>7.9276758522736995E-2</c:v>
                </c:pt>
                <c:pt idx="5882">
                  <c:v>7.9276758522736995E-2</c:v>
                </c:pt>
                <c:pt idx="5883">
                  <c:v>7.9276758522736995E-2</c:v>
                </c:pt>
                <c:pt idx="5884">
                  <c:v>7.9276758522736995E-2</c:v>
                </c:pt>
                <c:pt idx="5885">
                  <c:v>7.9276758522736995E-2</c:v>
                </c:pt>
                <c:pt idx="5886">
                  <c:v>7.9276758522736995E-2</c:v>
                </c:pt>
                <c:pt idx="5887">
                  <c:v>7.9276758522736995E-2</c:v>
                </c:pt>
                <c:pt idx="5888">
                  <c:v>7.9276758522736995E-2</c:v>
                </c:pt>
                <c:pt idx="5889">
                  <c:v>7.9276758522736995E-2</c:v>
                </c:pt>
                <c:pt idx="5890">
                  <c:v>7.9276758522736995E-2</c:v>
                </c:pt>
                <c:pt idx="5891">
                  <c:v>7.9276758522736995E-2</c:v>
                </c:pt>
                <c:pt idx="5892">
                  <c:v>7.9276758522736995E-2</c:v>
                </c:pt>
                <c:pt idx="5893">
                  <c:v>7.9276758522736995E-2</c:v>
                </c:pt>
                <c:pt idx="5894">
                  <c:v>7.9276758522736995E-2</c:v>
                </c:pt>
                <c:pt idx="5895">
                  <c:v>7.9276758522736995E-2</c:v>
                </c:pt>
                <c:pt idx="5896">
                  <c:v>7.9276758522736995E-2</c:v>
                </c:pt>
                <c:pt idx="5897">
                  <c:v>7.9276758522736995E-2</c:v>
                </c:pt>
                <c:pt idx="5898">
                  <c:v>7.9276758522736995E-2</c:v>
                </c:pt>
                <c:pt idx="5899">
                  <c:v>7.9276758522736995E-2</c:v>
                </c:pt>
                <c:pt idx="5900">
                  <c:v>7.9276758522736995E-2</c:v>
                </c:pt>
                <c:pt idx="5901">
                  <c:v>7.9276758522736995E-2</c:v>
                </c:pt>
                <c:pt idx="5902">
                  <c:v>7.9276758522736995E-2</c:v>
                </c:pt>
                <c:pt idx="5903">
                  <c:v>7.9276758522736995E-2</c:v>
                </c:pt>
                <c:pt idx="5904">
                  <c:v>7.9276758522736995E-2</c:v>
                </c:pt>
                <c:pt idx="5905">
                  <c:v>7.9276758522736995E-2</c:v>
                </c:pt>
                <c:pt idx="5906">
                  <c:v>7.9276758522736995E-2</c:v>
                </c:pt>
                <c:pt idx="5907">
                  <c:v>7.9276758522736995E-2</c:v>
                </c:pt>
                <c:pt idx="5908">
                  <c:v>7.9276758522736995E-2</c:v>
                </c:pt>
                <c:pt idx="5909">
                  <c:v>7.9276758522736995E-2</c:v>
                </c:pt>
                <c:pt idx="5910">
                  <c:v>7.9276758522736995E-2</c:v>
                </c:pt>
                <c:pt idx="5911">
                  <c:v>7.9276758522736995E-2</c:v>
                </c:pt>
                <c:pt idx="5912">
                  <c:v>7.9276758522736995E-2</c:v>
                </c:pt>
                <c:pt idx="5913">
                  <c:v>7.9276758522736995E-2</c:v>
                </c:pt>
                <c:pt idx="5914">
                  <c:v>7.9276758522736995E-2</c:v>
                </c:pt>
                <c:pt idx="5915">
                  <c:v>7.9276758522736995E-2</c:v>
                </c:pt>
                <c:pt idx="5916">
                  <c:v>7.9276758522736995E-2</c:v>
                </c:pt>
                <c:pt idx="5917">
                  <c:v>7.9276758522736995E-2</c:v>
                </c:pt>
                <c:pt idx="5918">
                  <c:v>7.9276758522736995E-2</c:v>
                </c:pt>
                <c:pt idx="5919">
                  <c:v>7.9276758522736995E-2</c:v>
                </c:pt>
                <c:pt idx="5920">
                  <c:v>7.9276758522736995E-2</c:v>
                </c:pt>
                <c:pt idx="5921">
                  <c:v>7.9276758522736995E-2</c:v>
                </c:pt>
                <c:pt idx="5922">
                  <c:v>7.9276758522736995E-2</c:v>
                </c:pt>
                <c:pt idx="5923">
                  <c:v>7.9276758522736995E-2</c:v>
                </c:pt>
                <c:pt idx="5924">
                  <c:v>7.9276758522736995E-2</c:v>
                </c:pt>
                <c:pt idx="5925">
                  <c:v>7.9276758522736995E-2</c:v>
                </c:pt>
                <c:pt idx="5926">
                  <c:v>7.9276758522736995E-2</c:v>
                </c:pt>
                <c:pt idx="5927">
                  <c:v>7.9276758522736995E-2</c:v>
                </c:pt>
                <c:pt idx="5928">
                  <c:v>7.9276758522736995E-2</c:v>
                </c:pt>
                <c:pt idx="5929">
                  <c:v>7.9276758522736995E-2</c:v>
                </c:pt>
                <c:pt idx="5930">
                  <c:v>7.9276758522736995E-2</c:v>
                </c:pt>
                <c:pt idx="5931">
                  <c:v>7.9276758522736995E-2</c:v>
                </c:pt>
                <c:pt idx="5932">
                  <c:v>7.9276758522736995E-2</c:v>
                </c:pt>
                <c:pt idx="5933">
                  <c:v>7.9276758522736995E-2</c:v>
                </c:pt>
                <c:pt idx="5934">
                  <c:v>7.9276758522736995E-2</c:v>
                </c:pt>
                <c:pt idx="5935">
                  <c:v>7.9276758522736995E-2</c:v>
                </c:pt>
                <c:pt idx="5936">
                  <c:v>7.9276758522736995E-2</c:v>
                </c:pt>
                <c:pt idx="5937">
                  <c:v>7.9276758522736995E-2</c:v>
                </c:pt>
                <c:pt idx="5938">
                  <c:v>7.9276758522736995E-2</c:v>
                </c:pt>
                <c:pt idx="5939">
                  <c:v>7.9276758522736995E-2</c:v>
                </c:pt>
                <c:pt idx="5940">
                  <c:v>7.9276758522736995E-2</c:v>
                </c:pt>
                <c:pt idx="5941">
                  <c:v>7.9276758522736995E-2</c:v>
                </c:pt>
                <c:pt idx="5942">
                  <c:v>7.9276758522736995E-2</c:v>
                </c:pt>
                <c:pt idx="5943">
                  <c:v>7.9276758522736995E-2</c:v>
                </c:pt>
                <c:pt idx="5944">
                  <c:v>7.9276758522736995E-2</c:v>
                </c:pt>
                <c:pt idx="5945">
                  <c:v>7.9276758522736995E-2</c:v>
                </c:pt>
                <c:pt idx="5946">
                  <c:v>7.9276758522736995E-2</c:v>
                </c:pt>
                <c:pt idx="5947">
                  <c:v>7.9276758522736995E-2</c:v>
                </c:pt>
                <c:pt idx="5948">
                  <c:v>7.9276758522736995E-2</c:v>
                </c:pt>
                <c:pt idx="5949">
                  <c:v>7.9276758522736995E-2</c:v>
                </c:pt>
                <c:pt idx="5950">
                  <c:v>7.9276758522736995E-2</c:v>
                </c:pt>
                <c:pt idx="5951">
                  <c:v>7.9276758522736995E-2</c:v>
                </c:pt>
                <c:pt idx="5952">
                  <c:v>7.9276758522736995E-2</c:v>
                </c:pt>
                <c:pt idx="5953">
                  <c:v>7.9276758522736995E-2</c:v>
                </c:pt>
                <c:pt idx="5954">
                  <c:v>7.9276758522736995E-2</c:v>
                </c:pt>
                <c:pt idx="5955">
                  <c:v>7.9276758522736995E-2</c:v>
                </c:pt>
                <c:pt idx="5956">
                  <c:v>7.9276758522736995E-2</c:v>
                </c:pt>
                <c:pt idx="5957">
                  <c:v>7.9276758522736995E-2</c:v>
                </c:pt>
                <c:pt idx="5958">
                  <c:v>7.9276758522736995E-2</c:v>
                </c:pt>
                <c:pt idx="5959">
                  <c:v>7.9276758522736995E-2</c:v>
                </c:pt>
                <c:pt idx="5960">
                  <c:v>7.9276758522737106E-2</c:v>
                </c:pt>
                <c:pt idx="5961">
                  <c:v>7.9276758522737106E-2</c:v>
                </c:pt>
                <c:pt idx="5962">
                  <c:v>7.9276758522737106E-2</c:v>
                </c:pt>
                <c:pt idx="5963">
                  <c:v>7.9276758522737106E-2</c:v>
                </c:pt>
                <c:pt idx="5964">
                  <c:v>7.9276758522737106E-2</c:v>
                </c:pt>
                <c:pt idx="5965">
                  <c:v>7.9276758522737106E-2</c:v>
                </c:pt>
                <c:pt idx="5966">
                  <c:v>7.9276758522737106E-2</c:v>
                </c:pt>
                <c:pt idx="5967">
                  <c:v>7.9276758522737106E-2</c:v>
                </c:pt>
                <c:pt idx="5968">
                  <c:v>7.9276758522737106E-2</c:v>
                </c:pt>
                <c:pt idx="5969">
                  <c:v>7.9276758522736995E-2</c:v>
                </c:pt>
                <c:pt idx="5970">
                  <c:v>7.9276758522736995E-2</c:v>
                </c:pt>
                <c:pt idx="5971">
                  <c:v>7.9276758522736995E-2</c:v>
                </c:pt>
                <c:pt idx="5972">
                  <c:v>7.9276758522736995E-2</c:v>
                </c:pt>
                <c:pt idx="5973">
                  <c:v>7.9276758522736995E-2</c:v>
                </c:pt>
                <c:pt idx="5974">
                  <c:v>7.9276758522736995E-2</c:v>
                </c:pt>
                <c:pt idx="5975">
                  <c:v>7.9276758522736995E-2</c:v>
                </c:pt>
                <c:pt idx="5976">
                  <c:v>7.9276758522736995E-2</c:v>
                </c:pt>
                <c:pt idx="5977">
                  <c:v>7.9276758522737106E-2</c:v>
                </c:pt>
                <c:pt idx="5978">
                  <c:v>7.9276758522737106E-2</c:v>
                </c:pt>
                <c:pt idx="5979">
                  <c:v>7.9276758522737106E-2</c:v>
                </c:pt>
                <c:pt idx="5980">
                  <c:v>7.9276758522737106E-2</c:v>
                </c:pt>
                <c:pt idx="5981">
                  <c:v>7.9276758522737106E-2</c:v>
                </c:pt>
                <c:pt idx="5982">
                  <c:v>7.9276758522737106E-2</c:v>
                </c:pt>
                <c:pt idx="5983">
                  <c:v>7.9276758522737106E-2</c:v>
                </c:pt>
                <c:pt idx="5984">
                  <c:v>7.9276758522737106E-2</c:v>
                </c:pt>
                <c:pt idx="5985">
                  <c:v>7.9276758522737106E-2</c:v>
                </c:pt>
                <c:pt idx="5986">
                  <c:v>7.9276758522737106E-2</c:v>
                </c:pt>
                <c:pt idx="5987">
                  <c:v>7.9276758522737106E-2</c:v>
                </c:pt>
                <c:pt idx="5988">
                  <c:v>7.9276758522737106E-2</c:v>
                </c:pt>
                <c:pt idx="5989">
                  <c:v>7.9276758522737106E-2</c:v>
                </c:pt>
                <c:pt idx="5990">
                  <c:v>7.9276758522737106E-2</c:v>
                </c:pt>
                <c:pt idx="5991">
                  <c:v>7.9276758522737106E-2</c:v>
                </c:pt>
                <c:pt idx="5992">
                  <c:v>7.9276758522737106E-2</c:v>
                </c:pt>
                <c:pt idx="5993">
                  <c:v>7.9276758522737106E-2</c:v>
                </c:pt>
                <c:pt idx="5994">
                  <c:v>7.9276758522737106E-2</c:v>
                </c:pt>
                <c:pt idx="5995">
                  <c:v>7.9276758522737106E-2</c:v>
                </c:pt>
                <c:pt idx="5996">
                  <c:v>7.9276758522737106E-2</c:v>
                </c:pt>
                <c:pt idx="5997">
                  <c:v>7.9276758522737106E-2</c:v>
                </c:pt>
                <c:pt idx="5998">
                  <c:v>7.9276758522737106E-2</c:v>
                </c:pt>
                <c:pt idx="5999">
                  <c:v>7.9276758522737106E-2</c:v>
                </c:pt>
                <c:pt idx="6000">
                  <c:v>7.9276758522737106E-2</c:v>
                </c:pt>
                <c:pt idx="6001">
                  <c:v>7.9276758522737106E-2</c:v>
                </c:pt>
                <c:pt idx="6002">
                  <c:v>7.9276758522737106E-2</c:v>
                </c:pt>
                <c:pt idx="6003">
                  <c:v>7.9276758522737106E-2</c:v>
                </c:pt>
                <c:pt idx="6004">
                  <c:v>7.9276758522737106E-2</c:v>
                </c:pt>
                <c:pt idx="6005">
                  <c:v>7.9276758522737106E-2</c:v>
                </c:pt>
                <c:pt idx="6006">
                  <c:v>7.9276758522737106E-2</c:v>
                </c:pt>
                <c:pt idx="6007">
                  <c:v>7.9276758522737106E-2</c:v>
                </c:pt>
                <c:pt idx="6008">
                  <c:v>7.9276758522737106E-2</c:v>
                </c:pt>
                <c:pt idx="6009">
                  <c:v>7.9276758522737106E-2</c:v>
                </c:pt>
                <c:pt idx="6010">
                  <c:v>7.9276758522737106E-2</c:v>
                </c:pt>
                <c:pt idx="6011">
                  <c:v>7.9276758522737106E-2</c:v>
                </c:pt>
                <c:pt idx="6012">
                  <c:v>7.9276758522737106E-2</c:v>
                </c:pt>
                <c:pt idx="6013">
                  <c:v>7.9276758522736995E-2</c:v>
                </c:pt>
                <c:pt idx="6014">
                  <c:v>7.9276758522736995E-2</c:v>
                </c:pt>
                <c:pt idx="6015">
                  <c:v>7.9276758522736995E-2</c:v>
                </c:pt>
                <c:pt idx="6016">
                  <c:v>7.9276758522737106E-2</c:v>
                </c:pt>
                <c:pt idx="6017">
                  <c:v>7.9276758522737106E-2</c:v>
                </c:pt>
                <c:pt idx="6018">
                  <c:v>7.9276758522737106E-2</c:v>
                </c:pt>
                <c:pt idx="6019">
                  <c:v>7.9276758522737106E-2</c:v>
                </c:pt>
                <c:pt idx="6020">
                  <c:v>7.9276758522737106E-2</c:v>
                </c:pt>
                <c:pt idx="6021">
                  <c:v>7.9276758522737106E-2</c:v>
                </c:pt>
                <c:pt idx="6022">
                  <c:v>7.9276758522737106E-2</c:v>
                </c:pt>
                <c:pt idx="6023">
                  <c:v>7.9276758522737106E-2</c:v>
                </c:pt>
                <c:pt idx="6024">
                  <c:v>7.9276758522737106E-2</c:v>
                </c:pt>
                <c:pt idx="6025">
                  <c:v>7.9276758522737106E-2</c:v>
                </c:pt>
                <c:pt idx="6026">
                  <c:v>7.9276758522737106E-2</c:v>
                </c:pt>
                <c:pt idx="6027">
                  <c:v>7.9276758522737106E-2</c:v>
                </c:pt>
                <c:pt idx="6028">
                  <c:v>7.9276758522737106E-2</c:v>
                </c:pt>
                <c:pt idx="6029">
                  <c:v>7.9276758522737106E-2</c:v>
                </c:pt>
                <c:pt idx="6030">
                  <c:v>7.9276758522737106E-2</c:v>
                </c:pt>
                <c:pt idx="6031">
                  <c:v>7.9276758522737106E-2</c:v>
                </c:pt>
                <c:pt idx="6032">
                  <c:v>7.9276758522737106E-2</c:v>
                </c:pt>
                <c:pt idx="6033">
                  <c:v>7.9276758522737106E-2</c:v>
                </c:pt>
                <c:pt idx="6034">
                  <c:v>7.9276758522737106E-2</c:v>
                </c:pt>
                <c:pt idx="6035">
                  <c:v>7.9276758522737106E-2</c:v>
                </c:pt>
                <c:pt idx="6036">
                  <c:v>7.9276758522737106E-2</c:v>
                </c:pt>
                <c:pt idx="6037">
                  <c:v>7.9276758522737106E-2</c:v>
                </c:pt>
                <c:pt idx="6038">
                  <c:v>7.9276758522737106E-2</c:v>
                </c:pt>
                <c:pt idx="6039">
                  <c:v>7.9276758522737106E-2</c:v>
                </c:pt>
                <c:pt idx="6040">
                  <c:v>7.9276758522737106E-2</c:v>
                </c:pt>
                <c:pt idx="6041">
                  <c:v>7.9276758522737106E-2</c:v>
                </c:pt>
                <c:pt idx="6042">
                  <c:v>7.9276758522737106E-2</c:v>
                </c:pt>
                <c:pt idx="6043">
                  <c:v>7.9276758522737106E-2</c:v>
                </c:pt>
                <c:pt idx="6044">
                  <c:v>7.9276758522737106E-2</c:v>
                </c:pt>
                <c:pt idx="6045">
                  <c:v>7.9276758522737106E-2</c:v>
                </c:pt>
                <c:pt idx="6046">
                  <c:v>7.9276758522737106E-2</c:v>
                </c:pt>
                <c:pt idx="6047">
                  <c:v>7.9276758522737106E-2</c:v>
                </c:pt>
                <c:pt idx="6048">
                  <c:v>7.9276758522737106E-2</c:v>
                </c:pt>
                <c:pt idx="6049">
                  <c:v>7.9276758522737106E-2</c:v>
                </c:pt>
                <c:pt idx="6050">
                  <c:v>7.9276758522737106E-2</c:v>
                </c:pt>
                <c:pt idx="6051">
                  <c:v>7.9276758522737106E-2</c:v>
                </c:pt>
                <c:pt idx="6052">
                  <c:v>7.9276758522737106E-2</c:v>
                </c:pt>
                <c:pt idx="6053">
                  <c:v>7.9276758522737106E-2</c:v>
                </c:pt>
                <c:pt idx="6054">
                  <c:v>7.9276758522737106E-2</c:v>
                </c:pt>
                <c:pt idx="6055">
                  <c:v>7.9276758522737106E-2</c:v>
                </c:pt>
                <c:pt idx="6056">
                  <c:v>7.9276758522737106E-2</c:v>
                </c:pt>
                <c:pt idx="6057">
                  <c:v>7.9276758522737106E-2</c:v>
                </c:pt>
                <c:pt idx="6058">
                  <c:v>7.9276758522737106E-2</c:v>
                </c:pt>
                <c:pt idx="6059">
                  <c:v>7.9276758522737106E-2</c:v>
                </c:pt>
                <c:pt idx="6060">
                  <c:v>7.9276758522737106E-2</c:v>
                </c:pt>
                <c:pt idx="6061">
                  <c:v>7.9276758522737106E-2</c:v>
                </c:pt>
                <c:pt idx="6062">
                  <c:v>7.9276758522737106E-2</c:v>
                </c:pt>
                <c:pt idx="6063">
                  <c:v>7.9276758522737106E-2</c:v>
                </c:pt>
                <c:pt idx="6064">
                  <c:v>7.9276758522737106E-2</c:v>
                </c:pt>
                <c:pt idx="6065">
                  <c:v>7.9276758522737106E-2</c:v>
                </c:pt>
                <c:pt idx="6066">
                  <c:v>7.9276758522737106E-2</c:v>
                </c:pt>
                <c:pt idx="6067">
                  <c:v>7.9276758522737106E-2</c:v>
                </c:pt>
                <c:pt idx="6068">
                  <c:v>7.9276758522737106E-2</c:v>
                </c:pt>
                <c:pt idx="6069">
                  <c:v>7.9276758522737106E-2</c:v>
                </c:pt>
                <c:pt idx="6070">
                  <c:v>7.9276758522737106E-2</c:v>
                </c:pt>
                <c:pt idx="6071">
                  <c:v>7.9276758522737106E-2</c:v>
                </c:pt>
                <c:pt idx="6072">
                  <c:v>7.9276758522737106E-2</c:v>
                </c:pt>
                <c:pt idx="6073">
                  <c:v>7.9276758522737106E-2</c:v>
                </c:pt>
                <c:pt idx="6074">
                  <c:v>7.9276758522737106E-2</c:v>
                </c:pt>
                <c:pt idx="6075">
                  <c:v>7.9276758522737106E-2</c:v>
                </c:pt>
                <c:pt idx="6076">
                  <c:v>7.9276758522737106E-2</c:v>
                </c:pt>
                <c:pt idx="6077">
                  <c:v>7.9276758522737106E-2</c:v>
                </c:pt>
                <c:pt idx="6078">
                  <c:v>7.9276758522737106E-2</c:v>
                </c:pt>
                <c:pt idx="6079">
                  <c:v>7.9276758522737106E-2</c:v>
                </c:pt>
                <c:pt idx="6080">
                  <c:v>7.9276758522737106E-2</c:v>
                </c:pt>
                <c:pt idx="6081">
                  <c:v>7.9276758522737106E-2</c:v>
                </c:pt>
                <c:pt idx="6082">
                  <c:v>7.9276758522737106E-2</c:v>
                </c:pt>
                <c:pt idx="6083">
                  <c:v>7.9276758522737106E-2</c:v>
                </c:pt>
                <c:pt idx="6084">
                  <c:v>7.9276758522737106E-2</c:v>
                </c:pt>
                <c:pt idx="6085">
                  <c:v>7.9276758522737106E-2</c:v>
                </c:pt>
                <c:pt idx="6086">
                  <c:v>7.9276758522737106E-2</c:v>
                </c:pt>
                <c:pt idx="6087">
                  <c:v>7.9276758522737106E-2</c:v>
                </c:pt>
                <c:pt idx="6088">
                  <c:v>7.9276758522737106E-2</c:v>
                </c:pt>
                <c:pt idx="6089">
                  <c:v>7.9276758522737106E-2</c:v>
                </c:pt>
                <c:pt idx="6090">
                  <c:v>7.9276758522737106E-2</c:v>
                </c:pt>
                <c:pt idx="6091">
                  <c:v>7.9276758522737106E-2</c:v>
                </c:pt>
                <c:pt idx="6092">
                  <c:v>7.9276758522737106E-2</c:v>
                </c:pt>
                <c:pt idx="6093">
                  <c:v>7.9276758522737106E-2</c:v>
                </c:pt>
                <c:pt idx="6094">
                  <c:v>7.9276758522737106E-2</c:v>
                </c:pt>
                <c:pt idx="6095">
                  <c:v>7.9276758522737106E-2</c:v>
                </c:pt>
                <c:pt idx="6096">
                  <c:v>7.9276758522737106E-2</c:v>
                </c:pt>
                <c:pt idx="6097">
                  <c:v>7.9276758522737106E-2</c:v>
                </c:pt>
                <c:pt idx="6098">
                  <c:v>7.9276758522737106E-2</c:v>
                </c:pt>
                <c:pt idx="6099">
                  <c:v>7.9276758522737106E-2</c:v>
                </c:pt>
                <c:pt idx="6100">
                  <c:v>7.9276758522737106E-2</c:v>
                </c:pt>
                <c:pt idx="6101">
                  <c:v>7.9276758522737106E-2</c:v>
                </c:pt>
                <c:pt idx="6102">
                  <c:v>7.9276758522737106E-2</c:v>
                </c:pt>
                <c:pt idx="6103">
                  <c:v>7.9276758522737106E-2</c:v>
                </c:pt>
                <c:pt idx="6104">
                  <c:v>7.9276758522737106E-2</c:v>
                </c:pt>
                <c:pt idx="6105">
                  <c:v>7.9276758522737106E-2</c:v>
                </c:pt>
                <c:pt idx="6106">
                  <c:v>7.9276758522737106E-2</c:v>
                </c:pt>
                <c:pt idx="6107">
                  <c:v>7.9276758522737106E-2</c:v>
                </c:pt>
                <c:pt idx="6108">
                  <c:v>7.9276758522737106E-2</c:v>
                </c:pt>
                <c:pt idx="6109">
                  <c:v>7.9276758522737106E-2</c:v>
                </c:pt>
                <c:pt idx="6110">
                  <c:v>7.9276758522737106E-2</c:v>
                </c:pt>
                <c:pt idx="6111">
                  <c:v>7.9276758522737106E-2</c:v>
                </c:pt>
                <c:pt idx="6112">
                  <c:v>7.9276758522737106E-2</c:v>
                </c:pt>
                <c:pt idx="6113">
                  <c:v>7.9276758522737106E-2</c:v>
                </c:pt>
                <c:pt idx="6114">
                  <c:v>7.9276758522737106E-2</c:v>
                </c:pt>
                <c:pt idx="6115">
                  <c:v>7.9276758522737106E-2</c:v>
                </c:pt>
                <c:pt idx="6116">
                  <c:v>7.9276758522737106E-2</c:v>
                </c:pt>
                <c:pt idx="6117">
                  <c:v>7.9276758522737106E-2</c:v>
                </c:pt>
                <c:pt idx="6118">
                  <c:v>7.9276758522737106E-2</c:v>
                </c:pt>
                <c:pt idx="6119">
                  <c:v>7.9276758522737106E-2</c:v>
                </c:pt>
                <c:pt idx="6120">
                  <c:v>7.9276758522737106E-2</c:v>
                </c:pt>
                <c:pt idx="6121">
                  <c:v>7.9276758522737106E-2</c:v>
                </c:pt>
                <c:pt idx="6122">
                  <c:v>7.9276758522737106E-2</c:v>
                </c:pt>
                <c:pt idx="6123">
                  <c:v>7.9276758522737106E-2</c:v>
                </c:pt>
                <c:pt idx="6124">
                  <c:v>7.9276758522737106E-2</c:v>
                </c:pt>
                <c:pt idx="6125">
                  <c:v>7.9276758522737106E-2</c:v>
                </c:pt>
                <c:pt idx="6126">
                  <c:v>7.9276758522737106E-2</c:v>
                </c:pt>
                <c:pt idx="6127">
                  <c:v>7.9276758522737106E-2</c:v>
                </c:pt>
                <c:pt idx="6128">
                  <c:v>7.9276758522737106E-2</c:v>
                </c:pt>
                <c:pt idx="6129">
                  <c:v>7.9276758522737106E-2</c:v>
                </c:pt>
                <c:pt idx="6130">
                  <c:v>7.9276758522737106E-2</c:v>
                </c:pt>
                <c:pt idx="6131">
                  <c:v>7.9276758522737106E-2</c:v>
                </c:pt>
                <c:pt idx="6132">
                  <c:v>7.9276758522737106E-2</c:v>
                </c:pt>
                <c:pt idx="6133">
                  <c:v>7.9276758522737106E-2</c:v>
                </c:pt>
                <c:pt idx="6134">
                  <c:v>7.9276758522737106E-2</c:v>
                </c:pt>
                <c:pt idx="6135">
                  <c:v>7.9276758522737106E-2</c:v>
                </c:pt>
                <c:pt idx="6136">
                  <c:v>7.9276758522737106E-2</c:v>
                </c:pt>
                <c:pt idx="6137">
                  <c:v>7.9276758522737106E-2</c:v>
                </c:pt>
                <c:pt idx="6138">
                  <c:v>7.9276758522737106E-2</c:v>
                </c:pt>
                <c:pt idx="6139">
                  <c:v>7.9276758522737106E-2</c:v>
                </c:pt>
                <c:pt idx="6140">
                  <c:v>7.9276758522737106E-2</c:v>
                </c:pt>
                <c:pt idx="6141">
                  <c:v>7.9276758522737106E-2</c:v>
                </c:pt>
                <c:pt idx="6142">
                  <c:v>7.9276758522737106E-2</c:v>
                </c:pt>
                <c:pt idx="6143">
                  <c:v>7.9276758522737106E-2</c:v>
                </c:pt>
                <c:pt idx="6144">
                  <c:v>7.9276758522737106E-2</c:v>
                </c:pt>
                <c:pt idx="6145">
                  <c:v>7.9276758522737106E-2</c:v>
                </c:pt>
                <c:pt idx="6146">
                  <c:v>7.9276758522737106E-2</c:v>
                </c:pt>
                <c:pt idx="6147">
                  <c:v>7.9276758522737106E-2</c:v>
                </c:pt>
                <c:pt idx="6148">
                  <c:v>7.9276758522737106E-2</c:v>
                </c:pt>
                <c:pt idx="6149">
                  <c:v>7.9276758522737106E-2</c:v>
                </c:pt>
                <c:pt idx="6150">
                  <c:v>7.9276758522737106E-2</c:v>
                </c:pt>
                <c:pt idx="6151">
                  <c:v>7.9276758522737106E-2</c:v>
                </c:pt>
                <c:pt idx="6152">
                  <c:v>7.9276758522737106E-2</c:v>
                </c:pt>
                <c:pt idx="6153">
                  <c:v>7.9276758522737106E-2</c:v>
                </c:pt>
                <c:pt idx="6154">
                  <c:v>7.9276758522737106E-2</c:v>
                </c:pt>
                <c:pt idx="6155">
                  <c:v>7.9276758522737106E-2</c:v>
                </c:pt>
                <c:pt idx="6156">
                  <c:v>7.9276758522737106E-2</c:v>
                </c:pt>
                <c:pt idx="6157">
                  <c:v>7.9276758522737106E-2</c:v>
                </c:pt>
                <c:pt idx="6158">
                  <c:v>7.9276758522737106E-2</c:v>
                </c:pt>
                <c:pt idx="6159">
                  <c:v>7.9276758522737106E-2</c:v>
                </c:pt>
                <c:pt idx="6160">
                  <c:v>7.9276758522737106E-2</c:v>
                </c:pt>
                <c:pt idx="6161">
                  <c:v>7.9276758522737106E-2</c:v>
                </c:pt>
                <c:pt idx="6162">
                  <c:v>7.9276758522737106E-2</c:v>
                </c:pt>
                <c:pt idx="6163">
                  <c:v>7.9276758522737106E-2</c:v>
                </c:pt>
                <c:pt idx="6164">
                  <c:v>7.9276758522737106E-2</c:v>
                </c:pt>
                <c:pt idx="6165">
                  <c:v>7.9276758522737106E-2</c:v>
                </c:pt>
                <c:pt idx="6166">
                  <c:v>7.9276758522737106E-2</c:v>
                </c:pt>
                <c:pt idx="6167">
                  <c:v>7.9276758522737106E-2</c:v>
                </c:pt>
                <c:pt idx="6168">
                  <c:v>7.9276758522737106E-2</c:v>
                </c:pt>
                <c:pt idx="6169">
                  <c:v>7.9276758522737106E-2</c:v>
                </c:pt>
                <c:pt idx="6170">
                  <c:v>7.9276758522737106E-2</c:v>
                </c:pt>
                <c:pt idx="6171">
                  <c:v>7.9276758522737106E-2</c:v>
                </c:pt>
                <c:pt idx="6172">
                  <c:v>7.9276758522737106E-2</c:v>
                </c:pt>
                <c:pt idx="6173">
                  <c:v>7.9276758522737106E-2</c:v>
                </c:pt>
                <c:pt idx="6174">
                  <c:v>7.9276758522737106E-2</c:v>
                </c:pt>
                <c:pt idx="6175">
                  <c:v>7.9276758522737106E-2</c:v>
                </c:pt>
                <c:pt idx="6176">
                  <c:v>7.9276758522737106E-2</c:v>
                </c:pt>
                <c:pt idx="6177">
                  <c:v>7.9276758522737106E-2</c:v>
                </c:pt>
                <c:pt idx="6178">
                  <c:v>7.9276758522737106E-2</c:v>
                </c:pt>
                <c:pt idx="6179">
                  <c:v>7.9276758522737106E-2</c:v>
                </c:pt>
                <c:pt idx="6180">
                  <c:v>7.9276758522737106E-2</c:v>
                </c:pt>
                <c:pt idx="6181">
                  <c:v>7.9276758522737106E-2</c:v>
                </c:pt>
                <c:pt idx="6182">
                  <c:v>7.9276758522737106E-2</c:v>
                </c:pt>
                <c:pt idx="6183">
                  <c:v>7.9276758522737106E-2</c:v>
                </c:pt>
                <c:pt idx="6184">
                  <c:v>7.9276758522737106E-2</c:v>
                </c:pt>
                <c:pt idx="6185">
                  <c:v>7.9276758522737106E-2</c:v>
                </c:pt>
                <c:pt idx="6186">
                  <c:v>7.9276758522737106E-2</c:v>
                </c:pt>
                <c:pt idx="6187">
                  <c:v>7.9276758522737106E-2</c:v>
                </c:pt>
                <c:pt idx="6188">
                  <c:v>7.9276758522737106E-2</c:v>
                </c:pt>
                <c:pt idx="6189">
                  <c:v>7.9276758522737106E-2</c:v>
                </c:pt>
                <c:pt idx="6190">
                  <c:v>7.9276758522737106E-2</c:v>
                </c:pt>
                <c:pt idx="6191">
                  <c:v>7.9276758522737106E-2</c:v>
                </c:pt>
                <c:pt idx="6192">
                  <c:v>7.9276758522737106E-2</c:v>
                </c:pt>
                <c:pt idx="6193">
                  <c:v>7.9276758522737106E-2</c:v>
                </c:pt>
                <c:pt idx="6194">
                  <c:v>7.9276758522737106E-2</c:v>
                </c:pt>
                <c:pt idx="6195">
                  <c:v>7.9276758522737106E-2</c:v>
                </c:pt>
                <c:pt idx="6196">
                  <c:v>7.9276758522737106E-2</c:v>
                </c:pt>
                <c:pt idx="6197">
                  <c:v>7.9276758522737106E-2</c:v>
                </c:pt>
                <c:pt idx="6198">
                  <c:v>7.9276758522737106E-2</c:v>
                </c:pt>
                <c:pt idx="6199">
                  <c:v>7.9276758522737106E-2</c:v>
                </c:pt>
                <c:pt idx="6200">
                  <c:v>7.9276758522737106E-2</c:v>
                </c:pt>
                <c:pt idx="6201">
                  <c:v>7.9276758522737106E-2</c:v>
                </c:pt>
                <c:pt idx="6202">
                  <c:v>7.9276758522737106E-2</c:v>
                </c:pt>
                <c:pt idx="6203">
                  <c:v>7.9276758522737106E-2</c:v>
                </c:pt>
                <c:pt idx="6204">
                  <c:v>7.9276758522737106E-2</c:v>
                </c:pt>
                <c:pt idx="6205">
                  <c:v>7.9276758522737106E-2</c:v>
                </c:pt>
                <c:pt idx="6206">
                  <c:v>7.9276758522737106E-2</c:v>
                </c:pt>
                <c:pt idx="6207">
                  <c:v>7.9276758522737106E-2</c:v>
                </c:pt>
                <c:pt idx="6208">
                  <c:v>7.9276758522737106E-2</c:v>
                </c:pt>
                <c:pt idx="6209">
                  <c:v>7.9276758522737203E-2</c:v>
                </c:pt>
                <c:pt idx="6210">
                  <c:v>7.9276758522737203E-2</c:v>
                </c:pt>
                <c:pt idx="6211">
                  <c:v>7.9276758522737203E-2</c:v>
                </c:pt>
                <c:pt idx="6212">
                  <c:v>7.9276758522737203E-2</c:v>
                </c:pt>
                <c:pt idx="6213">
                  <c:v>7.9276758522737203E-2</c:v>
                </c:pt>
                <c:pt idx="6214">
                  <c:v>7.9276758522737203E-2</c:v>
                </c:pt>
                <c:pt idx="6215">
                  <c:v>7.9276758522737203E-2</c:v>
                </c:pt>
                <c:pt idx="6216">
                  <c:v>7.9276758522737203E-2</c:v>
                </c:pt>
                <c:pt idx="6217">
                  <c:v>7.9276758522737203E-2</c:v>
                </c:pt>
                <c:pt idx="6218">
                  <c:v>7.9276758522737203E-2</c:v>
                </c:pt>
                <c:pt idx="6219">
                  <c:v>7.9276758522737203E-2</c:v>
                </c:pt>
                <c:pt idx="6220">
                  <c:v>7.9276758522737203E-2</c:v>
                </c:pt>
                <c:pt idx="6221">
                  <c:v>7.9276758522737203E-2</c:v>
                </c:pt>
                <c:pt idx="6222">
                  <c:v>7.9276758522737203E-2</c:v>
                </c:pt>
                <c:pt idx="6223">
                  <c:v>7.9276758522737203E-2</c:v>
                </c:pt>
                <c:pt idx="6224">
                  <c:v>7.9276758522737203E-2</c:v>
                </c:pt>
                <c:pt idx="6225">
                  <c:v>7.9276758522737203E-2</c:v>
                </c:pt>
                <c:pt idx="6226">
                  <c:v>7.9276758522737203E-2</c:v>
                </c:pt>
                <c:pt idx="6227">
                  <c:v>7.9276758522737203E-2</c:v>
                </c:pt>
                <c:pt idx="6228">
                  <c:v>7.9276758522737203E-2</c:v>
                </c:pt>
                <c:pt idx="6229">
                  <c:v>7.9276758522737203E-2</c:v>
                </c:pt>
                <c:pt idx="6230">
                  <c:v>7.9276758522737203E-2</c:v>
                </c:pt>
                <c:pt idx="6231">
                  <c:v>7.9276758522737203E-2</c:v>
                </c:pt>
                <c:pt idx="6232">
                  <c:v>7.9276758522737203E-2</c:v>
                </c:pt>
                <c:pt idx="6233">
                  <c:v>7.9276758522737203E-2</c:v>
                </c:pt>
                <c:pt idx="6234">
                  <c:v>7.9276758522737203E-2</c:v>
                </c:pt>
                <c:pt idx="6235">
                  <c:v>7.9276758522737203E-2</c:v>
                </c:pt>
                <c:pt idx="6236">
                  <c:v>7.9276758522737203E-2</c:v>
                </c:pt>
                <c:pt idx="6237">
                  <c:v>7.9276758522737203E-2</c:v>
                </c:pt>
                <c:pt idx="6238">
                  <c:v>7.9276758522737203E-2</c:v>
                </c:pt>
                <c:pt idx="6239">
                  <c:v>7.9276758522737203E-2</c:v>
                </c:pt>
                <c:pt idx="6240">
                  <c:v>7.9276758522737203E-2</c:v>
                </c:pt>
                <c:pt idx="6241">
                  <c:v>7.9276758522737203E-2</c:v>
                </c:pt>
                <c:pt idx="6242">
                  <c:v>7.9276758522737203E-2</c:v>
                </c:pt>
                <c:pt idx="6243">
                  <c:v>7.9276758522737203E-2</c:v>
                </c:pt>
                <c:pt idx="6244">
                  <c:v>7.9276758522737203E-2</c:v>
                </c:pt>
                <c:pt idx="6245">
                  <c:v>7.9276758522737203E-2</c:v>
                </c:pt>
                <c:pt idx="6246">
                  <c:v>7.9276758522737203E-2</c:v>
                </c:pt>
                <c:pt idx="6247">
                  <c:v>7.9276758522737203E-2</c:v>
                </c:pt>
                <c:pt idx="6248">
                  <c:v>7.9276758522737203E-2</c:v>
                </c:pt>
                <c:pt idx="6249">
                  <c:v>7.9276758522737203E-2</c:v>
                </c:pt>
                <c:pt idx="6250">
                  <c:v>7.9276758522737203E-2</c:v>
                </c:pt>
                <c:pt idx="6251">
                  <c:v>7.9276758522737203E-2</c:v>
                </c:pt>
                <c:pt idx="6252">
                  <c:v>7.9276758522737203E-2</c:v>
                </c:pt>
                <c:pt idx="6253">
                  <c:v>7.9276758522737203E-2</c:v>
                </c:pt>
                <c:pt idx="6254">
                  <c:v>7.9276758522737203E-2</c:v>
                </c:pt>
                <c:pt idx="6255">
                  <c:v>7.9276758522737203E-2</c:v>
                </c:pt>
                <c:pt idx="6256">
                  <c:v>7.9276758522737203E-2</c:v>
                </c:pt>
                <c:pt idx="6257">
                  <c:v>7.9276758522737203E-2</c:v>
                </c:pt>
                <c:pt idx="6258">
                  <c:v>7.9276758522737203E-2</c:v>
                </c:pt>
                <c:pt idx="6259">
                  <c:v>7.9276758522737203E-2</c:v>
                </c:pt>
                <c:pt idx="6260">
                  <c:v>7.9276758522737203E-2</c:v>
                </c:pt>
                <c:pt idx="6261">
                  <c:v>7.9276758522737203E-2</c:v>
                </c:pt>
                <c:pt idx="6262">
                  <c:v>7.9276758522737203E-2</c:v>
                </c:pt>
                <c:pt idx="6263">
                  <c:v>7.9276758522737203E-2</c:v>
                </c:pt>
                <c:pt idx="6264">
                  <c:v>7.9276758522737203E-2</c:v>
                </c:pt>
                <c:pt idx="6265">
                  <c:v>7.9276758522737203E-2</c:v>
                </c:pt>
                <c:pt idx="6266">
                  <c:v>7.9276758522737203E-2</c:v>
                </c:pt>
                <c:pt idx="6267">
                  <c:v>7.9276758522737203E-2</c:v>
                </c:pt>
                <c:pt idx="6268">
                  <c:v>7.9276758522737203E-2</c:v>
                </c:pt>
                <c:pt idx="6269">
                  <c:v>7.9276758522737203E-2</c:v>
                </c:pt>
                <c:pt idx="6270">
                  <c:v>7.9276758522737203E-2</c:v>
                </c:pt>
                <c:pt idx="6271">
                  <c:v>7.9276758522737203E-2</c:v>
                </c:pt>
                <c:pt idx="6272">
                  <c:v>7.9276758522737203E-2</c:v>
                </c:pt>
                <c:pt idx="6273">
                  <c:v>7.9276758522737203E-2</c:v>
                </c:pt>
                <c:pt idx="6274">
                  <c:v>7.9276758522737203E-2</c:v>
                </c:pt>
                <c:pt idx="6275">
                  <c:v>7.9276758522737203E-2</c:v>
                </c:pt>
                <c:pt idx="6276">
                  <c:v>7.9276758522737203E-2</c:v>
                </c:pt>
                <c:pt idx="6277">
                  <c:v>7.9276758522737203E-2</c:v>
                </c:pt>
                <c:pt idx="6278">
                  <c:v>7.9276758522737203E-2</c:v>
                </c:pt>
                <c:pt idx="6279">
                  <c:v>7.9276758522737203E-2</c:v>
                </c:pt>
                <c:pt idx="6280">
                  <c:v>7.9276758522737203E-2</c:v>
                </c:pt>
                <c:pt idx="6281">
                  <c:v>7.9276758522737203E-2</c:v>
                </c:pt>
                <c:pt idx="6282">
                  <c:v>7.9276758522737203E-2</c:v>
                </c:pt>
                <c:pt idx="6283">
                  <c:v>7.9276758522737203E-2</c:v>
                </c:pt>
                <c:pt idx="6284">
                  <c:v>7.9276758522737203E-2</c:v>
                </c:pt>
                <c:pt idx="6285">
                  <c:v>7.9276758522737203E-2</c:v>
                </c:pt>
                <c:pt idx="6286">
                  <c:v>7.9276758522737203E-2</c:v>
                </c:pt>
                <c:pt idx="6287">
                  <c:v>7.9276758522737203E-2</c:v>
                </c:pt>
                <c:pt idx="6288">
                  <c:v>7.9276758522737203E-2</c:v>
                </c:pt>
                <c:pt idx="6289">
                  <c:v>7.9276758522737203E-2</c:v>
                </c:pt>
                <c:pt idx="6290">
                  <c:v>7.9276758522737203E-2</c:v>
                </c:pt>
                <c:pt idx="6291">
                  <c:v>7.9276758522737203E-2</c:v>
                </c:pt>
                <c:pt idx="6292">
                  <c:v>7.9276758522737203E-2</c:v>
                </c:pt>
                <c:pt idx="6293">
                  <c:v>7.9276758522737203E-2</c:v>
                </c:pt>
                <c:pt idx="6294">
                  <c:v>7.9276758522737203E-2</c:v>
                </c:pt>
                <c:pt idx="6295">
                  <c:v>7.9276758522737203E-2</c:v>
                </c:pt>
                <c:pt idx="6296">
                  <c:v>7.9276758522737203E-2</c:v>
                </c:pt>
                <c:pt idx="6297">
                  <c:v>7.9276758522737203E-2</c:v>
                </c:pt>
                <c:pt idx="6298">
                  <c:v>7.9276758522737203E-2</c:v>
                </c:pt>
                <c:pt idx="6299">
                  <c:v>7.9276758522737203E-2</c:v>
                </c:pt>
                <c:pt idx="6300">
                  <c:v>7.9276758522737203E-2</c:v>
                </c:pt>
                <c:pt idx="6301">
                  <c:v>7.9276758522737203E-2</c:v>
                </c:pt>
                <c:pt idx="6302">
                  <c:v>7.9276758522737203E-2</c:v>
                </c:pt>
                <c:pt idx="6303">
                  <c:v>7.9276758522737203E-2</c:v>
                </c:pt>
                <c:pt idx="6304">
                  <c:v>7.9276758522737203E-2</c:v>
                </c:pt>
                <c:pt idx="6305">
                  <c:v>7.9276758522737203E-2</c:v>
                </c:pt>
                <c:pt idx="6306">
                  <c:v>7.9276758522737203E-2</c:v>
                </c:pt>
                <c:pt idx="6307">
                  <c:v>7.9276758522737203E-2</c:v>
                </c:pt>
                <c:pt idx="6308">
                  <c:v>7.9276758522737203E-2</c:v>
                </c:pt>
                <c:pt idx="6309">
                  <c:v>7.9276758522737203E-2</c:v>
                </c:pt>
                <c:pt idx="6310">
                  <c:v>7.9276758522737203E-2</c:v>
                </c:pt>
                <c:pt idx="6311">
                  <c:v>7.9276758522737203E-2</c:v>
                </c:pt>
                <c:pt idx="6312">
                  <c:v>7.9276758522737203E-2</c:v>
                </c:pt>
                <c:pt idx="6313">
                  <c:v>7.9276758522737203E-2</c:v>
                </c:pt>
                <c:pt idx="6314">
                  <c:v>7.9276758522737203E-2</c:v>
                </c:pt>
                <c:pt idx="6315">
                  <c:v>7.9276758522737203E-2</c:v>
                </c:pt>
                <c:pt idx="6316">
                  <c:v>7.9276758522737203E-2</c:v>
                </c:pt>
                <c:pt idx="6317">
                  <c:v>7.9276758522737203E-2</c:v>
                </c:pt>
                <c:pt idx="6318">
                  <c:v>7.9276758522737203E-2</c:v>
                </c:pt>
                <c:pt idx="6319">
                  <c:v>7.9276758522737203E-2</c:v>
                </c:pt>
                <c:pt idx="6320">
                  <c:v>7.9276758522737203E-2</c:v>
                </c:pt>
                <c:pt idx="6321">
                  <c:v>7.9276758522737203E-2</c:v>
                </c:pt>
                <c:pt idx="6322">
                  <c:v>7.9276758522737203E-2</c:v>
                </c:pt>
                <c:pt idx="6323">
                  <c:v>7.9276758522737203E-2</c:v>
                </c:pt>
                <c:pt idx="6324">
                  <c:v>7.9276758522737203E-2</c:v>
                </c:pt>
                <c:pt idx="6325">
                  <c:v>7.9276758522737203E-2</c:v>
                </c:pt>
                <c:pt idx="6326">
                  <c:v>7.9276758522737203E-2</c:v>
                </c:pt>
                <c:pt idx="6327">
                  <c:v>7.9276758522737203E-2</c:v>
                </c:pt>
                <c:pt idx="6328">
                  <c:v>7.9276758522737203E-2</c:v>
                </c:pt>
                <c:pt idx="6329">
                  <c:v>7.9276758522737203E-2</c:v>
                </c:pt>
                <c:pt idx="6330">
                  <c:v>7.9276758522737203E-2</c:v>
                </c:pt>
                <c:pt idx="6331">
                  <c:v>7.9276758522737203E-2</c:v>
                </c:pt>
                <c:pt idx="6332">
                  <c:v>7.9276758522737203E-2</c:v>
                </c:pt>
                <c:pt idx="6333">
                  <c:v>7.9276758522737203E-2</c:v>
                </c:pt>
                <c:pt idx="6334">
                  <c:v>7.9276758522737203E-2</c:v>
                </c:pt>
                <c:pt idx="6335">
                  <c:v>7.9276758522737203E-2</c:v>
                </c:pt>
                <c:pt idx="6336">
                  <c:v>7.9276758522737203E-2</c:v>
                </c:pt>
                <c:pt idx="6337">
                  <c:v>7.9276758522737203E-2</c:v>
                </c:pt>
                <c:pt idx="6338">
                  <c:v>7.9276758522737203E-2</c:v>
                </c:pt>
                <c:pt idx="6339">
                  <c:v>7.9276758522737203E-2</c:v>
                </c:pt>
                <c:pt idx="6340">
                  <c:v>7.9276758522737203E-2</c:v>
                </c:pt>
                <c:pt idx="6341">
                  <c:v>7.9276758522737203E-2</c:v>
                </c:pt>
                <c:pt idx="6342">
                  <c:v>7.9276758522737203E-2</c:v>
                </c:pt>
                <c:pt idx="6343">
                  <c:v>7.9276758522737203E-2</c:v>
                </c:pt>
                <c:pt idx="6344">
                  <c:v>7.9276758522737203E-2</c:v>
                </c:pt>
                <c:pt idx="6345">
                  <c:v>7.9276758522737203E-2</c:v>
                </c:pt>
                <c:pt idx="6346">
                  <c:v>7.9276758522737203E-2</c:v>
                </c:pt>
                <c:pt idx="6347">
                  <c:v>7.9276758522737203E-2</c:v>
                </c:pt>
                <c:pt idx="6348">
                  <c:v>7.9276758522737203E-2</c:v>
                </c:pt>
                <c:pt idx="6349">
                  <c:v>7.9276758522737203E-2</c:v>
                </c:pt>
                <c:pt idx="6350">
                  <c:v>7.9276758522737203E-2</c:v>
                </c:pt>
                <c:pt idx="6351">
                  <c:v>7.9276758522737203E-2</c:v>
                </c:pt>
                <c:pt idx="6352">
                  <c:v>7.9276758522737203E-2</c:v>
                </c:pt>
                <c:pt idx="6353">
                  <c:v>7.9276758522737203E-2</c:v>
                </c:pt>
                <c:pt idx="6354">
                  <c:v>7.9276758522737203E-2</c:v>
                </c:pt>
                <c:pt idx="6355">
                  <c:v>7.9276758522737203E-2</c:v>
                </c:pt>
                <c:pt idx="6356">
                  <c:v>7.9276758522737203E-2</c:v>
                </c:pt>
                <c:pt idx="6357">
                  <c:v>7.9276758522737203E-2</c:v>
                </c:pt>
                <c:pt idx="6358">
                  <c:v>7.9276758522737203E-2</c:v>
                </c:pt>
                <c:pt idx="6359">
                  <c:v>7.9276758522737203E-2</c:v>
                </c:pt>
                <c:pt idx="6360">
                  <c:v>7.9276758522737203E-2</c:v>
                </c:pt>
                <c:pt idx="6361">
                  <c:v>7.9276758522737203E-2</c:v>
                </c:pt>
                <c:pt idx="6362">
                  <c:v>7.9276758522737203E-2</c:v>
                </c:pt>
                <c:pt idx="6363">
                  <c:v>7.9276758522737203E-2</c:v>
                </c:pt>
                <c:pt idx="6364">
                  <c:v>7.9276758522737203E-2</c:v>
                </c:pt>
                <c:pt idx="6365">
                  <c:v>7.9276758522737203E-2</c:v>
                </c:pt>
                <c:pt idx="6366">
                  <c:v>7.9276758522737203E-2</c:v>
                </c:pt>
                <c:pt idx="6367">
                  <c:v>7.9276758522737203E-2</c:v>
                </c:pt>
                <c:pt idx="6368">
                  <c:v>7.9276758522737203E-2</c:v>
                </c:pt>
                <c:pt idx="6369">
                  <c:v>7.9276758522737203E-2</c:v>
                </c:pt>
                <c:pt idx="6370">
                  <c:v>7.9276758522737203E-2</c:v>
                </c:pt>
                <c:pt idx="6371">
                  <c:v>7.9276758522737203E-2</c:v>
                </c:pt>
                <c:pt idx="6372">
                  <c:v>7.9276758522737203E-2</c:v>
                </c:pt>
                <c:pt idx="6373">
                  <c:v>7.9276758522737203E-2</c:v>
                </c:pt>
                <c:pt idx="6374">
                  <c:v>7.9276758522737203E-2</c:v>
                </c:pt>
                <c:pt idx="6375">
                  <c:v>7.9276758522737203E-2</c:v>
                </c:pt>
                <c:pt idx="6376">
                  <c:v>7.9276758522737203E-2</c:v>
                </c:pt>
                <c:pt idx="6377">
                  <c:v>7.9276758522737203E-2</c:v>
                </c:pt>
                <c:pt idx="6378">
                  <c:v>7.9276758522737203E-2</c:v>
                </c:pt>
                <c:pt idx="6379">
                  <c:v>7.9276758522737203E-2</c:v>
                </c:pt>
                <c:pt idx="6380">
                  <c:v>7.9276758522737203E-2</c:v>
                </c:pt>
                <c:pt idx="6381">
                  <c:v>7.9276758522737203E-2</c:v>
                </c:pt>
                <c:pt idx="6382">
                  <c:v>7.9276758522737203E-2</c:v>
                </c:pt>
                <c:pt idx="6383">
                  <c:v>7.9276758522737203E-2</c:v>
                </c:pt>
                <c:pt idx="6384">
                  <c:v>7.9276758522737203E-2</c:v>
                </c:pt>
                <c:pt idx="6385">
                  <c:v>7.9276758522737203E-2</c:v>
                </c:pt>
                <c:pt idx="6386">
                  <c:v>7.9276758522737203E-2</c:v>
                </c:pt>
                <c:pt idx="6387">
                  <c:v>7.9276758522737203E-2</c:v>
                </c:pt>
                <c:pt idx="6388">
                  <c:v>7.9276758522737203E-2</c:v>
                </c:pt>
                <c:pt idx="6389">
                  <c:v>7.9276758522737203E-2</c:v>
                </c:pt>
                <c:pt idx="6390">
                  <c:v>7.9276758522737301E-2</c:v>
                </c:pt>
                <c:pt idx="6391">
                  <c:v>7.9276758522737301E-2</c:v>
                </c:pt>
                <c:pt idx="6392">
                  <c:v>7.9276758522737301E-2</c:v>
                </c:pt>
                <c:pt idx="6393">
                  <c:v>7.9276758522737301E-2</c:v>
                </c:pt>
                <c:pt idx="6394">
                  <c:v>7.9276758522737301E-2</c:v>
                </c:pt>
                <c:pt idx="6395">
                  <c:v>7.9276758522737301E-2</c:v>
                </c:pt>
                <c:pt idx="6396">
                  <c:v>7.9276758522737301E-2</c:v>
                </c:pt>
                <c:pt idx="6397">
                  <c:v>7.9276758522737301E-2</c:v>
                </c:pt>
                <c:pt idx="6398">
                  <c:v>7.9276758522737301E-2</c:v>
                </c:pt>
                <c:pt idx="6399">
                  <c:v>7.9276758522737301E-2</c:v>
                </c:pt>
                <c:pt idx="6400">
                  <c:v>7.9276758522737301E-2</c:v>
                </c:pt>
                <c:pt idx="6401">
                  <c:v>7.9276758522737301E-2</c:v>
                </c:pt>
                <c:pt idx="6402">
                  <c:v>7.9276758522737301E-2</c:v>
                </c:pt>
                <c:pt idx="6403">
                  <c:v>7.9276758522737301E-2</c:v>
                </c:pt>
                <c:pt idx="6404">
                  <c:v>7.9276758522737301E-2</c:v>
                </c:pt>
                <c:pt idx="6405">
                  <c:v>7.9276758522737301E-2</c:v>
                </c:pt>
                <c:pt idx="6406">
                  <c:v>7.9276758522737301E-2</c:v>
                </c:pt>
                <c:pt idx="6407">
                  <c:v>7.9276758522737301E-2</c:v>
                </c:pt>
                <c:pt idx="6408">
                  <c:v>7.9276758522737301E-2</c:v>
                </c:pt>
                <c:pt idx="6409">
                  <c:v>7.9276758522737301E-2</c:v>
                </c:pt>
                <c:pt idx="6410">
                  <c:v>7.9276758522737301E-2</c:v>
                </c:pt>
                <c:pt idx="6411">
                  <c:v>7.9276758522737301E-2</c:v>
                </c:pt>
                <c:pt idx="6412">
                  <c:v>7.9276758522737301E-2</c:v>
                </c:pt>
                <c:pt idx="6413">
                  <c:v>7.9276758522737301E-2</c:v>
                </c:pt>
                <c:pt idx="6414">
                  <c:v>7.9276758522737301E-2</c:v>
                </c:pt>
                <c:pt idx="6415">
                  <c:v>7.9276758522737301E-2</c:v>
                </c:pt>
                <c:pt idx="6416">
                  <c:v>7.9276758522737301E-2</c:v>
                </c:pt>
                <c:pt idx="6417">
                  <c:v>7.9276758522737301E-2</c:v>
                </c:pt>
                <c:pt idx="6418">
                  <c:v>7.9276758522737301E-2</c:v>
                </c:pt>
                <c:pt idx="6419">
                  <c:v>7.9276758522737301E-2</c:v>
                </c:pt>
                <c:pt idx="6420">
                  <c:v>7.9276758522737301E-2</c:v>
                </c:pt>
                <c:pt idx="6421">
                  <c:v>7.9276758522737301E-2</c:v>
                </c:pt>
                <c:pt idx="6422">
                  <c:v>7.9276758522737301E-2</c:v>
                </c:pt>
                <c:pt idx="6423">
                  <c:v>7.9276758522737301E-2</c:v>
                </c:pt>
                <c:pt idx="6424">
                  <c:v>7.9276758522737301E-2</c:v>
                </c:pt>
                <c:pt idx="6425">
                  <c:v>7.9276758522737301E-2</c:v>
                </c:pt>
                <c:pt idx="6426">
                  <c:v>7.9276758522737301E-2</c:v>
                </c:pt>
                <c:pt idx="6427">
                  <c:v>7.9276758522737301E-2</c:v>
                </c:pt>
                <c:pt idx="6428">
                  <c:v>7.9276758522737301E-2</c:v>
                </c:pt>
                <c:pt idx="6429">
                  <c:v>7.9276758522737301E-2</c:v>
                </c:pt>
                <c:pt idx="6430">
                  <c:v>7.9276758522737301E-2</c:v>
                </c:pt>
                <c:pt idx="6431">
                  <c:v>7.9276758522737301E-2</c:v>
                </c:pt>
                <c:pt idx="6432">
                  <c:v>7.9276758522737301E-2</c:v>
                </c:pt>
                <c:pt idx="6433">
                  <c:v>7.9276758522737301E-2</c:v>
                </c:pt>
                <c:pt idx="6434">
                  <c:v>7.9276758522737301E-2</c:v>
                </c:pt>
                <c:pt idx="6435">
                  <c:v>7.9276758522737301E-2</c:v>
                </c:pt>
                <c:pt idx="6436">
                  <c:v>7.9276758522737301E-2</c:v>
                </c:pt>
                <c:pt idx="6437">
                  <c:v>7.9276758522737301E-2</c:v>
                </c:pt>
                <c:pt idx="6438">
                  <c:v>7.9276758522737301E-2</c:v>
                </c:pt>
                <c:pt idx="6439">
                  <c:v>7.9276758522737301E-2</c:v>
                </c:pt>
                <c:pt idx="6440">
                  <c:v>7.9276758522737301E-2</c:v>
                </c:pt>
                <c:pt idx="6441">
                  <c:v>7.9276758522737301E-2</c:v>
                </c:pt>
                <c:pt idx="6442">
                  <c:v>7.9276758522737301E-2</c:v>
                </c:pt>
                <c:pt idx="6443">
                  <c:v>7.9276758522737301E-2</c:v>
                </c:pt>
                <c:pt idx="6444">
                  <c:v>7.9276758522737301E-2</c:v>
                </c:pt>
                <c:pt idx="6445">
                  <c:v>7.9276758522737301E-2</c:v>
                </c:pt>
                <c:pt idx="6446">
                  <c:v>7.9276758522737301E-2</c:v>
                </c:pt>
                <c:pt idx="6447">
                  <c:v>7.9276758522737301E-2</c:v>
                </c:pt>
                <c:pt idx="6448">
                  <c:v>7.9276758522737301E-2</c:v>
                </c:pt>
                <c:pt idx="6449">
                  <c:v>7.9276758522737301E-2</c:v>
                </c:pt>
                <c:pt idx="6450">
                  <c:v>7.9276758522737301E-2</c:v>
                </c:pt>
                <c:pt idx="6451">
                  <c:v>7.9276758522737301E-2</c:v>
                </c:pt>
                <c:pt idx="6452">
                  <c:v>7.9276758522737301E-2</c:v>
                </c:pt>
                <c:pt idx="6453">
                  <c:v>7.9276758522737301E-2</c:v>
                </c:pt>
                <c:pt idx="6454">
                  <c:v>7.9276758522737301E-2</c:v>
                </c:pt>
                <c:pt idx="6455">
                  <c:v>7.9276758522737301E-2</c:v>
                </c:pt>
                <c:pt idx="6456">
                  <c:v>7.9276758522737301E-2</c:v>
                </c:pt>
                <c:pt idx="6457">
                  <c:v>7.9276758522737301E-2</c:v>
                </c:pt>
                <c:pt idx="6458">
                  <c:v>7.9276758522737301E-2</c:v>
                </c:pt>
                <c:pt idx="6459">
                  <c:v>7.9276758522737301E-2</c:v>
                </c:pt>
                <c:pt idx="6460">
                  <c:v>7.9276758522737301E-2</c:v>
                </c:pt>
                <c:pt idx="6461">
                  <c:v>7.9276758522737301E-2</c:v>
                </c:pt>
                <c:pt idx="6462">
                  <c:v>7.9276758522737301E-2</c:v>
                </c:pt>
                <c:pt idx="6463">
                  <c:v>7.9276758522737301E-2</c:v>
                </c:pt>
                <c:pt idx="6464">
                  <c:v>7.9276758522737301E-2</c:v>
                </c:pt>
                <c:pt idx="6465">
                  <c:v>7.9276758522737301E-2</c:v>
                </c:pt>
                <c:pt idx="6466">
                  <c:v>7.9276758522737301E-2</c:v>
                </c:pt>
                <c:pt idx="6467">
                  <c:v>7.9276758522737301E-2</c:v>
                </c:pt>
                <c:pt idx="6468">
                  <c:v>7.9276758522737301E-2</c:v>
                </c:pt>
                <c:pt idx="6469">
                  <c:v>7.9276758522737301E-2</c:v>
                </c:pt>
                <c:pt idx="6470">
                  <c:v>7.9276758522737301E-2</c:v>
                </c:pt>
                <c:pt idx="6471">
                  <c:v>7.9276758522737301E-2</c:v>
                </c:pt>
                <c:pt idx="6472">
                  <c:v>7.9276758522737301E-2</c:v>
                </c:pt>
                <c:pt idx="6473">
                  <c:v>7.9276758522737301E-2</c:v>
                </c:pt>
                <c:pt idx="6474">
                  <c:v>7.9276758522737301E-2</c:v>
                </c:pt>
                <c:pt idx="6475">
                  <c:v>7.9276758522737301E-2</c:v>
                </c:pt>
                <c:pt idx="6476">
                  <c:v>7.9276758522737301E-2</c:v>
                </c:pt>
                <c:pt idx="6477">
                  <c:v>7.9276758522737301E-2</c:v>
                </c:pt>
                <c:pt idx="6478">
                  <c:v>7.9276758522737301E-2</c:v>
                </c:pt>
                <c:pt idx="6479">
                  <c:v>7.9276758522737301E-2</c:v>
                </c:pt>
                <c:pt idx="6480">
                  <c:v>7.9276758522737301E-2</c:v>
                </c:pt>
                <c:pt idx="6481">
                  <c:v>7.9276758522737301E-2</c:v>
                </c:pt>
                <c:pt idx="6482">
                  <c:v>7.9276758522737301E-2</c:v>
                </c:pt>
                <c:pt idx="6483">
                  <c:v>7.9276758522737301E-2</c:v>
                </c:pt>
                <c:pt idx="6484">
                  <c:v>7.9276758522737301E-2</c:v>
                </c:pt>
                <c:pt idx="6485">
                  <c:v>7.9276758522737301E-2</c:v>
                </c:pt>
                <c:pt idx="6486">
                  <c:v>7.9276758522737301E-2</c:v>
                </c:pt>
                <c:pt idx="6487">
                  <c:v>7.9276758522737301E-2</c:v>
                </c:pt>
                <c:pt idx="6488">
                  <c:v>7.9276758522737301E-2</c:v>
                </c:pt>
                <c:pt idx="6489">
                  <c:v>7.9276758522737301E-2</c:v>
                </c:pt>
                <c:pt idx="6490">
                  <c:v>7.9276758522737301E-2</c:v>
                </c:pt>
                <c:pt idx="6491">
                  <c:v>7.9276758522737301E-2</c:v>
                </c:pt>
                <c:pt idx="6492">
                  <c:v>7.9276758522737301E-2</c:v>
                </c:pt>
                <c:pt idx="6493">
                  <c:v>7.9276758522737301E-2</c:v>
                </c:pt>
                <c:pt idx="6494">
                  <c:v>7.9276758522737301E-2</c:v>
                </c:pt>
                <c:pt idx="6495">
                  <c:v>7.9276758522737301E-2</c:v>
                </c:pt>
                <c:pt idx="6496">
                  <c:v>7.9276758522737301E-2</c:v>
                </c:pt>
                <c:pt idx="6497">
                  <c:v>7.9276758522737301E-2</c:v>
                </c:pt>
                <c:pt idx="6498">
                  <c:v>7.9276758522737301E-2</c:v>
                </c:pt>
                <c:pt idx="6499">
                  <c:v>7.9276758522737301E-2</c:v>
                </c:pt>
                <c:pt idx="6500">
                  <c:v>7.9276758522737301E-2</c:v>
                </c:pt>
                <c:pt idx="6501">
                  <c:v>7.9276758522737301E-2</c:v>
                </c:pt>
                <c:pt idx="6502">
                  <c:v>7.9276758522737301E-2</c:v>
                </c:pt>
                <c:pt idx="6503">
                  <c:v>7.9276758522737301E-2</c:v>
                </c:pt>
                <c:pt idx="6504">
                  <c:v>7.9276758522737301E-2</c:v>
                </c:pt>
                <c:pt idx="6505">
                  <c:v>7.9276758522737301E-2</c:v>
                </c:pt>
                <c:pt idx="6506">
                  <c:v>7.9276758522737301E-2</c:v>
                </c:pt>
                <c:pt idx="6507">
                  <c:v>7.9276758522737301E-2</c:v>
                </c:pt>
                <c:pt idx="6508">
                  <c:v>7.9276758522737301E-2</c:v>
                </c:pt>
                <c:pt idx="6509">
                  <c:v>7.9276758522737301E-2</c:v>
                </c:pt>
                <c:pt idx="6510">
                  <c:v>7.9276758522737301E-2</c:v>
                </c:pt>
                <c:pt idx="6511">
                  <c:v>7.9276758522737301E-2</c:v>
                </c:pt>
                <c:pt idx="6512">
                  <c:v>7.9276758522737301E-2</c:v>
                </c:pt>
                <c:pt idx="6513">
                  <c:v>7.9276758522737301E-2</c:v>
                </c:pt>
                <c:pt idx="6514">
                  <c:v>7.9276758522737301E-2</c:v>
                </c:pt>
                <c:pt idx="6515">
                  <c:v>7.9276758522737301E-2</c:v>
                </c:pt>
                <c:pt idx="6516">
                  <c:v>7.9276758522737301E-2</c:v>
                </c:pt>
                <c:pt idx="6517">
                  <c:v>7.9276758522737301E-2</c:v>
                </c:pt>
                <c:pt idx="6518">
                  <c:v>7.9276758522737301E-2</c:v>
                </c:pt>
                <c:pt idx="6519">
                  <c:v>7.9276758522737301E-2</c:v>
                </c:pt>
                <c:pt idx="6520">
                  <c:v>7.9276758522737301E-2</c:v>
                </c:pt>
                <c:pt idx="6521">
                  <c:v>7.9276758522737301E-2</c:v>
                </c:pt>
                <c:pt idx="6522">
                  <c:v>7.9276758522737301E-2</c:v>
                </c:pt>
                <c:pt idx="6523">
                  <c:v>7.9276758522737301E-2</c:v>
                </c:pt>
                <c:pt idx="6524">
                  <c:v>7.9276758522737301E-2</c:v>
                </c:pt>
                <c:pt idx="6525">
                  <c:v>7.9276758522737301E-2</c:v>
                </c:pt>
                <c:pt idx="6526">
                  <c:v>7.9276758522737301E-2</c:v>
                </c:pt>
                <c:pt idx="6527">
                  <c:v>7.9276758522737301E-2</c:v>
                </c:pt>
                <c:pt idx="6528">
                  <c:v>7.9276758522737301E-2</c:v>
                </c:pt>
                <c:pt idx="6529">
                  <c:v>7.9276758522737301E-2</c:v>
                </c:pt>
                <c:pt idx="6530">
                  <c:v>7.9276758522737301E-2</c:v>
                </c:pt>
                <c:pt idx="6531">
                  <c:v>7.9276758522737301E-2</c:v>
                </c:pt>
                <c:pt idx="6532">
                  <c:v>7.9276758522737301E-2</c:v>
                </c:pt>
                <c:pt idx="6533">
                  <c:v>7.9276758522737301E-2</c:v>
                </c:pt>
                <c:pt idx="6534">
                  <c:v>7.9276758522737301E-2</c:v>
                </c:pt>
                <c:pt idx="6535">
                  <c:v>7.9276758522737301E-2</c:v>
                </c:pt>
                <c:pt idx="6536">
                  <c:v>7.9276758522737301E-2</c:v>
                </c:pt>
                <c:pt idx="6537">
                  <c:v>7.9276758522737301E-2</c:v>
                </c:pt>
                <c:pt idx="6538">
                  <c:v>7.9276758522737301E-2</c:v>
                </c:pt>
                <c:pt idx="6539">
                  <c:v>7.9276758522737301E-2</c:v>
                </c:pt>
                <c:pt idx="6540">
                  <c:v>7.9276758522737301E-2</c:v>
                </c:pt>
                <c:pt idx="6541">
                  <c:v>7.9276758522737301E-2</c:v>
                </c:pt>
                <c:pt idx="6542">
                  <c:v>7.9276758522737301E-2</c:v>
                </c:pt>
                <c:pt idx="6543">
                  <c:v>7.9276758522737301E-2</c:v>
                </c:pt>
                <c:pt idx="6544">
                  <c:v>7.9276758522737301E-2</c:v>
                </c:pt>
                <c:pt idx="6545">
                  <c:v>7.9276758522737301E-2</c:v>
                </c:pt>
                <c:pt idx="6546">
                  <c:v>7.9276758522737301E-2</c:v>
                </c:pt>
                <c:pt idx="6547">
                  <c:v>7.9276758522737301E-2</c:v>
                </c:pt>
                <c:pt idx="6548">
                  <c:v>7.9276758522737301E-2</c:v>
                </c:pt>
                <c:pt idx="6549">
                  <c:v>7.9276758522737301E-2</c:v>
                </c:pt>
                <c:pt idx="6550">
                  <c:v>7.9276758522737301E-2</c:v>
                </c:pt>
                <c:pt idx="6551">
                  <c:v>7.9276758522737301E-2</c:v>
                </c:pt>
                <c:pt idx="6552">
                  <c:v>7.9276758522737301E-2</c:v>
                </c:pt>
                <c:pt idx="6553">
                  <c:v>7.9276758522737301E-2</c:v>
                </c:pt>
                <c:pt idx="6554">
                  <c:v>7.9276758522737301E-2</c:v>
                </c:pt>
                <c:pt idx="6555">
                  <c:v>7.9276758522737301E-2</c:v>
                </c:pt>
                <c:pt idx="6556">
                  <c:v>7.9276758522737301E-2</c:v>
                </c:pt>
                <c:pt idx="6557">
                  <c:v>7.9276758522737301E-2</c:v>
                </c:pt>
                <c:pt idx="6558">
                  <c:v>7.9276758522737301E-2</c:v>
                </c:pt>
                <c:pt idx="6559">
                  <c:v>7.9276758522737301E-2</c:v>
                </c:pt>
                <c:pt idx="6560">
                  <c:v>7.9276758522737301E-2</c:v>
                </c:pt>
                <c:pt idx="6561">
                  <c:v>7.9276758522737301E-2</c:v>
                </c:pt>
                <c:pt idx="6562">
                  <c:v>7.9276758522737301E-2</c:v>
                </c:pt>
                <c:pt idx="6563">
                  <c:v>7.9276758522737301E-2</c:v>
                </c:pt>
                <c:pt idx="6564">
                  <c:v>7.9276758522737301E-2</c:v>
                </c:pt>
                <c:pt idx="6565">
                  <c:v>7.9276758522737301E-2</c:v>
                </c:pt>
                <c:pt idx="6566">
                  <c:v>7.9276758522737301E-2</c:v>
                </c:pt>
                <c:pt idx="6567">
                  <c:v>7.9276758522737301E-2</c:v>
                </c:pt>
                <c:pt idx="6568">
                  <c:v>7.9276758522737301E-2</c:v>
                </c:pt>
                <c:pt idx="6569">
                  <c:v>7.9276758522737301E-2</c:v>
                </c:pt>
                <c:pt idx="6570">
                  <c:v>7.9276758522737301E-2</c:v>
                </c:pt>
                <c:pt idx="6571">
                  <c:v>7.9276758522737301E-2</c:v>
                </c:pt>
                <c:pt idx="6572">
                  <c:v>7.9276758522737301E-2</c:v>
                </c:pt>
                <c:pt idx="6573">
                  <c:v>7.9276758522737301E-2</c:v>
                </c:pt>
                <c:pt idx="6574">
                  <c:v>7.9276758522737301E-2</c:v>
                </c:pt>
                <c:pt idx="6575">
                  <c:v>7.9276758522737301E-2</c:v>
                </c:pt>
                <c:pt idx="6576">
                  <c:v>7.9276758522737301E-2</c:v>
                </c:pt>
                <c:pt idx="6577">
                  <c:v>7.9276758522737301E-2</c:v>
                </c:pt>
                <c:pt idx="6578">
                  <c:v>7.9276758522737301E-2</c:v>
                </c:pt>
                <c:pt idx="6579">
                  <c:v>7.9276758522737301E-2</c:v>
                </c:pt>
                <c:pt idx="6580">
                  <c:v>7.9276758522737301E-2</c:v>
                </c:pt>
                <c:pt idx="6581">
                  <c:v>7.9276758522737301E-2</c:v>
                </c:pt>
                <c:pt idx="6582">
                  <c:v>7.9276758522737301E-2</c:v>
                </c:pt>
                <c:pt idx="6583">
                  <c:v>7.9276758522737301E-2</c:v>
                </c:pt>
                <c:pt idx="6584">
                  <c:v>7.9276758522737301E-2</c:v>
                </c:pt>
                <c:pt idx="6585">
                  <c:v>7.9276758522737301E-2</c:v>
                </c:pt>
                <c:pt idx="6586">
                  <c:v>7.9276758522737301E-2</c:v>
                </c:pt>
                <c:pt idx="6587">
                  <c:v>7.9276758522737301E-2</c:v>
                </c:pt>
                <c:pt idx="6588">
                  <c:v>7.9276758522737301E-2</c:v>
                </c:pt>
                <c:pt idx="6589">
                  <c:v>7.9276758522737301E-2</c:v>
                </c:pt>
                <c:pt idx="6590">
                  <c:v>7.9276758522737301E-2</c:v>
                </c:pt>
                <c:pt idx="6591">
                  <c:v>7.9276758522737301E-2</c:v>
                </c:pt>
                <c:pt idx="6592">
                  <c:v>7.9276758522737301E-2</c:v>
                </c:pt>
                <c:pt idx="6593">
                  <c:v>7.9276758522737301E-2</c:v>
                </c:pt>
                <c:pt idx="6594">
                  <c:v>7.9276758522737301E-2</c:v>
                </c:pt>
                <c:pt idx="6595">
                  <c:v>7.9276758522737301E-2</c:v>
                </c:pt>
                <c:pt idx="6596">
                  <c:v>7.9276758522737301E-2</c:v>
                </c:pt>
                <c:pt idx="6597">
                  <c:v>7.9276758522737301E-2</c:v>
                </c:pt>
                <c:pt idx="6598">
                  <c:v>7.9276758522737301E-2</c:v>
                </c:pt>
                <c:pt idx="6599">
                  <c:v>7.9276758522737301E-2</c:v>
                </c:pt>
                <c:pt idx="6600">
                  <c:v>7.9276758522737301E-2</c:v>
                </c:pt>
                <c:pt idx="6601">
                  <c:v>7.9276758522737301E-2</c:v>
                </c:pt>
                <c:pt idx="6602">
                  <c:v>7.9276758522737301E-2</c:v>
                </c:pt>
                <c:pt idx="6603">
                  <c:v>7.9276758522737301E-2</c:v>
                </c:pt>
                <c:pt idx="6604">
                  <c:v>7.9276758522737301E-2</c:v>
                </c:pt>
                <c:pt idx="6605">
                  <c:v>7.9276758522737301E-2</c:v>
                </c:pt>
                <c:pt idx="6606">
                  <c:v>7.9276758522737301E-2</c:v>
                </c:pt>
                <c:pt idx="6607">
                  <c:v>7.9276758522737301E-2</c:v>
                </c:pt>
                <c:pt idx="6608">
                  <c:v>7.9276758522737301E-2</c:v>
                </c:pt>
                <c:pt idx="6609">
                  <c:v>7.9276758522737301E-2</c:v>
                </c:pt>
                <c:pt idx="6610">
                  <c:v>7.9276758522737301E-2</c:v>
                </c:pt>
                <c:pt idx="6611">
                  <c:v>7.9276758522737301E-2</c:v>
                </c:pt>
                <c:pt idx="6612">
                  <c:v>7.9276758522737301E-2</c:v>
                </c:pt>
                <c:pt idx="6613">
                  <c:v>7.9276758522737301E-2</c:v>
                </c:pt>
                <c:pt idx="6614">
                  <c:v>7.9276758522737301E-2</c:v>
                </c:pt>
                <c:pt idx="6615">
                  <c:v>7.9276758522737301E-2</c:v>
                </c:pt>
                <c:pt idx="6616">
                  <c:v>7.9276758522737301E-2</c:v>
                </c:pt>
                <c:pt idx="6617">
                  <c:v>7.9276758522737301E-2</c:v>
                </c:pt>
                <c:pt idx="6618">
                  <c:v>7.9276758522737301E-2</c:v>
                </c:pt>
                <c:pt idx="6619">
                  <c:v>7.9276758522737301E-2</c:v>
                </c:pt>
                <c:pt idx="6620">
                  <c:v>7.9276758522737301E-2</c:v>
                </c:pt>
                <c:pt idx="6621">
                  <c:v>7.9276758522737301E-2</c:v>
                </c:pt>
                <c:pt idx="6622">
                  <c:v>7.9276758522737301E-2</c:v>
                </c:pt>
                <c:pt idx="6623">
                  <c:v>7.9276758522737301E-2</c:v>
                </c:pt>
                <c:pt idx="6624">
                  <c:v>7.9276758522737301E-2</c:v>
                </c:pt>
                <c:pt idx="6625">
                  <c:v>7.9276758522737301E-2</c:v>
                </c:pt>
                <c:pt idx="6626">
                  <c:v>7.9276758522737301E-2</c:v>
                </c:pt>
                <c:pt idx="6627">
                  <c:v>7.9276758522737301E-2</c:v>
                </c:pt>
                <c:pt idx="6628">
                  <c:v>7.9276758522737301E-2</c:v>
                </c:pt>
                <c:pt idx="6629">
                  <c:v>7.9276758522737301E-2</c:v>
                </c:pt>
                <c:pt idx="6630">
                  <c:v>7.9276758522737301E-2</c:v>
                </c:pt>
                <c:pt idx="6631">
                  <c:v>7.9276758522737301E-2</c:v>
                </c:pt>
                <c:pt idx="6632">
                  <c:v>7.9276758522737301E-2</c:v>
                </c:pt>
                <c:pt idx="6633">
                  <c:v>7.9276758522737301E-2</c:v>
                </c:pt>
                <c:pt idx="6634">
                  <c:v>7.9276758522737301E-2</c:v>
                </c:pt>
                <c:pt idx="6635">
                  <c:v>7.9276758522737301E-2</c:v>
                </c:pt>
                <c:pt idx="6636">
                  <c:v>7.9276758522737301E-2</c:v>
                </c:pt>
                <c:pt idx="6637">
                  <c:v>7.9276758522737301E-2</c:v>
                </c:pt>
                <c:pt idx="6638">
                  <c:v>7.9276758522737301E-2</c:v>
                </c:pt>
                <c:pt idx="6639">
                  <c:v>7.9276758522737301E-2</c:v>
                </c:pt>
                <c:pt idx="6640">
                  <c:v>7.9276758522737301E-2</c:v>
                </c:pt>
                <c:pt idx="6641">
                  <c:v>7.9276758522737301E-2</c:v>
                </c:pt>
                <c:pt idx="6642">
                  <c:v>7.9276758522737301E-2</c:v>
                </c:pt>
                <c:pt idx="6643">
                  <c:v>7.9276758522737301E-2</c:v>
                </c:pt>
                <c:pt idx="6644">
                  <c:v>7.9276758522737301E-2</c:v>
                </c:pt>
                <c:pt idx="6645">
                  <c:v>7.9276758522737301E-2</c:v>
                </c:pt>
                <c:pt idx="6646">
                  <c:v>7.9276758522737301E-2</c:v>
                </c:pt>
                <c:pt idx="6647">
                  <c:v>7.9276758522737301E-2</c:v>
                </c:pt>
                <c:pt idx="6648">
                  <c:v>7.9276758522737301E-2</c:v>
                </c:pt>
                <c:pt idx="6649">
                  <c:v>7.9276758522737301E-2</c:v>
                </c:pt>
                <c:pt idx="6650">
                  <c:v>7.9276758522737301E-2</c:v>
                </c:pt>
                <c:pt idx="6651">
                  <c:v>7.9276758522737301E-2</c:v>
                </c:pt>
                <c:pt idx="6652">
                  <c:v>7.9276758522737301E-2</c:v>
                </c:pt>
                <c:pt idx="6653">
                  <c:v>7.9276758522737301E-2</c:v>
                </c:pt>
                <c:pt idx="6654">
                  <c:v>7.9276758522737301E-2</c:v>
                </c:pt>
                <c:pt idx="6655">
                  <c:v>7.9276758522737301E-2</c:v>
                </c:pt>
                <c:pt idx="6656">
                  <c:v>7.9276758522737301E-2</c:v>
                </c:pt>
                <c:pt idx="6657">
                  <c:v>7.9276758522737301E-2</c:v>
                </c:pt>
                <c:pt idx="6658">
                  <c:v>7.9276758522737301E-2</c:v>
                </c:pt>
                <c:pt idx="6659">
                  <c:v>7.9276758522737301E-2</c:v>
                </c:pt>
                <c:pt idx="6660">
                  <c:v>7.9276758522737301E-2</c:v>
                </c:pt>
                <c:pt idx="6661">
                  <c:v>7.9276758522737301E-2</c:v>
                </c:pt>
                <c:pt idx="6662">
                  <c:v>7.9276758522737301E-2</c:v>
                </c:pt>
                <c:pt idx="6663">
                  <c:v>7.9276758522737301E-2</c:v>
                </c:pt>
                <c:pt idx="6664">
                  <c:v>7.9276758522737301E-2</c:v>
                </c:pt>
                <c:pt idx="6665">
                  <c:v>7.9276758522737301E-2</c:v>
                </c:pt>
                <c:pt idx="6666">
                  <c:v>7.9276758522737301E-2</c:v>
                </c:pt>
                <c:pt idx="6667">
                  <c:v>7.9276758522737301E-2</c:v>
                </c:pt>
                <c:pt idx="6668">
                  <c:v>7.9276758522737301E-2</c:v>
                </c:pt>
                <c:pt idx="6669">
                  <c:v>7.9276758522737301E-2</c:v>
                </c:pt>
                <c:pt idx="6670">
                  <c:v>7.9276758522737301E-2</c:v>
                </c:pt>
                <c:pt idx="6671">
                  <c:v>7.9276758522737301E-2</c:v>
                </c:pt>
                <c:pt idx="6672">
                  <c:v>7.9276758522737301E-2</c:v>
                </c:pt>
                <c:pt idx="6673">
                  <c:v>7.9276758522737301E-2</c:v>
                </c:pt>
                <c:pt idx="6674">
                  <c:v>7.9276758522737301E-2</c:v>
                </c:pt>
                <c:pt idx="6675">
                  <c:v>7.9276758522737301E-2</c:v>
                </c:pt>
                <c:pt idx="6676">
                  <c:v>7.9276758522737301E-2</c:v>
                </c:pt>
                <c:pt idx="6677">
                  <c:v>7.9276758522737301E-2</c:v>
                </c:pt>
                <c:pt idx="6678">
                  <c:v>7.9276758522737301E-2</c:v>
                </c:pt>
                <c:pt idx="6679">
                  <c:v>7.9276758522737301E-2</c:v>
                </c:pt>
                <c:pt idx="6680">
                  <c:v>7.9276758522737301E-2</c:v>
                </c:pt>
                <c:pt idx="6681">
                  <c:v>7.9276758522737301E-2</c:v>
                </c:pt>
                <c:pt idx="6682">
                  <c:v>7.9276758522737301E-2</c:v>
                </c:pt>
                <c:pt idx="6683">
                  <c:v>7.9276758522737301E-2</c:v>
                </c:pt>
                <c:pt idx="6684">
                  <c:v>7.9276758522737301E-2</c:v>
                </c:pt>
                <c:pt idx="6685">
                  <c:v>7.9276758522737301E-2</c:v>
                </c:pt>
                <c:pt idx="6686">
                  <c:v>7.9276758522737301E-2</c:v>
                </c:pt>
                <c:pt idx="6687">
                  <c:v>7.9276758522737301E-2</c:v>
                </c:pt>
                <c:pt idx="6688">
                  <c:v>7.9276758522737301E-2</c:v>
                </c:pt>
                <c:pt idx="6689">
                  <c:v>7.9276758522737301E-2</c:v>
                </c:pt>
                <c:pt idx="6690">
                  <c:v>7.9276758522737301E-2</c:v>
                </c:pt>
                <c:pt idx="6691">
                  <c:v>7.9276758522737301E-2</c:v>
                </c:pt>
                <c:pt idx="6692">
                  <c:v>7.9276758522737301E-2</c:v>
                </c:pt>
                <c:pt idx="6693">
                  <c:v>7.9276758522737301E-2</c:v>
                </c:pt>
                <c:pt idx="6694">
                  <c:v>7.9276758522737301E-2</c:v>
                </c:pt>
                <c:pt idx="6695">
                  <c:v>7.9276758522737301E-2</c:v>
                </c:pt>
                <c:pt idx="6696">
                  <c:v>7.9276758522737301E-2</c:v>
                </c:pt>
                <c:pt idx="6697">
                  <c:v>7.9276758522737301E-2</c:v>
                </c:pt>
                <c:pt idx="6698">
                  <c:v>7.9276758522737301E-2</c:v>
                </c:pt>
                <c:pt idx="6699">
                  <c:v>7.9276758522737301E-2</c:v>
                </c:pt>
                <c:pt idx="6700">
                  <c:v>7.9276758522737301E-2</c:v>
                </c:pt>
                <c:pt idx="6701">
                  <c:v>7.9276758522737301E-2</c:v>
                </c:pt>
                <c:pt idx="6702">
                  <c:v>7.9276758522737301E-2</c:v>
                </c:pt>
                <c:pt idx="6703">
                  <c:v>7.9276758522737301E-2</c:v>
                </c:pt>
                <c:pt idx="6704">
                  <c:v>7.9276758522737301E-2</c:v>
                </c:pt>
                <c:pt idx="6705">
                  <c:v>7.9276758522737301E-2</c:v>
                </c:pt>
                <c:pt idx="6706">
                  <c:v>7.9276758522737301E-2</c:v>
                </c:pt>
                <c:pt idx="6707">
                  <c:v>7.9276758522737301E-2</c:v>
                </c:pt>
                <c:pt idx="6708">
                  <c:v>7.9276758522737301E-2</c:v>
                </c:pt>
                <c:pt idx="6709">
                  <c:v>7.9276758522737301E-2</c:v>
                </c:pt>
                <c:pt idx="6710">
                  <c:v>7.9276758522737301E-2</c:v>
                </c:pt>
                <c:pt idx="6711">
                  <c:v>7.9276758522737301E-2</c:v>
                </c:pt>
                <c:pt idx="6712">
                  <c:v>7.9276758522737301E-2</c:v>
                </c:pt>
                <c:pt idx="6713">
                  <c:v>7.9276758522737301E-2</c:v>
                </c:pt>
                <c:pt idx="6714">
                  <c:v>7.9276758522737301E-2</c:v>
                </c:pt>
                <c:pt idx="6715">
                  <c:v>7.9276758522737301E-2</c:v>
                </c:pt>
                <c:pt idx="6716">
                  <c:v>7.9276758522737301E-2</c:v>
                </c:pt>
                <c:pt idx="6717">
                  <c:v>7.9276758522737301E-2</c:v>
                </c:pt>
                <c:pt idx="6718">
                  <c:v>7.9276758522737301E-2</c:v>
                </c:pt>
                <c:pt idx="6719">
                  <c:v>7.9276758522737301E-2</c:v>
                </c:pt>
                <c:pt idx="6720">
                  <c:v>7.9276758522737301E-2</c:v>
                </c:pt>
                <c:pt idx="6721">
                  <c:v>7.9276758522737301E-2</c:v>
                </c:pt>
                <c:pt idx="6722">
                  <c:v>7.9276758522737301E-2</c:v>
                </c:pt>
                <c:pt idx="6723">
                  <c:v>7.9276758522737301E-2</c:v>
                </c:pt>
                <c:pt idx="6724">
                  <c:v>7.9276758522737301E-2</c:v>
                </c:pt>
                <c:pt idx="6725">
                  <c:v>7.9276758522737301E-2</c:v>
                </c:pt>
                <c:pt idx="6726">
                  <c:v>7.9276758522737301E-2</c:v>
                </c:pt>
                <c:pt idx="6727">
                  <c:v>7.9276758522737301E-2</c:v>
                </c:pt>
                <c:pt idx="6728">
                  <c:v>7.9276758522737301E-2</c:v>
                </c:pt>
                <c:pt idx="6729">
                  <c:v>7.9276758522737301E-2</c:v>
                </c:pt>
                <c:pt idx="6730">
                  <c:v>7.9276758522737301E-2</c:v>
                </c:pt>
                <c:pt idx="6731">
                  <c:v>7.9276758522737301E-2</c:v>
                </c:pt>
                <c:pt idx="6732">
                  <c:v>7.9276758522737301E-2</c:v>
                </c:pt>
                <c:pt idx="6733">
                  <c:v>7.9276758522737301E-2</c:v>
                </c:pt>
                <c:pt idx="6734">
                  <c:v>7.9276758522737301E-2</c:v>
                </c:pt>
                <c:pt idx="6735">
                  <c:v>7.9276758522737301E-2</c:v>
                </c:pt>
                <c:pt idx="6736">
                  <c:v>7.9276758522737301E-2</c:v>
                </c:pt>
                <c:pt idx="6737">
                  <c:v>7.9276758522737301E-2</c:v>
                </c:pt>
                <c:pt idx="6738">
                  <c:v>7.9276758522737301E-2</c:v>
                </c:pt>
                <c:pt idx="6739">
                  <c:v>7.9276758522737301E-2</c:v>
                </c:pt>
                <c:pt idx="6740">
                  <c:v>7.9276758522737301E-2</c:v>
                </c:pt>
                <c:pt idx="6741">
                  <c:v>7.9276758522737301E-2</c:v>
                </c:pt>
                <c:pt idx="6742">
                  <c:v>7.9276758522737301E-2</c:v>
                </c:pt>
                <c:pt idx="6743">
                  <c:v>7.9276758522737301E-2</c:v>
                </c:pt>
                <c:pt idx="6744">
                  <c:v>7.9276758522737301E-2</c:v>
                </c:pt>
                <c:pt idx="6745">
                  <c:v>7.9276758522737301E-2</c:v>
                </c:pt>
                <c:pt idx="6746">
                  <c:v>7.9276758522737301E-2</c:v>
                </c:pt>
                <c:pt idx="6747">
                  <c:v>7.9276758522737301E-2</c:v>
                </c:pt>
                <c:pt idx="6748">
                  <c:v>7.9276758522737301E-2</c:v>
                </c:pt>
                <c:pt idx="6749">
                  <c:v>7.9276758522737301E-2</c:v>
                </c:pt>
                <c:pt idx="6750">
                  <c:v>7.9276758522737301E-2</c:v>
                </c:pt>
                <c:pt idx="6751">
                  <c:v>7.9276758522737301E-2</c:v>
                </c:pt>
                <c:pt idx="6752">
                  <c:v>7.9276758522737301E-2</c:v>
                </c:pt>
                <c:pt idx="6753">
                  <c:v>7.9276758522737301E-2</c:v>
                </c:pt>
                <c:pt idx="6754">
                  <c:v>7.9276758522737301E-2</c:v>
                </c:pt>
                <c:pt idx="6755">
                  <c:v>7.9276758522737301E-2</c:v>
                </c:pt>
                <c:pt idx="6756">
                  <c:v>7.9276758522737301E-2</c:v>
                </c:pt>
                <c:pt idx="6757">
                  <c:v>7.9276758522737301E-2</c:v>
                </c:pt>
                <c:pt idx="6758">
                  <c:v>7.9276758522737301E-2</c:v>
                </c:pt>
                <c:pt idx="6759">
                  <c:v>7.9276758522737301E-2</c:v>
                </c:pt>
                <c:pt idx="6760">
                  <c:v>7.9276758522737301E-2</c:v>
                </c:pt>
                <c:pt idx="6761">
                  <c:v>7.9276758522737301E-2</c:v>
                </c:pt>
                <c:pt idx="6762">
                  <c:v>7.9276758522737301E-2</c:v>
                </c:pt>
                <c:pt idx="6763">
                  <c:v>7.9276758522737301E-2</c:v>
                </c:pt>
                <c:pt idx="6764">
                  <c:v>7.9276758522737301E-2</c:v>
                </c:pt>
                <c:pt idx="6765">
                  <c:v>7.9276758522737301E-2</c:v>
                </c:pt>
                <c:pt idx="6766">
                  <c:v>7.9276758522737301E-2</c:v>
                </c:pt>
                <c:pt idx="6767">
                  <c:v>7.9276758522737301E-2</c:v>
                </c:pt>
                <c:pt idx="6768">
                  <c:v>7.9276758522737301E-2</c:v>
                </c:pt>
                <c:pt idx="6769">
                  <c:v>7.9276758522737301E-2</c:v>
                </c:pt>
                <c:pt idx="6770">
                  <c:v>7.9276758522737301E-2</c:v>
                </c:pt>
                <c:pt idx="6771">
                  <c:v>7.9276758522737301E-2</c:v>
                </c:pt>
                <c:pt idx="6772">
                  <c:v>7.9276758522737301E-2</c:v>
                </c:pt>
                <c:pt idx="6773">
                  <c:v>7.9276758522737301E-2</c:v>
                </c:pt>
                <c:pt idx="6774">
                  <c:v>7.9276758522737301E-2</c:v>
                </c:pt>
                <c:pt idx="6775">
                  <c:v>7.9276758522737301E-2</c:v>
                </c:pt>
                <c:pt idx="6776">
                  <c:v>7.9276758522737301E-2</c:v>
                </c:pt>
                <c:pt idx="6777">
                  <c:v>7.9276758522737301E-2</c:v>
                </c:pt>
                <c:pt idx="6778">
                  <c:v>7.9276758522737398E-2</c:v>
                </c:pt>
                <c:pt idx="6779">
                  <c:v>7.9276758522737398E-2</c:v>
                </c:pt>
                <c:pt idx="6780">
                  <c:v>7.9276758522737398E-2</c:v>
                </c:pt>
                <c:pt idx="6781">
                  <c:v>7.9276758522737398E-2</c:v>
                </c:pt>
                <c:pt idx="6782">
                  <c:v>7.9276758522737398E-2</c:v>
                </c:pt>
                <c:pt idx="6783">
                  <c:v>7.9276758522737398E-2</c:v>
                </c:pt>
                <c:pt idx="6784">
                  <c:v>7.9276758522737398E-2</c:v>
                </c:pt>
                <c:pt idx="6785">
                  <c:v>7.9276758522737398E-2</c:v>
                </c:pt>
                <c:pt idx="6786">
                  <c:v>7.9276758522737398E-2</c:v>
                </c:pt>
                <c:pt idx="6787">
                  <c:v>7.9276758522737398E-2</c:v>
                </c:pt>
                <c:pt idx="6788">
                  <c:v>7.9276758522737398E-2</c:v>
                </c:pt>
                <c:pt idx="6789">
                  <c:v>7.9276758522737398E-2</c:v>
                </c:pt>
                <c:pt idx="6790">
                  <c:v>7.9276758522737398E-2</c:v>
                </c:pt>
                <c:pt idx="6791">
                  <c:v>7.9276758522737398E-2</c:v>
                </c:pt>
                <c:pt idx="6792">
                  <c:v>7.9276758522737398E-2</c:v>
                </c:pt>
                <c:pt idx="6793">
                  <c:v>7.9276758522737398E-2</c:v>
                </c:pt>
                <c:pt idx="6794">
                  <c:v>7.9276758522737398E-2</c:v>
                </c:pt>
                <c:pt idx="6795">
                  <c:v>7.9276758522737398E-2</c:v>
                </c:pt>
                <c:pt idx="6796">
                  <c:v>7.9276758522737398E-2</c:v>
                </c:pt>
                <c:pt idx="6797">
                  <c:v>7.9276758522737398E-2</c:v>
                </c:pt>
                <c:pt idx="6798">
                  <c:v>7.9276758522737398E-2</c:v>
                </c:pt>
                <c:pt idx="6799">
                  <c:v>7.9276758522737398E-2</c:v>
                </c:pt>
                <c:pt idx="6800">
                  <c:v>7.9276758522737398E-2</c:v>
                </c:pt>
                <c:pt idx="6801">
                  <c:v>7.9276758522737398E-2</c:v>
                </c:pt>
                <c:pt idx="6802">
                  <c:v>7.9276758522737398E-2</c:v>
                </c:pt>
                <c:pt idx="6803">
                  <c:v>7.9276758522737398E-2</c:v>
                </c:pt>
                <c:pt idx="6804">
                  <c:v>7.9276758522737398E-2</c:v>
                </c:pt>
                <c:pt idx="6805">
                  <c:v>7.9276758522737398E-2</c:v>
                </c:pt>
                <c:pt idx="6806">
                  <c:v>7.9276758522737398E-2</c:v>
                </c:pt>
                <c:pt idx="6807">
                  <c:v>7.9276758522737398E-2</c:v>
                </c:pt>
                <c:pt idx="6808">
                  <c:v>7.9276758522737398E-2</c:v>
                </c:pt>
                <c:pt idx="6809">
                  <c:v>7.9276758522737398E-2</c:v>
                </c:pt>
                <c:pt idx="6810">
                  <c:v>7.9276758522737398E-2</c:v>
                </c:pt>
                <c:pt idx="6811">
                  <c:v>7.9276758522737398E-2</c:v>
                </c:pt>
                <c:pt idx="6812">
                  <c:v>7.9276758522737398E-2</c:v>
                </c:pt>
                <c:pt idx="6813">
                  <c:v>7.9276758522737398E-2</c:v>
                </c:pt>
                <c:pt idx="6814">
                  <c:v>7.9276758522737398E-2</c:v>
                </c:pt>
                <c:pt idx="6815">
                  <c:v>7.9276758522737398E-2</c:v>
                </c:pt>
                <c:pt idx="6816">
                  <c:v>7.9276758522737398E-2</c:v>
                </c:pt>
                <c:pt idx="6817">
                  <c:v>7.9276758522737398E-2</c:v>
                </c:pt>
                <c:pt idx="6818">
                  <c:v>7.9276758522737398E-2</c:v>
                </c:pt>
                <c:pt idx="6819">
                  <c:v>7.9276758522737398E-2</c:v>
                </c:pt>
                <c:pt idx="6820">
                  <c:v>7.9276758522737398E-2</c:v>
                </c:pt>
                <c:pt idx="6821">
                  <c:v>7.9276758522737398E-2</c:v>
                </c:pt>
                <c:pt idx="6822">
                  <c:v>7.9276758522737398E-2</c:v>
                </c:pt>
                <c:pt idx="6823">
                  <c:v>7.9276758522737398E-2</c:v>
                </c:pt>
                <c:pt idx="6824">
                  <c:v>7.9276758522737398E-2</c:v>
                </c:pt>
                <c:pt idx="6825">
                  <c:v>7.9276758522737398E-2</c:v>
                </c:pt>
                <c:pt idx="6826">
                  <c:v>7.9276758522737398E-2</c:v>
                </c:pt>
                <c:pt idx="6827">
                  <c:v>7.9276758522737398E-2</c:v>
                </c:pt>
                <c:pt idx="6828">
                  <c:v>7.9276758522737398E-2</c:v>
                </c:pt>
                <c:pt idx="6829">
                  <c:v>7.9276758522737398E-2</c:v>
                </c:pt>
                <c:pt idx="6830">
                  <c:v>7.9276758522737398E-2</c:v>
                </c:pt>
                <c:pt idx="6831">
                  <c:v>7.9276758522737398E-2</c:v>
                </c:pt>
                <c:pt idx="6832">
                  <c:v>7.9276758522737398E-2</c:v>
                </c:pt>
                <c:pt idx="6833">
                  <c:v>7.9276758522737398E-2</c:v>
                </c:pt>
                <c:pt idx="6834">
                  <c:v>7.9276758522737398E-2</c:v>
                </c:pt>
                <c:pt idx="6835">
                  <c:v>7.9276758522737398E-2</c:v>
                </c:pt>
                <c:pt idx="6836">
                  <c:v>7.9276758522737398E-2</c:v>
                </c:pt>
                <c:pt idx="6837">
                  <c:v>7.9276758522737398E-2</c:v>
                </c:pt>
                <c:pt idx="6838">
                  <c:v>7.9276758522737398E-2</c:v>
                </c:pt>
                <c:pt idx="6839">
                  <c:v>7.9276758522737398E-2</c:v>
                </c:pt>
                <c:pt idx="6840">
                  <c:v>7.9276758522737398E-2</c:v>
                </c:pt>
                <c:pt idx="6841">
                  <c:v>7.9276758522737398E-2</c:v>
                </c:pt>
                <c:pt idx="6842">
                  <c:v>7.9276758522737398E-2</c:v>
                </c:pt>
                <c:pt idx="6843">
                  <c:v>7.9276758522737398E-2</c:v>
                </c:pt>
                <c:pt idx="6844">
                  <c:v>7.9276758522737398E-2</c:v>
                </c:pt>
                <c:pt idx="6845">
                  <c:v>7.9276758522737398E-2</c:v>
                </c:pt>
                <c:pt idx="6846">
                  <c:v>7.9276758522737398E-2</c:v>
                </c:pt>
                <c:pt idx="6847">
                  <c:v>7.9276758522737398E-2</c:v>
                </c:pt>
                <c:pt idx="6848">
                  <c:v>7.9276758522737398E-2</c:v>
                </c:pt>
                <c:pt idx="6849">
                  <c:v>7.9276758522737398E-2</c:v>
                </c:pt>
                <c:pt idx="6850">
                  <c:v>7.9276758522737398E-2</c:v>
                </c:pt>
                <c:pt idx="6851">
                  <c:v>7.9276758522737398E-2</c:v>
                </c:pt>
                <c:pt idx="6852">
                  <c:v>7.9276758522737398E-2</c:v>
                </c:pt>
                <c:pt idx="6853">
                  <c:v>7.9276758522737398E-2</c:v>
                </c:pt>
                <c:pt idx="6854">
                  <c:v>7.9276758522737398E-2</c:v>
                </c:pt>
                <c:pt idx="6855">
                  <c:v>7.9276758522737398E-2</c:v>
                </c:pt>
                <c:pt idx="6856">
                  <c:v>7.9276758522737398E-2</c:v>
                </c:pt>
                <c:pt idx="6857">
                  <c:v>7.9276758522737398E-2</c:v>
                </c:pt>
                <c:pt idx="6858">
                  <c:v>7.9276758522737398E-2</c:v>
                </c:pt>
                <c:pt idx="6859">
                  <c:v>7.9276758522737398E-2</c:v>
                </c:pt>
                <c:pt idx="6860">
                  <c:v>7.9276758522737398E-2</c:v>
                </c:pt>
                <c:pt idx="6861">
                  <c:v>7.9276758522737398E-2</c:v>
                </c:pt>
                <c:pt idx="6862">
                  <c:v>7.9276758522737398E-2</c:v>
                </c:pt>
                <c:pt idx="6863">
                  <c:v>7.9276758522737398E-2</c:v>
                </c:pt>
                <c:pt idx="6864">
                  <c:v>7.9276758522737398E-2</c:v>
                </c:pt>
                <c:pt idx="6865">
                  <c:v>7.9276758522737398E-2</c:v>
                </c:pt>
                <c:pt idx="6866">
                  <c:v>7.9276758522737398E-2</c:v>
                </c:pt>
                <c:pt idx="6867">
                  <c:v>7.9276758522737398E-2</c:v>
                </c:pt>
                <c:pt idx="6868">
                  <c:v>7.9276758522737398E-2</c:v>
                </c:pt>
                <c:pt idx="6869">
                  <c:v>7.9276758522737398E-2</c:v>
                </c:pt>
                <c:pt idx="6870">
                  <c:v>7.9276758522737398E-2</c:v>
                </c:pt>
                <c:pt idx="6871">
                  <c:v>7.9276758522737398E-2</c:v>
                </c:pt>
                <c:pt idx="6872">
                  <c:v>7.9276758522737398E-2</c:v>
                </c:pt>
                <c:pt idx="6873">
                  <c:v>7.9276758522737398E-2</c:v>
                </c:pt>
                <c:pt idx="6874">
                  <c:v>7.9276758522737398E-2</c:v>
                </c:pt>
                <c:pt idx="6875">
                  <c:v>7.9276758522737398E-2</c:v>
                </c:pt>
                <c:pt idx="6876">
                  <c:v>7.9276758522737398E-2</c:v>
                </c:pt>
                <c:pt idx="6877">
                  <c:v>7.9276758522737398E-2</c:v>
                </c:pt>
                <c:pt idx="6878">
                  <c:v>7.9276758522737398E-2</c:v>
                </c:pt>
                <c:pt idx="6879">
                  <c:v>7.9276758522737398E-2</c:v>
                </c:pt>
                <c:pt idx="6880">
                  <c:v>7.9276758522737398E-2</c:v>
                </c:pt>
                <c:pt idx="6881">
                  <c:v>7.9276758522737398E-2</c:v>
                </c:pt>
                <c:pt idx="6882">
                  <c:v>7.9276758522737398E-2</c:v>
                </c:pt>
                <c:pt idx="6883">
                  <c:v>7.9276758522737398E-2</c:v>
                </c:pt>
                <c:pt idx="6884">
                  <c:v>7.9276758522737398E-2</c:v>
                </c:pt>
                <c:pt idx="6885">
                  <c:v>7.9276758522737398E-2</c:v>
                </c:pt>
                <c:pt idx="6886">
                  <c:v>7.9276758522737398E-2</c:v>
                </c:pt>
                <c:pt idx="6887">
                  <c:v>7.9276758522737398E-2</c:v>
                </c:pt>
                <c:pt idx="6888">
                  <c:v>7.9276758522737398E-2</c:v>
                </c:pt>
                <c:pt idx="6889">
                  <c:v>7.9276758522737398E-2</c:v>
                </c:pt>
                <c:pt idx="6890">
                  <c:v>7.9276758522737398E-2</c:v>
                </c:pt>
                <c:pt idx="6891">
                  <c:v>7.9276758522737398E-2</c:v>
                </c:pt>
                <c:pt idx="6892">
                  <c:v>7.9276758522737398E-2</c:v>
                </c:pt>
                <c:pt idx="6893">
                  <c:v>7.9276758522737398E-2</c:v>
                </c:pt>
                <c:pt idx="6894">
                  <c:v>7.9276758522737398E-2</c:v>
                </c:pt>
                <c:pt idx="6895">
                  <c:v>7.9276758522737398E-2</c:v>
                </c:pt>
                <c:pt idx="6896">
                  <c:v>7.9276758522737398E-2</c:v>
                </c:pt>
                <c:pt idx="6897">
                  <c:v>7.9276758522737398E-2</c:v>
                </c:pt>
                <c:pt idx="6898">
                  <c:v>7.9276758522737398E-2</c:v>
                </c:pt>
                <c:pt idx="6899">
                  <c:v>7.9276758522737398E-2</c:v>
                </c:pt>
                <c:pt idx="6900">
                  <c:v>7.9276758522737398E-2</c:v>
                </c:pt>
                <c:pt idx="6901">
                  <c:v>7.9276758522737398E-2</c:v>
                </c:pt>
                <c:pt idx="6902">
                  <c:v>7.9276758522737398E-2</c:v>
                </c:pt>
                <c:pt idx="6903">
                  <c:v>7.9276758522737398E-2</c:v>
                </c:pt>
                <c:pt idx="6904">
                  <c:v>7.9276758522737301E-2</c:v>
                </c:pt>
                <c:pt idx="6905">
                  <c:v>7.9276758522737301E-2</c:v>
                </c:pt>
                <c:pt idx="6906">
                  <c:v>7.9276758522737301E-2</c:v>
                </c:pt>
                <c:pt idx="6907">
                  <c:v>7.9276758522737301E-2</c:v>
                </c:pt>
                <c:pt idx="6908">
                  <c:v>7.9276758522737398E-2</c:v>
                </c:pt>
                <c:pt idx="6909">
                  <c:v>7.9276758522737398E-2</c:v>
                </c:pt>
                <c:pt idx="6910">
                  <c:v>7.9276758522737398E-2</c:v>
                </c:pt>
                <c:pt idx="6911">
                  <c:v>7.9276758522737398E-2</c:v>
                </c:pt>
                <c:pt idx="6912">
                  <c:v>7.9276758522737398E-2</c:v>
                </c:pt>
                <c:pt idx="6913">
                  <c:v>7.9276758522737398E-2</c:v>
                </c:pt>
                <c:pt idx="6914">
                  <c:v>7.9276758522737398E-2</c:v>
                </c:pt>
                <c:pt idx="6915">
                  <c:v>7.9276758522737398E-2</c:v>
                </c:pt>
                <c:pt idx="6916">
                  <c:v>7.9276758522737398E-2</c:v>
                </c:pt>
                <c:pt idx="6917">
                  <c:v>7.9276758522737398E-2</c:v>
                </c:pt>
                <c:pt idx="6918">
                  <c:v>7.9276758522737398E-2</c:v>
                </c:pt>
                <c:pt idx="6919">
                  <c:v>7.9276758522737398E-2</c:v>
                </c:pt>
                <c:pt idx="6920">
                  <c:v>7.9276758522737398E-2</c:v>
                </c:pt>
                <c:pt idx="6921">
                  <c:v>7.9276758522737398E-2</c:v>
                </c:pt>
                <c:pt idx="6922">
                  <c:v>7.9276758522737398E-2</c:v>
                </c:pt>
                <c:pt idx="6923">
                  <c:v>7.9276758522737398E-2</c:v>
                </c:pt>
                <c:pt idx="6924">
                  <c:v>7.9276758522737398E-2</c:v>
                </c:pt>
                <c:pt idx="6925">
                  <c:v>7.9276758522737398E-2</c:v>
                </c:pt>
                <c:pt idx="6926">
                  <c:v>7.9276758522737398E-2</c:v>
                </c:pt>
                <c:pt idx="6927">
                  <c:v>7.9276758522737398E-2</c:v>
                </c:pt>
                <c:pt idx="6928">
                  <c:v>7.9276758522737398E-2</c:v>
                </c:pt>
                <c:pt idx="6929">
                  <c:v>7.9276758522737398E-2</c:v>
                </c:pt>
                <c:pt idx="6930">
                  <c:v>7.9276758522737398E-2</c:v>
                </c:pt>
                <c:pt idx="6931">
                  <c:v>7.9276758522737398E-2</c:v>
                </c:pt>
                <c:pt idx="6932">
                  <c:v>7.9276758522737398E-2</c:v>
                </c:pt>
                <c:pt idx="6933">
                  <c:v>7.9276758522737398E-2</c:v>
                </c:pt>
                <c:pt idx="6934">
                  <c:v>7.9276758522737398E-2</c:v>
                </c:pt>
                <c:pt idx="6935">
                  <c:v>7.9276758522737398E-2</c:v>
                </c:pt>
                <c:pt idx="6936">
                  <c:v>7.9276758522737398E-2</c:v>
                </c:pt>
                <c:pt idx="6937">
                  <c:v>7.9276758522737398E-2</c:v>
                </c:pt>
                <c:pt idx="6938">
                  <c:v>7.9276758522737398E-2</c:v>
                </c:pt>
                <c:pt idx="6939">
                  <c:v>7.9276758522737398E-2</c:v>
                </c:pt>
                <c:pt idx="6940">
                  <c:v>7.9276758522737398E-2</c:v>
                </c:pt>
                <c:pt idx="6941">
                  <c:v>7.9276758522737398E-2</c:v>
                </c:pt>
                <c:pt idx="6942">
                  <c:v>7.9276758522737398E-2</c:v>
                </c:pt>
                <c:pt idx="6943">
                  <c:v>7.9276758522737398E-2</c:v>
                </c:pt>
                <c:pt idx="6944">
                  <c:v>7.9276758522737398E-2</c:v>
                </c:pt>
                <c:pt idx="6945">
                  <c:v>7.9276758522737398E-2</c:v>
                </c:pt>
                <c:pt idx="6946">
                  <c:v>7.9276758522737398E-2</c:v>
                </c:pt>
                <c:pt idx="6947">
                  <c:v>7.9276758522737398E-2</c:v>
                </c:pt>
                <c:pt idx="6948">
                  <c:v>7.9276758522737398E-2</c:v>
                </c:pt>
                <c:pt idx="6949">
                  <c:v>7.9276758522737398E-2</c:v>
                </c:pt>
                <c:pt idx="6950">
                  <c:v>7.9276758522737398E-2</c:v>
                </c:pt>
                <c:pt idx="6951">
                  <c:v>7.9276758522737398E-2</c:v>
                </c:pt>
                <c:pt idx="6952">
                  <c:v>7.9276758522737398E-2</c:v>
                </c:pt>
                <c:pt idx="6953">
                  <c:v>7.9276758522737398E-2</c:v>
                </c:pt>
                <c:pt idx="6954">
                  <c:v>7.9276758522737398E-2</c:v>
                </c:pt>
                <c:pt idx="6955">
                  <c:v>7.9276758522737398E-2</c:v>
                </c:pt>
                <c:pt idx="6956">
                  <c:v>7.9276758522737398E-2</c:v>
                </c:pt>
                <c:pt idx="6957">
                  <c:v>7.9276758522737398E-2</c:v>
                </c:pt>
                <c:pt idx="6958">
                  <c:v>7.9276758522737398E-2</c:v>
                </c:pt>
                <c:pt idx="6959">
                  <c:v>7.9276758522737398E-2</c:v>
                </c:pt>
                <c:pt idx="6960">
                  <c:v>7.9276758522737398E-2</c:v>
                </c:pt>
                <c:pt idx="6961">
                  <c:v>7.9276758522737398E-2</c:v>
                </c:pt>
                <c:pt idx="6962">
                  <c:v>7.9276758522737398E-2</c:v>
                </c:pt>
                <c:pt idx="6963">
                  <c:v>7.9276758522737398E-2</c:v>
                </c:pt>
                <c:pt idx="6964">
                  <c:v>7.9276758522737398E-2</c:v>
                </c:pt>
                <c:pt idx="6965">
                  <c:v>7.9276758522737398E-2</c:v>
                </c:pt>
                <c:pt idx="6966">
                  <c:v>7.9276758522737398E-2</c:v>
                </c:pt>
                <c:pt idx="6967">
                  <c:v>7.9276758522737398E-2</c:v>
                </c:pt>
                <c:pt idx="6968">
                  <c:v>7.9276758522737398E-2</c:v>
                </c:pt>
                <c:pt idx="6969">
                  <c:v>7.9276758522737398E-2</c:v>
                </c:pt>
                <c:pt idx="6970">
                  <c:v>7.9276758522737398E-2</c:v>
                </c:pt>
                <c:pt idx="6971">
                  <c:v>7.9276758522737398E-2</c:v>
                </c:pt>
                <c:pt idx="6972">
                  <c:v>7.9276758522737398E-2</c:v>
                </c:pt>
                <c:pt idx="6973">
                  <c:v>7.9276758522737398E-2</c:v>
                </c:pt>
                <c:pt idx="6974">
                  <c:v>7.9276758522737398E-2</c:v>
                </c:pt>
                <c:pt idx="6975">
                  <c:v>7.9276758522737398E-2</c:v>
                </c:pt>
                <c:pt idx="6976">
                  <c:v>7.9276758522737398E-2</c:v>
                </c:pt>
                <c:pt idx="6977">
                  <c:v>7.9276758522737398E-2</c:v>
                </c:pt>
                <c:pt idx="6978">
                  <c:v>7.9276758522737398E-2</c:v>
                </c:pt>
                <c:pt idx="6979">
                  <c:v>7.9276758522737398E-2</c:v>
                </c:pt>
                <c:pt idx="6980">
                  <c:v>7.9276758522737398E-2</c:v>
                </c:pt>
                <c:pt idx="6981">
                  <c:v>7.9276758522737398E-2</c:v>
                </c:pt>
                <c:pt idx="6982">
                  <c:v>7.9276758522737398E-2</c:v>
                </c:pt>
                <c:pt idx="6983">
                  <c:v>7.9276758522737398E-2</c:v>
                </c:pt>
                <c:pt idx="6984">
                  <c:v>7.9276758522737398E-2</c:v>
                </c:pt>
                <c:pt idx="6985">
                  <c:v>7.9276758522737398E-2</c:v>
                </c:pt>
                <c:pt idx="6986">
                  <c:v>7.9276758522737398E-2</c:v>
                </c:pt>
                <c:pt idx="6987">
                  <c:v>7.9276758522737398E-2</c:v>
                </c:pt>
                <c:pt idx="6988">
                  <c:v>7.9276758522737398E-2</c:v>
                </c:pt>
                <c:pt idx="6989">
                  <c:v>7.9276758522737398E-2</c:v>
                </c:pt>
                <c:pt idx="6990">
                  <c:v>7.9276758522737398E-2</c:v>
                </c:pt>
                <c:pt idx="6991">
                  <c:v>7.9276758522737398E-2</c:v>
                </c:pt>
                <c:pt idx="6992">
                  <c:v>7.9276758522737398E-2</c:v>
                </c:pt>
                <c:pt idx="6993">
                  <c:v>7.9276758522737398E-2</c:v>
                </c:pt>
                <c:pt idx="6994">
                  <c:v>7.9276758522737398E-2</c:v>
                </c:pt>
                <c:pt idx="6995">
                  <c:v>7.9276758522737398E-2</c:v>
                </c:pt>
                <c:pt idx="6996">
                  <c:v>7.9276758522737398E-2</c:v>
                </c:pt>
                <c:pt idx="6997">
                  <c:v>7.9276758522737398E-2</c:v>
                </c:pt>
                <c:pt idx="6998">
                  <c:v>7.9276758522737398E-2</c:v>
                </c:pt>
                <c:pt idx="6999">
                  <c:v>7.9276758522737398E-2</c:v>
                </c:pt>
                <c:pt idx="7000">
                  <c:v>7.9276758522737398E-2</c:v>
                </c:pt>
                <c:pt idx="7001">
                  <c:v>7.9276758522737398E-2</c:v>
                </c:pt>
                <c:pt idx="7002">
                  <c:v>7.9276758522737398E-2</c:v>
                </c:pt>
                <c:pt idx="7003">
                  <c:v>7.9276758522737398E-2</c:v>
                </c:pt>
                <c:pt idx="7004">
                  <c:v>7.9276758522737398E-2</c:v>
                </c:pt>
                <c:pt idx="7005">
                  <c:v>7.9276758522737398E-2</c:v>
                </c:pt>
                <c:pt idx="7006">
                  <c:v>7.9276758522737398E-2</c:v>
                </c:pt>
                <c:pt idx="7007">
                  <c:v>7.9276758522737398E-2</c:v>
                </c:pt>
                <c:pt idx="7008">
                  <c:v>7.9276758522737398E-2</c:v>
                </c:pt>
                <c:pt idx="7009">
                  <c:v>7.9276758522737398E-2</c:v>
                </c:pt>
                <c:pt idx="7010">
                  <c:v>7.9276758522737398E-2</c:v>
                </c:pt>
                <c:pt idx="7011">
                  <c:v>7.9276758522737398E-2</c:v>
                </c:pt>
                <c:pt idx="7012">
                  <c:v>7.9276758522737398E-2</c:v>
                </c:pt>
                <c:pt idx="7013">
                  <c:v>7.9276758522737398E-2</c:v>
                </c:pt>
                <c:pt idx="7014">
                  <c:v>7.9276758522737398E-2</c:v>
                </c:pt>
                <c:pt idx="7015">
                  <c:v>7.9276758522737398E-2</c:v>
                </c:pt>
                <c:pt idx="7016">
                  <c:v>7.9276758522737398E-2</c:v>
                </c:pt>
                <c:pt idx="7017">
                  <c:v>7.9276758522737398E-2</c:v>
                </c:pt>
                <c:pt idx="7018">
                  <c:v>7.9276758522737398E-2</c:v>
                </c:pt>
                <c:pt idx="7019">
                  <c:v>7.9276758522737398E-2</c:v>
                </c:pt>
                <c:pt idx="7020">
                  <c:v>7.9276758522737398E-2</c:v>
                </c:pt>
                <c:pt idx="7021">
                  <c:v>7.9276758522737398E-2</c:v>
                </c:pt>
                <c:pt idx="7022">
                  <c:v>7.9276758522737398E-2</c:v>
                </c:pt>
                <c:pt idx="7023">
                  <c:v>7.9276758522737398E-2</c:v>
                </c:pt>
                <c:pt idx="7024">
                  <c:v>7.9276758522737398E-2</c:v>
                </c:pt>
                <c:pt idx="7025">
                  <c:v>7.9276758522737398E-2</c:v>
                </c:pt>
                <c:pt idx="7026">
                  <c:v>7.9276758522737398E-2</c:v>
                </c:pt>
                <c:pt idx="7027">
                  <c:v>7.9276758522737398E-2</c:v>
                </c:pt>
                <c:pt idx="7028">
                  <c:v>7.9276758522737398E-2</c:v>
                </c:pt>
                <c:pt idx="7029">
                  <c:v>7.9276758522737398E-2</c:v>
                </c:pt>
                <c:pt idx="7030">
                  <c:v>7.9276758522737398E-2</c:v>
                </c:pt>
                <c:pt idx="7031">
                  <c:v>7.9276758522737398E-2</c:v>
                </c:pt>
                <c:pt idx="7032">
                  <c:v>7.9276758522737398E-2</c:v>
                </c:pt>
                <c:pt idx="7033">
                  <c:v>7.9276758522737398E-2</c:v>
                </c:pt>
                <c:pt idx="7034">
                  <c:v>7.9276758522737398E-2</c:v>
                </c:pt>
                <c:pt idx="7035">
                  <c:v>7.9276758522737398E-2</c:v>
                </c:pt>
                <c:pt idx="7036">
                  <c:v>7.9276758522737398E-2</c:v>
                </c:pt>
                <c:pt idx="7037">
                  <c:v>7.9276758522737398E-2</c:v>
                </c:pt>
                <c:pt idx="7038">
                  <c:v>7.9276758522737398E-2</c:v>
                </c:pt>
                <c:pt idx="7039">
                  <c:v>7.9276758522737398E-2</c:v>
                </c:pt>
                <c:pt idx="7040">
                  <c:v>7.9276758522737398E-2</c:v>
                </c:pt>
                <c:pt idx="7041">
                  <c:v>7.9276758522737398E-2</c:v>
                </c:pt>
                <c:pt idx="7042">
                  <c:v>7.9276758522737398E-2</c:v>
                </c:pt>
                <c:pt idx="7043">
                  <c:v>7.9276758522737398E-2</c:v>
                </c:pt>
                <c:pt idx="7044">
                  <c:v>7.9276758522737398E-2</c:v>
                </c:pt>
                <c:pt idx="7045">
                  <c:v>7.9276758522737398E-2</c:v>
                </c:pt>
                <c:pt idx="7046">
                  <c:v>7.9276758522737398E-2</c:v>
                </c:pt>
                <c:pt idx="7047">
                  <c:v>7.9276758522737398E-2</c:v>
                </c:pt>
                <c:pt idx="7048">
                  <c:v>7.9276758522737398E-2</c:v>
                </c:pt>
                <c:pt idx="7049">
                  <c:v>7.9276758522737398E-2</c:v>
                </c:pt>
                <c:pt idx="7050">
                  <c:v>7.9276758522737398E-2</c:v>
                </c:pt>
                <c:pt idx="7051">
                  <c:v>7.9276758522737398E-2</c:v>
                </c:pt>
                <c:pt idx="7052">
                  <c:v>7.9276758522737398E-2</c:v>
                </c:pt>
                <c:pt idx="7053">
                  <c:v>7.9276758522737398E-2</c:v>
                </c:pt>
                <c:pt idx="7054">
                  <c:v>7.9276758522737398E-2</c:v>
                </c:pt>
                <c:pt idx="7055">
                  <c:v>7.9276758522737398E-2</c:v>
                </c:pt>
                <c:pt idx="7056">
                  <c:v>7.9276758522737398E-2</c:v>
                </c:pt>
                <c:pt idx="7057">
                  <c:v>7.9276758522737398E-2</c:v>
                </c:pt>
                <c:pt idx="7058">
                  <c:v>7.9276758522737398E-2</c:v>
                </c:pt>
                <c:pt idx="7059">
                  <c:v>7.9276758522737398E-2</c:v>
                </c:pt>
                <c:pt idx="7060">
                  <c:v>7.9276758522737398E-2</c:v>
                </c:pt>
                <c:pt idx="7061">
                  <c:v>7.9276758522737398E-2</c:v>
                </c:pt>
                <c:pt idx="7062">
                  <c:v>7.9276758522737398E-2</c:v>
                </c:pt>
                <c:pt idx="7063">
                  <c:v>7.9276758522737398E-2</c:v>
                </c:pt>
                <c:pt idx="7064">
                  <c:v>7.9276758522737398E-2</c:v>
                </c:pt>
                <c:pt idx="7065">
                  <c:v>7.9276758522737398E-2</c:v>
                </c:pt>
                <c:pt idx="7066">
                  <c:v>7.9276758522737398E-2</c:v>
                </c:pt>
                <c:pt idx="7067">
                  <c:v>7.9276758522737398E-2</c:v>
                </c:pt>
                <c:pt idx="7068">
                  <c:v>7.9276758522737398E-2</c:v>
                </c:pt>
                <c:pt idx="7069">
                  <c:v>7.9276758522737398E-2</c:v>
                </c:pt>
                <c:pt idx="7070">
                  <c:v>7.9276758522737398E-2</c:v>
                </c:pt>
                <c:pt idx="7071">
                  <c:v>7.9276758522737398E-2</c:v>
                </c:pt>
                <c:pt idx="7072">
                  <c:v>7.9276758522737398E-2</c:v>
                </c:pt>
                <c:pt idx="7073">
                  <c:v>7.9276758522737398E-2</c:v>
                </c:pt>
                <c:pt idx="7074">
                  <c:v>7.9276758522737398E-2</c:v>
                </c:pt>
                <c:pt idx="7075">
                  <c:v>7.9276758522737398E-2</c:v>
                </c:pt>
                <c:pt idx="7076">
                  <c:v>7.9276758522737398E-2</c:v>
                </c:pt>
                <c:pt idx="7077">
                  <c:v>7.9276758522737398E-2</c:v>
                </c:pt>
                <c:pt idx="7078">
                  <c:v>7.9276758522737398E-2</c:v>
                </c:pt>
                <c:pt idx="7079">
                  <c:v>7.9276758522737398E-2</c:v>
                </c:pt>
                <c:pt idx="7080">
                  <c:v>7.9276758522737398E-2</c:v>
                </c:pt>
                <c:pt idx="7081">
                  <c:v>7.9276758522737398E-2</c:v>
                </c:pt>
                <c:pt idx="7082">
                  <c:v>7.9276758522737398E-2</c:v>
                </c:pt>
                <c:pt idx="7083">
                  <c:v>7.9276758522737398E-2</c:v>
                </c:pt>
                <c:pt idx="7084">
                  <c:v>7.9276758522737398E-2</c:v>
                </c:pt>
                <c:pt idx="7085">
                  <c:v>7.9276758522737398E-2</c:v>
                </c:pt>
                <c:pt idx="7086">
                  <c:v>7.9276758522737398E-2</c:v>
                </c:pt>
                <c:pt idx="7087">
                  <c:v>7.9276758522737398E-2</c:v>
                </c:pt>
                <c:pt idx="7088">
                  <c:v>7.9276758522737398E-2</c:v>
                </c:pt>
                <c:pt idx="7089">
                  <c:v>7.9276758522737398E-2</c:v>
                </c:pt>
                <c:pt idx="7090">
                  <c:v>7.9276758522737398E-2</c:v>
                </c:pt>
                <c:pt idx="7091">
                  <c:v>7.9276758522737398E-2</c:v>
                </c:pt>
                <c:pt idx="7092">
                  <c:v>7.9276758522737398E-2</c:v>
                </c:pt>
                <c:pt idx="7093">
                  <c:v>7.9276758522737398E-2</c:v>
                </c:pt>
                <c:pt idx="7094">
                  <c:v>7.9276758522737398E-2</c:v>
                </c:pt>
                <c:pt idx="7095">
                  <c:v>7.9276758522737398E-2</c:v>
                </c:pt>
                <c:pt idx="7096">
                  <c:v>7.9276758522737398E-2</c:v>
                </c:pt>
                <c:pt idx="7097">
                  <c:v>7.9276758522737398E-2</c:v>
                </c:pt>
                <c:pt idx="7098">
                  <c:v>7.9276758522737398E-2</c:v>
                </c:pt>
                <c:pt idx="7099">
                  <c:v>7.9276758522737398E-2</c:v>
                </c:pt>
                <c:pt idx="7100">
                  <c:v>7.9276758522737398E-2</c:v>
                </c:pt>
                <c:pt idx="7101">
                  <c:v>7.9276758522737398E-2</c:v>
                </c:pt>
                <c:pt idx="7102">
                  <c:v>7.9276758522737398E-2</c:v>
                </c:pt>
                <c:pt idx="7103">
                  <c:v>7.9276758522737398E-2</c:v>
                </c:pt>
                <c:pt idx="7104">
                  <c:v>7.9276758522737398E-2</c:v>
                </c:pt>
                <c:pt idx="7105">
                  <c:v>7.9276758522737398E-2</c:v>
                </c:pt>
                <c:pt idx="7106">
                  <c:v>7.9276758522737398E-2</c:v>
                </c:pt>
                <c:pt idx="7107">
                  <c:v>7.9276758522737398E-2</c:v>
                </c:pt>
                <c:pt idx="7108">
                  <c:v>7.9276758522737398E-2</c:v>
                </c:pt>
                <c:pt idx="7109">
                  <c:v>7.9276758522737398E-2</c:v>
                </c:pt>
                <c:pt idx="7110">
                  <c:v>7.9276758522737398E-2</c:v>
                </c:pt>
                <c:pt idx="7111">
                  <c:v>7.9276758522737398E-2</c:v>
                </c:pt>
                <c:pt idx="7112">
                  <c:v>7.9276758522737398E-2</c:v>
                </c:pt>
                <c:pt idx="7113">
                  <c:v>7.9276758522737398E-2</c:v>
                </c:pt>
                <c:pt idx="7114">
                  <c:v>7.9276758522737398E-2</c:v>
                </c:pt>
                <c:pt idx="7115">
                  <c:v>7.9276758522737398E-2</c:v>
                </c:pt>
                <c:pt idx="7116">
                  <c:v>7.9276758522737398E-2</c:v>
                </c:pt>
                <c:pt idx="7117">
                  <c:v>7.9276758522737398E-2</c:v>
                </c:pt>
                <c:pt idx="7118">
                  <c:v>7.9276758522737398E-2</c:v>
                </c:pt>
                <c:pt idx="7119">
                  <c:v>7.9276758522737398E-2</c:v>
                </c:pt>
                <c:pt idx="7120">
                  <c:v>7.9276758522737398E-2</c:v>
                </c:pt>
                <c:pt idx="7121">
                  <c:v>7.9276758522737398E-2</c:v>
                </c:pt>
                <c:pt idx="7122">
                  <c:v>7.9276758522737398E-2</c:v>
                </c:pt>
                <c:pt idx="7123">
                  <c:v>7.9276758522737398E-2</c:v>
                </c:pt>
                <c:pt idx="7124">
                  <c:v>7.9276758522737398E-2</c:v>
                </c:pt>
                <c:pt idx="7125">
                  <c:v>7.9276758522737398E-2</c:v>
                </c:pt>
                <c:pt idx="7126">
                  <c:v>7.9276758522737398E-2</c:v>
                </c:pt>
                <c:pt idx="7127">
                  <c:v>7.9276758522737398E-2</c:v>
                </c:pt>
                <c:pt idx="7128">
                  <c:v>7.9276758522737398E-2</c:v>
                </c:pt>
                <c:pt idx="7129">
                  <c:v>7.9276758522737398E-2</c:v>
                </c:pt>
                <c:pt idx="7130">
                  <c:v>7.9276758522737398E-2</c:v>
                </c:pt>
                <c:pt idx="7131">
                  <c:v>7.9276758522737398E-2</c:v>
                </c:pt>
                <c:pt idx="7132">
                  <c:v>7.9276758522737398E-2</c:v>
                </c:pt>
                <c:pt idx="7133">
                  <c:v>7.9276758522737398E-2</c:v>
                </c:pt>
                <c:pt idx="7134">
                  <c:v>7.9276758522737398E-2</c:v>
                </c:pt>
                <c:pt idx="7135">
                  <c:v>7.9276758522737398E-2</c:v>
                </c:pt>
                <c:pt idx="7136">
                  <c:v>7.9276758522737398E-2</c:v>
                </c:pt>
                <c:pt idx="7137">
                  <c:v>7.9276758522737398E-2</c:v>
                </c:pt>
                <c:pt idx="7138">
                  <c:v>7.9276758522737398E-2</c:v>
                </c:pt>
                <c:pt idx="7139">
                  <c:v>7.9276758522737398E-2</c:v>
                </c:pt>
                <c:pt idx="7140">
                  <c:v>7.9276758522737398E-2</c:v>
                </c:pt>
                <c:pt idx="7141">
                  <c:v>7.9276758522737398E-2</c:v>
                </c:pt>
                <c:pt idx="7142">
                  <c:v>7.9276758522737398E-2</c:v>
                </c:pt>
                <c:pt idx="7143">
                  <c:v>7.9276758522737398E-2</c:v>
                </c:pt>
                <c:pt idx="7144">
                  <c:v>7.9276758522737398E-2</c:v>
                </c:pt>
                <c:pt idx="7145">
                  <c:v>7.9276758522737398E-2</c:v>
                </c:pt>
                <c:pt idx="7146">
                  <c:v>7.9276758522737398E-2</c:v>
                </c:pt>
                <c:pt idx="7147">
                  <c:v>7.9276758522737398E-2</c:v>
                </c:pt>
                <c:pt idx="7148">
                  <c:v>7.9276758522737398E-2</c:v>
                </c:pt>
                <c:pt idx="7149">
                  <c:v>7.9276758522737398E-2</c:v>
                </c:pt>
                <c:pt idx="7150">
                  <c:v>7.9276758522737398E-2</c:v>
                </c:pt>
                <c:pt idx="7151">
                  <c:v>7.9276758522737398E-2</c:v>
                </c:pt>
                <c:pt idx="7152">
                  <c:v>7.9276758522737398E-2</c:v>
                </c:pt>
                <c:pt idx="7153">
                  <c:v>7.9276758522737398E-2</c:v>
                </c:pt>
                <c:pt idx="7154">
                  <c:v>7.9276758522737398E-2</c:v>
                </c:pt>
                <c:pt idx="7155">
                  <c:v>7.9276758522737398E-2</c:v>
                </c:pt>
                <c:pt idx="7156">
                  <c:v>7.9276758522737398E-2</c:v>
                </c:pt>
                <c:pt idx="7157">
                  <c:v>7.9276758522737398E-2</c:v>
                </c:pt>
                <c:pt idx="7158">
                  <c:v>7.9276758522737398E-2</c:v>
                </c:pt>
                <c:pt idx="7159">
                  <c:v>7.9276758522737398E-2</c:v>
                </c:pt>
                <c:pt idx="7160">
                  <c:v>7.9276758522737398E-2</c:v>
                </c:pt>
                <c:pt idx="7161">
                  <c:v>7.9276758522737398E-2</c:v>
                </c:pt>
                <c:pt idx="7162">
                  <c:v>7.9276758522737398E-2</c:v>
                </c:pt>
                <c:pt idx="7163">
                  <c:v>7.9276758522737398E-2</c:v>
                </c:pt>
                <c:pt idx="7164">
                  <c:v>7.9276758522737398E-2</c:v>
                </c:pt>
                <c:pt idx="7165">
                  <c:v>7.9276758522737398E-2</c:v>
                </c:pt>
                <c:pt idx="7166">
                  <c:v>7.9276758522737398E-2</c:v>
                </c:pt>
                <c:pt idx="7167">
                  <c:v>7.9276758522737398E-2</c:v>
                </c:pt>
                <c:pt idx="7168">
                  <c:v>7.9276758522737398E-2</c:v>
                </c:pt>
                <c:pt idx="7169">
                  <c:v>7.9276758522737398E-2</c:v>
                </c:pt>
                <c:pt idx="7170">
                  <c:v>7.9276758522737398E-2</c:v>
                </c:pt>
                <c:pt idx="7171">
                  <c:v>7.9276758522737398E-2</c:v>
                </c:pt>
                <c:pt idx="7172">
                  <c:v>7.9276758522737398E-2</c:v>
                </c:pt>
                <c:pt idx="7173">
                  <c:v>7.9276758522737398E-2</c:v>
                </c:pt>
                <c:pt idx="7174">
                  <c:v>7.9276758522737398E-2</c:v>
                </c:pt>
                <c:pt idx="7175">
                  <c:v>7.9276758522737398E-2</c:v>
                </c:pt>
                <c:pt idx="7176">
                  <c:v>7.9276758522737398E-2</c:v>
                </c:pt>
                <c:pt idx="7177">
                  <c:v>7.9276758522737398E-2</c:v>
                </c:pt>
                <c:pt idx="7178">
                  <c:v>7.9276758522737398E-2</c:v>
                </c:pt>
                <c:pt idx="7179">
                  <c:v>7.9276758522737398E-2</c:v>
                </c:pt>
                <c:pt idx="7180">
                  <c:v>7.9276758522737398E-2</c:v>
                </c:pt>
                <c:pt idx="7181">
                  <c:v>7.9276758522737398E-2</c:v>
                </c:pt>
                <c:pt idx="7182">
                  <c:v>7.9276758522737398E-2</c:v>
                </c:pt>
                <c:pt idx="7183">
                  <c:v>7.9276758522737398E-2</c:v>
                </c:pt>
                <c:pt idx="7184">
                  <c:v>7.9276758522737398E-2</c:v>
                </c:pt>
                <c:pt idx="7185">
                  <c:v>7.9276758522737398E-2</c:v>
                </c:pt>
                <c:pt idx="7186">
                  <c:v>7.9276758522737398E-2</c:v>
                </c:pt>
                <c:pt idx="7187">
                  <c:v>7.9276758522737398E-2</c:v>
                </c:pt>
                <c:pt idx="7188">
                  <c:v>7.9276758522737398E-2</c:v>
                </c:pt>
                <c:pt idx="7189">
                  <c:v>7.9276758522737398E-2</c:v>
                </c:pt>
                <c:pt idx="7190">
                  <c:v>7.9276758522737398E-2</c:v>
                </c:pt>
                <c:pt idx="7191">
                  <c:v>7.9276758522737398E-2</c:v>
                </c:pt>
                <c:pt idx="7192">
                  <c:v>7.9276758522737398E-2</c:v>
                </c:pt>
                <c:pt idx="7193">
                  <c:v>7.9276758522737398E-2</c:v>
                </c:pt>
                <c:pt idx="7194">
                  <c:v>7.9276758522737398E-2</c:v>
                </c:pt>
                <c:pt idx="7195">
                  <c:v>7.9276758522737398E-2</c:v>
                </c:pt>
                <c:pt idx="7196">
                  <c:v>7.9276758522737398E-2</c:v>
                </c:pt>
                <c:pt idx="7197">
                  <c:v>7.9276758522737398E-2</c:v>
                </c:pt>
                <c:pt idx="7198">
                  <c:v>7.9276758522737398E-2</c:v>
                </c:pt>
                <c:pt idx="7199">
                  <c:v>7.9276758522737398E-2</c:v>
                </c:pt>
                <c:pt idx="7200">
                  <c:v>7.9276758522737398E-2</c:v>
                </c:pt>
                <c:pt idx="7201">
                  <c:v>7.9276758522737398E-2</c:v>
                </c:pt>
                <c:pt idx="7202">
                  <c:v>7.9276758522737398E-2</c:v>
                </c:pt>
                <c:pt idx="7203">
                  <c:v>7.9276758522737398E-2</c:v>
                </c:pt>
                <c:pt idx="7204">
                  <c:v>7.9276758522737398E-2</c:v>
                </c:pt>
                <c:pt idx="7205">
                  <c:v>7.9276758522737398E-2</c:v>
                </c:pt>
                <c:pt idx="7206">
                  <c:v>7.9276758522737398E-2</c:v>
                </c:pt>
                <c:pt idx="7207">
                  <c:v>7.9276758522737398E-2</c:v>
                </c:pt>
                <c:pt idx="7208">
                  <c:v>7.9276758522737398E-2</c:v>
                </c:pt>
                <c:pt idx="7209">
                  <c:v>7.9276758522737398E-2</c:v>
                </c:pt>
                <c:pt idx="7210">
                  <c:v>7.9276758522737398E-2</c:v>
                </c:pt>
                <c:pt idx="7211">
                  <c:v>7.9276758522737398E-2</c:v>
                </c:pt>
                <c:pt idx="7212">
                  <c:v>7.9276758522737398E-2</c:v>
                </c:pt>
                <c:pt idx="7213">
                  <c:v>7.9276758522737398E-2</c:v>
                </c:pt>
                <c:pt idx="7214">
                  <c:v>7.9276758522737398E-2</c:v>
                </c:pt>
                <c:pt idx="7215">
                  <c:v>7.9276758522737398E-2</c:v>
                </c:pt>
                <c:pt idx="7216">
                  <c:v>7.9276758522737398E-2</c:v>
                </c:pt>
                <c:pt idx="7217">
                  <c:v>7.9276758522737398E-2</c:v>
                </c:pt>
                <c:pt idx="7218">
                  <c:v>7.9276758522737398E-2</c:v>
                </c:pt>
                <c:pt idx="7219">
                  <c:v>7.9276758522737398E-2</c:v>
                </c:pt>
                <c:pt idx="7220">
                  <c:v>7.9276758522737398E-2</c:v>
                </c:pt>
                <c:pt idx="7221">
                  <c:v>7.9276758522737398E-2</c:v>
                </c:pt>
                <c:pt idx="7222">
                  <c:v>7.9276758522737398E-2</c:v>
                </c:pt>
                <c:pt idx="7223">
                  <c:v>7.9276758522737398E-2</c:v>
                </c:pt>
                <c:pt idx="7224">
                  <c:v>7.9276758522737398E-2</c:v>
                </c:pt>
                <c:pt idx="7225">
                  <c:v>7.9276758522737398E-2</c:v>
                </c:pt>
                <c:pt idx="7226">
                  <c:v>7.9276758522737398E-2</c:v>
                </c:pt>
                <c:pt idx="7227">
                  <c:v>7.9276758522737398E-2</c:v>
                </c:pt>
                <c:pt idx="7228">
                  <c:v>7.9276758522737398E-2</c:v>
                </c:pt>
                <c:pt idx="7229">
                  <c:v>7.9276758522737398E-2</c:v>
                </c:pt>
                <c:pt idx="7230">
                  <c:v>7.9276758522737398E-2</c:v>
                </c:pt>
                <c:pt idx="7231">
                  <c:v>7.9276758522737398E-2</c:v>
                </c:pt>
                <c:pt idx="7232">
                  <c:v>7.9276758522737398E-2</c:v>
                </c:pt>
                <c:pt idx="7233">
                  <c:v>7.9276758522737398E-2</c:v>
                </c:pt>
                <c:pt idx="7234">
                  <c:v>7.9276758522737398E-2</c:v>
                </c:pt>
                <c:pt idx="7235">
                  <c:v>7.9276758522737398E-2</c:v>
                </c:pt>
                <c:pt idx="7236">
                  <c:v>7.9276758522737398E-2</c:v>
                </c:pt>
                <c:pt idx="7237">
                  <c:v>7.9276758522737398E-2</c:v>
                </c:pt>
                <c:pt idx="7238">
                  <c:v>7.9276758522737398E-2</c:v>
                </c:pt>
                <c:pt idx="7239">
                  <c:v>7.9276758522737398E-2</c:v>
                </c:pt>
                <c:pt idx="7240">
                  <c:v>7.9276758522737398E-2</c:v>
                </c:pt>
                <c:pt idx="7241">
                  <c:v>7.9276758522737398E-2</c:v>
                </c:pt>
                <c:pt idx="7242">
                  <c:v>7.9276758522737398E-2</c:v>
                </c:pt>
                <c:pt idx="7243">
                  <c:v>7.9276758522737398E-2</c:v>
                </c:pt>
                <c:pt idx="7244">
                  <c:v>7.9276758522737398E-2</c:v>
                </c:pt>
                <c:pt idx="7245">
                  <c:v>7.9276758522737398E-2</c:v>
                </c:pt>
                <c:pt idx="7246">
                  <c:v>7.9276758522737398E-2</c:v>
                </c:pt>
                <c:pt idx="7247">
                  <c:v>7.9276758522737398E-2</c:v>
                </c:pt>
                <c:pt idx="7248">
                  <c:v>7.9276758522737398E-2</c:v>
                </c:pt>
                <c:pt idx="7249">
                  <c:v>7.9276758522737398E-2</c:v>
                </c:pt>
                <c:pt idx="7250">
                  <c:v>7.9276758522737398E-2</c:v>
                </c:pt>
                <c:pt idx="7251">
                  <c:v>7.9276758522737398E-2</c:v>
                </c:pt>
                <c:pt idx="7252">
                  <c:v>7.9276758522737398E-2</c:v>
                </c:pt>
                <c:pt idx="7253">
                  <c:v>7.9276758522737398E-2</c:v>
                </c:pt>
                <c:pt idx="7254">
                  <c:v>7.9276758522737398E-2</c:v>
                </c:pt>
                <c:pt idx="7255">
                  <c:v>7.9276758522737398E-2</c:v>
                </c:pt>
                <c:pt idx="7256">
                  <c:v>7.9276758522737398E-2</c:v>
                </c:pt>
                <c:pt idx="7257">
                  <c:v>7.9276758522737398E-2</c:v>
                </c:pt>
                <c:pt idx="7258">
                  <c:v>7.9276758522737398E-2</c:v>
                </c:pt>
                <c:pt idx="7259">
                  <c:v>7.9276758522737398E-2</c:v>
                </c:pt>
                <c:pt idx="7260">
                  <c:v>7.9276758522737398E-2</c:v>
                </c:pt>
                <c:pt idx="7261">
                  <c:v>7.9276758522737398E-2</c:v>
                </c:pt>
                <c:pt idx="7262">
                  <c:v>7.9276758522737398E-2</c:v>
                </c:pt>
                <c:pt idx="7263">
                  <c:v>7.9276758522737398E-2</c:v>
                </c:pt>
                <c:pt idx="7264">
                  <c:v>7.9276758522737398E-2</c:v>
                </c:pt>
                <c:pt idx="7265">
                  <c:v>7.9276758522737398E-2</c:v>
                </c:pt>
                <c:pt idx="7266">
                  <c:v>7.9276758522737398E-2</c:v>
                </c:pt>
                <c:pt idx="7267">
                  <c:v>7.9276758522737398E-2</c:v>
                </c:pt>
                <c:pt idx="7268">
                  <c:v>7.9276758522737398E-2</c:v>
                </c:pt>
                <c:pt idx="7269">
                  <c:v>7.9276758522737398E-2</c:v>
                </c:pt>
                <c:pt idx="7270">
                  <c:v>7.9276758522737398E-2</c:v>
                </c:pt>
                <c:pt idx="7271">
                  <c:v>7.9276758522737398E-2</c:v>
                </c:pt>
                <c:pt idx="7272">
                  <c:v>7.9276758522737398E-2</c:v>
                </c:pt>
                <c:pt idx="7273">
                  <c:v>7.9276758522737398E-2</c:v>
                </c:pt>
                <c:pt idx="7274">
                  <c:v>7.9276758522737398E-2</c:v>
                </c:pt>
                <c:pt idx="7275">
                  <c:v>7.9276758522737398E-2</c:v>
                </c:pt>
                <c:pt idx="7276">
                  <c:v>7.9276758522737398E-2</c:v>
                </c:pt>
                <c:pt idx="7277">
                  <c:v>7.9276758522737398E-2</c:v>
                </c:pt>
                <c:pt idx="7278">
                  <c:v>7.9276758522737398E-2</c:v>
                </c:pt>
                <c:pt idx="7279">
                  <c:v>7.9276758522737398E-2</c:v>
                </c:pt>
                <c:pt idx="7280">
                  <c:v>7.9276758522737398E-2</c:v>
                </c:pt>
                <c:pt idx="7281">
                  <c:v>7.9276758522737398E-2</c:v>
                </c:pt>
                <c:pt idx="7282">
                  <c:v>7.9276758522737398E-2</c:v>
                </c:pt>
                <c:pt idx="7283">
                  <c:v>7.9276758522737398E-2</c:v>
                </c:pt>
                <c:pt idx="7284">
                  <c:v>7.9276758522737398E-2</c:v>
                </c:pt>
                <c:pt idx="7285">
                  <c:v>7.9276758522737398E-2</c:v>
                </c:pt>
                <c:pt idx="7286">
                  <c:v>7.9276758522737398E-2</c:v>
                </c:pt>
                <c:pt idx="7287">
                  <c:v>7.9276758522737398E-2</c:v>
                </c:pt>
                <c:pt idx="7288">
                  <c:v>7.9276758522737398E-2</c:v>
                </c:pt>
                <c:pt idx="7289">
                  <c:v>7.9276758522737398E-2</c:v>
                </c:pt>
                <c:pt idx="7290">
                  <c:v>7.9276758522737398E-2</c:v>
                </c:pt>
                <c:pt idx="7291">
                  <c:v>7.9276758522737398E-2</c:v>
                </c:pt>
                <c:pt idx="7292">
                  <c:v>7.9276758522737398E-2</c:v>
                </c:pt>
                <c:pt idx="7293">
                  <c:v>7.9276758522737398E-2</c:v>
                </c:pt>
                <c:pt idx="7294">
                  <c:v>7.9276758522737398E-2</c:v>
                </c:pt>
                <c:pt idx="7295">
                  <c:v>7.9276758522737398E-2</c:v>
                </c:pt>
                <c:pt idx="7296">
                  <c:v>7.9276758522737398E-2</c:v>
                </c:pt>
                <c:pt idx="7297">
                  <c:v>7.9276758522737398E-2</c:v>
                </c:pt>
                <c:pt idx="7298">
                  <c:v>7.9276758522737398E-2</c:v>
                </c:pt>
                <c:pt idx="7299">
                  <c:v>7.9276758522737398E-2</c:v>
                </c:pt>
                <c:pt idx="7300">
                  <c:v>7.9276758522737398E-2</c:v>
                </c:pt>
                <c:pt idx="7301">
                  <c:v>7.9276758522737398E-2</c:v>
                </c:pt>
                <c:pt idx="7302">
                  <c:v>7.9276758522737398E-2</c:v>
                </c:pt>
                <c:pt idx="7303">
                  <c:v>7.9276758522737398E-2</c:v>
                </c:pt>
                <c:pt idx="7304">
                  <c:v>7.9276758522737398E-2</c:v>
                </c:pt>
                <c:pt idx="7305">
                  <c:v>7.9276758522737398E-2</c:v>
                </c:pt>
                <c:pt idx="7306">
                  <c:v>7.9276758522737398E-2</c:v>
                </c:pt>
                <c:pt idx="7307">
                  <c:v>7.9276758522737398E-2</c:v>
                </c:pt>
                <c:pt idx="7308">
                  <c:v>7.9276758522737398E-2</c:v>
                </c:pt>
                <c:pt idx="7309">
                  <c:v>7.9276758522737398E-2</c:v>
                </c:pt>
                <c:pt idx="7310">
                  <c:v>7.9276758522737398E-2</c:v>
                </c:pt>
                <c:pt idx="7311">
                  <c:v>7.9276758522737398E-2</c:v>
                </c:pt>
                <c:pt idx="7312">
                  <c:v>7.9276758522737398E-2</c:v>
                </c:pt>
                <c:pt idx="7313">
                  <c:v>7.9276758522737398E-2</c:v>
                </c:pt>
                <c:pt idx="7314">
                  <c:v>7.9276758522737398E-2</c:v>
                </c:pt>
                <c:pt idx="7315">
                  <c:v>7.9276758522737398E-2</c:v>
                </c:pt>
                <c:pt idx="7316">
                  <c:v>7.9276758522737398E-2</c:v>
                </c:pt>
                <c:pt idx="7317">
                  <c:v>7.9276758522737398E-2</c:v>
                </c:pt>
                <c:pt idx="7318">
                  <c:v>7.9276758522737398E-2</c:v>
                </c:pt>
                <c:pt idx="7319">
                  <c:v>7.9276758522737398E-2</c:v>
                </c:pt>
                <c:pt idx="7320">
                  <c:v>7.9276758522737398E-2</c:v>
                </c:pt>
                <c:pt idx="7321">
                  <c:v>7.9276758522737398E-2</c:v>
                </c:pt>
                <c:pt idx="7322">
                  <c:v>7.9276758522737398E-2</c:v>
                </c:pt>
                <c:pt idx="7323">
                  <c:v>7.9276758522737398E-2</c:v>
                </c:pt>
                <c:pt idx="7324">
                  <c:v>7.9276758522737398E-2</c:v>
                </c:pt>
                <c:pt idx="7325">
                  <c:v>7.9276758522737398E-2</c:v>
                </c:pt>
                <c:pt idx="7326">
                  <c:v>7.9276758522737398E-2</c:v>
                </c:pt>
                <c:pt idx="7327">
                  <c:v>7.9276758522737398E-2</c:v>
                </c:pt>
                <c:pt idx="7328">
                  <c:v>7.9276758522737398E-2</c:v>
                </c:pt>
                <c:pt idx="7329">
                  <c:v>7.9276758522737398E-2</c:v>
                </c:pt>
                <c:pt idx="7330">
                  <c:v>7.9276758522737398E-2</c:v>
                </c:pt>
                <c:pt idx="7331">
                  <c:v>7.9276758522737398E-2</c:v>
                </c:pt>
                <c:pt idx="7332">
                  <c:v>7.9276758522737398E-2</c:v>
                </c:pt>
                <c:pt idx="7333">
                  <c:v>7.9276758522737398E-2</c:v>
                </c:pt>
                <c:pt idx="7334">
                  <c:v>7.9276758522737398E-2</c:v>
                </c:pt>
                <c:pt idx="7335">
                  <c:v>7.9276758522737398E-2</c:v>
                </c:pt>
                <c:pt idx="7336">
                  <c:v>7.9276758522737398E-2</c:v>
                </c:pt>
                <c:pt idx="7337">
                  <c:v>7.9276758522737398E-2</c:v>
                </c:pt>
                <c:pt idx="7338">
                  <c:v>7.9276758522737398E-2</c:v>
                </c:pt>
                <c:pt idx="7339">
                  <c:v>7.9276758522737398E-2</c:v>
                </c:pt>
                <c:pt idx="7340">
                  <c:v>7.9276758522737398E-2</c:v>
                </c:pt>
                <c:pt idx="7341">
                  <c:v>7.9276758522737398E-2</c:v>
                </c:pt>
                <c:pt idx="7342">
                  <c:v>7.9276758522737398E-2</c:v>
                </c:pt>
                <c:pt idx="7343">
                  <c:v>7.9276758522737398E-2</c:v>
                </c:pt>
                <c:pt idx="7344">
                  <c:v>7.9276758522737398E-2</c:v>
                </c:pt>
                <c:pt idx="7345">
                  <c:v>7.9276758522737398E-2</c:v>
                </c:pt>
                <c:pt idx="7346">
                  <c:v>7.9276758522737398E-2</c:v>
                </c:pt>
                <c:pt idx="7347">
                  <c:v>7.9276758522737398E-2</c:v>
                </c:pt>
                <c:pt idx="7348">
                  <c:v>7.9276758522737398E-2</c:v>
                </c:pt>
                <c:pt idx="7349">
                  <c:v>7.9276758522737398E-2</c:v>
                </c:pt>
                <c:pt idx="7350">
                  <c:v>7.9276758522737398E-2</c:v>
                </c:pt>
                <c:pt idx="7351">
                  <c:v>7.9276758522737398E-2</c:v>
                </c:pt>
                <c:pt idx="7352">
                  <c:v>7.9276758522737398E-2</c:v>
                </c:pt>
                <c:pt idx="7353">
                  <c:v>7.9276758522737398E-2</c:v>
                </c:pt>
                <c:pt idx="7354">
                  <c:v>7.9276758522737398E-2</c:v>
                </c:pt>
                <c:pt idx="7355">
                  <c:v>7.9276758522737398E-2</c:v>
                </c:pt>
                <c:pt idx="7356">
                  <c:v>7.9276758522737398E-2</c:v>
                </c:pt>
                <c:pt idx="7357">
                  <c:v>7.9276758522737398E-2</c:v>
                </c:pt>
                <c:pt idx="7358">
                  <c:v>7.9276758522737398E-2</c:v>
                </c:pt>
                <c:pt idx="7359">
                  <c:v>7.9276758522737398E-2</c:v>
                </c:pt>
                <c:pt idx="7360">
                  <c:v>7.9276758522737398E-2</c:v>
                </c:pt>
                <c:pt idx="7361">
                  <c:v>7.9276758522737398E-2</c:v>
                </c:pt>
                <c:pt idx="7362">
                  <c:v>7.9276758522737398E-2</c:v>
                </c:pt>
                <c:pt idx="7363">
                  <c:v>7.9276758522737398E-2</c:v>
                </c:pt>
                <c:pt idx="7364">
                  <c:v>7.9276758522737398E-2</c:v>
                </c:pt>
                <c:pt idx="7365">
                  <c:v>7.9276758522737398E-2</c:v>
                </c:pt>
                <c:pt idx="7366">
                  <c:v>7.9276758522737398E-2</c:v>
                </c:pt>
                <c:pt idx="7367">
                  <c:v>7.9276758522737398E-2</c:v>
                </c:pt>
                <c:pt idx="7368">
                  <c:v>7.9276758522737398E-2</c:v>
                </c:pt>
                <c:pt idx="7369">
                  <c:v>7.9276758522737398E-2</c:v>
                </c:pt>
                <c:pt idx="7370">
                  <c:v>7.9276758522737398E-2</c:v>
                </c:pt>
                <c:pt idx="7371">
                  <c:v>7.9276758522737398E-2</c:v>
                </c:pt>
                <c:pt idx="7372">
                  <c:v>7.9276758522737398E-2</c:v>
                </c:pt>
                <c:pt idx="7373">
                  <c:v>7.9276758522737398E-2</c:v>
                </c:pt>
                <c:pt idx="7374">
                  <c:v>7.9276758522737398E-2</c:v>
                </c:pt>
                <c:pt idx="7375">
                  <c:v>7.9276758522737398E-2</c:v>
                </c:pt>
                <c:pt idx="7376">
                  <c:v>7.9276758522737398E-2</c:v>
                </c:pt>
                <c:pt idx="7377">
                  <c:v>7.9276758522737398E-2</c:v>
                </c:pt>
                <c:pt idx="7378">
                  <c:v>7.9276758522737398E-2</c:v>
                </c:pt>
                <c:pt idx="7379">
                  <c:v>7.9276758522737398E-2</c:v>
                </c:pt>
                <c:pt idx="7380">
                  <c:v>7.9276758522737398E-2</c:v>
                </c:pt>
                <c:pt idx="7381">
                  <c:v>7.9276758522737398E-2</c:v>
                </c:pt>
                <c:pt idx="7382">
                  <c:v>7.9276758522737398E-2</c:v>
                </c:pt>
                <c:pt idx="7383">
                  <c:v>7.9276758522737398E-2</c:v>
                </c:pt>
                <c:pt idx="7384">
                  <c:v>7.9276758522737398E-2</c:v>
                </c:pt>
                <c:pt idx="7385">
                  <c:v>7.9276758522737398E-2</c:v>
                </c:pt>
                <c:pt idx="7386">
                  <c:v>7.9276758522737398E-2</c:v>
                </c:pt>
                <c:pt idx="7387">
                  <c:v>7.9276758522737398E-2</c:v>
                </c:pt>
                <c:pt idx="7388">
                  <c:v>7.9276758522737398E-2</c:v>
                </c:pt>
                <c:pt idx="7389">
                  <c:v>7.9276758522737398E-2</c:v>
                </c:pt>
                <c:pt idx="7390">
                  <c:v>7.9276758522737398E-2</c:v>
                </c:pt>
                <c:pt idx="7391">
                  <c:v>7.9276758522737398E-2</c:v>
                </c:pt>
                <c:pt idx="7392">
                  <c:v>7.9276758522737398E-2</c:v>
                </c:pt>
                <c:pt idx="7393">
                  <c:v>7.9276758522737398E-2</c:v>
                </c:pt>
                <c:pt idx="7394">
                  <c:v>7.9276758522737398E-2</c:v>
                </c:pt>
                <c:pt idx="7395">
                  <c:v>7.9276758522737398E-2</c:v>
                </c:pt>
                <c:pt idx="7396">
                  <c:v>7.9276758522737398E-2</c:v>
                </c:pt>
                <c:pt idx="7397">
                  <c:v>7.9276758522737398E-2</c:v>
                </c:pt>
                <c:pt idx="7398">
                  <c:v>7.9276758522737398E-2</c:v>
                </c:pt>
                <c:pt idx="7399">
                  <c:v>7.9276758522737398E-2</c:v>
                </c:pt>
                <c:pt idx="7400">
                  <c:v>7.9276758522737398E-2</c:v>
                </c:pt>
                <c:pt idx="7401">
                  <c:v>7.9276758522737398E-2</c:v>
                </c:pt>
                <c:pt idx="7402">
                  <c:v>7.9276758522737398E-2</c:v>
                </c:pt>
                <c:pt idx="7403">
                  <c:v>7.9276758522737398E-2</c:v>
                </c:pt>
                <c:pt idx="7404">
                  <c:v>7.9276758522737398E-2</c:v>
                </c:pt>
                <c:pt idx="7405">
                  <c:v>7.9276758522737398E-2</c:v>
                </c:pt>
                <c:pt idx="7406">
                  <c:v>7.9276758522737398E-2</c:v>
                </c:pt>
                <c:pt idx="7407">
                  <c:v>7.9276758522737398E-2</c:v>
                </c:pt>
                <c:pt idx="7408">
                  <c:v>7.9276758522737398E-2</c:v>
                </c:pt>
                <c:pt idx="7409">
                  <c:v>7.9276758522737398E-2</c:v>
                </c:pt>
                <c:pt idx="7410">
                  <c:v>7.9276758522737398E-2</c:v>
                </c:pt>
                <c:pt idx="7411">
                  <c:v>7.9276758522737398E-2</c:v>
                </c:pt>
                <c:pt idx="7412">
                  <c:v>7.9276758522737398E-2</c:v>
                </c:pt>
                <c:pt idx="7413">
                  <c:v>7.9276758522737398E-2</c:v>
                </c:pt>
                <c:pt idx="7414">
                  <c:v>7.9276758522737398E-2</c:v>
                </c:pt>
                <c:pt idx="7415">
                  <c:v>7.9276758522737398E-2</c:v>
                </c:pt>
                <c:pt idx="7416">
                  <c:v>7.9276758522737398E-2</c:v>
                </c:pt>
                <c:pt idx="7417">
                  <c:v>7.9276758522737398E-2</c:v>
                </c:pt>
                <c:pt idx="7418">
                  <c:v>7.9276758522737398E-2</c:v>
                </c:pt>
                <c:pt idx="7419">
                  <c:v>7.9276758522737398E-2</c:v>
                </c:pt>
                <c:pt idx="7420">
                  <c:v>7.9276758522737398E-2</c:v>
                </c:pt>
                <c:pt idx="7421">
                  <c:v>7.9276758522737398E-2</c:v>
                </c:pt>
                <c:pt idx="7422">
                  <c:v>7.9276758522737398E-2</c:v>
                </c:pt>
                <c:pt idx="7423">
                  <c:v>7.9276758522737398E-2</c:v>
                </c:pt>
                <c:pt idx="7424">
                  <c:v>7.9276758522737398E-2</c:v>
                </c:pt>
                <c:pt idx="7425">
                  <c:v>7.9276758522737398E-2</c:v>
                </c:pt>
                <c:pt idx="7426">
                  <c:v>7.9276758522737398E-2</c:v>
                </c:pt>
                <c:pt idx="7427">
                  <c:v>7.9276758522737398E-2</c:v>
                </c:pt>
                <c:pt idx="7428">
                  <c:v>7.9276758522737398E-2</c:v>
                </c:pt>
                <c:pt idx="7429">
                  <c:v>7.9276758522737398E-2</c:v>
                </c:pt>
                <c:pt idx="7430">
                  <c:v>7.9276758522737398E-2</c:v>
                </c:pt>
                <c:pt idx="7431">
                  <c:v>7.9276758522737398E-2</c:v>
                </c:pt>
                <c:pt idx="7432">
                  <c:v>7.9276758522737398E-2</c:v>
                </c:pt>
                <c:pt idx="7433">
                  <c:v>7.9276758522737398E-2</c:v>
                </c:pt>
                <c:pt idx="7434">
                  <c:v>7.9276758522737398E-2</c:v>
                </c:pt>
                <c:pt idx="7435">
                  <c:v>7.9276758522737398E-2</c:v>
                </c:pt>
                <c:pt idx="7436">
                  <c:v>7.9276758522737398E-2</c:v>
                </c:pt>
                <c:pt idx="7437">
                  <c:v>7.9276758522737398E-2</c:v>
                </c:pt>
                <c:pt idx="7438">
                  <c:v>7.9276758522737398E-2</c:v>
                </c:pt>
                <c:pt idx="7439">
                  <c:v>7.9276758522737398E-2</c:v>
                </c:pt>
                <c:pt idx="7440">
                  <c:v>7.9276758522737398E-2</c:v>
                </c:pt>
                <c:pt idx="7441">
                  <c:v>7.9276758522737398E-2</c:v>
                </c:pt>
                <c:pt idx="7442">
                  <c:v>7.9276758522737398E-2</c:v>
                </c:pt>
                <c:pt idx="7443">
                  <c:v>7.9276758522737398E-2</c:v>
                </c:pt>
                <c:pt idx="7444">
                  <c:v>7.9276758522737398E-2</c:v>
                </c:pt>
                <c:pt idx="7445">
                  <c:v>7.9276758522737398E-2</c:v>
                </c:pt>
                <c:pt idx="7446">
                  <c:v>7.9276758522737398E-2</c:v>
                </c:pt>
                <c:pt idx="7447">
                  <c:v>7.9276758522737398E-2</c:v>
                </c:pt>
                <c:pt idx="7448">
                  <c:v>7.9276758522737398E-2</c:v>
                </c:pt>
                <c:pt idx="7449">
                  <c:v>7.9276758522737398E-2</c:v>
                </c:pt>
                <c:pt idx="7450">
                  <c:v>7.9276758522737398E-2</c:v>
                </c:pt>
                <c:pt idx="7451">
                  <c:v>7.9276758522737398E-2</c:v>
                </c:pt>
                <c:pt idx="7452">
                  <c:v>7.9276758522737398E-2</c:v>
                </c:pt>
                <c:pt idx="7453">
                  <c:v>7.9276758522737398E-2</c:v>
                </c:pt>
                <c:pt idx="7454">
                  <c:v>7.9276758522737398E-2</c:v>
                </c:pt>
                <c:pt idx="7455">
                  <c:v>7.9276758522737398E-2</c:v>
                </c:pt>
                <c:pt idx="7456">
                  <c:v>7.9276758522737398E-2</c:v>
                </c:pt>
                <c:pt idx="7457">
                  <c:v>7.9276758522737398E-2</c:v>
                </c:pt>
                <c:pt idx="7458">
                  <c:v>7.9276758522737398E-2</c:v>
                </c:pt>
                <c:pt idx="7459">
                  <c:v>7.9276758522737398E-2</c:v>
                </c:pt>
                <c:pt idx="7460">
                  <c:v>7.9276758522737398E-2</c:v>
                </c:pt>
                <c:pt idx="7461">
                  <c:v>7.9276758522737398E-2</c:v>
                </c:pt>
                <c:pt idx="7462">
                  <c:v>7.9276758522737398E-2</c:v>
                </c:pt>
                <c:pt idx="7463">
                  <c:v>7.9276758522737398E-2</c:v>
                </c:pt>
                <c:pt idx="7464">
                  <c:v>7.9276758522737398E-2</c:v>
                </c:pt>
                <c:pt idx="7465">
                  <c:v>7.9276758522737398E-2</c:v>
                </c:pt>
                <c:pt idx="7466">
                  <c:v>7.9276758522737398E-2</c:v>
                </c:pt>
                <c:pt idx="7467">
                  <c:v>7.9276758522737398E-2</c:v>
                </c:pt>
                <c:pt idx="7468">
                  <c:v>7.9276758522737398E-2</c:v>
                </c:pt>
                <c:pt idx="7469">
                  <c:v>7.9276758522737398E-2</c:v>
                </c:pt>
                <c:pt idx="7470">
                  <c:v>7.9276758522737398E-2</c:v>
                </c:pt>
                <c:pt idx="7471">
                  <c:v>7.9276758522737398E-2</c:v>
                </c:pt>
                <c:pt idx="7472">
                  <c:v>7.9276758522737398E-2</c:v>
                </c:pt>
                <c:pt idx="7473">
                  <c:v>7.9276758522737398E-2</c:v>
                </c:pt>
                <c:pt idx="7474">
                  <c:v>7.9276758522737398E-2</c:v>
                </c:pt>
                <c:pt idx="7475">
                  <c:v>7.9276758522737398E-2</c:v>
                </c:pt>
                <c:pt idx="7476">
                  <c:v>7.9276758522737398E-2</c:v>
                </c:pt>
                <c:pt idx="7477">
                  <c:v>7.9276758522737398E-2</c:v>
                </c:pt>
                <c:pt idx="7478">
                  <c:v>7.9276758522737398E-2</c:v>
                </c:pt>
                <c:pt idx="7479">
                  <c:v>7.9276758522737398E-2</c:v>
                </c:pt>
                <c:pt idx="7480">
                  <c:v>7.9276758522737398E-2</c:v>
                </c:pt>
                <c:pt idx="7481">
                  <c:v>7.9276758522737398E-2</c:v>
                </c:pt>
                <c:pt idx="7482">
                  <c:v>7.9276758522737398E-2</c:v>
                </c:pt>
                <c:pt idx="7483">
                  <c:v>7.9276758522737398E-2</c:v>
                </c:pt>
                <c:pt idx="7484">
                  <c:v>7.9276758522737398E-2</c:v>
                </c:pt>
                <c:pt idx="7485">
                  <c:v>7.9276758522737398E-2</c:v>
                </c:pt>
                <c:pt idx="7486">
                  <c:v>7.9276758522737398E-2</c:v>
                </c:pt>
                <c:pt idx="7487">
                  <c:v>7.9276758522737398E-2</c:v>
                </c:pt>
                <c:pt idx="7488">
                  <c:v>7.9276758522737398E-2</c:v>
                </c:pt>
                <c:pt idx="7489">
                  <c:v>7.9276758522737398E-2</c:v>
                </c:pt>
                <c:pt idx="7490">
                  <c:v>7.9276758522737398E-2</c:v>
                </c:pt>
                <c:pt idx="7491">
                  <c:v>7.9276758522737398E-2</c:v>
                </c:pt>
                <c:pt idx="7492">
                  <c:v>7.9276758522737398E-2</c:v>
                </c:pt>
                <c:pt idx="7493">
                  <c:v>7.9276758522737398E-2</c:v>
                </c:pt>
                <c:pt idx="7494">
                  <c:v>7.9276758522737398E-2</c:v>
                </c:pt>
                <c:pt idx="7495">
                  <c:v>7.9276758522737398E-2</c:v>
                </c:pt>
                <c:pt idx="7496">
                  <c:v>7.9276758522737398E-2</c:v>
                </c:pt>
                <c:pt idx="7497">
                  <c:v>7.9276758522737398E-2</c:v>
                </c:pt>
                <c:pt idx="7498">
                  <c:v>7.9276758522737398E-2</c:v>
                </c:pt>
                <c:pt idx="7499">
                  <c:v>7.9276758522737398E-2</c:v>
                </c:pt>
                <c:pt idx="7500">
                  <c:v>7.9276758522737398E-2</c:v>
                </c:pt>
                <c:pt idx="7501">
                  <c:v>7.9276758522737398E-2</c:v>
                </c:pt>
                <c:pt idx="7502">
                  <c:v>7.9276758522737398E-2</c:v>
                </c:pt>
                <c:pt idx="7503">
                  <c:v>7.9276758522737398E-2</c:v>
                </c:pt>
                <c:pt idx="7504">
                  <c:v>7.9276758522737398E-2</c:v>
                </c:pt>
                <c:pt idx="7505">
                  <c:v>7.9276758522737398E-2</c:v>
                </c:pt>
                <c:pt idx="7506">
                  <c:v>7.9276758522737398E-2</c:v>
                </c:pt>
                <c:pt idx="7507">
                  <c:v>7.9276758522737398E-2</c:v>
                </c:pt>
                <c:pt idx="7508">
                  <c:v>7.9276758522737398E-2</c:v>
                </c:pt>
                <c:pt idx="7509">
                  <c:v>7.9276758522737398E-2</c:v>
                </c:pt>
                <c:pt idx="7510">
                  <c:v>7.9276758522737398E-2</c:v>
                </c:pt>
                <c:pt idx="7511">
                  <c:v>7.9276758522737398E-2</c:v>
                </c:pt>
                <c:pt idx="7512">
                  <c:v>7.9276758522737398E-2</c:v>
                </c:pt>
                <c:pt idx="7513">
                  <c:v>7.9276758522737398E-2</c:v>
                </c:pt>
                <c:pt idx="7514">
                  <c:v>7.9276758522737398E-2</c:v>
                </c:pt>
                <c:pt idx="7515">
                  <c:v>7.9276758522737398E-2</c:v>
                </c:pt>
                <c:pt idx="7516">
                  <c:v>7.9276758522737398E-2</c:v>
                </c:pt>
                <c:pt idx="7517">
                  <c:v>7.9276758522737398E-2</c:v>
                </c:pt>
                <c:pt idx="7518">
                  <c:v>7.9276758522737398E-2</c:v>
                </c:pt>
                <c:pt idx="7519">
                  <c:v>7.9276758522737398E-2</c:v>
                </c:pt>
                <c:pt idx="7520">
                  <c:v>7.9276758522737398E-2</c:v>
                </c:pt>
                <c:pt idx="7521">
                  <c:v>7.9276758522737398E-2</c:v>
                </c:pt>
                <c:pt idx="7522">
                  <c:v>7.9276758522737398E-2</c:v>
                </c:pt>
                <c:pt idx="7523">
                  <c:v>7.9276758522737398E-2</c:v>
                </c:pt>
                <c:pt idx="7524">
                  <c:v>7.9276758522737398E-2</c:v>
                </c:pt>
                <c:pt idx="7525">
                  <c:v>7.9276758522737398E-2</c:v>
                </c:pt>
                <c:pt idx="7526">
                  <c:v>7.9276758522737398E-2</c:v>
                </c:pt>
                <c:pt idx="7527">
                  <c:v>7.9276758522737398E-2</c:v>
                </c:pt>
                <c:pt idx="7528">
                  <c:v>7.9276758522737398E-2</c:v>
                </c:pt>
                <c:pt idx="7529">
                  <c:v>7.9276758522737398E-2</c:v>
                </c:pt>
                <c:pt idx="7530">
                  <c:v>7.9276758522737398E-2</c:v>
                </c:pt>
                <c:pt idx="7531">
                  <c:v>7.9276758522737398E-2</c:v>
                </c:pt>
                <c:pt idx="7532">
                  <c:v>7.9276758522737398E-2</c:v>
                </c:pt>
                <c:pt idx="7533">
                  <c:v>7.9276758522737398E-2</c:v>
                </c:pt>
                <c:pt idx="7534">
                  <c:v>7.9276758522737398E-2</c:v>
                </c:pt>
                <c:pt idx="7535">
                  <c:v>7.9276758522737398E-2</c:v>
                </c:pt>
                <c:pt idx="7536">
                  <c:v>7.9276758522737398E-2</c:v>
                </c:pt>
                <c:pt idx="7537">
                  <c:v>7.9276758522737398E-2</c:v>
                </c:pt>
                <c:pt idx="7538">
                  <c:v>7.9276758522737398E-2</c:v>
                </c:pt>
                <c:pt idx="7539">
                  <c:v>7.9276758522737398E-2</c:v>
                </c:pt>
                <c:pt idx="7540">
                  <c:v>7.9276758522737398E-2</c:v>
                </c:pt>
                <c:pt idx="7541">
                  <c:v>7.9276758522737398E-2</c:v>
                </c:pt>
                <c:pt idx="7542">
                  <c:v>7.9276758522737398E-2</c:v>
                </c:pt>
                <c:pt idx="7543">
                  <c:v>7.9276758522737398E-2</c:v>
                </c:pt>
                <c:pt idx="7544">
                  <c:v>7.9276758522737398E-2</c:v>
                </c:pt>
                <c:pt idx="7545">
                  <c:v>7.9276758522737398E-2</c:v>
                </c:pt>
                <c:pt idx="7546">
                  <c:v>7.9276758522737398E-2</c:v>
                </c:pt>
                <c:pt idx="7547">
                  <c:v>7.9276758522737398E-2</c:v>
                </c:pt>
                <c:pt idx="7548">
                  <c:v>7.9276758522737398E-2</c:v>
                </c:pt>
                <c:pt idx="7549">
                  <c:v>7.9276758522737398E-2</c:v>
                </c:pt>
                <c:pt idx="7550">
                  <c:v>7.9276758522737398E-2</c:v>
                </c:pt>
                <c:pt idx="7551">
                  <c:v>7.9276758522737398E-2</c:v>
                </c:pt>
                <c:pt idx="7552">
                  <c:v>7.9276758522737398E-2</c:v>
                </c:pt>
                <c:pt idx="7553">
                  <c:v>7.9276758522737398E-2</c:v>
                </c:pt>
                <c:pt idx="7554">
                  <c:v>7.9276758522737398E-2</c:v>
                </c:pt>
                <c:pt idx="7555">
                  <c:v>7.9276758522737398E-2</c:v>
                </c:pt>
                <c:pt idx="7556">
                  <c:v>7.9276758522737398E-2</c:v>
                </c:pt>
                <c:pt idx="7557">
                  <c:v>7.9276758522737398E-2</c:v>
                </c:pt>
                <c:pt idx="7558">
                  <c:v>7.9276758522737398E-2</c:v>
                </c:pt>
                <c:pt idx="7559">
                  <c:v>7.9276758522737398E-2</c:v>
                </c:pt>
                <c:pt idx="7560">
                  <c:v>7.9276758522737398E-2</c:v>
                </c:pt>
                <c:pt idx="7561">
                  <c:v>7.9276758522737398E-2</c:v>
                </c:pt>
                <c:pt idx="7562">
                  <c:v>7.9276758522737398E-2</c:v>
                </c:pt>
                <c:pt idx="7563">
                  <c:v>7.9276758522737398E-2</c:v>
                </c:pt>
                <c:pt idx="7564">
                  <c:v>7.9276758522737398E-2</c:v>
                </c:pt>
                <c:pt idx="7565">
                  <c:v>7.9276758522737398E-2</c:v>
                </c:pt>
                <c:pt idx="7566">
                  <c:v>7.9276758522737398E-2</c:v>
                </c:pt>
                <c:pt idx="7567">
                  <c:v>7.9276758522737398E-2</c:v>
                </c:pt>
                <c:pt idx="7568">
                  <c:v>7.9276758522737398E-2</c:v>
                </c:pt>
                <c:pt idx="7569">
                  <c:v>7.9276758522737398E-2</c:v>
                </c:pt>
                <c:pt idx="7570">
                  <c:v>7.9276758522737398E-2</c:v>
                </c:pt>
                <c:pt idx="7571">
                  <c:v>7.9276758522737398E-2</c:v>
                </c:pt>
                <c:pt idx="7572">
                  <c:v>7.9276758522737398E-2</c:v>
                </c:pt>
                <c:pt idx="7573">
                  <c:v>7.9276758522737398E-2</c:v>
                </c:pt>
                <c:pt idx="7574">
                  <c:v>7.9276758522737398E-2</c:v>
                </c:pt>
                <c:pt idx="7575">
                  <c:v>7.9276758522737398E-2</c:v>
                </c:pt>
                <c:pt idx="7576">
                  <c:v>7.9276758522737398E-2</c:v>
                </c:pt>
                <c:pt idx="7577">
                  <c:v>7.9276758522737398E-2</c:v>
                </c:pt>
                <c:pt idx="7578">
                  <c:v>7.9276758522737398E-2</c:v>
                </c:pt>
                <c:pt idx="7579">
                  <c:v>7.9276758522737398E-2</c:v>
                </c:pt>
                <c:pt idx="7580">
                  <c:v>7.9276758522737398E-2</c:v>
                </c:pt>
                <c:pt idx="7581">
                  <c:v>7.9276758522737398E-2</c:v>
                </c:pt>
                <c:pt idx="7582">
                  <c:v>7.9276758522737398E-2</c:v>
                </c:pt>
                <c:pt idx="7583">
                  <c:v>7.9276758522737398E-2</c:v>
                </c:pt>
                <c:pt idx="7584">
                  <c:v>7.9276758522737398E-2</c:v>
                </c:pt>
                <c:pt idx="7585">
                  <c:v>7.9276758522737398E-2</c:v>
                </c:pt>
                <c:pt idx="7586">
                  <c:v>7.9276758522737398E-2</c:v>
                </c:pt>
                <c:pt idx="7587">
                  <c:v>7.9276758522737398E-2</c:v>
                </c:pt>
                <c:pt idx="7588">
                  <c:v>7.9276758522737398E-2</c:v>
                </c:pt>
                <c:pt idx="7589">
                  <c:v>7.9276758522737398E-2</c:v>
                </c:pt>
                <c:pt idx="7590">
                  <c:v>7.9276758522737398E-2</c:v>
                </c:pt>
                <c:pt idx="7591">
                  <c:v>7.9276758522737398E-2</c:v>
                </c:pt>
                <c:pt idx="7592">
                  <c:v>7.9276758522737398E-2</c:v>
                </c:pt>
                <c:pt idx="7593">
                  <c:v>7.9276758522737398E-2</c:v>
                </c:pt>
                <c:pt idx="7594">
                  <c:v>7.9276758522737398E-2</c:v>
                </c:pt>
                <c:pt idx="7595">
                  <c:v>7.9276758522737398E-2</c:v>
                </c:pt>
                <c:pt idx="7596">
                  <c:v>7.9276758522737398E-2</c:v>
                </c:pt>
                <c:pt idx="7597">
                  <c:v>7.9276758522737398E-2</c:v>
                </c:pt>
                <c:pt idx="7598">
                  <c:v>7.9276758522737398E-2</c:v>
                </c:pt>
                <c:pt idx="7599">
                  <c:v>7.9276758522737398E-2</c:v>
                </c:pt>
                <c:pt idx="7600">
                  <c:v>7.9276758522737398E-2</c:v>
                </c:pt>
                <c:pt idx="7601">
                  <c:v>7.9276758522737398E-2</c:v>
                </c:pt>
                <c:pt idx="7602">
                  <c:v>7.9276758522737398E-2</c:v>
                </c:pt>
                <c:pt idx="7603">
                  <c:v>7.9276758522737398E-2</c:v>
                </c:pt>
                <c:pt idx="7604">
                  <c:v>7.9276758522737398E-2</c:v>
                </c:pt>
                <c:pt idx="7605">
                  <c:v>7.9276758522737398E-2</c:v>
                </c:pt>
                <c:pt idx="7606">
                  <c:v>7.9276758522737398E-2</c:v>
                </c:pt>
                <c:pt idx="7607">
                  <c:v>7.9276758522737398E-2</c:v>
                </c:pt>
                <c:pt idx="7608">
                  <c:v>7.9276758522737398E-2</c:v>
                </c:pt>
                <c:pt idx="7609">
                  <c:v>7.9276758522737398E-2</c:v>
                </c:pt>
                <c:pt idx="7610">
                  <c:v>7.9276758522737398E-2</c:v>
                </c:pt>
                <c:pt idx="7611">
                  <c:v>7.9276758522737398E-2</c:v>
                </c:pt>
                <c:pt idx="7612">
                  <c:v>7.9276758522737398E-2</c:v>
                </c:pt>
                <c:pt idx="7613">
                  <c:v>7.9276758522737398E-2</c:v>
                </c:pt>
                <c:pt idx="7614">
                  <c:v>7.9276758522737398E-2</c:v>
                </c:pt>
                <c:pt idx="7615">
                  <c:v>7.9276758522737398E-2</c:v>
                </c:pt>
                <c:pt idx="7616">
                  <c:v>7.9276758522737398E-2</c:v>
                </c:pt>
                <c:pt idx="7617">
                  <c:v>7.9276758522737398E-2</c:v>
                </c:pt>
                <c:pt idx="7618">
                  <c:v>7.9276758522737398E-2</c:v>
                </c:pt>
                <c:pt idx="7619">
                  <c:v>7.9276758522737398E-2</c:v>
                </c:pt>
                <c:pt idx="7620">
                  <c:v>7.9276758522737398E-2</c:v>
                </c:pt>
                <c:pt idx="7621">
                  <c:v>7.9276758522737398E-2</c:v>
                </c:pt>
                <c:pt idx="7622">
                  <c:v>7.9276758522737398E-2</c:v>
                </c:pt>
                <c:pt idx="7623">
                  <c:v>7.9276758522737398E-2</c:v>
                </c:pt>
                <c:pt idx="7624">
                  <c:v>7.9276758522737398E-2</c:v>
                </c:pt>
                <c:pt idx="7625">
                  <c:v>7.9276758522737398E-2</c:v>
                </c:pt>
                <c:pt idx="7626">
                  <c:v>7.9276758522737398E-2</c:v>
                </c:pt>
                <c:pt idx="7627">
                  <c:v>7.9276758522737398E-2</c:v>
                </c:pt>
                <c:pt idx="7628">
                  <c:v>7.9276758522737398E-2</c:v>
                </c:pt>
                <c:pt idx="7629">
                  <c:v>7.9276758522737398E-2</c:v>
                </c:pt>
                <c:pt idx="7630">
                  <c:v>7.9276758522737398E-2</c:v>
                </c:pt>
                <c:pt idx="7631">
                  <c:v>7.9276758522737398E-2</c:v>
                </c:pt>
                <c:pt idx="7632">
                  <c:v>7.9276758522737398E-2</c:v>
                </c:pt>
                <c:pt idx="7633">
                  <c:v>7.9276758522737398E-2</c:v>
                </c:pt>
                <c:pt idx="7634">
                  <c:v>7.9276758522737398E-2</c:v>
                </c:pt>
                <c:pt idx="7635">
                  <c:v>7.9276758522737398E-2</c:v>
                </c:pt>
                <c:pt idx="7636">
                  <c:v>7.9276758522737398E-2</c:v>
                </c:pt>
                <c:pt idx="7637">
                  <c:v>7.9276758522737398E-2</c:v>
                </c:pt>
                <c:pt idx="7638">
                  <c:v>7.9276758522737398E-2</c:v>
                </c:pt>
                <c:pt idx="7639">
                  <c:v>7.9276758522737398E-2</c:v>
                </c:pt>
                <c:pt idx="7640">
                  <c:v>7.9276758522737398E-2</c:v>
                </c:pt>
                <c:pt idx="7641">
                  <c:v>7.9276758522737398E-2</c:v>
                </c:pt>
                <c:pt idx="7642">
                  <c:v>7.9276758522737398E-2</c:v>
                </c:pt>
                <c:pt idx="7643">
                  <c:v>7.9276758522737398E-2</c:v>
                </c:pt>
                <c:pt idx="7644">
                  <c:v>7.9276758522737398E-2</c:v>
                </c:pt>
                <c:pt idx="7645">
                  <c:v>7.9276758522737398E-2</c:v>
                </c:pt>
                <c:pt idx="7646">
                  <c:v>7.9276758522737398E-2</c:v>
                </c:pt>
                <c:pt idx="7647">
                  <c:v>7.9276758522737398E-2</c:v>
                </c:pt>
                <c:pt idx="7648">
                  <c:v>7.9276758522737398E-2</c:v>
                </c:pt>
                <c:pt idx="7649">
                  <c:v>7.9276758522737398E-2</c:v>
                </c:pt>
                <c:pt idx="7650">
                  <c:v>7.9276758522737398E-2</c:v>
                </c:pt>
                <c:pt idx="7651">
                  <c:v>7.9276758522737398E-2</c:v>
                </c:pt>
                <c:pt idx="7652">
                  <c:v>7.9276758522737398E-2</c:v>
                </c:pt>
                <c:pt idx="7653">
                  <c:v>7.9276758522737398E-2</c:v>
                </c:pt>
                <c:pt idx="7654">
                  <c:v>7.9276758522737398E-2</c:v>
                </c:pt>
                <c:pt idx="7655">
                  <c:v>7.9276758522737398E-2</c:v>
                </c:pt>
                <c:pt idx="7656">
                  <c:v>7.9276758522737398E-2</c:v>
                </c:pt>
                <c:pt idx="7657">
                  <c:v>7.9276758522737398E-2</c:v>
                </c:pt>
                <c:pt idx="7658">
                  <c:v>7.9276758522737398E-2</c:v>
                </c:pt>
                <c:pt idx="7659">
                  <c:v>7.9276758522737398E-2</c:v>
                </c:pt>
                <c:pt idx="7660">
                  <c:v>7.9276758522737398E-2</c:v>
                </c:pt>
                <c:pt idx="7661">
                  <c:v>7.9276758522737398E-2</c:v>
                </c:pt>
                <c:pt idx="7662">
                  <c:v>7.9276758522737398E-2</c:v>
                </c:pt>
                <c:pt idx="7663">
                  <c:v>7.9276758522737398E-2</c:v>
                </c:pt>
                <c:pt idx="7664">
                  <c:v>7.9276758522737398E-2</c:v>
                </c:pt>
                <c:pt idx="7665">
                  <c:v>7.9276758522737398E-2</c:v>
                </c:pt>
                <c:pt idx="7666">
                  <c:v>7.9276758522737398E-2</c:v>
                </c:pt>
                <c:pt idx="7667">
                  <c:v>7.9276758522737398E-2</c:v>
                </c:pt>
                <c:pt idx="7668">
                  <c:v>7.9276758522737398E-2</c:v>
                </c:pt>
                <c:pt idx="7669">
                  <c:v>7.9276758522737398E-2</c:v>
                </c:pt>
                <c:pt idx="7670">
                  <c:v>7.9276758522737398E-2</c:v>
                </c:pt>
                <c:pt idx="7671">
                  <c:v>7.9276758522737398E-2</c:v>
                </c:pt>
                <c:pt idx="7672">
                  <c:v>7.9276758522737398E-2</c:v>
                </c:pt>
                <c:pt idx="7673">
                  <c:v>7.9276758522737398E-2</c:v>
                </c:pt>
                <c:pt idx="7674">
                  <c:v>7.9276758522737398E-2</c:v>
                </c:pt>
                <c:pt idx="7675">
                  <c:v>7.9276758522737398E-2</c:v>
                </c:pt>
                <c:pt idx="7676">
                  <c:v>7.9276758522737398E-2</c:v>
                </c:pt>
                <c:pt idx="7677">
                  <c:v>7.9276758522737398E-2</c:v>
                </c:pt>
                <c:pt idx="7678">
                  <c:v>7.9276758522737398E-2</c:v>
                </c:pt>
                <c:pt idx="7679">
                  <c:v>7.9276758522737398E-2</c:v>
                </c:pt>
                <c:pt idx="7680">
                  <c:v>7.9276758522737398E-2</c:v>
                </c:pt>
                <c:pt idx="7681">
                  <c:v>7.9276758522737398E-2</c:v>
                </c:pt>
                <c:pt idx="7682">
                  <c:v>7.9276758522737398E-2</c:v>
                </c:pt>
                <c:pt idx="7683">
                  <c:v>7.9276758522737398E-2</c:v>
                </c:pt>
                <c:pt idx="7684">
                  <c:v>7.9276758522737398E-2</c:v>
                </c:pt>
                <c:pt idx="7685">
                  <c:v>7.9276758522737398E-2</c:v>
                </c:pt>
                <c:pt idx="7686">
                  <c:v>7.9276758522737398E-2</c:v>
                </c:pt>
                <c:pt idx="7687">
                  <c:v>7.9276758522737398E-2</c:v>
                </c:pt>
                <c:pt idx="7688">
                  <c:v>7.9276758522737398E-2</c:v>
                </c:pt>
                <c:pt idx="7689">
                  <c:v>7.9276758522737398E-2</c:v>
                </c:pt>
                <c:pt idx="7690">
                  <c:v>7.9276758522737398E-2</c:v>
                </c:pt>
                <c:pt idx="7691">
                  <c:v>7.9276758522737398E-2</c:v>
                </c:pt>
                <c:pt idx="7692">
                  <c:v>7.9276758522737398E-2</c:v>
                </c:pt>
                <c:pt idx="7693">
                  <c:v>7.9276758522737398E-2</c:v>
                </c:pt>
                <c:pt idx="7694">
                  <c:v>7.9276758522737398E-2</c:v>
                </c:pt>
                <c:pt idx="7695">
                  <c:v>7.9276758522737398E-2</c:v>
                </c:pt>
                <c:pt idx="7696">
                  <c:v>7.9276758522737398E-2</c:v>
                </c:pt>
                <c:pt idx="7697">
                  <c:v>7.9276758522737398E-2</c:v>
                </c:pt>
                <c:pt idx="7698">
                  <c:v>7.9276758522737398E-2</c:v>
                </c:pt>
                <c:pt idx="7699">
                  <c:v>7.9276758522737398E-2</c:v>
                </c:pt>
                <c:pt idx="7700">
                  <c:v>7.9276758522737398E-2</c:v>
                </c:pt>
                <c:pt idx="7701">
                  <c:v>7.9276758522737398E-2</c:v>
                </c:pt>
                <c:pt idx="7702">
                  <c:v>7.9276758522737398E-2</c:v>
                </c:pt>
                <c:pt idx="7703">
                  <c:v>7.9276758522737398E-2</c:v>
                </c:pt>
                <c:pt idx="7704">
                  <c:v>7.9276758522737398E-2</c:v>
                </c:pt>
                <c:pt idx="7705">
                  <c:v>7.9276758522737398E-2</c:v>
                </c:pt>
                <c:pt idx="7706">
                  <c:v>7.9276758522737398E-2</c:v>
                </c:pt>
                <c:pt idx="7707">
                  <c:v>7.9276758522737398E-2</c:v>
                </c:pt>
                <c:pt idx="7708">
                  <c:v>7.9276758522737398E-2</c:v>
                </c:pt>
                <c:pt idx="7709">
                  <c:v>7.9276758522737398E-2</c:v>
                </c:pt>
                <c:pt idx="7710">
                  <c:v>7.9276758522737398E-2</c:v>
                </c:pt>
                <c:pt idx="7711">
                  <c:v>7.9276758522737398E-2</c:v>
                </c:pt>
                <c:pt idx="7712">
                  <c:v>7.9276758522737398E-2</c:v>
                </c:pt>
                <c:pt idx="7713">
                  <c:v>7.9276758522737398E-2</c:v>
                </c:pt>
                <c:pt idx="7714">
                  <c:v>7.9276758522737398E-2</c:v>
                </c:pt>
                <c:pt idx="7715">
                  <c:v>7.9276758522737398E-2</c:v>
                </c:pt>
                <c:pt idx="7716">
                  <c:v>7.9276758522737398E-2</c:v>
                </c:pt>
                <c:pt idx="7717">
                  <c:v>7.9276758522737398E-2</c:v>
                </c:pt>
                <c:pt idx="7718">
                  <c:v>7.9276758522737398E-2</c:v>
                </c:pt>
                <c:pt idx="7719">
                  <c:v>7.9276758522737398E-2</c:v>
                </c:pt>
                <c:pt idx="7720">
                  <c:v>7.9276758522737398E-2</c:v>
                </c:pt>
                <c:pt idx="7721">
                  <c:v>7.9276758522737398E-2</c:v>
                </c:pt>
                <c:pt idx="7722">
                  <c:v>7.9276758522737398E-2</c:v>
                </c:pt>
                <c:pt idx="7723">
                  <c:v>7.9276758522737398E-2</c:v>
                </c:pt>
                <c:pt idx="7724">
                  <c:v>7.9276758522737398E-2</c:v>
                </c:pt>
                <c:pt idx="7725">
                  <c:v>7.9276758522737398E-2</c:v>
                </c:pt>
                <c:pt idx="7726">
                  <c:v>7.9276758522737398E-2</c:v>
                </c:pt>
                <c:pt idx="7727">
                  <c:v>7.9276758522737398E-2</c:v>
                </c:pt>
                <c:pt idx="7728">
                  <c:v>7.9276758522737398E-2</c:v>
                </c:pt>
                <c:pt idx="7729">
                  <c:v>7.9276758522737398E-2</c:v>
                </c:pt>
                <c:pt idx="7730">
                  <c:v>7.9276758522737398E-2</c:v>
                </c:pt>
                <c:pt idx="7731">
                  <c:v>7.9276758522737398E-2</c:v>
                </c:pt>
                <c:pt idx="7732">
                  <c:v>7.9276758522737398E-2</c:v>
                </c:pt>
                <c:pt idx="7733">
                  <c:v>7.9276758522737398E-2</c:v>
                </c:pt>
                <c:pt idx="7734">
                  <c:v>7.9276758522737398E-2</c:v>
                </c:pt>
                <c:pt idx="7735">
                  <c:v>7.9276758522737398E-2</c:v>
                </c:pt>
                <c:pt idx="7736">
                  <c:v>7.9276758522737398E-2</c:v>
                </c:pt>
                <c:pt idx="7737">
                  <c:v>7.9276758522737398E-2</c:v>
                </c:pt>
                <c:pt idx="7738">
                  <c:v>7.9276758522737398E-2</c:v>
                </c:pt>
                <c:pt idx="7739">
                  <c:v>7.9276758522737398E-2</c:v>
                </c:pt>
                <c:pt idx="7740">
                  <c:v>7.9276758522737398E-2</c:v>
                </c:pt>
                <c:pt idx="7741">
                  <c:v>7.9276758522737398E-2</c:v>
                </c:pt>
                <c:pt idx="7742">
                  <c:v>7.9276758522737398E-2</c:v>
                </c:pt>
                <c:pt idx="7743">
                  <c:v>7.9276758522737398E-2</c:v>
                </c:pt>
                <c:pt idx="7744">
                  <c:v>7.9276758522737398E-2</c:v>
                </c:pt>
                <c:pt idx="7745">
                  <c:v>7.9276758522737398E-2</c:v>
                </c:pt>
                <c:pt idx="7746">
                  <c:v>7.9276758522737398E-2</c:v>
                </c:pt>
                <c:pt idx="7747">
                  <c:v>7.9276758522737398E-2</c:v>
                </c:pt>
                <c:pt idx="7748">
                  <c:v>7.9276758522737398E-2</c:v>
                </c:pt>
                <c:pt idx="7749">
                  <c:v>7.9276758522737398E-2</c:v>
                </c:pt>
                <c:pt idx="7750">
                  <c:v>7.9276758522737398E-2</c:v>
                </c:pt>
                <c:pt idx="7751">
                  <c:v>7.9276758522737398E-2</c:v>
                </c:pt>
                <c:pt idx="7752">
                  <c:v>7.9276758522737398E-2</c:v>
                </c:pt>
                <c:pt idx="7753">
                  <c:v>7.9276758522737398E-2</c:v>
                </c:pt>
                <c:pt idx="7754">
                  <c:v>7.9276758522737398E-2</c:v>
                </c:pt>
                <c:pt idx="7755">
                  <c:v>7.9276758522737398E-2</c:v>
                </c:pt>
                <c:pt idx="7756">
                  <c:v>7.9276758522737398E-2</c:v>
                </c:pt>
                <c:pt idx="7757">
                  <c:v>7.9276758522737398E-2</c:v>
                </c:pt>
                <c:pt idx="7758">
                  <c:v>7.9276758522737398E-2</c:v>
                </c:pt>
                <c:pt idx="7759">
                  <c:v>7.9276758522737398E-2</c:v>
                </c:pt>
                <c:pt idx="7760">
                  <c:v>7.9276758522737398E-2</c:v>
                </c:pt>
                <c:pt idx="7761">
                  <c:v>7.9276758522737398E-2</c:v>
                </c:pt>
                <c:pt idx="7762">
                  <c:v>7.9276758522737398E-2</c:v>
                </c:pt>
                <c:pt idx="7763">
                  <c:v>7.9276758522737398E-2</c:v>
                </c:pt>
                <c:pt idx="7764">
                  <c:v>7.9276758522737398E-2</c:v>
                </c:pt>
                <c:pt idx="7765">
                  <c:v>7.9276758522737398E-2</c:v>
                </c:pt>
                <c:pt idx="7766">
                  <c:v>7.9276758522737398E-2</c:v>
                </c:pt>
                <c:pt idx="7767">
                  <c:v>7.9276758522737398E-2</c:v>
                </c:pt>
                <c:pt idx="7768">
                  <c:v>7.9276758522737398E-2</c:v>
                </c:pt>
                <c:pt idx="7769">
                  <c:v>7.9276758522737398E-2</c:v>
                </c:pt>
                <c:pt idx="7770">
                  <c:v>7.9276758522737398E-2</c:v>
                </c:pt>
                <c:pt idx="7771">
                  <c:v>7.9276758522737398E-2</c:v>
                </c:pt>
                <c:pt idx="7772">
                  <c:v>7.9276758522737398E-2</c:v>
                </c:pt>
                <c:pt idx="7773">
                  <c:v>7.9276758522737398E-2</c:v>
                </c:pt>
                <c:pt idx="7774">
                  <c:v>7.9276758522737398E-2</c:v>
                </c:pt>
                <c:pt idx="7775">
                  <c:v>7.9276758522737398E-2</c:v>
                </c:pt>
                <c:pt idx="7776">
                  <c:v>7.9276758522737398E-2</c:v>
                </c:pt>
                <c:pt idx="7777">
                  <c:v>7.9276758522737398E-2</c:v>
                </c:pt>
                <c:pt idx="7778">
                  <c:v>7.9276758522737398E-2</c:v>
                </c:pt>
                <c:pt idx="7779">
                  <c:v>7.9276758522737398E-2</c:v>
                </c:pt>
                <c:pt idx="7780">
                  <c:v>7.9276758522737398E-2</c:v>
                </c:pt>
                <c:pt idx="7781">
                  <c:v>7.9276758522737398E-2</c:v>
                </c:pt>
                <c:pt idx="7782">
                  <c:v>7.9276758522737398E-2</c:v>
                </c:pt>
                <c:pt idx="7783">
                  <c:v>7.9276758522737398E-2</c:v>
                </c:pt>
                <c:pt idx="7784">
                  <c:v>7.9276758522737398E-2</c:v>
                </c:pt>
                <c:pt idx="7785">
                  <c:v>7.9276758522737398E-2</c:v>
                </c:pt>
                <c:pt idx="7786">
                  <c:v>7.9276758522737398E-2</c:v>
                </c:pt>
                <c:pt idx="7787">
                  <c:v>7.9276758522737398E-2</c:v>
                </c:pt>
                <c:pt idx="7788">
                  <c:v>7.9276758522737398E-2</c:v>
                </c:pt>
                <c:pt idx="7789">
                  <c:v>7.9276758522737398E-2</c:v>
                </c:pt>
                <c:pt idx="7790">
                  <c:v>7.9276758522737398E-2</c:v>
                </c:pt>
                <c:pt idx="7791">
                  <c:v>7.9276758522737398E-2</c:v>
                </c:pt>
                <c:pt idx="7792">
                  <c:v>7.9276758522737398E-2</c:v>
                </c:pt>
                <c:pt idx="7793">
                  <c:v>7.9276758522737398E-2</c:v>
                </c:pt>
                <c:pt idx="7794">
                  <c:v>7.9276758522737398E-2</c:v>
                </c:pt>
                <c:pt idx="7795">
                  <c:v>7.9276758522737398E-2</c:v>
                </c:pt>
                <c:pt idx="7796">
                  <c:v>7.9276758522737398E-2</c:v>
                </c:pt>
                <c:pt idx="7797">
                  <c:v>7.9276758522737398E-2</c:v>
                </c:pt>
                <c:pt idx="7798">
                  <c:v>7.9276758522737398E-2</c:v>
                </c:pt>
                <c:pt idx="7799">
                  <c:v>7.9276758522737398E-2</c:v>
                </c:pt>
                <c:pt idx="7800">
                  <c:v>7.9276758522737398E-2</c:v>
                </c:pt>
                <c:pt idx="7801">
                  <c:v>7.9276758522737398E-2</c:v>
                </c:pt>
                <c:pt idx="7802">
                  <c:v>7.9276758522737398E-2</c:v>
                </c:pt>
                <c:pt idx="7803">
                  <c:v>7.9276758522737398E-2</c:v>
                </c:pt>
                <c:pt idx="7804">
                  <c:v>7.9276758522737398E-2</c:v>
                </c:pt>
                <c:pt idx="7805">
                  <c:v>7.9276758522737398E-2</c:v>
                </c:pt>
                <c:pt idx="7806">
                  <c:v>7.9276758522737398E-2</c:v>
                </c:pt>
                <c:pt idx="7807">
                  <c:v>7.9276758522737398E-2</c:v>
                </c:pt>
                <c:pt idx="7808">
                  <c:v>7.9276758522737398E-2</c:v>
                </c:pt>
                <c:pt idx="7809">
                  <c:v>7.9276758522737398E-2</c:v>
                </c:pt>
                <c:pt idx="7810">
                  <c:v>7.9276758522737398E-2</c:v>
                </c:pt>
                <c:pt idx="7811">
                  <c:v>7.9276758522737398E-2</c:v>
                </c:pt>
                <c:pt idx="7812">
                  <c:v>7.9276758522737398E-2</c:v>
                </c:pt>
                <c:pt idx="7813">
                  <c:v>7.9276758522737398E-2</c:v>
                </c:pt>
                <c:pt idx="7814">
                  <c:v>7.9276758522737398E-2</c:v>
                </c:pt>
                <c:pt idx="7815">
                  <c:v>7.9276758522737398E-2</c:v>
                </c:pt>
                <c:pt idx="7816">
                  <c:v>7.9276758522737398E-2</c:v>
                </c:pt>
                <c:pt idx="7817">
                  <c:v>7.9276758522737398E-2</c:v>
                </c:pt>
                <c:pt idx="7818">
                  <c:v>7.9276758522737398E-2</c:v>
                </c:pt>
                <c:pt idx="7819">
                  <c:v>7.9276758522737398E-2</c:v>
                </c:pt>
                <c:pt idx="7820">
                  <c:v>7.9276758522737398E-2</c:v>
                </c:pt>
                <c:pt idx="7821">
                  <c:v>7.9276758522737398E-2</c:v>
                </c:pt>
                <c:pt idx="7822">
                  <c:v>7.9276758522737398E-2</c:v>
                </c:pt>
                <c:pt idx="7823">
                  <c:v>7.9276758522737398E-2</c:v>
                </c:pt>
                <c:pt idx="7824">
                  <c:v>7.9276758522737398E-2</c:v>
                </c:pt>
                <c:pt idx="7825">
                  <c:v>7.9276758522737398E-2</c:v>
                </c:pt>
                <c:pt idx="7826">
                  <c:v>7.9276758522737398E-2</c:v>
                </c:pt>
                <c:pt idx="7827">
                  <c:v>7.9276758522737398E-2</c:v>
                </c:pt>
                <c:pt idx="7828">
                  <c:v>7.9276758522737398E-2</c:v>
                </c:pt>
                <c:pt idx="7829">
                  <c:v>7.9276758522737398E-2</c:v>
                </c:pt>
                <c:pt idx="7830">
                  <c:v>7.9276758522737398E-2</c:v>
                </c:pt>
                <c:pt idx="7831">
                  <c:v>7.9276758522737398E-2</c:v>
                </c:pt>
                <c:pt idx="7832">
                  <c:v>7.9276758522737398E-2</c:v>
                </c:pt>
                <c:pt idx="7833">
                  <c:v>7.9276758522737398E-2</c:v>
                </c:pt>
                <c:pt idx="7834">
                  <c:v>7.9276758522737398E-2</c:v>
                </c:pt>
                <c:pt idx="7835">
                  <c:v>7.9276758522737398E-2</c:v>
                </c:pt>
                <c:pt idx="7836">
                  <c:v>7.9276758522737398E-2</c:v>
                </c:pt>
                <c:pt idx="7837">
                  <c:v>7.9276758522737398E-2</c:v>
                </c:pt>
                <c:pt idx="7838">
                  <c:v>7.9276758522737398E-2</c:v>
                </c:pt>
                <c:pt idx="7839">
                  <c:v>7.9276758522737398E-2</c:v>
                </c:pt>
                <c:pt idx="7840">
                  <c:v>7.9276758522737398E-2</c:v>
                </c:pt>
                <c:pt idx="7841">
                  <c:v>7.9276758522737398E-2</c:v>
                </c:pt>
                <c:pt idx="7842">
                  <c:v>7.9276758522737398E-2</c:v>
                </c:pt>
                <c:pt idx="7843">
                  <c:v>7.9276758522737398E-2</c:v>
                </c:pt>
                <c:pt idx="7844">
                  <c:v>7.9276758522737398E-2</c:v>
                </c:pt>
                <c:pt idx="7845">
                  <c:v>7.9276758522737398E-2</c:v>
                </c:pt>
                <c:pt idx="7846">
                  <c:v>7.9276758522737398E-2</c:v>
                </c:pt>
                <c:pt idx="7847">
                  <c:v>7.9276758522737398E-2</c:v>
                </c:pt>
                <c:pt idx="7848">
                  <c:v>7.9276758522737398E-2</c:v>
                </c:pt>
                <c:pt idx="7849">
                  <c:v>7.9276758522737398E-2</c:v>
                </c:pt>
                <c:pt idx="7850">
                  <c:v>7.9276758522737398E-2</c:v>
                </c:pt>
                <c:pt idx="7851">
                  <c:v>7.9276758522737398E-2</c:v>
                </c:pt>
                <c:pt idx="7852">
                  <c:v>7.9276758522737398E-2</c:v>
                </c:pt>
                <c:pt idx="7853">
                  <c:v>7.9276758522737398E-2</c:v>
                </c:pt>
                <c:pt idx="7854">
                  <c:v>7.9276758522737398E-2</c:v>
                </c:pt>
                <c:pt idx="7855">
                  <c:v>7.9276758522737398E-2</c:v>
                </c:pt>
                <c:pt idx="7856">
                  <c:v>7.9276758522737398E-2</c:v>
                </c:pt>
                <c:pt idx="7857">
                  <c:v>7.9276758522737398E-2</c:v>
                </c:pt>
                <c:pt idx="7858">
                  <c:v>7.9276758522737398E-2</c:v>
                </c:pt>
                <c:pt idx="7859">
                  <c:v>7.9276758522737398E-2</c:v>
                </c:pt>
                <c:pt idx="7860">
                  <c:v>7.9276758522737398E-2</c:v>
                </c:pt>
                <c:pt idx="7861">
                  <c:v>7.9276758522737398E-2</c:v>
                </c:pt>
                <c:pt idx="7862">
                  <c:v>7.9276758522737398E-2</c:v>
                </c:pt>
                <c:pt idx="7863">
                  <c:v>7.9276758522737398E-2</c:v>
                </c:pt>
                <c:pt idx="7864">
                  <c:v>7.9276758522737398E-2</c:v>
                </c:pt>
                <c:pt idx="7865">
                  <c:v>7.9276758522737398E-2</c:v>
                </c:pt>
                <c:pt idx="7866">
                  <c:v>7.9276758522737398E-2</c:v>
                </c:pt>
                <c:pt idx="7867">
                  <c:v>7.9276758522737398E-2</c:v>
                </c:pt>
                <c:pt idx="7868">
                  <c:v>7.9276758522737398E-2</c:v>
                </c:pt>
                <c:pt idx="7869">
                  <c:v>7.9276758522737398E-2</c:v>
                </c:pt>
                <c:pt idx="7870">
                  <c:v>7.9276758522737398E-2</c:v>
                </c:pt>
                <c:pt idx="7871">
                  <c:v>7.9276758522737398E-2</c:v>
                </c:pt>
                <c:pt idx="7872">
                  <c:v>7.9276758522737398E-2</c:v>
                </c:pt>
                <c:pt idx="7873">
                  <c:v>7.9276758522737398E-2</c:v>
                </c:pt>
                <c:pt idx="7874">
                  <c:v>7.9276758522737398E-2</c:v>
                </c:pt>
                <c:pt idx="7875">
                  <c:v>7.9276758522737398E-2</c:v>
                </c:pt>
                <c:pt idx="7876">
                  <c:v>7.9276758522737398E-2</c:v>
                </c:pt>
                <c:pt idx="7877">
                  <c:v>7.9276758522737398E-2</c:v>
                </c:pt>
                <c:pt idx="7878">
                  <c:v>7.9276758522737398E-2</c:v>
                </c:pt>
                <c:pt idx="7879">
                  <c:v>7.9276758522737398E-2</c:v>
                </c:pt>
                <c:pt idx="7880">
                  <c:v>7.9276758522737398E-2</c:v>
                </c:pt>
                <c:pt idx="7881">
                  <c:v>7.9276758522737398E-2</c:v>
                </c:pt>
                <c:pt idx="7882">
                  <c:v>7.9276758522737398E-2</c:v>
                </c:pt>
                <c:pt idx="7883">
                  <c:v>7.9276758522737398E-2</c:v>
                </c:pt>
                <c:pt idx="7884">
                  <c:v>7.9276758522737398E-2</c:v>
                </c:pt>
                <c:pt idx="7885">
                  <c:v>7.9276758522737398E-2</c:v>
                </c:pt>
                <c:pt idx="7886">
                  <c:v>7.9276758522737398E-2</c:v>
                </c:pt>
                <c:pt idx="7887">
                  <c:v>7.9276758522737398E-2</c:v>
                </c:pt>
                <c:pt idx="7888">
                  <c:v>7.9276758522737398E-2</c:v>
                </c:pt>
                <c:pt idx="7889">
                  <c:v>7.9276758522737398E-2</c:v>
                </c:pt>
                <c:pt idx="7890">
                  <c:v>7.9276758522737398E-2</c:v>
                </c:pt>
                <c:pt idx="7891">
                  <c:v>7.9276758522737398E-2</c:v>
                </c:pt>
                <c:pt idx="7892">
                  <c:v>7.9276758522737398E-2</c:v>
                </c:pt>
                <c:pt idx="7893">
                  <c:v>7.9276758522737398E-2</c:v>
                </c:pt>
                <c:pt idx="7894">
                  <c:v>7.9276758522737398E-2</c:v>
                </c:pt>
                <c:pt idx="7895">
                  <c:v>7.9276758522737398E-2</c:v>
                </c:pt>
                <c:pt idx="7896">
                  <c:v>7.9276758522737398E-2</c:v>
                </c:pt>
                <c:pt idx="7897">
                  <c:v>7.9276758522737398E-2</c:v>
                </c:pt>
                <c:pt idx="7898">
                  <c:v>7.9276758522737398E-2</c:v>
                </c:pt>
                <c:pt idx="7899">
                  <c:v>7.9276758522737398E-2</c:v>
                </c:pt>
                <c:pt idx="7900">
                  <c:v>7.9276758522737398E-2</c:v>
                </c:pt>
                <c:pt idx="7901">
                  <c:v>7.9276758522737398E-2</c:v>
                </c:pt>
                <c:pt idx="7902">
                  <c:v>7.9276758522737398E-2</c:v>
                </c:pt>
                <c:pt idx="7903">
                  <c:v>7.9276758522737398E-2</c:v>
                </c:pt>
                <c:pt idx="7904">
                  <c:v>7.9276758522737398E-2</c:v>
                </c:pt>
                <c:pt idx="7905">
                  <c:v>7.9276758522737398E-2</c:v>
                </c:pt>
                <c:pt idx="7906">
                  <c:v>7.9276758522737398E-2</c:v>
                </c:pt>
                <c:pt idx="7907">
                  <c:v>7.9276758522737398E-2</c:v>
                </c:pt>
                <c:pt idx="7908">
                  <c:v>7.9276758522737398E-2</c:v>
                </c:pt>
                <c:pt idx="7909">
                  <c:v>7.9276758522737398E-2</c:v>
                </c:pt>
                <c:pt idx="7910">
                  <c:v>7.9276758522737398E-2</c:v>
                </c:pt>
                <c:pt idx="7911">
                  <c:v>7.9276758522737398E-2</c:v>
                </c:pt>
                <c:pt idx="7912">
                  <c:v>7.9276758522737398E-2</c:v>
                </c:pt>
                <c:pt idx="7913">
                  <c:v>7.9276758522737398E-2</c:v>
                </c:pt>
                <c:pt idx="7914">
                  <c:v>7.9276758522737398E-2</c:v>
                </c:pt>
                <c:pt idx="7915">
                  <c:v>7.9276758522737398E-2</c:v>
                </c:pt>
                <c:pt idx="7916">
                  <c:v>7.9276758522737398E-2</c:v>
                </c:pt>
                <c:pt idx="7917">
                  <c:v>7.9276758522737398E-2</c:v>
                </c:pt>
                <c:pt idx="7918">
                  <c:v>7.9276758522737398E-2</c:v>
                </c:pt>
                <c:pt idx="7919">
                  <c:v>7.9276758522737398E-2</c:v>
                </c:pt>
                <c:pt idx="7920">
                  <c:v>7.9276758522737398E-2</c:v>
                </c:pt>
                <c:pt idx="7921">
                  <c:v>7.9276758522737398E-2</c:v>
                </c:pt>
                <c:pt idx="7922">
                  <c:v>7.9276758522737398E-2</c:v>
                </c:pt>
                <c:pt idx="7923">
                  <c:v>7.9276758522737398E-2</c:v>
                </c:pt>
                <c:pt idx="7924">
                  <c:v>7.9276758522737398E-2</c:v>
                </c:pt>
                <c:pt idx="7925">
                  <c:v>7.9276758522737398E-2</c:v>
                </c:pt>
                <c:pt idx="7926">
                  <c:v>7.9276758522737398E-2</c:v>
                </c:pt>
                <c:pt idx="7927">
                  <c:v>7.9276758522737398E-2</c:v>
                </c:pt>
                <c:pt idx="7928">
                  <c:v>7.9276758522737398E-2</c:v>
                </c:pt>
                <c:pt idx="7929">
                  <c:v>7.9276758522737398E-2</c:v>
                </c:pt>
                <c:pt idx="7930">
                  <c:v>7.9276758522737398E-2</c:v>
                </c:pt>
                <c:pt idx="7931">
                  <c:v>7.9276758522737398E-2</c:v>
                </c:pt>
                <c:pt idx="7932">
                  <c:v>7.9276758522737398E-2</c:v>
                </c:pt>
                <c:pt idx="7933">
                  <c:v>7.9276758522737398E-2</c:v>
                </c:pt>
                <c:pt idx="7934">
                  <c:v>7.9276758522737398E-2</c:v>
                </c:pt>
                <c:pt idx="7935">
                  <c:v>7.9276758522737398E-2</c:v>
                </c:pt>
                <c:pt idx="7936">
                  <c:v>7.9276758522737398E-2</c:v>
                </c:pt>
                <c:pt idx="7937">
                  <c:v>7.9276758522737398E-2</c:v>
                </c:pt>
                <c:pt idx="7938">
                  <c:v>7.9276758522737398E-2</c:v>
                </c:pt>
                <c:pt idx="7939">
                  <c:v>7.9276758522737398E-2</c:v>
                </c:pt>
                <c:pt idx="7940">
                  <c:v>7.9276758522737398E-2</c:v>
                </c:pt>
                <c:pt idx="7941">
                  <c:v>7.9276758522737398E-2</c:v>
                </c:pt>
                <c:pt idx="7942">
                  <c:v>7.9276758522737398E-2</c:v>
                </c:pt>
                <c:pt idx="7943">
                  <c:v>7.9276758522737398E-2</c:v>
                </c:pt>
                <c:pt idx="7944">
                  <c:v>7.9276758522737398E-2</c:v>
                </c:pt>
                <c:pt idx="7945">
                  <c:v>7.9276758522737398E-2</c:v>
                </c:pt>
                <c:pt idx="7946">
                  <c:v>7.9276758522737398E-2</c:v>
                </c:pt>
                <c:pt idx="7947">
                  <c:v>7.9276758522737398E-2</c:v>
                </c:pt>
                <c:pt idx="7948">
                  <c:v>7.9276758522737398E-2</c:v>
                </c:pt>
                <c:pt idx="7949">
                  <c:v>7.9276758522737398E-2</c:v>
                </c:pt>
                <c:pt idx="7950">
                  <c:v>7.9276758522737398E-2</c:v>
                </c:pt>
                <c:pt idx="7951">
                  <c:v>7.9276758522737398E-2</c:v>
                </c:pt>
                <c:pt idx="7952">
                  <c:v>7.9276758522737398E-2</c:v>
                </c:pt>
                <c:pt idx="7953">
                  <c:v>7.9276758522737398E-2</c:v>
                </c:pt>
                <c:pt idx="7954">
                  <c:v>7.9276758522737398E-2</c:v>
                </c:pt>
                <c:pt idx="7955">
                  <c:v>7.9276758522737398E-2</c:v>
                </c:pt>
                <c:pt idx="7956">
                  <c:v>7.9276758522737398E-2</c:v>
                </c:pt>
                <c:pt idx="7957">
                  <c:v>7.9276758522737398E-2</c:v>
                </c:pt>
                <c:pt idx="7958">
                  <c:v>7.9276758522737398E-2</c:v>
                </c:pt>
                <c:pt idx="7959">
                  <c:v>7.9276758522737398E-2</c:v>
                </c:pt>
                <c:pt idx="7960">
                  <c:v>7.9276758522737398E-2</c:v>
                </c:pt>
                <c:pt idx="7961">
                  <c:v>7.9276758522737398E-2</c:v>
                </c:pt>
                <c:pt idx="7962">
                  <c:v>7.9276758522737398E-2</c:v>
                </c:pt>
                <c:pt idx="7963">
                  <c:v>7.9276758522737398E-2</c:v>
                </c:pt>
                <c:pt idx="7964">
                  <c:v>7.9276758522737398E-2</c:v>
                </c:pt>
                <c:pt idx="7965">
                  <c:v>7.9276758522737398E-2</c:v>
                </c:pt>
                <c:pt idx="7966">
                  <c:v>7.9276758522737398E-2</c:v>
                </c:pt>
                <c:pt idx="7967">
                  <c:v>7.9276758522737398E-2</c:v>
                </c:pt>
                <c:pt idx="7968">
                  <c:v>7.9276758522737398E-2</c:v>
                </c:pt>
                <c:pt idx="7969">
                  <c:v>7.9276758522737398E-2</c:v>
                </c:pt>
                <c:pt idx="7970">
                  <c:v>7.9276758522737398E-2</c:v>
                </c:pt>
                <c:pt idx="7971">
                  <c:v>7.9276758522737398E-2</c:v>
                </c:pt>
                <c:pt idx="7972">
                  <c:v>7.9276758522737398E-2</c:v>
                </c:pt>
                <c:pt idx="7973">
                  <c:v>7.9276758522737398E-2</c:v>
                </c:pt>
                <c:pt idx="7974">
                  <c:v>7.9276758522737398E-2</c:v>
                </c:pt>
                <c:pt idx="7975">
                  <c:v>7.9276758522737398E-2</c:v>
                </c:pt>
                <c:pt idx="7976">
                  <c:v>7.9276758522737398E-2</c:v>
                </c:pt>
                <c:pt idx="7977">
                  <c:v>7.9276758522737398E-2</c:v>
                </c:pt>
                <c:pt idx="7978">
                  <c:v>7.9276758522737398E-2</c:v>
                </c:pt>
                <c:pt idx="7979">
                  <c:v>7.9276758522737398E-2</c:v>
                </c:pt>
                <c:pt idx="7980">
                  <c:v>7.9276758522737398E-2</c:v>
                </c:pt>
                <c:pt idx="7981">
                  <c:v>7.9276758522737398E-2</c:v>
                </c:pt>
                <c:pt idx="7982">
                  <c:v>7.9276758522737398E-2</c:v>
                </c:pt>
                <c:pt idx="7983">
                  <c:v>7.9276758522737398E-2</c:v>
                </c:pt>
                <c:pt idx="7984">
                  <c:v>7.9276758522737398E-2</c:v>
                </c:pt>
                <c:pt idx="7985">
                  <c:v>7.9276758522737398E-2</c:v>
                </c:pt>
                <c:pt idx="7986">
                  <c:v>7.9276758522737398E-2</c:v>
                </c:pt>
                <c:pt idx="7987">
                  <c:v>7.9276758522737398E-2</c:v>
                </c:pt>
                <c:pt idx="7988">
                  <c:v>7.9276758522737398E-2</c:v>
                </c:pt>
                <c:pt idx="7989">
                  <c:v>7.9276758522737398E-2</c:v>
                </c:pt>
                <c:pt idx="7990">
                  <c:v>7.9276758522737398E-2</c:v>
                </c:pt>
                <c:pt idx="7991">
                  <c:v>7.9276758522737398E-2</c:v>
                </c:pt>
                <c:pt idx="7992">
                  <c:v>7.9276758522737398E-2</c:v>
                </c:pt>
                <c:pt idx="7993">
                  <c:v>7.9276758522737398E-2</c:v>
                </c:pt>
                <c:pt idx="7994">
                  <c:v>7.9276758522737398E-2</c:v>
                </c:pt>
                <c:pt idx="7995">
                  <c:v>7.9276758522737398E-2</c:v>
                </c:pt>
                <c:pt idx="7996">
                  <c:v>7.9276758522737398E-2</c:v>
                </c:pt>
                <c:pt idx="7997">
                  <c:v>7.9276758522737398E-2</c:v>
                </c:pt>
                <c:pt idx="7998">
                  <c:v>7.9276758522737398E-2</c:v>
                </c:pt>
                <c:pt idx="7999">
                  <c:v>7.9276758522737398E-2</c:v>
                </c:pt>
                <c:pt idx="8000">
                  <c:v>7.9276758522737398E-2</c:v>
                </c:pt>
                <c:pt idx="8001">
                  <c:v>7.9276758522737398E-2</c:v>
                </c:pt>
                <c:pt idx="8002">
                  <c:v>7.9276758522737398E-2</c:v>
                </c:pt>
                <c:pt idx="8003">
                  <c:v>7.9276758522737398E-2</c:v>
                </c:pt>
                <c:pt idx="8004">
                  <c:v>7.9276758522737398E-2</c:v>
                </c:pt>
                <c:pt idx="8005">
                  <c:v>7.9276758522737398E-2</c:v>
                </c:pt>
                <c:pt idx="8006">
                  <c:v>7.9276758522737398E-2</c:v>
                </c:pt>
                <c:pt idx="8007">
                  <c:v>7.9276758522737398E-2</c:v>
                </c:pt>
                <c:pt idx="8008">
                  <c:v>7.9276758522737398E-2</c:v>
                </c:pt>
                <c:pt idx="8009">
                  <c:v>7.9276758522737398E-2</c:v>
                </c:pt>
                <c:pt idx="8010">
                  <c:v>7.9276758522737398E-2</c:v>
                </c:pt>
                <c:pt idx="8011">
                  <c:v>7.9276758522737398E-2</c:v>
                </c:pt>
                <c:pt idx="8012">
                  <c:v>7.9276758522737398E-2</c:v>
                </c:pt>
                <c:pt idx="8013">
                  <c:v>7.9276758522737398E-2</c:v>
                </c:pt>
                <c:pt idx="8014">
                  <c:v>7.9276758522737398E-2</c:v>
                </c:pt>
                <c:pt idx="8015">
                  <c:v>7.9276758522737398E-2</c:v>
                </c:pt>
                <c:pt idx="8016">
                  <c:v>7.9276758522737398E-2</c:v>
                </c:pt>
                <c:pt idx="8017">
                  <c:v>7.9276758522737398E-2</c:v>
                </c:pt>
                <c:pt idx="8018">
                  <c:v>7.9276758522737398E-2</c:v>
                </c:pt>
                <c:pt idx="8019">
                  <c:v>7.9276758522737398E-2</c:v>
                </c:pt>
                <c:pt idx="8020">
                  <c:v>7.9276758522737398E-2</c:v>
                </c:pt>
                <c:pt idx="8021">
                  <c:v>7.9276758522737398E-2</c:v>
                </c:pt>
                <c:pt idx="8022">
                  <c:v>7.9276758522737398E-2</c:v>
                </c:pt>
                <c:pt idx="8023">
                  <c:v>7.9276758522737398E-2</c:v>
                </c:pt>
                <c:pt idx="8024">
                  <c:v>7.9276758522737398E-2</c:v>
                </c:pt>
                <c:pt idx="8025">
                  <c:v>7.9276758522737398E-2</c:v>
                </c:pt>
                <c:pt idx="8026">
                  <c:v>7.9276758522737398E-2</c:v>
                </c:pt>
                <c:pt idx="8027">
                  <c:v>7.9276758522737398E-2</c:v>
                </c:pt>
                <c:pt idx="8028">
                  <c:v>7.9276758522737398E-2</c:v>
                </c:pt>
                <c:pt idx="8029">
                  <c:v>7.9276758522737398E-2</c:v>
                </c:pt>
                <c:pt idx="8030">
                  <c:v>7.9276758522737398E-2</c:v>
                </c:pt>
                <c:pt idx="8031">
                  <c:v>7.9276758522737398E-2</c:v>
                </c:pt>
                <c:pt idx="8032">
                  <c:v>7.9276758522737398E-2</c:v>
                </c:pt>
                <c:pt idx="8033">
                  <c:v>7.9276758522737398E-2</c:v>
                </c:pt>
                <c:pt idx="8034">
                  <c:v>7.9276758522737398E-2</c:v>
                </c:pt>
                <c:pt idx="8035">
                  <c:v>7.9276758522737398E-2</c:v>
                </c:pt>
                <c:pt idx="8036">
                  <c:v>7.9276758522737398E-2</c:v>
                </c:pt>
                <c:pt idx="8037">
                  <c:v>7.9276758522737398E-2</c:v>
                </c:pt>
                <c:pt idx="8038">
                  <c:v>7.9276758522737398E-2</c:v>
                </c:pt>
                <c:pt idx="8039">
                  <c:v>7.9276758522737398E-2</c:v>
                </c:pt>
                <c:pt idx="8040">
                  <c:v>7.9276758522737398E-2</c:v>
                </c:pt>
                <c:pt idx="8041">
                  <c:v>7.9276758522737398E-2</c:v>
                </c:pt>
                <c:pt idx="8042">
                  <c:v>7.9276758522737398E-2</c:v>
                </c:pt>
                <c:pt idx="8043">
                  <c:v>7.9276758522737398E-2</c:v>
                </c:pt>
                <c:pt idx="8044">
                  <c:v>7.9276758522737398E-2</c:v>
                </c:pt>
                <c:pt idx="8045">
                  <c:v>7.9276758522737398E-2</c:v>
                </c:pt>
                <c:pt idx="8046">
                  <c:v>7.9276758522737398E-2</c:v>
                </c:pt>
                <c:pt idx="8047">
                  <c:v>7.9276758522737398E-2</c:v>
                </c:pt>
                <c:pt idx="8048">
                  <c:v>7.9276758522737398E-2</c:v>
                </c:pt>
                <c:pt idx="8049">
                  <c:v>7.9276758522737398E-2</c:v>
                </c:pt>
                <c:pt idx="8050">
                  <c:v>7.9276758522737398E-2</c:v>
                </c:pt>
                <c:pt idx="8051">
                  <c:v>7.9276758522737398E-2</c:v>
                </c:pt>
                <c:pt idx="8052">
                  <c:v>7.9276758522737398E-2</c:v>
                </c:pt>
                <c:pt idx="8053">
                  <c:v>7.9276758522737398E-2</c:v>
                </c:pt>
                <c:pt idx="8054">
                  <c:v>7.9276758522737398E-2</c:v>
                </c:pt>
                <c:pt idx="8055">
                  <c:v>7.9276758522737398E-2</c:v>
                </c:pt>
                <c:pt idx="8056">
                  <c:v>7.9276758522737398E-2</c:v>
                </c:pt>
                <c:pt idx="8057">
                  <c:v>7.9276758522737398E-2</c:v>
                </c:pt>
                <c:pt idx="8058">
                  <c:v>7.9276758522737398E-2</c:v>
                </c:pt>
                <c:pt idx="8059">
                  <c:v>7.9276758522737398E-2</c:v>
                </c:pt>
                <c:pt idx="8060">
                  <c:v>7.9276758522737398E-2</c:v>
                </c:pt>
                <c:pt idx="8061">
                  <c:v>7.9276758522737398E-2</c:v>
                </c:pt>
                <c:pt idx="8062">
                  <c:v>7.9276758522737398E-2</c:v>
                </c:pt>
                <c:pt idx="8063">
                  <c:v>7.9276758522737398E-2</c:v>
                </c:pt>
                <c:pt idx="8064">
                  <c:v>7.9276758522737398E-2</c:v>
                </c:pt>
                <c:pt idx="8065">
                  <c:v>7.9276758522737398E-2</c:v>
                </c:pt>
                <c:pt idx="8066">
                  <c:v>7.9276758522737398E-2</c:v>
                </c:pt>
                <c:pt idx="8067">
                  <c:v>7.9276758522737398E-2</c:v>
                </c:pt>
                <c:pt idx="8068">
                  <c:v>7.9276758522737398E-2</c:v>
                </c:pt>
                <c:pt idx="8069">
                  <c:v>7.9276758522737398E-2</c:v>
                </c:pt>
                <c:pt idx="8070">
                  <c:v>7.9276758522737398E-2</c:v>
                </c:pt>
                <c:pt idx="8071">
                  <c:v>7.9276758522737398E-2</c:v>
                </c:pt>
                <c:pt idx="8072">
                  <c:v>7.9276758522737398E-2</c:v>
                </c:pt>
                <c:pt idx="8073">
                  <c:v>7.9276758522737398E-2</c:v>
                </c:pt>
                <c:pt idx="8074">
                  <c:v>7.9276758522737398E-2</c:v>
                </c:pt>
                <c:pt idx="8075">
                  <c:v>7.9276758522737398E-2</c:v>
                </c:pt>
                <c:pt idx="8076">
                  <c:v>7.9276758522737398E-2</c:v>
                </c:pt>
                <c:pt idx="8077">
                  <c:v>7.9276758522737398E-2</c:v>
                </c:pt>
                <c:pt idx="8078">
                  <c:v>7.9276758522737398E-2</c:v>
                </c:pt>
                <c:pt idx="8079">
                  <c:v>7.9276758522737398E-2</c:v>
                </c:pt>
                <c:pt idx="8080">
                  <c:v>7.9276758522737398E-2</c:v>
                </c:pt>
                <c:pt idx="8081">
                  <c:v>7.9276758522737398E-2</c:v>
                </c:pt>
                <c:pt idx="8082">
                  <c:v>7.9276758522737398E-2</c:v>
                </c:pt>
                <c:pt idx="8083">
                  <c:v>7.9276758522737398E-2</c:v>
                </c:pt>
                <c:pt idx="8084">
                  <c:v>7.9276758522737398E-2</c:v>
                </c:pt>
                <c:pt idx="8085">
                  <c:v>7.9276758522737398E-2</c:v>
                </c:pt>
                <c:pt idx="8086">
                  <c:v>7.9276758522737398E-2</c:v>
                </c:pt>
                <c:pt idx="8087">
                  <c:v>7.9276758522737398E-2</c:v>
                </c:pt>
                <c:pt idx="8088">
                  <c:v>7.9276758522737398E-2</c:v>
                </c:pt>
                <c:pt idx="8089">
                  <c:v>7.9276758522737398E-2</c:v>
                </c:pt>
                <c:pt idx="8090">
                  <c:v>7.9276758522737398E-2</c:v>
                </c:pt>
                <c:pt idx="8091">
                  <c:v>7.9276758522737398E-2</c:v>
                </c:pt>
                <c:pt idx="8092">
                  <c:v>7.9276758522737398E-2</c:v>
                </c:pt>
                <c:pt idx="8093">
                  <c:v>7.9276758522737398E-2</c:v>
                </c:pt>
                <c:pt idx="8094">
                  <c:v>7.9276758522737398E-2</c:v>
                </c:pt>
                <c:pt idx="8095">
                  <c:v>7.9276758522737398E-2</c:v>
                </c:pt>
                <c:pt idx="8096">
                  <c:v>7.9276758522737398E-2</c:v>
                </c:pt>
                <c:pt idx="8097">
                  <c:v>7.9276758522737398E-2</c:v>
                </c:pt>
                <c:pt idx="8098">
                  <c:v>7.9276758522737398E-2</c:v>
                </c:pt>
                <c:pt idx="8099">
                  <c:v>7.9276758522737398E-2</c:v>
                </c:pt>
                <c:pt idx="8100">
                  <c:v>7.9276758522737398E-2</c:v>
                </c:pt>
                <c:pt idx="8101">
                  <c:v>7.9276758522737398E-2</c:v>
                </c:pt>
                <c:pt idx="8102">
                  <c:v>7.9276758522737398E-2</c:v>
                </c:pt>
                <c:pt idx="8103">
                  <c:v>7.9276758522737398E-2</c:v>
                </c:pt>
                <c:pt idx="8104">
                  <c:v>7.9276758522737398E-2</c:v>
                </c:pt>
                <c:pt idx="8105">
                  <c:v>7.9276758522737398E-2</c:v>
                </c:pt>
                <c:pt idx="8106">
                  <c:v>7.9276758522737398E-2</c:v>
                </c:pt>
                <c:pt idx="8107">
                  <c:v>7.9276758522737398E-2</c:v>
                </c:pt>
                <c:pt idx="8108">
                  <c:v>7.9276758522737398E-2</c:v>
                </c:pt>
                <c:pt idx="8109">
                  <c:v>7.9276758522737398E-2</c:v>
                </c:pt>
                <c:pt idx="8110">
                  <c:v>7.9276758522737398E-2</c:v>
                </c:pt>
                <c:pt idx="8111">
                  <c:v>7.9276758522737398E-2</c:v>
                </c:pt>
                <c:pt idx="8112">
                  <c:v>7.9276758522737398E-2</c:v>
                </c:pt>
                <c:pt idx="8113">
                  <c:v>7.9276758522737398E-2</c:v>
                </c:pt>
                <c:pt idx="8114">
                  <c:v>7.9276758522737398E-2</c:v>
                </c:pt>
                <c:pt idx="8115">
                  <c:v>7.9276758522737398E-2</c:v>
                </c:pt>
                <c:pt idx="8116">
                  <c:v>7.9276758522737398E-2</c:v>
                </c:pt>
                <c:pt idx="8117">
                  <c:v>7.9276758522737398E-2</c:v>
                </c:pt>
                <c:pt idx="8118">
                  <c:v>7.9276758522737398E-2</c:v>
                </c:pt>
                <c:pt idx="8119">
                  <c:v>7.9276758522737398E-2</c:v>
                </c:pt>
                <c:pt idx="8120">
                  <c:v>7.9276758522737398E-2</c:v>
                </c:pt>
                <c:pt idx="8121">
                  <c:v>7.9276758522737398E-2</c:v>
                </c:pt>
                <c:pt idx="8122">
                  <c:v>7.9276758522737398E-2</c:v>
                </c:pt>
                <c:pt idx="8123">
                  <c:v>7.9276758522737398E-2</c:v>
                </c:pt>
                <c:pt idx="8124">
                  <c:v>7.9276758522737398E-2</c:v>
                </c:pt>
                <c:pt idx="8125">
                  <c:v>7.9276758522737398E-2</c:v>
                </c:pt>
                <c:pt idx="8126">
                  <c:v>7.9276758522737398E-2</c:v>
                </c:pt>
                <c:pt idx="8127">
                  <c:v>7.9276758522737398E-2</c:v>
                </c:pt>
                <c:pt idx="8128">
                  <c:v>7.9276758522737398E-2</c:v>
                </c:pt>
                <c:pt idx="8129">
                  <c:v>7.9276758522737398E-2</c:v>
                </c:pt>
                <c:pt idx="8130">
                  <c:v>7.9276758522737398E-2</c:v>
                </c:pt>
                <c:pt idx="8131">
                  <c:v>7.9276758522737398E-2</c:v>
                </c:pt>
                <c:pt idx="8132">
                  <c:v>7.9276758522737398E-2</c:v>
                </c:pt>
                <c:pt idx="8133">
                  <c:v>7.9276758522737398E-2</c:v>
                </c:pt>
                <c:pt idx="8134">
                  <c:v>7.9276758522737398E-2</c:v>
                </c:pt>
                <c:pt idx="8135">
                  <c:v>7.9276758522737398E-2</c:v>
                </c:pt>
                <c:pt idx="8136">
                  <c:v>7.9276758522737398E-2</c:v>
                </c:pt>
                <c:pt idx="8137">
                  <c:v>7.9276758522737398E-2</c:v>
                </c:pt>
                <c:pt idx="8138">
                  <c:v>7.9276758522737398E-2</c:v>
                </c:pt>
                <c:pt idx="8139">
                  <c:v>7.9276758522737398E-2</c:v>
                </c:pt>
                <c:pt idx="8140">
                  <c:v>7.9276758522737398E-2</c:v>
                </c:pt>
                <c:pt idx="8141">
                  <c:v>7.9276758522737398E-2</c:v>
                </c:pt>
                <c:pt idx="8142">
                  <c:v>7.9276758522737398E-2</c:v>
                </c:pt>
                <c:pt idx="8143">
                  <c:v>7.9276758522737398E-2</c:v>
                </c:pt>
                <c:pt idx="8144">
                  <c:v>7.9276758522737398E-2</c:v>
                </c:pt>
                <c:pt idx="8145">
                  <c:v>7.9276758522737398E-2</c:v>
                </c:pt>
                <c:pt idx="8146">
                  <c:v>7.9276758522737398E-2</c:v>
                </c:pt>
                <c:pt idx="8147">
                  <c:v>7.9276758522737398E-2</c:v>
                </c:pt>
                <c:pt idx="8148">
                  <c:v>7.9276758522737398E-2</c:v>
                </c:pt>
                <c:pt idx="8149">
                  <c:v>7.9276758522737398E-2</c:v>
                </c:pt>
                <c:pt idx="8150">
                  <c:v>7.9276758522737398E-2</c:v>
                </c:pt>
                <c:pt idx="8151">
                  <c:v>7.9276758522737398E-2</c:v>
                </c:pt>
                <c:pt idx="8152">
                  <c:v>7.9276758522737398E-2</c:v>
                </c:pt>
                <c:pt idx="8153">
                  <c:v>7.9276758522737398E-2</c:v>
                </c:pt>
                <c:pt idx="8154">
                  <c:v>7.9276758522737398E-2</c:v>
                </c:pt>
                <c:pt idx="8155">
                  <c:v>7.9276758522737398E-2</c:v>
                </c:pt>
                <c:pt idx="8156">
                  <c:v>7.9276758522737398E-2</c:v>
                </c:pt>
                <c:pt idx="8157">
                  <c:v>7.9276758522737398E-2</c:v>
                </c:pt>
                <c:pt idx="8158">
                  <c:v>7.9276758522737398E-2</c:v>
                </c:pt>
                <c:pt idx="8159">
                  <c:v>7.9276758522737398E-2</c:v>
                </c:pt>
                <c:pt idx="8160">
                  <c:v>7.9276758522737398E-2</c:v>
                </c:pt>
                <c:pt idx="8161">
                  <c:v>7.9276758522737398E-2</c:v>
                </c:pt>
                <c:pt idx="8162">
                  <c:v>7.9276758522737398E-2</c:v>
                </c:pt>
                <c:pt idx="8163">
                  <c:v>7.9276758522737398E-2</c:v>
                </c:pt>
                <c:pt idx="8164">
                  <c:v>7.9276758522737398E-2</c:v>
                </c:pt>
                <c:pt idx="8165">
                  <c:v>7.9276758522737398E-2</c:v>
                </c:pt>
                <c:pt idx="8166">
                  <c:v>7.9276758522737398E-2</c:v>
                </c:pt>
                <c:pt idx="8167">
                  <c:v>7.9276758522737398E-2</c:v>
                </c:pt>
                <c:pt idx="8168">
                  <c:v>7.9276758522737398E-2</c:v>
                </c:pt>
                <c:pt idx="8169">
                  <c:v>7.9276758522737398E-2</c:v>
                </c:pt>
                <c:pt idx="8170">
                  <c:v>7.9276758522737398E-2</c:v>
                </c:pt>
                <c:pt idx="8171">
                  <c:v>7.9276758522737398E-2</c:v>
                </c:pt>
                <c:pt idx="8172">
                  <c:v>7.9276758522737398E-2</c:v>
                </c:pt>
                <c:pt idx="8173">
                  <c:v>7.9276758522737398E-2</c:v>
                </c:pt>
                <c:pt idx="8174">
                  <c:v>7.9276758522737398E-2</c:v>
                </c:pt>
                <c:pt idx="8175">
                  <c:v>7.9276758522737398E-2</c:v>
                </c:pt>
                <c:pt idx="8176">
                  <c:v>7.9276758522737398E-2</c:v>
                </c:pt>
                <c:pt idx="8177">
                  <c:v>7.9276758522737398E-2</c:v>
                </c:pt>
                <c:pt idx="8178">
                  <c:v>7.9276758522737398E-2</c:v>
                </c:pt>
                <c:pt idx="8179">
                  <c:v>7.9276758522737398E-2</c:v>
                </c:pt>
                <c:pt idx="8180">
                  <c:v>7.9276758522737398E-2</c:v>
                </c:pt>
                <c:pt idx="8181">
                  <c:v>7.9276758522737398E-2</c:v>
                </c:pt>
                <c:pt idx="8182">
                  <c:v>7.9276758522737398E-2</c:v>
                </c:pt>
                <c:pt idx="8183">
                  <c:v>7.9276758522737398E-2</c:v>
                </c:pt>
                <c:pt idx="8184">
                  <c:v>7.9276758522737398E-2</c:v>
                </c:pt>
                <c:pt idx="8185">
                  <c:v>7.9276758522737398E-2</c:v>
                </c:pt>
                <c:pt idx="8186">
                  <c:v>7.9276758522737398E-2</c:v>
                </c:pt>
                <c:pt idx="8187">
                  <c:v>7.9276758522737398E-2</c:v>
                </c:pt>
                <c:pt idx="8188">
                  <c:v>7.9276758522737398E-2</c:v>
                </c:pt>
                <c:pt idx="8189">
                  <c:v>7.9276758522737398E-2</c:v>
                </c:pt>
                <c:pt idx="8190">
                  <c:v>7.9276758522737398E-2</c:v>
                </c:pt>
                <c:pt idx="8191">
                  <c:v>7.9276758522737398E-2</c:v>
                </c:pt>
                <c:pt idx="8192">
                  <c:v>7.9276758522737398E-2</c:v>
                </c:pt>
                <c:pt idx="8193">
                  <c:v>7.9276758522737398E-2</c:v>
                </c:pt>
                <c:pt idx="8194">
                  <c:v>7.9276758522737398E-2</c:v>
                </c:pt>
                <c:pt idx="8195">
                  <c:v>7.9276758522737398E-2</c:v>
                </c:pt>
                <c:pt idx="8196">
                  <c:v>7.9276758522737398E-2</c:v>
                </c:pt>
                <c:pt idx="8197">
                  <c:v>7.9276758522737398E-2</c:v>
                </c:pt>
                <c:pt idx="8198">
                  <c:v>7.9276758522737398E-2</c:v>
                </c:pt>
                <c:pt idx="8199">
                  <c:v>7.9276758522737398E-2</c:v>
                </c:pt>
                <c:pt idx="8200">
                  <c:v>7.9276758522737398E-2</c:v>
                </c:pt>
                <c:pt idx="8201">
                  <c:v>7.9276758522737398E-2</c:v>
                </c:pt>
                <c:pt idx="8202">
                  <c:v>7.9276758522737398E-2</c:v>
                </c:pt>
                <c:pt idx="8203">
                  <c:v>7.9276758522737398E-2</c:v>
                </c:pt>
                <c:pt idx="8204">
                  <c:v>7.9276758522737398E-2</c:v>
                </c:pt>
                <c:pt idx="8205">
                  <c:v>7.9276758522737398E-2</c:v>
                </c:pt>
                <c:pt idx="8206">
                  <c:v>7.9276758522737398E-2</c:v>
                </c:pt>
                <c:pt idx="8207">
                  <c:v>7.9276758522737398E-2</c:v>
                </c:pt>
                <c:pt idx="8208">
                  <c:v>7.9276758522737398E-2</c:v>
                </c:pt>
                <c:pt idx="8209">
                  <c:v>7.9276758522737398E-2</c:v>
                </c:pt>
                <c:pt idx="8210">
                  <c:v>7.9276758522737398E-2</c:v>
                </c:pt>
                <c:pt idx="8211">
                  <c:v>7.9276758522737398E-2</c:v>
                </c:pt>
                <c:pt idx="8212">
                  <c:v>7.9276758522737398E-2</c:v>
                </c:pt>
                <c:pt idx="8213">
                  <c:v>7.9276758522737398E-2</c:v>
                </c:pt>
                <c:pt idx="8214">
                  <c:v>7.9276758522737398E-2</c:v>
                </c:pt>
                <c:pt idx="8215">
                  <c:v>7.9276758522737398E-2</c:v>
                </c:pt>
                <c:pt idx="8216">
                  <c:v>7.9276758522737398E-2</c:v>
                </c:pt>
                <c:pt idx="8217">
                  <c:v>7.9276758522737398E-2</c:v>
                </c:pt>
                <c:pt idx="8218">
                  <c:v>7.9276758522737398E-2</c:v>
                </c:pt>
                <c:pt idx="8219">
                  <c:v>7.9276758522737398E-2</c:v>
                </c:pt>
                <c:pt idx="8220">
                  <c:v>7.9276758522737398E-2</c:v>
                </c:pt>
                <c:pt idx="8221">
                  <c:v>7.9276758522737398E-2</c:v>
                </c:pt>
                <c:pt idx="8222">
                  <c:v>7.9276758522737398E-2</c:v>
                </c:pt>
                <c:pt idx="8223">
                  <c:v>7.9276758522737398E-2</c:v>
                </c:pt>
                <c:pt idx="8224">
                  <c:v>7.9276758522737398E-2</c:v>
                </c:pt>
                <c:pt idx="8225">
                  <c:v>7.9276758522737398E-2</c:v>
                </c:pt>
                <c:pt idx="8226">
                  <c:v>7.9276758522737398E-2</c:v>
                </c:pt>
                <c:pt idx="8227">
                  <c:v>7.9276758522737398E-2</c:v>
                </c:pt>
                <c:pt idx="8228">
                  <c:v>7.9276758522737398E-2</c:v>
                </c:pt>
                <c:pt idx="8229">
                  <c:v>7.9276758522737398E-2</c:v>
                </c:pt>
                <c:pt idx="8230">
                  <c:v>7.9276758522737398E-2</c:v>
                </c:pt>
                <c:pt idx="8231">
                  <c:v>7.9276758522737398E-2</c:v>
                </c:pt>
                <c:pt idx="8232">
                  <c:v>7.9276758522737398E-2</c:v>
                </c:pt>
                <c:pt idx="8233">
                  <c:v>7.9276758522737398E-2</c:v>
                </c:pt>
                <c:pt idx="8234">
                  <c:v>7.9276758522737398E-2</c:v>
                </c:pt>
                <c:pt idx="8235">
                  <c:v>7.9276758522737398E-2</c:v>
                </c:pt>
                <c:pt idx="8236">
                  <c:v>7.9276758522737398E-2</c:v>
                </c:pt>
                <c:pt idx="8237">
                  <c:v>7.9276758522737398E-2</c:v>
                </c:pt>
                <c:pt idx="8238">
                  <c:v>7.9276758522737398E-2</c:v>
                </c:pt>
                <c:pt idx="8239">
                  <c:v>7.9276758522737398E-2</c:v>
                </c:pt>
                <c:pt idx="8240">
                  <c:v>7.9276758522737398E-2</c:v>
                </c:pt>
                <c:pt idx="8241">
                  <c:v>7.9276758522737398E-2</c:v>
                </c:pt>
                <c:pt idx="8242">
                  <c:v>7.9276758522737398E-2</c:v>
                </c:pt>
                <c:pt idx="8243">
                  <c:v>7.9276758522737398E-2</c:v>
                </c:pt>
                <c:pt idx="8244">
                  <c:v>7.9276758522737398E-2</c:v>
                </c:pt>
                <c:pt idx="8245">
                  <c:v>7.9276758522737398E-2</c:v>
                </c:pt>
                <c:pt idx="8246">
                  <c:v>7.9276758522737398E-2</c:v>
                </c:pt>
                <c:pt idx="8247">
                  <c:v>7.9276758522737398E-2</c:v>
                </c:pt>
                <c:pt idx="8248">
                  <c:v>7.9276758522737398E-2</c:v>
                </c:pt>
                <c:pt idx="8249">
                  <c:v>7.9276758522737398E-2</c:v>
                </c:pt>
                <c:pt idx="8250">
                  <c:v>7.9276758522737398E-2</c:v>
                </c:pt>
                <c:pt idx="8251">
                  <c:v>7.9276758522737398E-2</c:v>
                </c:pt>
                <c:pt idx="8252">
                  <c:v>7.9276758522737398E-2</c:v>
                </c:pt>
                <c:pt idx="8253">
                  <c:v>7.9276758522737398E-2</c:v>
                </c:pt>
                <c:pt idx="8254">
                  <c:v>7.9276758522737398E-2</c:v>
                </c:pt>
                <c:pt idx="8255">
                  <c:v>7.9276758522737398E-2</c:v>
                </c:pt>
                <c:pt idx="8256">
                  <c:v>7.9276758522737398E-2</c:v>
                </c:pt>
                <c:pt idx="8257">
                  <c:v>7.9276758522737398E-2</c:v>
                </c:pt>
                <c:pt idx="8258">
                  <c:v>7.9276758522737398E-2</c:v>
                </c:pt>
                <c:pt idx="8259">
                  <c:v>7.9276758522737398E-2</c:v>
                </c:pt>
                <c:pt idx="8260">
                  <c:v>7.9276758522737398E-2</c:v>
                </c:pt>
                <c:pt idx="8261">
                  <c:v>7.9276758522737398E-2</c:v>
                </c:pt>
                <c:pt idx="8262">
                  <c:v>7.9276758522737398E-2</c:v>
                </c:pt>
                <c:pt idx="8263">
                  <c:v>7.9276758522737398E-2</c:v>
                </c:pt>
                <c:pt idx="8264">
                  <c:v>7.9276758522737398E-2</c:v>
                </c:pt>
                <c:pt idx="8265">
                  <c:v>7.9276758522737398E-2</c:v>
                </c:pt>
                <c:pt idx="8266">
                  <c:v>7.9276758522737398E-2</c:v>
                </c:pt>
                <c:pt idx="8267">
                  <c:v>7.9276758522737398E-2</c:v>
                </c:pt>
                <c:pt idx="8268">
                  <c:v>7.9276758522737398E-2</c:v>
                </c:pt>
                <c:pt idx="8269">
                  <c:v>7.9276758522737398E-2</c:v>
                </c:pt>
                <c:pt idx="8270">
                  <c:v>7.9276758522737398E-2</c:v>
                </c:pt>
                <c:pt idx="8271">
                  <c:v>7.9276758522737398E-2</c:v>
                </c:pt>
                <c:pt idx="8272">
                  <c:v>7.9276758522737398E-2</c:v>
                </c:pt>
                <c:pt idx="8273">
                  <c:v>7.9276758522737398E-2</c:v>
                </c:pt>
                <c:pt idx="8274">
                  <c:v>7.9276758522737398E-2</c:v>
                </c:pt>
                <c:pt idx="8275">
                  <c:v>7.9276758522737398E-2</c:v>
                </c:pt>
                <c:pt idx="8276">
                  <c:v>7.9276758522737398E-2</c:v>
                </c:pt>
                <c:pt idx="8277">
                  <c:v>7.9276758522737398E-2</c:v>
                </c:pt>
                <c:pt idx="8278">
                  <c:v>7.9276758522737398E-2</c:v>
                </c:pt>
                <c:pt idx="8279">
                  <c:v>7.9276758522737398E-2</c:v>
                </c:pt>
                <c:pt idx="8280">
                  <c:v>7.9276758522737398E-2</c:v>
                </c:pt>
                <c:pt idx="8281">
                  <c:v>7.9276758522737398E-2</c:v>
                </c:pt>
                <c:pt idx="8282">
                  <c:v>7.9276758522737398E-2</c:v>
                </c:pt>
                <c:pt idx="8283">
                  <c:v>7.9276758522737398E-2</c:v>
                </c:pt>
                <c:pt idx="8284">
                  <c:v>7.9276758522737398E-2</c:v>
                </c:pt>
                <c:pt idx="8285">
                  <c:v>7.9276758522737398E-2</c:v>
                </c:pt>
                <c:pt idx="8286">
                  <c:v>7.9276758522737398E-2</c:v>
                </c:pt>
                <c:pt idx="8287">
                  <c:v>7.9276758522737398E-2</c:v>
                </c:pt>
                <c:pt idx="8288">
                  <c:v>7.9276758522737398E-2</c:v>
                </c:pt>
                <c:pt idx="8289">
                  <c:v>7.9276758522737398E-2</c:v>
                </c:pt>
                <c:pt idx="8290">
                  <c:v>7.9276758522737398E-2</c:v>
                </c:pt>
                <c:pt idx="8291">
                  <c:v>7.9276758522737398E-2</c:v>
                </c:pt>
                <c:pt idx="8292">
                  <c:v>7.9276758522737398E-2</c:v>
                </c:pt>
                <c:pt idx="8293">
                  <c:v>7.9276758522737398E-2</c:v>
                </c:pt>
                <c:pt idx="8294">
                  <c:v>7.9276758522737398E-2</c:v>
                </c:pt>
                <c:pt idx="8295">
                  <c:v>7.9276758522737398E-2</c:v>
                </c:pt>
                <c:pt idx="8296">
                  <c:v>7.9276758522737398E-2</c:v>
                </c:pt>
                <c:pt idx="8297">
                  <c:v>7.9276758522737398E-2</c:v>
                </c:pt>
                <c:pt idx="8298">
                  <c:v>7.9276758522737398E-2</c:v>
                </c:pt>
                <c:pt idx="8299">
                  <c:v>7.9276758522737398E-2</c:v>
                </c:pt>
                <c:pt idx="8300">
                  <c:v>7.9276758522737398E-2</c:v>
                </c:pt>
                <c:pt idx="8301">
                  <c:v>7.9276758522737398E-2</c:v>
                </c:pt>
                <c:pt idx="8302">
                  <c:v>7.9276758522737398E-2</c:v>
                </c:pt>
                <c:pt idx="8303">
                  <c:v>7.9276758522737398E-2</c:v>
                </c:pt>
                <c:pt idx="8304">
                  <c:v>7.9276758522737398E-2</c:v>
                </c:pt>
                <c:pt idx="8305">
                  <c:v>7.9276758522737398E-2</c:v>
                </c:pt>
                <c:pt idx="8306">
                  <c:v>7.9276758522737398E-2</c:v>
                </c:pt>
                <c:pt idx="8307">
                  <c:v>7.9276758522737398E-2</c:v>
                </c:pt>
                <c:pt idx="8308">
                  <c:v>7.9276758522737398E-2</c:v>
                </c:pt>
                <c:pt idx="8309">
                  <c:v>7.9276758522737398E-2</c:v>
                </c:pt>
                <c:pt idx="8310">
                  <c:v>7.9276758522737398E-2</c:v>
                </c:pt>
                <c:pt idx="8311">
                  <c:v>7.9276758522737398E-2</c:v>
                </c:pt>
                <c:pt idx="8312">
                  <c:v>7.9276758522737398E-2</c:v>
                </c:pt>
                <c:pt idx="8313">
                  <c:v>7.9276758522737398E-2</c:v>
                </c:pt>
                <c:pt idx="8314">
                  <c:v>7.9276758522737398E-2</c:v>
                </c:pt>
                <c:pt idx="8315">
                  <c:v>7.9276758522737398E-2</c:v>
                </c:pt>
                <c:pt idx="8316">
                  <c:v>7.9276758522737398E-2</c:v>
                </c:pt>
                <c:pt idx="8317">
                  <c:v>7.9276758522737398E-2</c:v>
                </c:pt>
                <c:pt idx="8318">
                  <c:v>7.9276758522737398E-2</c:v>
                </c:pt>
                <c:pt idx="8319">
                  <c:v>7.9276758522737398E-2</c:v>
                </c:pt>
                <c:pt idx="8320">
                  <c:v>7.9276758522737398E-2</c:v>
                </c:pt>
                <c:pt idx="8321">
                  <c:v>7.9276758522737398E-2</c:v>
                </c:pt>
                <c:pt idx="8322">
                  <c:v>7.9276758522737398E-2</c:v>
                </c:pt>
                <c:pt idx="8323">
                  <c:v>7.9276758522737398E-2</c:v>
                </c:pt>
                <c:pt idx="8324">
                  <c:v>7.9276758522737398E-2</c:v>
                </c:pt>
                <c:pt idx="8325">
                  <c:v>7.9276758522737398E-2</c:v>
                </c:pt>
                <c:pt idx="8326">
                  <c:v>7.9276758522737398E-2</c:v>
                </c:pt>
                <c:pt idx="8327">
                  <c:v>7.9276758522737398E-2</c:v>
                </c:pt>
                <c:pt idx="8328">
                  <c:v>7.9276758522737398E-2</c:v>
                </c:pt>
                <c:pt idx="8329">
                  <c:v>7.9276758522737398E-2</c:v>
                </c:pt>
                <c:pt idx="8330">
                  <c:v>7.9276758522737398E-2</c:v>
                </c:pt>
                <c:pt idx="8331">
                  <c:v>7.9276758522737398E-2</c:v>
                </c:pt>
                <c:pt idx="8332">
                  <c:v>7.9276758522737398E-2</c:v>
                </c:pt>
                <c:pt idx="8333">
                  <c:v>7.9276758522737398E-2</c:v>
                </c:pt>
                <c:pt idx="8334">
                  <c:v>7.9276758522737398E-2</c:v>
                </c:pt>
                <c:pt idx="8335">
                  <c:v>7.9276758522737398E-2</c:v>
                </c:pt>
                <c:pt idx="8336">
                  <c:v>7.9276758522737398E-2</c:v>
                </c:pt>
                <c:pt idx="8337">
                  <c:v>7.9276758522737398E-2</c:v>
                </c:pt>
                <c:pt idx="8338">
                  <c:v>7.9276758522737398E-2</c:v>
                </c:pt>
                <c:pt idx="8339">
                  <c:v>7.9276758522737398E-2</c:v>
                </c:pt>
                <c:pt idx="8340">
                  <c:v>7.9276758522737398E-2</c:v>
                </c:pt>
                <c:pt idx="8341">
                  <c:v>7.9276758522737398E-2</c:v>
                </c:pt>
                <c:pt idx="8342">
                  <c:v>7.9276758522737398E-2</c:v>
                </c:pt>
                <c:pt idx="8343">
                  <c:v>7.9276758522737398E-2</c:v>
                </c:pt>
                <c:pt idx="8344">
                  <c:v>7.9276758522737398E-2</c:v>
                </c:pt>
                <c:pt idx="8345">
                  <c:v>7.9276758522737398E-2</c:v>
                </c:pt>
                <c:pt idx="8346">
                  <c:v>7.9276758522737398E-2</c:v>
                </c:pt>
                <c:pt idx="8347">
                  <c:v>7.9276758522737398E-2</c:v>
                </c:pt>
                <c:pt idx="8348">
                  <c:v>7.9276758522737398E-2</c:v>
                </c:pt>
                <c:pt idx="8349">
                  <c:v>7.9276758522737398E-2</c:v>
                </c:pt>
                <c:pt idx="8350">
                  <c:v>7.9276758522737398E-2</c:v>
                </c:pt>
                <c:pt idx="8351">
                  <c:v>7.9276758522737398E-2</c:v>
                </c:pt>
                <c:pt idx="8352">
                  <c:v>7.9276758522737398E-2</c:v>
                </c:pt>
                <c:pt idx="8353">
                  <c:v>7.9276758522737398E-2</c:v>
                </c:pt>
                <c:pt idx="8354">
                  <c:v>7.9276758522737398E-2</c:v>
                </c:pt>
                <c:pt idx="8355">
                  <c:v>7.9276758522737398E-2</c:v>
                </c:pt>
                <c:pt idx="8356">
                  <c:v>7.9276758522737398E-2</c:v>
                </c:pt>
                <c:pt idx="8357">
                  <c:v>7.9276758522737398E-2</c:v>
                </c:pt>
                <c:pt idx="8358">
                  <c:v>7.9276758522737398E-2</c:v>
                </c:pt>
                <c:pt idx="8359">
                  <c:v>7.9276758522737398E-2</c:v>
                </c:pt>
                <c:pt idx="8360">
                  <c:v>7.9276758522737398E-2</c:v>
                </c:pt>
                <c:pt idx="8361">
                  <c:v>7.9276758522737398E-2</c:v>
                </c:pt>
                <c:pt idx="8362">
                  <c:v>7.9276758522737398E-2</c:v>
                </c:pt>
                <c:pt idx="8363">
                  <c:v>7.9276758522737398E-2</c:v>
                </c:pt>
                <c:pt idx="8364">
                  <c:v>7.9276758522737398E-2</c:v>
                </c:pt>
                <c:pt idx="8365">
                  <c:v>7.9276758522737398E-2</c:v>
                </c:pt>
                <c:pt idx="8366">
                  <c:v>7.9276758522737398E-2</c:v>
                </c:pt>
                <c:pt idx="8367">
                  <c:v>7.9276758522737398E-2</c:v>
                </c:pt>
                <c:pt idx="8368">
                  <c:v>7.9276758522737398E-2</c:v>
                </c:pt>
                <c:pt idx="8369">
                  <c:v>7.9276758522737398E-2</c:v>
                </c:pt>
                <c:pt idx="8370">
                  <c:v>7.9276758522737398E-2</c:v>
                </c:pt>
                <c:pt idx="8371">
                  <c:v>7.9276758522737398E-2</c:v>
                </c:pt>
                <c:pt idx="8372">
                  <c:v>7.9276758522737398E-2</c:v>
                </c:pt>
                <c:pt idx="8373">
                  <c:v>7.9276758522737398E-2</c:v>
                </c:pt>
                <c:pt idx="8374">
                  <c:v>7.9276758522737398E-2</c:v>
                </c:pt>
                <c:pt idx="8375">
                  <c:v>7.9276758522737398E-2</c:v>
                </c:pt>
                <c:pt idx="8376">
                  <c:v>7.9276758522737398E-2</c:v>
                </c:pt>
                <c:pt idx="8377">
                  <c:v>7.9276758522737398E-2</c:v>
                </c:pt>
                <c:pt idx="8378">
                  <c:v>7.9276758522737398E-2</c:v>
                </c:pt>
                <c:pt idx="8379">
                  <c:v>7.9276758522737398E-2</c:v>
                </c:pt>
                <c:pt idx="8380">
                  <c:v>7.9276758522737398E-2</c:v>
                </c:pt>
                <c:pt idx="8381">
                  <c:v>7.9276758522737398E-2</c:v>
                </c:pt>
                <c:pt idx="8382">
                  <c:v>7.9276758522737398E-2</c:v>
                </c:pt>
                <c:pt idx="8383">
                  <c:v>7.9276758522737398E-2</c:v>
                </c:pt>
                <c:pt idx="8384">
                  <c:v>7.9276758522737398E-2</c:v>
                </c:pt>
                <c:pt idx="8385">
                  <c:v>7.9276758522737398E-2</c:v>
                </c:pt>
                <c:pt idx="8386">
                  <c:v>7.9276758522737398E-2</c:v>
                </c:pt>
                <c:pt idx="8387">
                  <c:v>7.9276758522737398E-2</c:v>
                </c:pt>
                <c:pt idx="8388">
                  <c:v>7.9276758522737398E-2</c:v>
                </c:pt>
                <c:pt idx="8389">
                  <c:v>7.9276758522737398E-2</c:v>
                </c:pt>
                <c:pt idx="8390">
                  <c:v>7.9276758522737398E-2</c:v>
                </c:pt>
                <c:pt idx="8391">
                  <c:v>7.9276758522737398E-2</c:v>
                </c:pt>
                <c:pt idx="8392">
                  <c:v>7.9276758522737398E-2</c:v>
                </c:pt>
                <c:pt idx="8393">
                  <c:v>7.9276758522737398E-2</c:v>
                </c:pt>
                <c:pt idx="8394">
                  <c:v>7.9276758522737398E-2</c:v>
                </c:pt>
                <c:pt idx="8395">
                  <c:v>7.9276758522737398E-2</c:v>
                </c:pt>
                <c:pt idx="8396">
                  <c:v>7.9276758522737398E-2</c:v>
                </c:pt>
                <c:pt idx="8397">
                  <c:v>7.9276758522737398E-2</c:v>
                </c:pt>
                <c:pt idx="8398">
                  <c:v>7.9276758522737398E-2</c:v>
                </c:pt>
                <c:pt idx="8399">
                  <c:v>7.9276758522737398E-2</c:v>
                </c:pt>
                <c:pt idx="8400">
                  <c:v>7.9276758522737398E-2</c:v>
                </c:pt>
                <c:pt idx="8401">
                  <c:v>7.9276758522737398E-2</c:v>
                </c:pt>
                <c:pt idx="8402">
                  <c:v>7.9276758522737398E-2</c:v>
                </c:pt>
                <c:pt idx="8403">
                  <c:v>7.9276758522737398E-2</c:v>
                </c:pt>
                <c:pt idx="8404">
                  <c:v>7.9276758522737398E-2</c:v>
                </c:pt>
                <c:pt idx="8405">
                  <c:v>7.9276758522737398E-2</c:v>
                </c:pt>
                <c:pt idx="8406">
                  <c:v>7.9276758522737398E-2</c:v>
                </c:pt>
                <c:pt idx="8407">
                  <c:v>7.9276758522737398E-2</c:v>
                </c:pt>
                <c:pt idx="8408">
                  <c:v>7.9276758522737398E-2</c:v>
                </c:pt>
                <c:pt idx="8409">
                  <c:v>7.9276758522737398E-2</c:v>
                </c:pt>
                <c:pt idx="8410">
                  <c:v>7.9276758522737398E-2</c:v>
                </c:pt>
                <c:pt idx="8411">
                  <c:v>7.9276758522737398E-2</c:v>
                </c:pt>
                <c:pt idx="8412">
                  <c:v>7.9276758522737398E-2</c:v>
                </c:pt>
                <c:pt idx="8413">
                  <c:v>7.9276758522737398E-2</c:v>
                </c:pt>
                <c:pt idx="8414">
                  <c:v>7.9276758522737398E-2</c:v>
                </c:pt>
                <c:pt idx="8415">
                  <c:v>7.9276758522737398E-2</c:v>
                </c:pt>
                <c:pt idx="8416">
                  <c:v>7.9276758522737398E-2</c:v>
                </c:pt>
                <c:pt idx="8417">
                  <c:v>7.9276758522737398E-2</c:v>
                </c:pt>
                <c:pt idx="8418">
                  <c:v>7.9276758522737398E-2</c:v>
                </c:pt>
                <c:pt idx="8419">
                  <c:v>7.9276758522737398E-2</c:v>
                </c:pt>
                <c:pt idx="8420">
                  <c:v>7.9276758522737398E-2</c:v>
                </c:pt>
                <c:pt idx="8421">
                  <c:v>7.9276758522737398E-2</c:v>
                </c:pt>
                <c:pt idx="8422">
                  <c:v>7.9276758522737398E-2</c:v>
                </c:pt>
                <c:pt idx="8423">
                  <c:v>7.9276758522737398E-2</c:v>
                </c:pt>
                <c:pt idx="8424">
                  <c:v>7.9276758522737398E-2</c:v>
                </c:pt>
                <c:pt idx="8425">
                  <c:v>7.9276758522737398E-2</c:v>
                </c:pt>
                <c:pt idx="8426">
                  <c:v>7.9276758522737398E-2</c:v>
                </c:pt>
                <c:pt idx="8427">
                  <c:v>7.9276758522737398E-2</c:v>
                </c:pt>
                <c:pt idx="8428">
                  <c:v>7.9276758522737398E-2</c:v>
                </c:pt>
                <c:pt idx="8429">
                  <c:v>7.9276758522737398E-2</c:v>
                </c:pt>
                <c:pt idx="8430">
                  <c:v>7.9276758522737398E-2</c:v>
                </c:pt>
                <c:pt idx="8431">
                  <c:v>7.9276758522737398E-2</c:v>
                </c:pt>
                <c:pt idx="8432">
                  <c:v>7.9276758522737398E-2</c:v>
                </c:pt>
                <c:pt idx="8433">
                  <c:v>7.9276758522737398E-2</c:v>
                </c:pt>
                <c:pt idx="8434">
                  <c:v>7.9276758522737398E-2</c:v>
                </c:pt>
                <c:pt idx="8435">
                  <c:v>7.9276758522737398E-2</c:v>
                </c:pt>
                <c:pt idx="8436">
                  <c:v>7.9276758522737398E-2</c:v>
                </c:pt>
                <c:pt idx="8437">
                  <c:v>7.9276758522737398E-2</c:v>
                </c:pt>
                <c:pt idx="8438">
                  <c:v>7.9276758522737398E-2</c:v>
                </c:pt>
                <c:pt idx="8439">
                  <c:v>7.9276758522737398E-2</c:v>
                </c:pt>
                <c:pt idx="8440">
                  <c:v>7.9276758522737398E-2</c:v>
                </c:pt>
                <c:pt idx="8441">
                  <c:v>7.9276758522737398E-2</c:v>
                </c:pt>
                <c:pt idx="8442">
                  <c:v>7.9276758522737398E-2</c:v>
                </c:pt>
                <c:pt idx="8443">
                  <c:v>7.9276758522737398E-2</c:v>
                </c:pt>
                <c:pt idx="8444">
                  <c:v>7.9276758522737398E-2</c:v>
                </c:pt>
                <c:pt idx="8445">
                  <c:v>7.9276758522737398E-2</c:v>
                </c:pt>
                <c:pt idx="8446">
                  <c:v>7.9276758522737398E-2</c:v>
                </c:pt>
                <c:pt idx="8447">
                  <c:v>7.9276758522737398E-2</c:v>
                </c:pt>
                <c:pt idx="8448">
                  <c:v>7.9276758522737398E-2</c:v>
                </c:pt>
                <c:pt idx="8449">
                  <c:v>7.9276758522737398E-2</c:v>
                </c:pt>
                <c:pt idx="8450">
                  <c:v>7.9276758522737398E-2</c:v>
                </c:pt>
                <c:pt idx="8451">
                  <c:v>7.9276758522737398E-2</c:v>
                </c:pt>
                <c:pt idx="8452">
                  <c:v>7.9276758522737398E-2</c:v>
                </c:pt>
                <c:pt idx="8453">
                  <c:v>7.9276758522737398E-2</c:v>
                </c:pt>
                <c:pt idx="8454">
                  <c:v>7.9276758522737398E-2</c:v>
                </c:pt>
                <c:pt idx="8455">
                  <c:v>7.9276758522737398E-2</c:v>
                </c:pt>
                <c:pt idx="8456">
                  <c:v>7.9276758522737398E-2</c:v>
                </c:pt>
                <c:pt idx="8457">
                  <c:v>7.9276758522737398E-2</c:v>
                </c:pt>
                <c:pt idx="8458">
                  <c:v>7.9276758522737398E-2</c:v>
                </c:pt>
                <c:pt idx="8459">
                  <c:v>7.9276758522737398E-2</c:v>
                </c:pt>
                <c:pt idx="8460">
                  <c:v>7.9276758522737398E-2</c:v>
                </c:pt>
                <c:pt idx="8461">
                  <c:v>7.9276758522737398E-2</c:v>
                </c:pt>
                <c:pt idx="8462">
                  <c:v>7.9276758522737398E-2</c:v>
                </c:pt>
                <c:pt idx="8463">
                  <c:v>7.9276758522737398E-2</c:v>
                </c:pt>
                <c:pt idx="8464">
                  <c:v>7.9276758522737398E-2</c:v>
                </c:pt>
                <c:pt idx="8465">
                  <c:v>7.9276758522737398E-2</c:v>
                </c:pt>
                <c:pt idx="8466">
                  <c:v>7.9276758522737398E-2</c:v>
                </c:pt>
                <c:pt idx="8467">
                  <c:v>7.9276758522737398E-2</c:v>
                </c:pt>
                <c:pt idx="8468">
                  <c:v>7.9276758522737398E-2</c:v>
                </c:pt>
                <c:pt idx="8469">
                  <c:v>7.9276758522737398E-2</c:v>
                </c:pt>
                <c:pt idx="8470">
                  <c:v>7.9276758522737398E-2</c:v>
                </c:pt>
                <c:pt idx="8471">
                  <c:v>7.9276758522737398E-2</c:v>
                </c:pt>
                <c:pt idx="8472">
                  <c:v>7.9276758522737398E-2</c:v>
                </c:pt>
                <c:pt idx="8473">
                  <c:v>7.9276758522737398E-2</c:v>
                </c:pt>
                <c:pt idx="8474">
                  <c:v>7.9276758522737398E-2</c:v>
                </c:pt>
                <c:pt idx="8475">
                  <c:v>7.9276758522737398E-2</c:v>
                </c:pt>
                <c:pt idx="8476">
                  <c:v>7.9276758522737398E-2</c:v>
                </c:pt>
                <c:pt idx="8477">
                  <c:v>7.9276758522737398E-2</c:v>
                </c:pt>
                <c:pt idx="8478">
                  <c:v>7.9276758522737398E-2</c:v>
                </c:pt>
                <c:pt idx="8479">
                  <c:v>7.9276758522737398E-2</c:v>
                </c:pt>
                <c:pt idx="8480">
                  <c:v>7.9276758522737398E-2</c:v>
                </c:pt>
                <c:pt idx="8481">
                  <c:v>7.9276758522737398E-2</c:v>
                </c:pt>
                <c:pt idx="8482">
                  <c:v>7.9276758522737398E-2</c:v>
                </c:pt>
                <c:pt idx="8483">
                  <c:v>7.9276758522737398E-2</c:v>
                </c:pt>
                <c:pt idx="8484">
                  <c:v>7.9276758522737398E-2</c:v>
                </c:pt>
                <c:pt idx="8485">
                  <c:v>7.9276758522737398E-2</c:v>
                </c:pt>
                <c:pt idx="8486">
                  <c:v>7.9276758522737398E-2</c:v>
                </c:pt>
                <c:pt idx="8487">
                  <c:v>7.9276758522737398E-2</c:v>
                </c:pt>
                <c:pt idx="8488">
                  <c:v>7.9276758522737398E-2</c:v>
                </c:pt>
                <c:pt idx="8489">
                  <c:v>7.9276758522737398E-2</c:v>
                </c:pt>
                <c:pt idx="8490">
                  <c:v>7.9276758522737398E-2</c:v>
                </c:pt>
                <c:pt idx="8491">
                  <c:v>7.9276758522737398E-2</c:v>
                </c:pt>
                <c:pt idx="8492">
                  <c:v>7.9276758522737398E-2</c:v>
                </c:pt>
                <c:pt idx="8493">
                  <c:v>7.9276758522737398E-2</c:v>
                </c:pt>
                <c:pt idx="8494">
                  <c:v>7.9276758522737398E-2</c:v>
                </c:pt>
                <c:pt idx="8495">
                  <c:v>7.9276758522737398E-2</c:v>
                </c:pt>
                <c:pt idx="8496">
                  <c:v>7.9276758522737398E-2</c:v>
                </c:pt>
                <c:pt idx="8497">
                  <c:v>7.9276758522737398E-2</c:v>
                </c:pt>
                <c:pt idx="8498">
                  <c:v>7.9276758522737398E-2</c:v>
                </c:pt>
                <c:pt idx="8499">
                  <c:v>7.9276758522737398E-2</c:v>
                </c:pt>
                <c:pt idx="8500">
                  <c:v>7.9276758522737398E-2</c:v>
                </c:pt>
                <c:pt idx="8501">
                  <c:v>7.9276758522737398E-2</c:v>
                </c:pt>
                <c:pt idx="8502">
                  <c:v>7.9276758522737398E-2</c:v>
                </c:pt>
                <c:pt idx="8503">
                  <c:v>7.9276758522737398E-2</c:v>
                </c:pt>
                <c:pt idx="8504">
                  <c:v>7.9276758522737398E-2</c:v>
                </c:pt>
                <c:pt idx="8505">
                  <c:v>7.9276758522737398E-2</c:v>
                </c:pt>
                <c:pt idx="8506">
                  <c:v>7.9276758522737398E-2</c:v>
                </c:pt>
                <c:pt idx="8507">
                  <c:v>7.9276758522737398E-2</c:v>
                </c:pt>
                <c:pt idx="8508">
                  <c:v>7.9276758522737398E-2</c:v>
                </c:pt>
                <c:pt idx="8509">
                  <c:v>7.9276758522737398E-2</c:v>
                </c:pt>
                <c:pt idx="8510">
                  <c:v>7.9276758522737398E-2</c:v>
                </c:pt>
                <c:pt idx="8511">
                  <c:v>7.9276758522737398E-2</c:v>
                </c:pt>
                <c:pt idx="8512">
                  <c:v>7.9276758522737398E-2</c:v>
                </c:pt>
                <c:pt idx="8513">
                  <c:v>7.9276758522737398E-2</c:v>
                </c:pt>
                <c:pt idx="8514">
                  <c:v>7.9276758522737398E-2</c:v>
                </c:pt>
                <c:pt idx="8515">
                  <c:v>7.9276758522737398E-2</c:v>
                </c:pt>
                <c:pt idx="8516">
                  <c:v>7.9276758522737398E-2</c:v>
                </c:pt>
                <c:pt idx="8517">
                  <c:v>7.9276758522737398E-2</c:v>
                </c:pt>
                <c:pt idx="8518">
                  <c:v>7.9276758522737398E-2</c:v>
                </c:pt>
                <c:pt idx="8519">
                  <c:v>7.9276758522737398E-2</c:v>
                </c:pt>
                <c:pt idx="8520">
                  <c:v>7.9276758522737398E-2</c:v>
                </c:pt>
                <c:pt idx="8521">
                  <c:v>7.9276758522737398E-2</c:v>
                </c:pt>
                <c:pt idx="8522">
                  <c:v>7.9276758522737398E-2</c:v>
                </c:pt>
                <c:pt idx="8523">
                  <c:v>7.9276758522737398E-2</c:v>
                </c:pt>
                <c:pt idx="8524">
                  <c:v>7.9276758522737398E-2</c:v>
                </c:pt>
                <c:pt idx="8525">
                  <c:v>7.9276758522737398E-2</c:v>
                </c:pt>
                <c:pt idx="8526">
                  <c:v>7.9276758522737398E-2</c:v>
                </c:pt>
                <c:pt idx="8527">
                  <c:v>7.9276758522737398E-2</c:v>
                </c:pt>
                <c:pt idx="8528">
                  <c:v>7.9276758522737398E-2</c:v>
                </c:pt>
                <c:pt idx="8529">
                  <c:v>7.9276758522737398E-2</c:v>
                </c:pt>
                <c:pt idx="8530">
                  <c:v>7.9276758522737398E-2</c:v>
                </c:pt>
                <c:pt idx="8531">
                  <c:v>7.9276758522737398E-2</c:v>
                </c:pt>
                <c:pt idx="8532">
                  <c:v>7.9276758522737398E-2</c:v>
                </c:pt>
                <c:pt idx="8533">
                  <c:v>7.9276758522737398E-2</c:v>
                </c:pt>
                <c:pt idx="8534">
                  <c:v>7.9276758522737398E-2</c:v>
                </c:pt>
                <c:pt idx="8535">
                  <c:v>7.9276758522737398E-2</c:v>
                </c:pt>
                <c:pt idx="8536">
                  <c:v>7.9276758522737398E-2</c:v>
                </c:pt>
                <c:pt idx="8537">
                  <c:v>7.9276758522737398E-2</c:v>
                </c:pt>
                <c:pt idx="8538">
                  <c:v>7.9276758522737398E-2</c:v>
                </c:pt>
                <c:pt idx="8539">
                  <c:v>7.9276758522737398E-2</c:v>
                </c:pt>
                <c:pt idx="8540">
                  <c:v>7.9276758522737398E-2</c:v>
                </c:pt>
                <c:pt idx="8541">
                  <c:v>7.9276758522737398E-2</c:v>
                </c:pt>
                <c:pt idx="8542">
                  <c:v>7.9276758522737398E-2</c:v>
                </c:pt>
                <c:pt idx="8543">
                  <c:v>7.9276758522737398E-2</c:v>
                </c:pt>
                <c:pt idx="8544">
                  <c:v>7.9276758522737398E-2</c:v>
                </c:pt>
                <c:pt idx="8545">
                  <c:v>7.9276758522737398E-2</c:v>
                </c:pt>
                <c:pt idx="8546">
                  <c:v>7.9276758522737398E-2</c:v>
                </c:pt>
                <c:pt idx="8547">
                  <c:v>7.9276758522737398E-2</c:v>
                </c:pt>
                <c:pt idx="8548">
                  <c:v>7.9276758522737398E-2</c:v>
                </c:pt>
                <c:pt idx="8549">
                  <c:v>7.9276758522737398E-2</c:v>
                </c:pt>
                <c:pt idx="8550">
                  <c:v>7.9276758522737398E-2</c:v>
                </c:pt>
                <c:pt idx="8551">
                  <c:v>7.9276758522737398E-2</c:v>
                </c:pt>
                <c:pt idx="8552">
                  <c:v>7.9276758522737398E-2</c:v>
                </c:pt>
                <c:pt idx="8553">
                  <c:v>7.9276758522737398E-2</c:v>
                </c:pt>
                <c:pt idx="8554">
                  <c:v>7.9276758522737398E-2</c:v>
                </c:pt>
                <c:pt idx="8555">
                  <c:v>7.9276758522737398E-2</c:v>
                </c:pt>
                <c:pt idx="8556">
                  <c:v>7.9276758522737398E-2</c:v>
                </c:pt>
                <c:pt idx="8557">
                  <c:v>7.9276758522737398E-2</c:v>
                </c:pt>
                <c:pt idx="8558">
                  <c:v>7.9276758522737398E-2</c:v>
                </c:pt>
                <c:pt idx="8559">
                  <c:v>7.9276758522737398E-2</c:v>
                </c:pt>
                <c:pt idx="8560">
                  <c:v>7.9276758522737398E-2</c:v>
                </c:pt>
                <c:pt idx="8561">
                  <c:v>7.9276758522737398E-2</c:v>
                </c:pt>
                <c:pt idx="8562">
                  <c:v>7.9276758522737398E-2</c:v>
                </c:pt>
                <c:pt idx="8563">
                  <c:v>7.9276758522737398E-2</c:v>
                </c:pt>
                <c:pt idx="8564">
                  <c:v>7.9276758522737398E-2</c:v>
                </c:pt>
                <c:pt idx="8565">
                  <c:v>7.9276758522737398E-2</c:v>
                </c:pt>
                <c:pt idx="8566">
                  <c:v>7.9276758522737398E-2</c:v>
                </c:pt>
                <c:pt idx="8567">
                  <c:v>7.9276758522737398E-2</c:v>
                </c:pt>
                <c:pt idx="8568">
                  <c:v>7.9276758522737398E-2</c:v>
                </c:pt>
                <c:pt idx="8569">
                  <c:v>7.9276758522737398E-2</c:v>
                </c:pt>
                <c:pt idx="8570">
                  <c:v>7.9276758522737398E-2</c:v>
                </c:pt>
                <c:pt idx="8571">
                  <c:v>7.9276758522737398E-2</c:v>
                </c:pt>
                <c:pt idx="8572">
                  <c:v>7.9276758522737398E-2</c:v>
                </c:pt>
                <c:pt idx="8573">
                  <c:v>7.9276758522737398E-2</c:v>
                </c:pt>
                <c:pt idx="8574">
                  <c:v>7.9276758522737398E-2</c:v>
                </c:pt>
                <c:pt idx="8575">
                  <c:v>7.9276758522737398E-2</c:v>
                </c:pt>
                <c:pt idx="8576">
                  <c:v>7.9276758522737398E-2</c:v>
                </c:pt>
                <c:pt idx="8577">
                  <c:v>7.9276758522737398E-2</c:v>
                </c:pt>
                <c:pt idx="8578">
                  <c:v>7.9276758522737398E-2</c:v>
                </c:pt>
                <c:pt idx="8579">
                  <c:v>7.9276758522737398E-2</c:v>
                </c:pt>
                <c:pt idx="8580">
                  <c:v>7.9276758522737398E-2</c:v>
                </c:pt>
                <c:pt idx="8581">
                  <c:v>7.9276758522737398E-2</c:v>
                </c:pt>
                <c:pt idx="8582">
                  <c:v>7.9276758522737398E-2</c:v>
                </c:pt>
                <c:pt idx="8583">
                  <c:v>7.9276758522737398E-2</c:v>
                </c:pt>
                <c:pt idx="8584">
                  <c:v>7.9276758522737398E-2</c:v>
                </c:pt>
                <c:pt idx="8585">
                  <c:v>7.9276758522737398E-2</c:v>
                </c:pt>
                <c:pt idx="8586">
                  <c:v>7.9276758522737398E-2</c:v>
                </c:pt>
                <c:pt idx="8587">
                  <c:v>7.9276758522737398E-2</c:v>
                </c:pt>
                <c:pt idx="8588">
                  <c:v>7.9276758522737398E-2</c:v>
                </c:pt>
                <c:pt idx="8589">
                  <c:v>7.9276758522737398E-2</c:v>
                </c:pt>
                <c:pt idx="8590">
                  <c:v>7.9276758522737398E-2</c:v>
                </c:pt>
                <c:pt idx="8591">
                  <c:v>7.9276758522737398E-2</c:v>
                </c:pt>
                <c:pt idx="8592">
                  <c:v>7.9276758522737398E-2</c:v>
                </c:pt>
                <c:pt idx="8593">
                  <c:v>7.9276758522737398E-2</c:v>
                </c:pt>
                <c:pt idx="8594">
                  <c:v>7.9276758522737398E-2</c:v>
                </c:pt>
                <c:pt idx="8595">
                  <c:v>7.9276758522737398E-2</c:v>
                </c:pt>
                <c:pt idx="8596">
                  <c:v>7.9276758522737398E-2</c:v>
                </c:pt>
                <c:pt idx="8597">
                  <c:v>7.9276758522737398E-2</c:v>
                </c:pt>
                <c:pt idx="8598">
                  <c:v>7.9276758522737398E-2</c:v>
                </c:pt>
                <c:pt idx="8599">
                  <c:v>7.9276758522737398E-2</c:v>
                </c:pt>
                <c:pt idx="8600">
                  <c:v>7.9276758522737398E-2</c:v>
                </c:pt>
                <c:pt idx="8601">
                  <c:v>7.9276758522737398E-2</c:v>
                </c:pt>
                <c:pt idx="8602">
                  <c:v>7.9276758522737398E-2</c:v>
                </c:pt>
                <c:pt idx="8603">
                  <c:v>7.9276758522737398E-2</c:v>
                </c:pt>
                <c:pt idx="8604">
                  <c:v>7.9276758522737398E-2</c:v>
                </c:pt>
                <c:pt idx="8605">
                  <c:v>7.9276758522737398E-2</c:v>
                </c:pt>
                <c:pt idx="8606">
                  <c:v>7.9276758522737398E-2</c:v>
                </c:pt>
                <c:pt idx="8607">
                  <c:v>7.9276758522737398E-2</c:v>
                </c:pt>
                <c:pt idx="8608">
                  <c:v>7.9276758522737398E-2</c:v>
                </c:pt>
                <c:pt idx="8609">
                  <c:v>7.9276758522737398E-2</c:v>
                </c:pt>
                <c:pt idx="8610">
                  <c:v>7.9276758522737398E-2</c:v>
                </c:pt>
                <c:pt idx="8611">
                  <c:v>7.9276758522737398E-2</c:v>
                </c:pt>
                <c:pt idx="8612">
                  <c:v>7.9276758522737398E-2</c:v>
                </c:pt>
                <c:pt idx="8613">
                  <c:v>7.9276758522737398E-2</c:v>
                </c:pt>
                <c:pt idx="8614">
                  <c:v>7.9276758522737398E-2</c:v>
                </c:pt>
                <c:pt idx="8615">
                  <c:v>7.9276758522737398E-2</c:v>
                </c:pt>
                <c:pt idx="8616">
                  <c:v>7.9276758522737398E-2</c:v>
                </c:pt>
                <c:pt idx="8617">
                  <c:v>7.9276758522737398E-2</c:v>
                </c:pt>
                <c:pt idx="8618">
                  <c:v>7.9276758522737398E-2</c:v>
                </c:pt>
                <c:pt idx="8619">
                  <c:v>7.9276758522737398E-2</c:v>
                </c:pt>
                <c:pt idx="8620">
                  <c:v>7.9276758522737398E-2</c:v>
                </c:pt>
                <c:pt idx="8621">
                  <c:v>7.9276758522737398E-2</c:v>
                </c:pt>
                <c:pt idx="8622">
                  <c:v>7.9276758522737398E-2</c:v>
                </c:pt>
                <c:pt idx="8623">
                  <c:v>7.9276758522737398E-2</c:v>
                </c:pt>
                <c:pt idx="8624">
                  <c:v>7.9276758522737398E-2</c:v>
                </c:pt>
                <c:pt idx="8625">
                  <c:v>7.9276758522737398E-2</c:v>
                </c:pt>
                <c:pt idx="8626">
                  <c:v>7.9276758522737398E-2</c:v>
                </c:pt>
                <c:pt idx="8627">
                  <c:v>7.9276758522737398E-2</c:v>
                </c:pt>
                <c:pt idx="8628">
                  <c:v>7.9276758522737398E-2</c:v>
                </c:pt>
                <c:pt idx="8629">
                  <c:v>7.9276758522737398E-2</c:v>
                </c:pt>
                <c:pt idx="8630">
                  <c:v>7.9276758522737398E-2</c:v>
                </c:pt>
                <c:pt idx="8631">
                  <c:v>7.9276758522737398E-2</c:v>
                </c:pt>
                <c:pt idx="8632">
                  <c:v>7.9276758522737398E-2</c:v>
                </c:pt>
                <c:pt idx="8633">
                  <c:v>7.9276758522737398E-2</c:v>
                </c:pt>
                <c:pt idx="8634">
                  <c:v>7.9276758522737398E-2</c:v>
                </c:pt>
                <c:pt idx="8635">
                  <c:v>7.9276758522737398E-2</c:v>
                </c:pt>
                <c:pt idx="8636">
                  <c:v>7.9276758522737398E-2</c:v>
                </c:pt>
                <c:pt idx="8637">
                  <c:v>7.9276758522737398E-2</c:v>
                </c:pt>
                <c:pt idx="8638">
                  <c:v>7.9276758522737398E-2</c:v>
                </c:pt>
                <c:pt idx="8639">
                  <c:v>7.9276758522737398E-2</c:v>
                </c:pt>
                <c:pt idx="8640">
                  <c:v>7.9276758522737398E-2</c:v>
                </c:pt>
                <c:pt idx="8641">
                  <c:v>7.9276758522737398E-2</c:v>
                </c:pt>
                <c:pt idx="8642">
                  <c:v>7.9276758522737398E-2</c:v>
                </c:pt>
                <c:pt idx="8643">
                  <c:v>7.9276758522737398E-2</c:v>
                </c:pt>
                <c:pt idx="8644">
                  <c:v>7.9276758522737398E-2</c:v>
                </c:pt>
                <c:pt idx="8645">
                  <c:v>7.9276758522737398E-2</c:v>
                </c:pt>
                <c:pt idx="8646">
                  <c:v>7.9276758522737398E-2</c:v>
                </c:pt>
                <c:pt idx="8647">
                  <c:v>7.9276758522737398E-2</c:v>
                </c:pt>
                <c:pt idx="8648">
                  <c:v>7.9276758522737398E-2</c:v>
                </c:pt>
                <c:pt idx="8649">
                  <c:v>7.9276758522737398E-2</c:v>
                </c:pt>
                <c:pt idx="8650">
                  <c:v>7.9276758522737398E-2</c:v>
                </c:pt>
                <c:pt idx="8651">
                  <c:v>7.9276758522737398E-2</c:v>
                </c:pt>
                <c:pt idx="8652">
                  <c:v>7.9276758522737398E-2</c:v>
                </c:pt>
                <c:pt idx="8653">
                  <c:v>7.9276758522737398E-2</c:v>
                </c:pt>
                <c:pt idx="8654">
                  <c:v>7.9276758522737398E-2</c:v>
                </c:pt>
                <c:pt idx="8655">
                  <c:v>7.9276758522737398E-2</c:v>
                </c:pt>
                <c:pt idx="8656">
                  <c:v>7.9276758522737398E-2</c:v>
                </c:pt>
                <c:pt idx="8657">
                  <c:v>7.9276758522737398E-2</c:v>
                </c:pt>
                <c:pt idx="8658">
                  <c:v>7.9276758522737398E-2</c:v>
                </c:pt>
                <c:pt idx="8659">
                  <c:v>7.9276758522737398E-2</c:v>
                </c:pt>
                <c:pt idx="8660">
                  <c:v>7.9276758522737398E-2</c:v>
                </c:pt>
                <c:pt idx="8661">
                  <c:v>7.9276758522737398E-2</c:v>
                </c:pt>
                <c:pt idx="8662">
                  <c:v>7.9276758522737398E-2</c:v>
                </c:pt>
                <c:pt idx="8663">
                  <c:v>7.9276758522737398E-2</c:v>
                </c:pt>
                <c:pt idx="8664">
                  <c:v>7.9276758522737398E-2</c:v>
                </c:pt>
                <c:pt idx="8665">
                  <c:v>7.9276758522737398E-2</c:v>
                </c:pt>
                <c:pt idx="8666">
                  <c:v>7.9276758522737398E-2</c:v>
                </c:pt>
                <c:pt idx="8667">
                  <c:v>7.9276758522737398E-2</c:v>
                </c:pt>
                <c:pt idx="8668">
                  <c:v>7.9276758522737398E-2</c:v>
                </c:pt>
                <c:pt idx="8669">
                  <c:v>7.9276758522737398E-2</c:v>
                </c:pt>
                <c:pt idx="8670">
                  <c:v>7.9276758522737398E-2</c:v>
                </c:pt>
                <c:pt idx="8671">
                  <c:v>7.9276758522737398E-2</c:v>
                </c:pt>
                <c:pt idx="8672">
                  <c:v>7.9276758522737398E-2</c:v>
                </c:pt>
                <c:pt idx="8673">
                  <c:v>7.9276758522737398E-2</c:v>
                </c:pt>
                <c:pt idx="8674">
                  <c:v>7.9276758522737398E-2</c:v>
                </c:pt>
                <c:pt idx="8675">
                  <c:v>7.9276758522737398E-2</c:v>
                </c:pt>
                <c:pt idx="8676">
                  <c:v>7.9276758522737398E-2</c:v>
                </c:pt>
                <c:pt idx="8677">
                  <c:v>7.9276758522737398E-2</c:v>
                </c:pt>
                <c:pt idx="8678">
                  <c:v>7.9276758522737398E-2</c:v>
                </c:pt>
                <c:pt idx="8679">
                  <c:v>7.9276758522737398E-2</c:v>
                </c:pt>
                <c:pt idx="8680">
                  <c:v>7.9276758522737398E-2</c:v>
                </c:pt>
                <c:pt idx="8681">
                  <c:v>7.9276758522737398E-2</c:v>
                </c:pt>
                <c:pt idx="8682">
                  <c:v>7.9276758522737398E-2</c:v>
                </c:pt>
                <c:pt idx="8683">
                  <c:v>7.9276758522737398E-2</c:v>
                </c:pt>
                <c:pt idx="8684">
                  <c:v>7.9276758522737398E-2</c:v>
                </c:pt>
                <c:pt idx="8685">
                  <c:v>7.9276758522737398E-2</c:v>
                </c:pt>
                <c:pt idx="8686">
                  <c:v>7.9276758522737398E-2</c:v>
                </c:pt>
                <c:pt idx="8687">
                  <c:v>7.9276758522737398E-2</c:v>
                </c:pt>
                <c:pt idx="8688">
                  <c:v>7.9276758522737398E-2</c:v>
                </c:pt>
                <c:pt idx="8689">
                  <c:v>7.9276758522737398E-2</c:v>
                </c:pt>
                <c:pt idx="8690">
                  <c:v>7.9276758522737398E-2</c:v>
                </c:pt>
                <c:pt idx="8691">
                  <c:v>7.9276758522737398E-2</c:v>
                </c:pt>
                <c:pt idx="8692">
                  <c:v>7.9276758522737398E-2</c:v>
                </c:pt>
                <c:pt idx="8693">
                  <c:v>7.9276758522737398E-2</c:v>
                </c:pt>
                <c:pt idx="8694">
                  <c:v>7.9276758522737398E-2</c:v>
                </c:pt>
                <c:pt idx="8695">
                  <c:v>7.9276758522737398E-2</c:v>
                </c:pt>
                <c:pt idx="8696">
                  <c:v>7.9276758522737398E-2</c:v>
                </c:pt>
                <c:pt idx="8697">
                  <c:v>7.9276758522737398E-2</c:v>
                </c:pt>
                <c:pt idx="8698">
                  <c:v>7.9276758522737398E-2</c:v>
                </c:pt>
                <c:pt idx="8699">
                  <c:v>7.9276758522737398E-2</c:v>
                </c:pt>
                <c:pt idx="8700">
                  <c:v>7.9276758522737398E-2</c:v>
                </c:pt>
                <c:pt idx="8701">
                  <c:v>7.9276758522737398E-2</c:v>
                </c:pt>
                <c:pt idx="8702">
                  <c:v>7.9276758522737398E-2</c:v>
                </c:pt>
                <c:pt idx="8703">
                  <c:v>7.9276758522737398E-2</c:v>
                </c:pt>
                <c:pt idx="8704">
                  <c:v>7.9276758522737398E-2</c:v>
                </c:pt>
                <c:pt idx="8705">
                  <c:v>7.9276758522737398E-2</c:v>
                </c:pt>
                <c:pt idx="8706">
                  <c:v>7.9276758522737398E-2</c:v>
                </c:pt>
                <c:pt idx="8707">
                  <c:v>7.9276758522737398E-2</c:v>
                </c:pt>
                <c:pt idx="8708">
                  <c:v>7.9276758522737398E-2</c:v>
                </c:pt>
                <c:pt idx="8709">
                  <c:v>7.9276758522737398E-2</c:v>
                </c:pt>
                <c:pt idx="8710">
                  <c:v>7.9276758522737398E-2</c:v>
                </c:pt>
                <c:pt idx="8711">
                  <c:v>7.9276758522737398E-2</c:v>
                </c:pt>
                <c:pt idx="8712">
                  <c:v>7.9276758522737398E-2</c:v>
                </c:pt>
                <c:pt idx="8713">
                  <c:v>7.9276758522737398E-2</c:v>
                </c:pt>
                <c:pt idx="8714">
                  <c:v>7.9276758522737398E-2</c:v>
                </c:pt>
                <c:pt idx="8715">
                  <c:v>7.9276758522737398E-2</c:v>
                </c:pt>
                <c:pt idx="8716">
                  <c:v>7.9276758522737398E-2</c:v>
                </c:pt>
                <c:pt idx="8717">
                  <c:v>7.9276758522737398E-2</c:v>
                </c:pt>
                <c:pt idx="8718">
                  <c:v>7.9276758522737398E-2</c:v>
                </c:pt>
                <c:pt idx="8719">
                  <c:v>7.9276758522737398E-2</c:v>
                </c:pt>
                <c:pt idx="8720">
                  <c:v>7.9276758522737398E-2</c:v>
                </c:pt>
                <c:pt idx="8721">
                  <c:v>7.9276758522737398E-2</c:v>
                </c:pt>
                <c:pt idx="8722">
                  <c:v>7.9276758522737398E-2</c:v>
                </c:pt>
                <c:pt idx="8723">
                  <c:v>7.9276758522737398E-2</c:v>
                </c:pt>
                <c:pt idx="8724">
                  <c:v>7.9276758522737398E-2</c:v>
                </c:pt>
                <c:pt idx="8725">
                  <c:v>7.9276758522737398E-2</c:v>
                </c:pt>
                <c:pt idx="8726">
                  <c:v>7.9276758522737398E-2</c:v>
                </c:pt>
                <c:pt idx="8727">
                  <c:v>7.9276758522737398E-2</c:v>
                </c:pt>
                <c:pt idx="8728">
                  <c:v>7.9276758522737398E-2</c:v>
                </c:pt>
                <c:pt idx="8729">
                  <c:v>7.9276758522737398E-2</c:v>
                </c:pt>
                <c:pt idx="8730">
                  <c:v>7.9276758522737398E-2</c:v>
                </c:pt>
                <c:pt idx="8731">
                  <c:v>7.9276758522737398E-2</c:v>
                </c:pt>
                <c:pt idx="8732">
                  <c:v>7.9276758522737398E-2</c:v>
                </c:pt>
                <c:pt idx="8733">
                  <c:v>7.9276758522737398E-2</c:v>
                </c:pt>
                <c:pt idx="8734">
                  <c:v>7.9276758522737398E-2</c:v>
                </c:pt>
                <c:pt idx="8735">
                  <c:v>7.9276758522737398E-2</c:v>
                </c:pt>
                <c:pt idx="8736">
                  <c:v>7.9276758522737398E-2</c:v>
                </c:pt>
                <c:pt idx="8737">
                  <c:v>7.9276758522737398E-2</c:v>
                </c:pt>
                <c:pt idx="8738">
                  <c:v>7.9276758522737398E-2</c:v>
                </c:pt>
                <c:pt idx="8739">
                  <c:v>7.9276758522737398E-2</c:v>
                </c:pt>
                <c:pt idx="8740">
                  <c:v>7.9276758522737398E-2</c:v>
                </c:pt>
                <c:pt idx="8741">
                  <c:v>7.9276758522737398E-2</c:v>
                </c:pt>
                <c:pt idx="8742">
                  <c:v>7.9276758522737398E-2</c:v>
                </c:pt>
                <c:pt idx="8743">
                  <c:v>7.9276758522737398E-2</c:v>
                </c:pt>
                <c:pt idx="8744">
                  <c:v>7.9276758522737398E-2</c:v>
                </c:pt>
                <c:pt idx="8745">
                  <c:v>7.9276758522737398E-2</c:v>
                </c:pt>
                <c:pt idx="8746">
                  <c:v>7.9276758522737398E-2</c:v>
                </c:pt>
                <c:pt idx="8747">
                  <c:v>7.9276758522737398E-2</c:v>
                </c:pt>
                <c:pt idx="8748">
                  <c:v>7.9276758522737398E-2</c:v>
                </c:pt>
                <c:pt idx="8749">
                  <c:v>7.9276758522737398E-2</c:v>
                </c:pt>
                <c:pt idx="8750">
                  <c:v>7.9276758522737398E-2</c:v>
                </c:pt>
                <c:pt idx="8751">
                  <c:v>7.9276758522737398E-2</c:v>
                </c:pt>
                <c:pt idx="8752">
                  <c:v>7.9276758522737398E-2</c:v>
                </c:pt>
                <c:pt idx="8753">
                  <c:v>7.9276758522737398E-2</c:v>
                </c:pt>
                <c:pt idx="8754">
                  <c:v>7.9276758522737398E-2</c:v>
                </c:pt>
                <c:pt idx="8755">
                  <c:v>7.9276758522737398E-2</c:v>
                </c:pt>
                <c:pt idx="8756">
                  <c:v>7.9276758522737398E-2</c:v>
                </c:pt>
                <c:pt idx="8757">
                  <c:v>7.9276758522737398E-2</c:v>
                </c:pt>
                <c:pt idx="8758">
                  <c:v>7.9276758522737398E-2</c:v>
                </c:pt>
                <c:pt idx="8759">
                  <c:v>7.9276758522737398E-2</c:v>
                </c:pt>
                <c:pt idx="8760">
                  <c:v>7.9276758522737398E-2</c:v>
                </c:pt>
                <c:pt idx="8761">
                  <c:v>7.9276758522737398E-2</c:v>
                </c:pt>
                <c:pt idx="8762">
                  <c:v>7.9276758522737398E-2</c:v>
                </c:pt>
                <c:pt idx="8763">
                  <c:v>7.9276758522737398E-2</c:v>
                </c:pt>
                <c:pt idx="8764">
                  <c:v>7.9276758522737398E-2</c:v>
                </c:pt>
                <c:pt idx="8765">
                  <c:v>7.9276758522737398E-2</c:v>
                </c:pt>
                <c:pt idx="8766">
                  <c:v>7.9276758522737398E-2</c:v>
                </c:pt>
                <c:pt idx="8767">
                  <c:v>7.9276758522737398E-2</c:v>
                </c:pt>
                <c:pt idx="8768">
                  <c:v>7.9276758522737398E-2</c:v>
                </c:pt>
                <c:pt idx="8769">
                  <c:v>7.9276758522737398E-2</c:v>
                </c:pt>
                <c:pt idx="8770">
                  <c:v>7.9276758522737398E-2</c:v>
                </c:pt>
                <c:pt idx="8771">
                  <c:v>7.9276758522737398E-2</c:v>
                </c:pt>
                <c:pt idx="8772">
                  <c:v>7.9276758522737398E-2</c:v>
                </c:pt>
                <c:pt idx="8773">
                  <c:v>7.9276758522737398E-2</c:v>
                </c:pt>
                <c:pt idx="8774">
                  <c:v>7.9276758522737398E-2</c:v>
                </c:pt>
                <c:pt idx="8775">
                  <c:v>7.9276758522737398E-2</c:v>
                </c:pt>
                <c:pt idx="8776">
                  <c:v>7.9276758522737398E-2</c:v>
                </c:pt>
                <c:pt idx="8777">
                  <c:v>7.9276758522737398E-2</c:v>
                </c:pt>
                <c:pt idx="8778">
                  <c:v>7.9276758522737398E-2</c:v>
                </c:pt>
                <c:pt idx="8779">
                  <c:v>7.9276758522737398E-2</c:v>
                </c:pt>
                <c:pt idx="8780">
                  <c:v>7.9276758522737398E-2</c:v>
                </c:pt>
                <c:pt idx="8781">
                  <c:v>7.9276758522737398E-2</c:v>
                </c:pt>
                <c:pt idx="8782">
                  <c:v>7.9276758522737398E-2</c:v>
                </c:pt>
                <c:pt idx="8783">
                  <c:v>7.9276758522737398E-2</c:v>
                </c:pt>
                <c:pt idx="8784">
                  <c:v>7.9276758522737398E-2</c:v>
                </c:pt>
                <c:pt idx="8785">
                  <c:v>7.9276758522737398E-2</c:v>
                </c:pt>
                <c:pt idx="8786">
                  <c:v>7.9276758522737398E-2</c:v>
                </c:pt>
                <c:pt idx="8787">
                  <c:v>7.9276758522737398E-2</c:v>
                </c:pt>
                <c:pt idx="8788">
                  <c:v>7.9276758522737398E-2</c:v>
                </c:pt>
                <c:pt idx="8789">
                  <c:v>7.9276758522737398E-2</c:v>
                </c:pt>
                <c:pt idx="8790">
                  <c:v>7.9276758522737398E-2</c:v>
                </c:pt>
                <c:pt idx="8791">
                  <c:v>7.9276758522737398E-2</c:v>
                </c:pt>
                <c:pt idx="8792">
                  <c:v>7.9276758522737398E-2</c:v>
                </c:pt>
                <c:pt idx="8793">
                  <c:v>7.9276758522737398E-2</c:v>
                </c:pt>
                <c:pt idx="8794">
                  <c:v>7.9276758522737398E-2</c:v>
                </c:pt>
                <c:pt idx="8795">
                  <c:v>7.9276758522737398E-2</c:v>
                </c:pt>
                <c:pt idx="8796">
                  <c:v>7.9276758522737398E-2</c:v>
                </c:pt>
                <c:pt idx="8797">
                  <c:v>7.9276758522737398E-2</c:v>
                </c:pt>
                <c:pt idx="8798">
                  <c:v>7.9276758522737398E-2</c:v>
                </c:pt>
                <c:pt idx="8799">
                  <c:v>7.9276758522737398E-2</c:v>
                </c:pt>
                <c:pt idx="8800">
                  <c:v>7.9276758522737398E-2</c:v>
                </c:pt>
                <c:pt idx="8801">
                  <c:v>7.9276758522737398E-2</c:v>
                </c:pt>
                <c:pt idx="8802">
                  <c:v>7.9276758522737398E-2</c:v>
                </c:pt>
                <c:pt idx="8803">
                  <c:v>7.9276758522737398E-2</c:v>
                </c:pt>
                <c:pt idx="8804">
                  <c:v>7.9276758522737398E-2</c:v>
                </c:pt>
                <c:pt idx="8805">
                  <c:v>7.9276758522737398E-2</c:v>
                </c:pt>
                <c:pt idx="8806">
                  <c:v>7.9276758522737398E-2</c:v>
                </c:pt>
                <c:pt idx="8807">
                  <c:v>7.9276758522737398E-2</c:v>
                </c:pt>
                <c:pt idx="8808">
                  <c:v>7.9276758522737398E-2</c:v>
                </c:pt>
                <c:pt idx="8809">
                  <c:v>7.9276758522737398E-2</c:v>
                </c:pt>
                <c:pt idx="8810">
                  <c:v>7.9276758522737398E-2</c:v>
                </c:pt>
                <c:pt idx="8811">
                  <c:v>7.9276758522737398E-2</c:v>
                </c:pt>
                <c:pt idx="8812">
                  <c:v>7.9276758522737398E-2</c:v>
                </c:pt>
                <c:pt idx="8813">
                  <c:v>7.9276758522737398E-2</c:v>
                </c:pt>
                <c:pt idx="8814">
                  <c:v>7.9276758522737398E-2</c:v>
                </c:pt>
                <c:pt idx="8815">
                  <c:v>7.9276758522737398E-2</c:v>
                </c:pt>
                <c:pt idx="8816">
                  <c:v>7.9276758522737398E-2</c:v>
                </c:pt>
                <c:pt idx="8817">
                  <c:v>7.9276758522737398E-2</c:v>
                </c:pt>
                <c:pt idx="8818">
                  <c:v>7.9276758522737398E-2</c:v>
                </c:pt>
                <c:pt idx="8819">
                  <c:v>7.9276758522737398E-2</c:v>
                </c:pt>
                <c:pt idx="8820">
                  <c:v>7.9276758522737398E-2</c:v>
                </c:pt>
                <c:pt idx="8821">
                  <c:v>7.9276758522737398E-2</c:v>
                </c:pt>
                <c:pt idx="8822">
                  <c:v>7.9276758522737398E-2</c:v>
                </c:pt>
                <c:pt idx="8823">
                  <c:v>7.9276758522737398E-2</c:v>
                </c:pt>
                <c:pt idx="8824">
                  <c:v>7.9276758522737398E-2</c:v>
                </c:pt>
                <c:pt idx="8825">
                  <c:v>7.9276758522737398E-2</c:v>
                </c:pt>
                <c:pt idx="8826">
                  <c:v>7.9276758522737398E-2</c:v>
                </c:pt>
                <c:pt idx="8827">
                  <c:v>7.9276758522737398E-2</c:v>
                </c:pt>
                <c:pt idx="8828">
                  <c:v>7.9276758522737398E-2</c:v>
                </c:pt>
                <c:pt idx="8829">
                  <c:v>7.9276758522737398E-2</c:v>
                </c:pt>
                <c:pt idx="8830">
                  <c:v>7.9276758522737398E-2</c:v>
                </c:pt>
                <c:pt idx="8831">
                  <c:v>7.9276758522737398E-2</c:v>
                </c:pt>
                <c:pt idx="8832">
                  <c:v>7.9276758522737398E-2</c:v>
                </c:pt>
                <c:pt idx="8833">
                  <c:v>7.9276758522737398E-2</c:v>
                </c:pt>
                <c:pt idx="8834">
                  <c:v>7.9276758522737398E-2</c:v>
                </c:pt>
                <c:pt idx="8835">
                  <c:v>7.9276758522737398E-2</c:v>
                </c:pt>
                <c:pt idx="8836">
                  <c:v>7.9276758522737398E-2</c:v>
                </c:pt>
                <c:pt idx="8837">
                  <c:v>7.9276758522737398E-2</c:v>
                </c:pt>
                <c:pt idx="8838">
                  <c:v>7.9276758522737398E-2</c:v>
                </c:pt>
                <c:pt idx="8839">
                  <c:v>7.9276758522737398E-2</c:v>
                </c:pt>
                <c:pt idx="8840">
                  <c:v>7.9276758522737398E-2</c:v>
                </c:pt>
                <c:pt idx="8841">
                  <c:v>7.9276758522737398E-2</c:v>
                </c:pt>
                <c:pt idx="8842">
                  <c:v>7.9276758522737398E-2</c:v>
                </c:pt>
                <c:pt idx="8843">
                  <c:v>7.9276758522737398E-2</c:v>
                </c:pt>
                <c:pt idx="8844">
                  <c:v>7.9276758522737398E-2</c:v>
                </c:pt>
                <c:pt idx="8845">
                  <c:v>7.9276758522737398E-2</c:v>
                </c:pt>
                <c:pt idx="8846">
                  <c:v>7.9276758522737398E-2</c:v>
                </c:pt>
                <c:pt idx="8847">
                  <c:v>7.9276758522737398E-2</c:v>
                </c:pt>
                <c:pt idx="8848">
                  <c:v>7.9276758522737398E-2</c:v>
                </c:pt>
                <c:pt idx="8849">
                  <c:v>7.9276758522737398E-2</c:v>
                </c:pt>
                <c:pt idx="8850">
                  <c:v>7.9276758522737398E-2</c:v>
                </c:pt>
                <c:pt idx="8851">
                  <c:v>7.9276758522737398E-2</c:v>
                </c:pt>
                <c:pt idx="8852">
                  <c:v>7.9276758522737398E-2</c:v>
                </c:pt>
                <c:pt idx="8853">
                  <c:v>7.9276758522737398E-2</c:v>
                </c:pt>
                <c:pt idx="8854">
                  <c:v>7.9276758522737398E-2</c:v>
                </c:pt>
                <c:pt idx="8855">
                  <c:v>7.9276758522737398E-2</c:v>
                </c:pt>
                <c:pt idx="8856">
                  <c:v>7.9276758522737398E-2</c:v>
                </c:pt>
                <c:pt idx="8857">
                  <c:v>7.9276758522737398E-2</c:v>
                </c:pt>
                <c:pt idx="8858">
                  <c:v>7.9276758522737398E-2</c:v>
                </c:pt>
                <c:pt idx="8859">
                  <c:v>7.9276758522737398E-2</c:v>
                </c:pt>
                <c:pt idx="8860">
                  <c:v>7.9276758522737398E-2</c:v>
                </c:pt>
                <c:pt idx="8861">
                  <c:v>7.9276758522737398E-2</c:v>
                </c:pt>
                <c:pt idx="8862">
                  <c:v>7.9276758522737398E-2</c:v>
                </c:pt>
                <c:pt idx="8863">
                  <c:v>7.9276758522737398E-2</c:v>
                </c:pt>
                <c:pt idx="8864">
                  <c:v>7.9276758522737398E-2</c:v>
                </c:pt>
                <c:pt idx="8865">
                  <c:v>7.9276758522737398E-2</c:v>
                </c:pt>
                <c:pt idx="8866">
                  <c:v>7.9276758522737398E-2</c:v>
                </c:pt>
                <c:pt idx="8867">
                  <c:v>7.9276758522737398E-2</c:v>
                </c:pt>
                <c:pt idx="8868">
                  <c:v>7.9276758522737398E-2</c:v>
                </c:pt>
                <c:pt idx="8869">
                  <c:v>7.9276758522737398E-2</c:v>
                </c:pt>
                <c:pt idx="8870">
                  <c:v>7.9276758522737398E-2</c:v>
                </c:pt>
                <c:pt idx="8871">
                  <c:v>7.9276758522737398E-2</c:v>
                </c:pt>
                <c:pt idx="8872">
                  <c:v>7.9276758522737398E-2</c:v>
                </c:pt>
                <c:pt idx="8873">
                  <c:v>7.9276758522737398E-2</c:v>
                </c:pt>
                <c:pt idx="8874">
                  <c:v>7.9276758522737398E-2</c:v>
                </c:pt>
                <c:pt idx="8875">
                  <c:v>7.9276758522737398E-2</c:v>
                </c:pt>
                <c:pt idx="8876">
                  <c:v>7.9276758522737398E-2</c:v>
                </c:pt>
                <c:pt idx="8877">
                  <c:v>7.9276758522737398E-2</c:v>
                </c:pt>
                <c:pt idx="8878">
                  <c:v>7.9276758522737398E-2</c:v>
                </c:pt>
                <c:pt idx="8879">
                  <c:v>7.9276758522737398E-2</c:v>
                </c:pt>
                <c:pt idx="8880">
                  <c:v>7.9276758522737398E-2</c:v>
                </c:pt>
                <c:pt idx="8881">
                  <c:v>7.9276758522737398E-2</c:v>
                </c:pt>
                <c:pt idx="8882">
                  <c:v>7.9276758522737398E-2</c:v>
                </c:pt>
                <c:pt idx="8883">
                  <c:v>7.9276758522737398E-2</c:v>
                </c:pt>
                <c:pt idx="8884">
                  <c:v>7.9276758522737398E-2</c:v>
                </c:pt>
                <c:pt idx="8885">
                  <c:v>7.9276758522737398E-2</c:v>
                </c:pt>
                <c:pt idx="8886">
                  <c:v>7.9276758522737398E-2</c:v>
                </c:pt>
                <c:pt idx="8887">
                  <c:v>7.9276758522737398E-2</c:v>
                </c:pt>
                <c:pt idx="8888">
                  <c:v>7.9276758522737398E-2</c:v>
                </c:pt>
                <c:pt idx="8889">
                  <c:v>7.9276758522737398E-2</c:v>
                </c:pt>
                <c:pt idx="8890">
                  <c:v>7.9276758522737398E-2</c:v>
                </c:pt>
                <c:pt idx="8891">
                  <c:v>7.9276758522737398E-2</c:v>
                </c:pt>
                <c:pt idx="8892">
                  <c:v>7.9276758522737398E-2</c:v>
                </c:pt>
                <c:pt idx="8893">
                  <c:v>7.9276758522737398E-2</c:v>
                </c:pt>
                <c:pt idx="8894">
                  <c:v>7.9276758522737398E-2</c:v>
                </c:pt>
                <c:pt idx="8895">
                  <c:v>7.9276758522737398E-2</c:v>
                </c:pt>
                <c:pt idx="8896">
                  <c:v>7.9276758522737398E-2</c:v>
                </c:pt>
                <c:pt idx="8897">
                  <c:v>7.9276758522737398E-2</c:v>
                </c:pt>
                <c:pt idx="8898">
                  <c:v>7.9276758522737398E-2</c:v>
                </c:pt>
                <c:pt idx="8899">
                  <c:v>7.9276758522737398E-2</c:v>
                </c:pt>
                <c:pt idx="8900">
                  <c:v>7.9276758522737398E-2</c:v>
                </c:pt>
                <c:pt idx="8901">
                  <c:v>7.9276758522737398E-2</c:v>
                </c:pt>
                <c:pt idx="8902">
                  <c:v>7.9276758522737398E-2</c:v>
                </c:pt>
                <c:pt idx="8903">
                  <c:v>7.9276758522737398E-2</c:v>
                </c:pt>
                <c:pt idx="8904">
                  <c:v>7.9276758522737398E-2</c:v>
                </c:pt>
                <c:pt idx="8905">
                  <c:v>7.9276758522737398E-2</c:v>
                </c:pt>
                <c:pt idx="8906">
                  <c:v>7.9276758522737398E-2</c:v>
                </c:pt>
                <c:pt idx="8907">
                  <c:v>7.9276758522737398E-2</c:v>
                </c:pt>
                <c:pt idx="8908">
                  <c:v>7.9276758522737398E-2</c:v>
                </c:pt>
                <c:pt idx="8909">
                  <c:v>7.9276758522737398E-2</c:v>
                </c:pt>
                <c:pt idx="8910">
                  <c:v>7.9276758522737398E-2</c:v>
                </c:pt>
                <c:pt idx="8911">
                  <c:v>7.9276758522737398E-2</c:v>
                </c:pt>
                <c:pt idx="8912">
                  <c:v>7.9276758522737398E-2</c:v>
                </c:pt>
                <c:pt idx="8913">
                  <c:v>7.9276758522737398E-2</c:v>
                </c:pt>
                <c:pt idx="8914">
                  <c:v>7.9276758522737398E-2</c:v>
                </c:pt>
                <c:pt idx="8915">
                  <c:v>7.9276758522737398E-2</c:v>
                </c:pt>
                <c:pt idx="8916">
                  <c:v>7.9276758522737398E-2</c:v>
                </c:pt>
                <c:pt idx="8917">
                  <c:v>7.9276758522737398E-2</c:v>
                </c:pt>
                <c:pt idx="8918">
                  <c:v>7.9276758522737398E-2</c:v>
                </c:pt>
                <c:pt idx="8919">
                  <c:v>7.9276758522737398E-2</c:v>
                </c:pt>
                <c:pt idx="8920">
                  <c:v>7.9276758522737398E-2</c:v>
                </c:pt>
                <c:pt idx="8921">
                  <c:v>7.9276758522737398E-2</c:v>
                </c:pt>
                <c:pt idx="8922">
                  <c:v>7.9276758522737398E-2</c:v>
                </c:pt>
                <c:pt idx="8923">
                  <c:v>7.9276758522737398E-2</c:v>
                </c:pt>
                <c:pt idx="8924">
                  <c:v>7.9276758522737398E-2</c:v>
                </c:pt>
                <c:pt idx="8925">
                  <c:v>7.9276758522737398E-2</c:v>
                </c:pt>
                <c:pt idx="8926">
                  <c:v>7.9276758522737398E-2</c:v>
                </c:pt>
                <c:pt idx="8927">
                  <c:v>7.9276758522737398E-2</c:v>
                </c:pt>
                <c:pt idx="8928">
                  <c:v>7.9276758522737398E-2</c:v>
                </c:pt>
                <c:pt idx="8929">
                  <c:v>7.9276758522737398E-2</c:v>
                </c:pt>
                <c:pt idx="8930">
                  <c:v>7.9276758522737398E-2</c:v>
                </c:pt>
                <c:pt idx="8931">
                  <c:v>7.9276758522737398E-2</c:v>
                </c:pt>
                <c:pt idx="8932">
                  <c:v>7.9276758522737398E-2</c:v>
                </c:pt>
                <c:pt idx="8933">
                  <c:v>7.9276758522737398E-2</c:v>
                </c:pt>
                <c:pt idx="8934">
                  <c:v>7.9276758522737398E-2</c:v>
                </c:pt>
                <c:pt idx="8935">
                  <c:v>7.9276758522737398E-2</c:v>
                </c:pt>
                <c:pt idx="8936">
                  <c:v>7.9276758522737398E-2</c:v>
                </c:pt>
                <c:pt idx="8937">
                  <c:v>7.9276758522737398E-2</c:v>
                </c:pt>
                <c:pt idx="8938">
                  <c:v>7.9276758522737398E-2</c:v>
                </c:pt>
                <c:pt idx="8939">
                  <c:v>7.9276758522737398E-2</c:v>
                </c:pt>
                <c:pt idx="8940">
                  <c:v>7.9276758522737398E-2</c:v>
                </c:pt>
                <c:pt idx="8941">
                  <c:v>7.9276758522737398E-2</c:v>
                </c:pt>
                <c:pt idx="8942">
                  <c:v>7.9276758522737398E-2</c:v>
                </c:pt>
                <c:pt idx="8943">
                  <c:v>7.9276758522737398E-2</c:v>
                </c:pt>
                <c:pt idx="8944">
                  <c:v>7.9276758522737398E-2</c:v>
                </c:pt>
                <c:pt idx="8945">
                  <c:v>7.9276758522737398E-2</c:v>
                </c:pt>
                <c:pt idx="8946">
                  <c:v>7.9276758522737398E-2</c:v>
                </c:pt>
                <c:pt idx="8947">
                  <c:v>7.9276758522737398E-2</c:v>
                </c:pt>
                <c:pt idx="8948">
                  <c:v>7.9276758522737398E-2</c:v>
                </c:pt>
                <c:pt idx="8949">
                  <c:v>7.9276758522737398E-2</c:v>
                </c:pt>
                <c:pt idx="8950">
                  <c:v>7.9276758522737398E-2</c:v>
                </c:pt>
                <c:pt idx="8951">
                  <c:v>7.9276758522737398E-2</c:v>
                </c:pt>
                <c:pt idx="8952">
                  <c:v>7.9276758522737398E-2</c:v>
                </c:pt>
                <c:pt idx="8953">
                  <c:v>7.9276758522737398E-2</c:v>
                </c:pt>
                <c:pt idx="8954">
                  <c:v>7.9276758522737398E-2</c:v>
                </c:pt>
                <c:pt idx="8955">
                  <c:v>7.9276758522737398E-2</c:v>
                </c:pt>
                <c:pt idx="8956">
                  <c:v>7.9276758522737398E-2</c:v>
                </c:pt>
                <c:pt idx="8957">
                  <c:v>7.9276758522737398E-2</c:v>
                </c:pt>
                <c:pt idx="8958">
                  <c:v>7.9276758522737398E-2</c:v>
                </c:pt>
                <c:pt idx="8959">
                  <c:v>7.9276758522737398E-2</c:v>
                </c:pt>
                <c:pt idx="8960">
                  <c:v>7.9276758522737398E-2</c:v>
                </c:pt>
                <c:pt idx="8961">
                  <c:v>7.9276758522737398E-2</c:v>
                </c:pt>
                <c:pt idx="8962">
                  <c:v>7.9276758522737398E-2</c:v>
                </c:pt>
                <c:pt idx="8963">
                  <c:v>7.9276758522737398E-2</c:v>
                </c:pt>
                <c:pt idx="8964">
                  <c:v>7.9276758522737398E-2</c:v>
                </c:pt>
                <c:pt idx="8965">
                  <c:v>7.9276758522737398E-2</c:v>
                </c:pt>
                <c:pt idx="8966">
                  <c:v>7.9276758522737398E-2</c:v>
                </c:pt>
                <c:pt idx="8967">
                  <c:v>7.9276758522737398E-2</c:v>
                </c:pt>
                <c:pt idx="8968">
                  <c:v>7.9276758522737398E-2</c:v>
                </c:pt>
                <c:pt idx="8969">
                  <c:v>7.9276758522737398E-2</c:v>
                </c:pt>
                <c:pt idx="8970">
                  <c:v>7.9276758522737398E-2</c:v>
                </c:pt>
                <c:pt idx="8971">
                  <c:v>7.9276758522737398E-2</c:v>
                </c:pt>
                <c:pt idx="8972">
                  <c:v>7.9276758522737398E-2</c:v>
                </c:pt>
                <c:pt idx="8973">
                  <c:v>7.9276758522737398E-2</c:v>
                </c:pt>
                <c:pt idx="8974">
                  <c:v>7.9276758522737398E-2</c:v>
                </c:pt>
                <c:pt idx="8975">
                  <c:v>7.9276758522737398E-2</c:v>
                </c:pt>
                <c:pt idx="8976">
                  <c:v>7.9276758522737398E-2</c:v>
                </c:pt>
                <c:pt idx="8977">
                  <c:v>7.9276758522737398E-2</c:v>
                </c:pt>
                <c:pt idx="8978">
                  <c:v>7.9276758522737398E-2</c:v>
                </c:pt>
                <c:pt idx="8979">
                  <c:v>7.9276758522737398E-2</c:v>
                </c:pt>
                <c:pt idx="8980">
                  <c:v>7.9276758522737398E-2</c:v>
                </c:pt>
                <c:pt idx="8981">
                  <c:v>7.9276758522737398E-2</c:v>
                </c:pt>
                <c:pt idx="8982">
                  <c:v>7.9276758522737398E-2</c:v>
                </c:pt>
                <c:pt idx="8983">
                  <c:v>7.9276758522737398E-2</c:v>
                </c:pt>
                <c:pt idx="8984">
                  <c:v>7.9276758522737398E-2</c:v>
                </c:pt>
                <c:pt idx="8985">
                  <c:v>7.9276758522737398E-2</c:v>
                </c:pt>
                <c:pt idx="8986">
                  <c:v>7.9276758522737398E-2</c:v>
                </c:pt>
                <c:pt idx="8987">
                  <c:v>7.9276758522737398E-2</c:v>
                </c:pt>
                <c:pt idx="8988">
                  <c:v>7.9276758522737398E-2</c:v>
                </c:pt>
                <c:pt idx="8989">
                  <c:v>7.9276758522737398E-2</c:v>
                </c:pt>
                <c:pt idx="8990">
                  <c:v>7.9276758522737398E-2</c:v>
                </c:pt>
                <c:pt idx="8991">
                  <c:v>7.9276758522737398E-2</c:v>
                </c:pt>
                <c:pt idx="8992">
                  <c:v>7.9276758522737398E-2</c:v>
                </c:pt>
                <c:pt idx="8993">
                  <c:v>7.9276758522737398E-2</c:v>
                </c:pt>
                <c:pt idx="8994">
                  <c:v>7.9276758522737398E-2</c:v>
                </c:pt>
                <c:pt idx="8995">
                  <c:v>7.9276758522737398E-2</c:v>
                </c:pt>
                <c:pt idx="8996">
                  <c:v>7.9276758522737398E-2</c:v>
                </c:pt>
                <c:pt idx="8997">
                  <c:v>7.9276758522737398E-2</c:v>
                </c:pt>
                <c:pt idx="8998">
                  <c:v>7.9276758522737398E-2</c:v>
                </c:pt>
                <c:pt idx="8999">
                  <c:v>7.9276758522737398E-2</c:v>
                </c:pt>
                <c:pt idx="9000">
                  <c:v>7.9276758522737398E-2</c:v>
                </c:pt>
                <c:pt idx="9001">
                  <c:v>7.9276758522737398E-2</c:v>
                </c:pt>
                <c:pt idx="9002">
                  <c:v>7.9276758522737398E-2</c:v>
                </c:pt>
                <c:pt idx="9003">
                  <c:v>7.9276758522737398E-2</c:v>
                </c:pt>
                <c:pt idx="9004">
                  <c:v>7.9276758522737398E-2</c:v>
                </c:pt>
                <c:pt idx="9005">
                  <c:v>7.9276758522737398E-2</c:v>
                </c:pt>
                <c:pt idx="9006">
                  <c:v>7.9276758522737398E-2</c:v>
                </c:pt>
                <c:pt idx="9007">
                  <c:v>7.9276758522737398E-2</c:v>
                </c:pt>
                <c:pt idx="9008">
                  <c:v>7.9276758522737398E-2</c:v>
                </c:pt>
                <c:pt idx="9009">
                  <c:v>7.9276758522737398E-2</c:v>
                </c:pt>
                <c:pt idx="9010">
                  <c:v>7.9276758522737398E-2</c:v>
                </c:pt>
                <c:pt idx="9011">
                  <c:v>7.9276758522737398E-2</c:v>
                </c:pt>
                <c:pt idx="9012">
                  <c:v>7.9276758522737398E-2</c:v>
                </c:pt>
                <c:pt idx="9013">
                  <c:v>7.9276758522737398E-2</c:v>
                </c:pt>
                <c:pt idx="9014">
                  <c:v>7.9276758522737398E-2</c:v>
                </c:pt>
                <c:pt idx="9015">
                  <c:v>7.9276758522737398E-2</c:v>
                </c:pt>
                <c:pt idx="9016">
                  <c:v>7.9276758522737398E-2</c:v>
                </c:pt>
                <c:pt idx="9017">
                  <c:v>7.9276758522737398E-2</c:v>
                </c:pt>
                <c:pt idx="9018">
                  <c:v>7.9276758522737398E-2</c:v>
                </c:pt>
                <c:pt idx="9019">
                  <c:v>7.9276758522737398E-2</c:v>
                </c:pt>
                <c:pt idx="9020">
                  <c:v>7.9276758522737398E-2</c:v>
                </c:pt>
                <c:pt idx="9021">
                  <c:v>7.9276758522737398E-2</c:v>
                </c:pt>
                <c:pt idx="9022">
                  <c:v>7.9276758522737398E-2</c:v>
                </c:pt>
                <c:pt idx="9023">
                  <c:v>7.9276758522737398E-2</c:v>
                </c:pt>
                <c:pt idx="9024">
                  <c:v>7.9276758522737398E-2</c:v>
                </c:pt>
                <c:pt idx="9025">
                  <c:v>7.9276758522737398E-2</c:v>
                </c:pt>
                <c:pt idx="9026">
                  <c:v>7.9276758522737398E-2</c:v>
                </c:pt>
                <c:pt idx="9027">
                  <c:v>7.9276758522737398E-2</c:v>
                </c:pt>
                <c:pt idx="9028">
                  <c:v>7.9276758522737398E-2</c:v>
                </c:pt>
                <c:pt idx="9029">
                  <c:v>7.9276758522737398E-2</c:v>
                </c:pt>
                <c:pt idx="9030">
                  <c:v>7.9276758522737398E-2</c:v>
                </c:pt>
                <c:pt idx="9031">
                  <c:v>7.9276758522737398E-2</c:v>
                </c:pt>
                <c:pt idx="9032">
                  <c:v>7.9276758522737398E-2</c:v>
                </c:pt>
                <c:pt idx="9033">
                  <c:v>7.9276758522737398E-2</c:v>
                </c:pt>
                <c:pt idx="9034">
                  <c:v>7.9276758522737398E-2</c:v>
                </c:pt>
                <c:pt idx="9035">
                  <c:v>7.9276758522737398E-2</c:v>
                </c:pt>
                <c:pt idx="9036">
                  <c:v>7.9276758522737398E-2</c:v>
                </c:pt>
                <c:pt idx="9037">
                  <c:v>7.9276758522737398E-2</c:v>
                </c:pt>
                <c:pt idx="9038">
                  <c:v>7.9276758522737398E-2</c:v>
                </c:pt>
                <c:pt idx="9039">
                  <c:v>7.9276758522737398E-2</c:v>
                </c:pt>
                <c:pt idx="9040">
                  <c:v>7.9276758522737398E-2</c:v>
                </c:pt>
                <c:pt idx="9041">
                  <c:v>7.9276758522737398E-2</c:v>
                </c:pt>
                <c:pt idx="9042">
                  <c:v>7.9276758522737398E-2</c:v>
                </c:pt>
                <c:pt idx="9043">
                  <c:v>7.9276758522737398E-2</c:v>
                </c:pt>
                <c:pt idx="9044">
                  <c:v>7.9276758522737398E-2</c:v>
                </c:pt>
                <c:pt idx="9045">
                  <c:v>7.9276758522737398E-2</c:v>
                </c:pt>
                <c:pt idx="9046">
                  <c:v>7.9276758522737398E-2</c:v>
                </c:pt>
                <c:pt idx="9047">
                  <c:v>7.9276758522737398E-2</c:v>
                </c:pt>
                <c:pt idx="9048">
                  <c:v>7.9276758522737398E-2</c:v>
                </c:pt>
                <c:pt idx="9049">
                  <c:v>7.9276758522737398E-2</c:v>
                </c:pt>
                <c:pt idx="9050">
                  <c:v>7.9276758522737398E-2</c:v>
                </c:pt>
                <c:pt idx="9051">
                  <c:v>7.9276758522737398E-2</c:v>
                </c:pt>
                <c:pt idx="9052">
                  <c:v>7.9276758522737398E-2</c:v>
                </c:pt>
                <c:pt idx="9053">
                  <c:v>7.9276758522737398E-2</c:v>
                </c:pt>
                <c:pt idx="9054">
                  <c:v>7.9276758522737398E-2</c:v>
                </c:pt>
                <c:pt idx="9055">
                  <c:v>7.9276758522737398E-2</c:v>
                </c:pt>
                <c:pt idx="9056">
                  <c:v>7.9276758522737398E-2</c:v>
                </c:pt>
                <c:pt idx="9057">
                  <c:v>7.9276758522737398E-2</c:v>
                </c:pt>
                <c:pt idx="9058">
                  <c:v>7.9276758522737398E-2</c:v>
                </c:pt>
                <c:pt idx="9059">
                  <c:v>7.9276758522737398E-2</c:v>
                </c:pt>
                <c:pt idx="9060">
                  <c:v>7.9276758522737398E-2</c:v>
                </c:pt>
                <c:pt idx="9061">
                  <c:v>7.9276758522737398E-2</c:v>
                </c:pt>
                <c:pt idx="9062">
                  <c:v>7.9276758522737398E-2</c:v>
                </c:pt>
                <c:pt idx="9063">
                  <c:v>7.9276758522737398E-2</c:v>
                </c:pt>
                <c:pt idx="9064">
                  <c:v>7.9276758522737398E-2</c:v>
                </c:pt>
                <c:pt idx="9065">
                  <c:v>7.9276758522737398E-2</c:v>
                </c:pt>
                <c:pt idx="9066">
                  <c:v>7.9276758522737398E-2</c:v>
                </c:pt>
                <c:pt idx="9067">
                  <c:v>7.9276758522737398E-2</c:v>
                </c:pt>
                <c:pt idx="9068">
                  <c:v>7.9276758522737398E-2</c:v>
                </c:pt>
                <c:pt idx="9069">
                  <c:v>7.9276758522737398E-2</c:v>
                </c:pt>
                <c:pt idx="9070">
                  <c:v>7.9276758522737398E-2</c:v>
                </c:pt>
                <c:pt idx="9071">
                  <c:v>7.9276758522737398E-2</c:v>
                </c:pt>
                <c:pt idx="9072">
                  <c:v>7.9276758522737398E-2</c:v>
                </c:pt>
                <c:pt idx="9073">
                  <c:v>7.9276758522737398E-2</c:v>
                </c:pt>
                <c:pt idx="9074">
                  <c:v>7.9276758522737398E-2</c:v>
                </c:pt>
                <c:pt idx="9075">
                  <c:v>7.9276758522737398E-2</c:v>
                </c:pt>
                <c:pt idx="9076">
                  <c:v>7.9276758522737398E-2</c:v>
                </c:pt>
                <c:pt idx="9077">
                  <c:v>7.9276758522737398E-2</c:v>
                </c:pt>
                <c:pt idx="9078">
                  <c:v>7.9276758522737398E-2</c:v>
                </c:pt>
                <c:pt idx="9079">
                  <c:v>7.9276758522737398E-2</c:v>
                </c:pt>
                <c:pt idx="9080">
                  <c:v>7.9276758522737398E-2</c:v>
                </c:pt>
                <c:pt idx="9081">
                  <c:v>7.9276758522737398E-2</c:v>
                </c:pt>
                <c:pt idx="9082">
                  <c:v>7.9276758522737398E-2</c:v>
                </c:pt>
                <c:pt idx="9083">
                  <c:v>7.9276758522737398E-2</c:v>
                </c:pt>
                <c:pt idx="9084">
                  <c:v>7.9276758522737398E-2</c:v>
                </c:pt>
                <c:pt idx="9085">
                  <c:v>7.9276758522737398E-2</c:v>
                </c:pt>
                <c:pt idx="9086">
                  <c:v>7.9276758522737398E-2</c:v>
                </c:pt>
                <c:pt idx="9087">
                  <c:v>7.9276758522737398E-2</c:v>
                </c:pt>
                <c:pt idx="9088">
                  <c:v>7.9276758522737398E-2</c:v>
                </c:pt>
                <c:pt idx="9089">
                  <c:v>7.9276758522737398E-2</c:v>
                </c:pt>
                <c:pt idx="9090">
                  <c:v>7.9276758522737398E-2</c:v>
                </c:pt>
                <c:pt idx="9091">
                  <c:v>7.9276758522737398E-2</c:v>
                </c:pt>
                <c:pt idx="9092">
                  <c:v>7.9276758522737398E-2</c:v>
                </c:pt>
                <c:pt idx="9093">
                  <c:v>7.9276758522737398E-2</c:v>
                </c:pt>
                <c:pt idx="9094">
                  <c:v>7.9276758522737398E-2</c:v>
                </c:pt>
                <c:pt idx="9095">
                  <c:v>7.9276758522737398E-2</c:v>
                </c:pt>
                <c:pt idx="9096">
                  <c:v>7.9276758522737398E-2</c:v>
                </c:pt>
                <c:pt idx="9097">
                  <c:v>7.9276758522737398E-2</c:v>
                </c:pt>
                <c:pt idx="9098">
                  <c:v>7.9276758522737398E-2</c:v>
                </c:pt>
                <c:pt idx="9099">
                  <c:v>7.9276758522737398E-2</c:v>
                </c:pt>
                <c:pt idx="9100">
                  <c:v>7.9276758522737398E-2</c:v>
                </c:pt>
                <c:pt idx="9101">
                  <c:v>7.9276758522737398E-2</c:v>
                </c:pt>
                <c:pt idx="9102">
                  <c:v>7.9276758522737398E-2</c:v>
                </c:pt>
                <c:pt idx="9103">
                  <c:v>7.9276758522737398E-2</c:v>
                </c:pt>
                <c:pt idx="9104">
                  <c:v>7.9276758522737398E-2</c:v>
                </c:pt>
                <c:pt idx="9105">
                  <c:v>7.9276758522737398E-2</c:v>
                </c:pt>
                <c:pt idx="9106">
                  <c:v>7.9276758522737398E-2</c:v>
                </c:pt>
                <c:pt idx="9107">
                  <c:v>7.9276758522737398E-2</c:v>
                </c:pt>
                <c:pt idx="9108">
                  <c:v>7.9276758522737398E-2</c:v>
                </c:pt>
                <c:pt idx="9109">
                  <c:v>7.9276758522737398E-2</c:v>
                </c:pt>
                <c:pt idx="9110">
                  <c:v>7.9276758522737398E-2</c:v>
                </c:pt>
                <c:pt idx="9111">
                  <c:v>7.9276758522737398E-2</c:v>
                </c:pt>
                <c:pt idx="9112">
                  <c:v>7.9276758522737398E-2</c:v>
                </c:pt>
                <c:pt idx="9113">
                  <c:v>7.9276758522737398E-2</c:v>
                </c:pt>
                <c:pt idx="9114">
                  <c:v>7.9276758522737398E-2</c:v>
                </c:pt>
                <c:pt idx="9115">
                  <c:v>7.9276758522737398E-2</c:v>
                </c:pt>
                <c:pt idx="9116">
                  <c:v>7.9276758522737398E-2</c:v>
                </c:pt>
                <c:pt idx="9117">
                  <c:v>7.9276758522737398E-2</c:v>
                </c:pt>
                <c:pt idx="9118">
                  <c:v>7.9276758522737398E-2</c:v>
                </c:pt>
                <c:pt idx="9119">
                  <c:v>7.9276758522737398E-2</c:v>
                </c:pt>
                <c:pt idx="9120">
                  <c:v>7.9276758522737398E-2</c:v>
                </c:pt>
                <c:pt idx="9121">
                  <c:v>7.9276758522737398E-2</c:v>
                </c:pt>
                <c:pt idx="9122">
                  <c:v>7.9276758522737398E-2</c:v>
                </c:pt>
                <c:pt idx="9123">
                  <c:v>7.9276758522737398E-2</c:v>
                </c:pt>
                <c:pt idx="9124">
                  <c:v>7.9276758522737398E-2</c:v>
                </c:pt>
                <c:pt idx="9125">
                  <c:v>7.9276758522737398E-2</c:v>
                </c:pt>
                <c:pt idx="9126">
                  <c:v>7.9276758522737398E-2</c:v>
                </c:pt>
                <c:pt idx="9127">
                  <c:v>7.9276758522737398E-2</c:v>
                </c:pt>
                <c:pt idx="9128">
                  <c:v>7.9276758522737398E-2</c:v>
                </c:pt>
                <c:pt idx="9129">
                  <c:v>7.9276758522737398E-2</c:v>
                </c:pt>
                <c:pt idx="9130">
                  <c:v>7.9276758522737398E-2</c:v>
                </c:pt>
                <c:pt idx="9131">
                  <c:v>7.9276758522737398E-2</c:v>
                </c:pt>
                <c:pt idx="9132">
                  <c:v>7.9276758522737398E-2</c:v>
                </c:pt>
                <c:pt idx="9133">
                  <c:v>7.9276758522737398E-2</c:v>
                </c:pt>
                <c:pt idx="9134">
                  <c:v>7.9276758522737398E-2</c:v>
                </c:pt>
                <c:pt idx="9135">
                  <c:v>7.9276758522737398E-2</c:v>
                </c:pt>
                <c:pt idx="9136">
                  <c:v>7.9276758522737398E-2</c:v>
                </c:pt>
                <c:pt idx="9137">
                  <c:v>7.9276758522737398E-2</c:v>
                </c:pt>
                <c:pt idx="9138">
                  <c:v>7.9276758522737398E-2</c:v>
                </c:pt>
                <c:pt idx="9139">
                  <c:v>7.9276758522737398E-2</c:v>
                </c:pt>
                <c:pt idx="9140">
                  <c:v>7.9276758522737398E-2</c:v>
                </c:pt>
                <c:pt idx="9141">
                  <c:v>7.9276758522737398E-2</c:v>
                </c:pt>
                <c:pt idx="9142">
                  <c:v>7.9276758522737398E-2</c:v>
                </c:pt>
                <c:pt idx="9143">
                  <c:v>7.9276758522737398E-2</c:v>
                </c:pt>
                <c:pt idx="9144">
                  <c:v>7.9276758522737398E-2</c:v>
                </c:pt>
                <c:pt idx="9145">
                  <c:v>7.9276758522737398E-2</c:v>
                </c:pt>
                <c:pt idx="9146">
                  <c:v>7.9276758522737398E-2</c:v>
                </c:pt>
                <c:pt idx="9147">
                  <c:v>7.9276758522737398E-2</c:v>
                </c:pt>
                <c:pt idx="9148">
                  <c:v>7.9276758522737398E-2</c:v>
                </c:pt>
                <c:pt idx="9149">
                  <c:v>7.9276758522737398E-2</c:v>
                </c:pt>
                <c:pt idx="9150">
                  <c:v>7.9276758522737398E-2</c:v>
                </c:pt>
                <c:pt idx="9151">
                  <c:v>7.9276758522737398E-2</c:v>
                </c:pt>
                <c:pt idx="9152">
                  <c:v>7.9276758522737398E-2</c:v>
                </c:pt>
                <c:pt idx="9153">
                  <c:v>7.9276758522737398E-2</c:v>
                </c:pt>
                <c:pt idx="9154">
                  <c:v>7.9276758522737398E-2</c:v>
                </c:pt>
                <c:pt idx="9155">
                  <c:v>7.9276758522737398E-2</c:v>
                </c:pt>
                <c:pt idx="9156">
                  <c:v>7.9276758522737398E-2</c:v>
                </c:pt>
                <c:pt idx="9157">
                  <c:v>7.9276758522737398E-2</c:v>
                </c:pt>
                <c:pt idx="9158">
                  <c:v>7.9276758522737398E-2</c:v>
                </c:pt>
                <c:pt idx="9159">
                  <c:v>7.9276758522737398E-2</c:v>
                </c:pt>
                <c:pt idx="9160">
                  <c:v>7.9276758522737398E-2</c:v>
                </c:pt>
                <c:pt idx="9161">
                  <c:v>7.9276758522737398E-2</c:v>
                </c:pt>
                <c:pt idx="9162">
                  <c:v>7.9276758522737398E-2</c:v>
                </c:pt>
                <c:pt idx="9163">
                  <c:v>7.9276758522737398E-2</c:v>
                </c:pt>
                <c:pt idx="9164">
                  <c:v>7.9276758522737398E-2</c:v>
                </c:pt>
                <c:pt idx="9165">
                  <c:v>7.9276758522737398E-2</c:v>
                </c:pt>
                <c:pt idx="9166">
                  <c:v>7.9276758522737398E-2</c:v>
                </c:pt>
                <c:pt idx="9167">
                  <c:v>7.9276758522737398E-2</c:v>
                </c:pt>
                <c:pt idx="9168">
                  <c:v>7.9276758522737398E-2</c:v>
                </c:pt>
                <c:pt idx="9169">
                  <c:v>7.9276758522737398E-2</c:v>
                </c:pt>
                <c:pt idx="9170">
                  <c:v>7.9276758522737398E-2</c:v>
                </c:pt>
                <c:pt idx="9171">
                  <c:v>7.9276758522737398E-2</c:v>
                </c:pt>
                <c:pt idx="9172">
                  <c:v>7.9276758522737398E-2</c:v>
                </c:pt>
                <c:pt idx="9173">
                  <c:v>7.9276758522737398E-2</c:v>
                </c:pt>
                <c:pt idx="9174">
                  <c:v>7.9276758522737398E-2</c:v>
                </c:pt>
                <c:pt idx="9175">
                  <c:v>7.9276758522737398E-2</c:v>
                </c:pt>
                <c:pt idx="9176">
                  <c:v>7.9276758522737398E-2</c:v>
                </c:pt>
                <c:pt idx="9177">
                  <c:v>7.9276758522737398E-2</c:v>
                </c:pt>
                <c:pt idx="9178">
                  <c:v>7.9276758522737398E-2</c:v>
                </c:pt>
                <c:pt idx="9179">
                  <c:v>7.9276758522737398E-2</c:v>
                </c:pt>
                <c:pt idx="9180">
                  <c:v>7.9276758522737398E-2</c:v>
                </c:pt>
                <c:pt idx="9181">
                  <c:v>7.9276758522737398E-2</c:v>
                </c:pt>
                <c:pt idx="9182">
                  <c:v>7.9276758522737398E-2</c:v>
                </c:pt>
                <c:pt idx="9183">
                  <c:v>7.9276758522737398E-2</c:v>
                </c:pt>
                <c:pt idx="9184">
                  <c:v>7.9276758522737398E-2</c:v>
                </c:pt>
                <c:pt idx="9185">
                  <c:v>7.9276758522737398E-2</c:v>
                </c:pt>
                <c:pt idx="9186">
                  <c:v>7.9276758522737398E-2</c:v>
                </c:pt>
                <c:pt idx="9187">
                  <c:v>7.9276758522737398E-2</c:v>
                </c:pt>
                <c:pt idx="9188">
                  <c:v>7.9276758522737398E-2</c:v>
                </c:pt>
                <c:pt idx="9189">
                  <c:v>7.9276758522737398E-2</c:v>
                </c:pt>
                <c:pt idx="9190">
                  <c:v>7.9276758522737398E-2</c:v>
                </c:pt>
                <c:pt idx="9191">
                  <c:v>7.9276758522737398E-2</c:v>
                </c:pt>
                <c:pt idx="9192">
                  <c:v>7.9276758522737398E-2</c:v>
                </c:pt>
                <c:pt idx="9193">
                  <c:v>7.9276758522737398E-2</c:v>
                </c:pt>
                <c:pt idx="9194">
                  <c:v>7.9276758522737398E-2</c:v>
                </c:pt>
                <c:pt idx="9195">
                  <c:v>7.9276758522737398E-2</c:v>
                </c:pt>
                <c:pt idx="9196">
                  <c:v>7.9276758522737398E-2</c:v>
                </c:pt>
                <c:pt idx="9197">
                  <c:v>7.9276758522737398E-2</c:v>
                </c:pt>
                <c:pt idx="9198">
                  <c:v>7.9276758522737398E-2</c:v>
                </c:pt>
                <c:pt idx="9199">
                  <c:v>7.9276758522737398E-2</c:v>
                </c:pt>
                <c:pt idx="9200">
                  <c:v>7.9276758522737398E-2</c:v>
                </c:pt>
                <c:pt idx="9201">
                  <c:v>7.9276758522737398E-2</c:v>
                </c:pt>
                <c:pt idx="9202">
                  <c:v>7.9276758522737398E-2</c:v>
                </c:pt>
                <c:pt idx="9203">
                  <c:v>7.9276758522737398E-2</c:v>
                </c:pt>
                <c:pt idx="9204">
                  <c:v>7.9276758522737398E-2</c:v>
                </c:pt>
                <c:pt idx="9205">
                  <c:v>7.9276758522737398E-2</c:v>
                </c:pt>
                <c:pt idx="9206">
                  <c:v>7.9276758522737398E-2</c:v>
                </c:pt>
                <c:pt idx="9207">
                  <c:v>7.9276758522737398E-2</c:v>
                </c:pt>
                <c:pt idx="9208">
                  <c:v>7.9276758522737398E-2</c:v>
                </c:pt>
                <c:pt idx="9209">
                  <c:v>7.9276758522737398E-2</c:v>
                </c:pt>
                <c:pt idx="9210">
                  <c:v>7.9276758522737398E-2</c:v>
                </c:pt>
                <c:pt idx="9211">
                  <c:v>7.9276758522737398E-2</c:v>
                </c:pt>
                <c:pt idx="9212">
                  <c:v>7.9276758522737398E-2</c:v>
                </c:pt>
                <c:pt idx="9213">
                  <c:v>7.9276758522737398E-2</c:v>
                </c:pt>
                <c:pt idx="9214">
                  <c:v>7.9276758522737398E-2</c:v>
                </c:pt>
                <c:pt idx="9215">
                  <c:v>7.9276758522737398E-2</c:v>
                </c:pt>
                <c:pt idx="9216">
                  <c:v>7.9276758522737398E-2</c:v>
                </c:pt>
                <c:pt idx="9217">
                  <c:v>7.9276758522737398E-2</c:v>
                </c:pt>
                <c:pt idx="9218">
                  <c:v>7.9276758522737398E-2</c:v>
                </c:pt>
                <c:pt idx="9219">
                  <c:v>7.9276758522737398E-2</c:v>
                </c:pt>
                <c:pt idx="9220">
                  <c:v>7.9276758522737398E-2</c:v>
                </c:pt>
                <c:pt idx="9221">
                  <c:v>7.9276758522737398E-2</c:v>
                </c:pt>
                <c:pt idx="9222">
                  <c:v>7.9276758522737398E-2</c:v>
                </c:pt>
                <c:pt idx="9223">
                  <c:v>7.9276758522737398E-2</c:v>
                </c:pt>
                <c:pt idx="9224">
                  <c:v>7.9276758522737398E-2</c:v>
                </c:pt>
                <c:pt idx="9225">
                  <c:v>7.9276758522737398E-2</c:v>
                </c:pt>
                <c:pt idx="9226">
                  <c:v>7.9276758522737398E-2</c:v>
                </c:pt>
                <c:pt idx="9227">
                  <c:v>7.9276758522737398E-2</c:v>
                </c:pt>
                <c:pt idx="9228">
                  <c:v>7.9276758522737398E-2</c:v>
                </c:pt>
                <c:pt idx="9229">
                  <c:v>7.9276758522737398E-2</c:v>
                </c:pt>
                <c:pt idx="9230">
                  <c:v>7.9276758522737398E-2</c:v>
                </c:pt>
                <c:pt idx="9231">
                  <c:v>7.9276758522737398E-2</c:v>
                </c:pt>
                <c:pt idx="9232">
                  <c:v>7.9276758522737398E-2</c:v>
                </c:pt>
                <c:pt idx="9233">
                  <c:v>7.9276758522737398E-2</c:v>
                </c:pt>
                <c:pt idx="9234">
                  <c:v>7.9276758522737398E-2</c:v>
                </c:pt>
                <c:pt idx="9235">
                  <c:v>7.9276758522737398E-2</c:v>
                </c:pt>
                <c:pt idx="9236">
                  <c:v>7.9276758522737398E-2</c:v>
                </c:pt>
                <c:pt idx="9237">
                  <c:v>7.9276758522737398E-2</c:v>
                </c:pt>
                <c:pt idx="9238">
                  <c:v>7.9276758522737398E-2</c:v>
                </c:pt>
                <c:pt idx="9239">
                  <c:v>7.9276758522737398E-2</c:v>
                </c:pt>
                <c:pt idx="9240">
                  <c:v>7.9276758522737398E-2</c:v>
                </c:pt>
                <c:pt idx="9241">
                  <c:v>7.9276758522737398E-2</c:v>
                </c:pt>
                <c:pt idx="9242">
                  <c:v>7.9276758522737398E-2</c:v>
                </c:pt>
                <c:pt idx="9243">
                  <c:v>7.9276758522737398E-2</c:v>
                </c:pt>
                <c:pt idx="9244">
                  <c:v>7.9276758522737398E-2</c:v>
                </c:pt>
                <c:pt idx="9245">
                  <c:v>7.9276758522737398E-2</c:v>
                </c:pt>
                <c:pt idx="9246">
                  <c:v>7.9276758522737398E-2</c:v>
                </c:pt>
                <c:pt idx="9247">
                  <c:v>7.9276758522737398E-2</c:v>
                </c:pt>
                <c:pt idx="9248">
                  <c:v>7.9276758522737398E-2</c:v>
                </c:pt>
                <c:pt idx="9249">
                  <c:v>7.9276758522737398E-2</c:v>
                </c:pt>
                <c:pt idx="9250">
                  <c:v>7.9276758522737398E-2</c:v>
                </c:pt>
                <c:pt idx="9251">
                  <c:v>7.9276758522737398E-2</c:v>
                </c:pt>
                <c:pt idx="9252">
                  <c:v>7.9276758522737398E-2</c:v>
                </c:pt>
                <c:pt idx="9253">
                  <c:v>7.9276758522737398E-2</c:v>
                </c:pt>
                <c:pt idx="9254">
                  <c:v>7.9276758522737398E-2</c:v>
                </c:pt>
                <c:pt idx="9255">
                  <c:v>7.9276758522737398E-2</c:v>
                </c:pt>
                <c:pt idx="9256">
                  <c:v>7.9276758522737398E-2</c:v>
                </c:pt>
                <c:pt idx="9257">
                  <c:v>7.9276758522737398E-2</c:v>
                </c:pt>
                <c:pt idx="9258">
                  <c:v>7.9276758522737398E-2</c:v>
                </c:pt>
                <c:pt idx="9259">
                  <c:v>7.9276758522737398E-2</c:v>
                </c:pt>
                <c:pt idx="9260">
                  <c:v>7.9276758522737398E-2</c:v>
                </c:pt>
                <c:pt idx="9261">
                  <c:v>7.9276758522737398E-2</c:v>
                </c:pt>
                <c:pt idx="9262">
                  <c:v>7.9276758522737398E-2</c:v>
                </c:pt>
                <c:pt idx="9263">
                  <c:v>7.9276758522737398E-2</c:v>
                </c:pt>
                <c:pt idx="9264">
                  <c:v>7.9276758522737398E-2</c:v>
                </c:pt>
                <c:pt idx="9265">
                  <c:v>7.9276758522737398E-2</c:v>
                </c:pt>
                <c:pt idx="9266">
                  <c:v>7.9276758522737398E-2</c:v>
                </c:pt>
                <c:pt idx="9267">
                  <c:v>7.9276758522737398E-2</c:v>
                </c:pt>
                <c:pt idx="9268">
                  <c:v>7.9276758522737398E-2</c:v>
                </c:pt>
                <c:pt idx="9269">
                  <c:v>7.9276758522737398E-2</c:v>
                </c:pt>
                <c:pt idx="9270">
                  <c:v>7.9276758522737398E-2</c:v>
                </c:pt>
                <c:pt idx="9271">
                  <c:v>7.9276758522737398E-2</c:v>
                </c:pt>
                <c:pt idx="9272">
                  <c:v>7.9276758522737398E-2</c:v>
                </c:pt>
                <c:pt idx="9273">
                  <c:v>7.9276758522737398E-2</c:v>
                </c:pt>
                <c:pt idx="9274">
                  <c:v>7.9276758522737398E-2</c:v>
                </c:pt>
                <c:pt idx="9275">
                  <c:v>7.9276758522737398E-2</c:v>
                </c:pt>
                <c:pt idx="9276">
                  <c:v>7.9276758522737398E-2</c:v>
                </c:pt>
                <c:pt idx="9277">
                  <c:v>7.9276758522737398E-2</c:v>
                </c:pt>
                <c:pt idx="9278">
                  <c:v>7.9276758522737398E-2</c:v>
                </c:pt>
                <c:pt idx="9279">
                  <c:v>7.9276758522737398E-2</c:v>
                </c:pt>
                <c:pt idx="9280">
                  <c:v>7.9276758522737398E-2</c:v>
                </c:pt>
                <c:pt idx="9281">
                  <c:v>7.9276758522737398E-2</c:v>
                </c:pt>
                <c:pt idx="9282">
                  <c:v>7.9276758522737398E-2</c:v>
                </c:pt>
                <c:pt idx="9283">
                  <c:v>7.9276758522737398E-2</c:v>
                </c:pt>
                <c:pt idx="9284">
                  <c:v>7.9276758522737398E-2</c:v>
                </c:pt>
                <c:pt idx="9285">
                  <c:v>7.9276758522737398E-2</c:v>
                </c:pt>
                <c:pt idx="9286">
                  <c:v>7.9276758522737398E-2</c:v>
                </c:pt>
                <c:pt idx="9287">
                  <c:v>7.9276758522737398E-2</c:v>
                </c:pt>
                <c:pt idx="9288">
                  <c:v>7.9276758522737398E-2</c:v>
                </c:pt>
                <c:pt idx="9289">
                  <c:v>7.9276758522737398E-2</c:v>
                </c:pt>
                <c:pt idx="9290">
                  <c:v>7.9276758522737398E-2</c:v>
                </c:pt>
                <c:pt idx="9291">
                  <c:v>7.9276758522737398E-2</c:v>
                </c:pt>
                <c:pt idx="9292">
                  <c:v>7.9276758522737398E-2</c:v>
                </c:pt>
                <c:pt idx="9293">
                  <c:v>7.9276758522737398E-2</c:v>
                </c:pt>
                <c:pt idx="9294">
                  <c:v>7.9276758522737398E-2</c:v>
                </c:pt>
                <c:pt idx="9295">
                  <c:v>7.9276758522737398E-2</c:v>
                </c:pt>
                <c:pt idx="9296">
                  <c:v>7.9276758522737398E-2</c:v>
                </c:pt>
                <c:pt idx="9297">
                  <c:v>7.9276758522737398E-2</c:v>
                </c:pt>
                <c:pt idx="9298">
                  <c:v>7.9276758522737398E-2</c:v>
                </c:pt>
                <c:pt idx="9299">
                  <c:v>7.9276758522737398E-2</c:v>
                </c:pt>
                <c:pt idx="9300">
                  <c:v>7.9276758522737398E-2</c:v>
                </c:pt>
                <c:pt idx="9301">
                  <c:v>7.9276758522737398E-2</c:v>
                </c:pt>
                <c:pt idx="9302">
                  <c:v>7.9276758522737398E-2</c:v>
                </c:pt>
                <c:pt idx="9303">
                  <c:v>7.9276758522737398E-2</c:v>
                </c:pt>
                <c:pt idx="9304">
                  <c:v>7.9276758522737398E-2</c:v>
                </c:pt>
                <c:pt idx="9305">
                  <c:v>7.9276758522737398E-2</c:v>
                </c:pt>
                <c:pt idx="9306">
                  <c:v>7.9276758522737398E-2</c:v>
                </c:pt>
                <c:pt idx="9307">
                  <c:v>7.9276758522737398E-2</c:v>
                </c:pt>
                <c:pt idx="9308">
                  <c:v>7.9276758522737398E-2</c:v>
                </c:pt>
                <c:pt idx="9309">
                  <c:v>7.9276758522737398E-2</c:v>
                </c:pt>
                <c:pt idx="9310">
                  <c:v>7.9276758522737398E-2</c:v>
                </c:pt>
                <c:pt idx="9311">
                  <c:v>7.9276758522737398E-2</c:v>
                </c:pt>
                <c:pt idx="9312">
                  <c:v>7.9276758522737398E-2</c:v>
                </c:pt>
                <c:pt idx="9313">
                  <c:v>7.9276758522737398E-2</c:v>
                </c:pt>
                <c:pt idx="9314">
                  <c:v>7.9276758522737398E-2</c:v>
                </c:pt>
                <c:pt idx="9315">
                  <c:v>7.9276758522737398E-2</c:v>
                </c:pt>
                <c:pt idx="9316">
                  <c:v>7.9276758522737398E-2</c:v>
                </c:pt>
                <c:pt idx="9317">
                  <c:v>7.9276758522737398E-2</c:v>
                </c:pt>
                <c:pt idx="9318">
                  <c:v>7.9276758522737398E-2</c:v>
                </c:pt>
                <c:pt idx="9319">
                  <c:v>7.9276758522737398E-2</c:v>
                </c:pt>
                <c:pt idx="9320">
                  <c:v>7.9276758522737398E-2</c:v>
                </c:pt>
                <c:pt idx="9321">
                  <c:v>7.9276758522737398E-2</c:v>
                </c:pt>
                <c:pt idx="9322">
                  <c:v>7.9276758522737398E-2</c:v>
                </c:pt>
                <c:pt idx="9323">
                  <c:v>7.9276758522737398E-2</c:v>
                </c:pt>
                <c:pt idx="9324">
                  <c:v>7.9276758522737398E-2</c:v>
                </c:pt>
                <c:pt idx="9325">
                  <c:v>7.9276758522737398E-2</c:v>
                </c:pt>
                <c:pt idx="9326">
                  <c:v>7.9276758522737398E-2</c:v>
                </c:pt>
                <c:pt idx="9327">
                  <c:v>7.9276758522737398E-2</c:v>
                </c:pt>
                <c:pt idx="9328">
                  <c:v>7.9276758522737398E-2</c:v>
                </c:pt>
                <c:pt idx="9329">
                  <c:v>7.9276758522737398E-2</c:v>
                </c:pt>
                <c:pt idx="9330">
                  <c:v>7.9276758522737398E-2</c:v>
                </c:pt>
                <c:pt idx="9331">
                  <c:v>7.9276758522737398E-2</c:v>
                </c:pt>
                <c:pt idx="9332">
                  <c:v>7.9276758522737398E-2</c:v>
                </c:pt>
                <c:pt idx="9333">
                  <c:v>7.9276758522737398E-2</c:v>
                </c:pt>
                <c:pt idx="9334">
                  <c:v>7.9276758522737398E-2</c:v>
                </c:pt>
                <c:pt idx="9335">
                  <c:v>7.9276758522737398E-2</c:v>
                </c:pt>
                <c:pt idx="9336">
                  <c:v>7.9276758522737398E-2</c:v>
                </c:pt>
                <c:pt idx="9337">
                  <c:v>7.9276758522737398E-2</c:v>
                </c:pt>
                <c:pt idx="9338">
                  <c:v>7.9276758522737398E-2</c:v>
                </c:pt>
                <c:pt idx="9339">
                  <c:v>7.9276758522737398E-2</c:v>
                </c:pt>
                <c:pt idx="9340">
                  <c:v>7.9276758522737398E-2</c:v>
                </c:pt>
                <c:pt idx="9341">
                  <c:v>7.9276758522737398E-2</c:v>
                </c:pt>
                <c:pt idx="9342">
                  <c:v>7.9276758522737398E-2</c:v>
                </c:pt>
                <c:pt idx="9343">
                  <c:v>7.9276758522737398E-2</c:v>
                </c:pt>
                <c:pt idx="9344">
                  <c:v>7.9276758522737398E-2</c:v>
                </c:pt>
                <c:pt idx="9345">
                  <c:v>7.9276758522737398E-2</c:v>
                </c:pt>
                <c:pt idx="9346">
                  <c:v>7.9276758522737398E-2</c:v>
                </c:pt>
                <c:pt idx="9347">
                  <c:v>7.9276758522737398E-2</c:v>
                </c:pt>
                <c:pt idx="9348">
                  <c:v>7.9276758522737398E-2</c:v>
                </c:pt>
                <c:pt idx="9349">
                  <c:v>7.9276758522737398E-2</c:v>
                </c:pt>
                <c:pt idx="9350">
                  <c:v>7.9276758522737398E-2</c:v>
                </c:pt>
                <c:pt idx="9351">
                  <c:v>7.9276758522737398E-2</c:v>
                </c:pt>
                <c:pt idx="9352">
                  <c:v>7.9276758522737398E-2</c:v>
                </c:pt>
                <c:pt idx="9353">
                  <c:v>7.9276758522737398E-2</c:v>
                </c:pt>
                <c:pt idx="9354">
                  <c:v>7.9276758522737398E-2</c:v>
                </c:pt>
                <c:pt idx="9355">
                  <c:v>7.9276758522737398E-2</c:v>
                </c:pt>
                <c:pt idx="9356">
                  <c:v>7.9276758522737398E-2</c:v>
                </c:pt>
                <c:pt idx="9357">
                  <c:v>7.9276758522737398E-2</c:v>
                </c:pt>
                <c:pt idx="9358">
                  <c:v>7.9276758522737398E-2</c:v>
                </c:pt>
                <c:pt idx="9359">
                  <c:v>7.9276758522737398E-2</c:v>
                </c:pt>
                <c:pt idx="9360">
                  <c:v>7.9276758522737398E-2</c:v>
                </c:pt>
                <c:pt idx="9361">
                  <c:v>7.9276758522737398E-2</c:v>
                </c:pt>
                <c:pt idx="9362">
                  <c:v>7.9276758522737398E-2</c:v>
                </c:pt>
                <c:pt idx="9363">
                  <c:v>7.9276758522737398E-2</c:v>
                </c:pt>
                <c:pt idx="9364">
                  <c:v>7.9276758522737398E-2</c:v>
                </c:pt>
                <c:pt idx="9365">
                  <c:v>7.9276758522737398E-2</c:v>
                </c:pt>
                <c:pt idx="9366">
                  <c:v>7.9276758522737398E-2</c:v>
                </c:pt>
                <c:pt idx="9367">
                  <c:v>7.9276758522737398E-2</c:v>
                </c:pt>
                <c:pt idx="9368">
                  <c:v>7.9276758522737398E-2</c:v>
                </c:pt>
                <c:pt idx="9369">
                  <c:v>7.9276758522737398E-2</c:v>
                </c:pt>
                <c:pt idx="9370">
                  <c:v>7.9276758522737398E-2</c:v>
                </c:pt>
                <c:pt idx="9371">
                  <c:v>7.9276758522737398E-2</c:v>
                </c:pt>
                <c:pt idx="9372">
                  <c:v>7.9276758522737398E-2</c:v>
                </c:pt>
                <c:pt idx="9373">
                  <c:v>7.9276758522737398E-2</c:v>
                </c:pt>
                <c:pt idx="9374">
                  <c:v>7.9276758522737398E-2</c:v>
                </c:pt>
                <c:pt idx="9375">
                  <c:v>7.9276758522737398E-2</c:v>
                </c:pt>
                <c:pt idx="9376">
                  <c:v>7.9276758522737398E-2</c:v>
                </c:pt>
                <c:pt idx="9377">
                  <c:v>7.9276758522737398E-2</c:v>
                </c:pt>
                <c:pt idx="9378">
                  <c:v>7.9276758522737398E-2</c:v>
                </c:pt>
                <c:pt idx="9379">
                  <c:v>7.9276758522737398E-2</c:v>
                </c:pt>
                <c:pt idx="9380">
                  <c:v>7.9276758522737398E-2</c:v>
                </c:pt>
                <c:pt idx="9381">
                  <c:v>7.9276758522737398E-2</c:v>
                </c:pt>
                <c:pt idx="9382">
                  <c:v>7.9276758522737398E-2</c:v>
                </c:pt>
                <c:pt idx="9383">
                  <c:v>7.9276758522737398E-2</c:v>
                </c:pt>
                <c:pt idx="9384">
                  <c:v>7.9276758522737398E-2</c:v>
                </c:pt>
                <c:pt idx="9385">
                  <c:v>7.9276758522737398E-2</c:v>
                </c:pt>
                <c:pt idx="9386">
                  <c:v>7.9276758522737398E-2</c:v>
                </c:pt>
                <c:pt idx="9387">
                  <c:v>7.9276758522737398E-2</c:v>
                </c:pt>
                <c:pt idx="9388">
                  <c:v>7.9276758522737398E-2</c:v>
                </c:pt>
                <c:pt idx="9389">
                  <c:v>7.9276758522737398E-2</c:v>
                </c:pt>
                <c:pt idx="9390">
                  <c:v>7.9276758522737398E-2</c:v>
                </c:pt>
                <c:pt idx="9391">
                  <c:v>7.9276758522737398E-2</c:v>
                </c:pt>
                <c:pt idx="9392">
                  <c:v>7.9276758522737398E-2</c:v>
                </c:pt>
                <c:pt idx="9393">
                  <c:v>7.9276758522737398E-2</c:v>
                </c:pt>
                <c:pt idx="9394">
                  <c:v>7.9276758522737398E-2</c:v>
                </c:pt>
                <c:pt idx="9395">
                  <c:v>7.9276758522737398E-2</c:v>
                </c:pt>
                <c:pt idx="9396">
                  <c:v>7.9276758522737398E-2</c:v>
                </c:pt>
                <c:pt idx="9397">
                  <c:v>7.9276758522737398E-2</c:v>
                </c:pt>
                <c:pt idx="9398">
                  <c:v>7.9276758522737398E-2</c:v>
                </c:pt>
                <c:pt idx="9399">
                  <c:v>7.9276758522737398E-2</c:v>
                </c:pt>
                <c:pt idx="9400">
                  <c:v>7.9276758522737398E-2</c:v>
                </c:pt>
                <c:pt idx="9401">
                  <c:v>7.9276758522737398E-2</c:v>
                </c:pt>
                <c:pt idx="9402">
                  <c:v>7.9276758522737398E-2</c:v>
                </c:pt>
                <c:pt idx="9403">
                  <c:v>7.9276758522737398E-2</c:v>
                </c:pt>
                <c:pt idx="9404">
                  <c:v>7.9276758522737398E-2</c:v>
                </c:pt>
                <c:pt idx="9405">
                  <c:v>7.9276758522737398E-2</c:v>
                </c:pt>
                <c:pt idx="9406">
                  <c:v>7.9276758522737398E-2</c:v>
                </c:pt>
                <c:pt idx="9407">
                  <c:v>7.9276758522737398E-2</c:v>
                </c:pt>
                <c:pt idx="9408">
                  <c:v>7.9276758522737398E-2</c:v>
                </c:pt>
                <c:pt idx="9409">
                  <c:v>7.9276758522737398E-2</c:v>
                </c:pt>
                <c:pt idx="9410">
                  <c:v>7.9276758522737398E-2</c:v>
                </c:pt>
                <c:pt idx="9411">
                  <c:v>7.9276758522737398E-2</c:v>
                </c:pt>
                <c:pt idx="9412">
                  <c:v>7.9276758522737398E-2</c:v>
                </c:pt>
                <c:pt idx="9413">
                  <c:v>7.9276758522737398E-2</c:v>
                </c:pt>
                <c:pt idx="9414">
                  <c:v>7.9276758522737398E-2</c:v>
                </c:pt>
                <c:pt idx="9415">
                  <c:v>7.9276758522737398E-2</c:v>
                </c:pt>
                <c:pt idx="9416">
                  <c:v>7.9276758522737398E-2</c:v>
                </c:pt>
                <c:pt idx="9417">
                  <c:v>7.9276758522737398E-2</c:v>
                </c:pt>
                <c:pt idx="9418">
                  <c:v>7.9276758522737398E-2</c:v>
                </c:pt>
                <c:pt idx="9419">
                  <c:v>7.9276758522737398E-2</c:v>
                </c:pt>
                <c:pt idx="9420">
                  <c:v>7.9276758522737398E-2</c:v>
                </c:pt>
                <c:pt idx="9421">
                  <c:v>7.9276758522737398E-2</c:v>
                </c:pt>
                <c:pt idx="9422">
                  <c:v>7.9276758522737398E-2</c:v>
                </c:pt>
                <c:pt idx="9423">
                  <c:v>7.9276758522737398E-2</c:v>
                </c:pt>
                <c:pt idx="9424">
                  <c:v>7.9276758522737398E-2</c:v>
                </c:pt>
                <c:pt idx="9425">
                  <c:v>7.9276758522737398E-2</c:v>
                </c:pt>
                <c:pt idx="9426">
                  <c:v>7.9276758522737398E-2</c:v>
                </c:pt>
                <c:pt idx="9427">
                  <c:v>7.9276758522737398E-2</c:v>
                </c:pt>
                <c:pt idx="9428">
                  <c:v>7.9276758522737398E-2</c:v>
                </c:pt>
                <c:pt idx="9429">
                  <c:v>7.9276758522737398E-2</c:v>
                </c:pt>
                <c:pt idx="9430">
                  <c:v>7.9276758522737398E-2</c:v>
                </c:pt>
                <c:pt idx="9431">
                  <c:v>7.9276758522737398E-2</c:v>
                </c:pt>
                <c:pt idx="9432">
                  <c:v>7.9276758522737398E-2</c:v>
                </c:pt>
                <c:pt idx="9433">
                  <c:v>7.9276758522737398E-2</c:v>
                </c:pt>
                <c:pt idx="9434">
                  <c:v>7.9276758522737398E-2</c:v>
                </c:pt>
                <c:pt idx="9435">
                  <c:v>7.9276758522737398E-2</c:v>
                </c:pt>
                <c:pt idx="9436">
                  <c:v>7.9276758522737398E-2</c:v>
                </c:pt>
                <c:pt idx="9437">
                  <c:v>7.9276758522737398E-2</c:v>
                </c:pt>
                <c:pt idx="9438">
                  <c:v>7.9276758522737398E-2</c:v>
                </c:pt>
                <c:pt idx="9439">
                  <c:v>7.9276758522737398E-2</c:v>
                </c:pt>
                <c:pt idx="9440">
                  <c:v>7.9276758522737398E-2</c:v>
                </c:pt>
                <c:pt idx="9441">
                  <c:v>7.9276758522737398E-2</c:v>
                </c:pt>
                <c:pt idx="9442">
                  <c:v>7.9276758522737398E-2</c:v>
                </c:pt>
                <c:pt idx="9443">
                  <c:v>7.9276758522737398E-2</c:v>
                </c:pt>
                <c:pt idx="9444">
                  <c:v>7.9276758522737398E-2</c:v>
                </c:pt>
                <c:pt idx="9445">
                  <c:v>7.9276758522737398E-2</c:v>
                </c:pt>
                <c:pt idx="9446">
                  <c:v>7.9276758522737398E-2</c:v>
                </c:pt>
                <c:pt idx="9447">
                  <c:v>7.9276758522737398E-2</c:v>
                </c:pt>
                <c:pt idx="9448">
                  <c:v>7.9276758522737398E-2</c:v>
                </c:pt>
                <c:pt idx="9449">
                  <c:v>7.9276758522737398E-2</c:v>
                </c:pt>
                <c:pt idx="9450">
                  <c:v>7.9276758522737398E-2</c:v>
                </c:pt>
                <c:pt idx="9451">
                  <c:v>7.9276758522737398E-2</c:v>
                </c:pt>
                <c:pt idx="9452">
                  <c:v>7.9276758522737398E-2</c:v>
                </c:pt>
                <c:pt idx="9453">
                  <c:v>7.9276758522737398E-2</c:v>
                </c:pt>
                <c:pt idx="9454">
                  <c:v>7.9276758522737398E-2</c:v>
                </c:pt>
                <c:pt idx="9455">
                  <c:v>7.9276758522737398E-2</c:v>
                </c:pt>
                <c:pt idx="9456">
                  <c:v>7.9276758522737398E-2</c:v>
                </c:pt>
                <c:pt idx="9457">
                  <c:v>7.9276758522737398E-2</c:v>
                </c:pt>
                <c:pt idx="9458">
                  <c:v>7.9276758522737398E-2</c:v>
                </c:pt>
                <c:pt idx="9459">
                  <c:v>7.9276758522737398E-2</c:v>
                </c:pt>
                <c:pt idx="9460">
                  <c:v>7.9276758522737398E-2</c:v>
                </c:pt>
                <c:pt idx="9461">
                  <c:v>7.9276758522737398E-2</c:v>
                </c:pt>
                <c:pt idx="9462">
                  <c:v>7.9276758522737398E-2</c:v>
                </c:pt>
                <c:pt idx="9463">
                  <c:v>7.9276758522737398E-2</c:v>
                </c:pt>
                <c:pt idx="9464">
                  <c:v>7.9276758522737398E-2</c:v>
                </c:pt>
                <c:pt idx="9465">
                  <c:v>7.9276758522737398E-2</c:v>
                </c:pt>
                <c:pt idx="9466">
                  <c:v>7.9276758522737398E-2</c:v>
                </c:pt>
                <c:pt idx="9467">
                  <c:v>7.9276758522737398E-2</c:v>
                </c:pt>
                <c:pt idx="9468">
                  <c:v>7.9276758522737398E-2</c:v>
                </c:pt>
                <c:pt idx="9469">
                  <c:v>7.9276758522737398E-2</c:v>
                </c:pt>
                <c:pt idx="9470">
                  <c:v>7.9276758522737398E-2</c:v>
                </c:pt>
                <c:pt idx="9471">
                  <c:v>7.9276758522737398E-2</c:v>
                </c:pt>
                <c:pt idx="9472">
                  <c:v>7.9276758522737398E-2</c:v>
                </c:pt>
                <c:pt idx="9473">
                  <c:v>7.9276758522737398E-2</c:v>
                </c:pt>
                <c:pt idx="9474">
                  <c:v>7.9276758522737398E-2</c:v>
                </c:pt>
                <c:pt idx="9475">
                  <c:v>7.9276758522737398E-2</c:v>
                </c:pt>
                <c:pt idx="9476">
                  <c:v>7.9276758522737398E-2</c:v>
                </c:pt>
                <c:pt idx="9477">
                  <c:v>7.9276758522737398E-2</c:v>
                </c:pt>
                <c:pt idx="9478">
                  <c:v>7.9276758522737398E-2</c:v>
                </c:pt>
                <c:pt idx="9479">
                  <c:v>7.9276758522737398E-2</c:v>
                </c:pt>
                <c:pt idx="9480">
                  <c:v>7.9276758522737398E-2</c:v>
                </c:pt>
                <c:pt idx="9481">
                  <c:v>7.9276758522737398E-2</c:v>
                </c:pt>
                <c:pt idx="9482">
                  <c:v>7.9276758522737398E-2</c:v>
                </c:pt>
                <c:pt idx="9483">
                  <c:v>7.9276758522737398E-2</c:v>
                </c:pt>
                <c:pt idx="9484">
                  <c:v>7.9276758522737398E-2</c:v>
                </c:pt>
                <c:pt idx="9485">
                  <c:v>7.9276758522737398E-2</c:v>
                </c:pt>
                <c:pt idx="9486">
                  <c:v>7.9276758522737398E-2</c:v>
                </c:pt>
                <c:pt idx="9487">
                  <c:v>7.9276758522737398E-2</c:v>
                </c:pt>
                <c:pt idx="9488">
                  <c:v>7.9276758522737398E-2</c:v>
                </c:pt>
                <c:pt idx="9489">
                  <c:v>7.9276758522737398E-2</c:v>
                </c:pt>
                <c:pt idx="9490">
                  <c:v>7.9276758522737398E-2</c:v>
                </c:pt>
                <c:pt idx="9491">
                  <c:v>7.9276758522737398E-2</c:v>
                </c:pt>
                <c:pt idx="9492">
                  <c:v>7.9276758522737398E-2</c:v>
                </c:pt>
                <c:pt idx="9493">
                  <c:v>7.9276758522737398E-2</c:v>
                </c:pt>
                <c:pt idx="9494">
                  <c:v>7.9276758522737398E-2</c:v>
                </c:pt>
                <c:pt idx="9495">
                  <c:v>7.9276758522737398E-2</c:v>
                </c:pt>
                <c:pt idx="9496">
                  <c:v>7.9276758522737398E-2</c:v>
                </c:pt>
                <c:pt idx="9497">
                  <c:v>7.9276758522737398E-2</c:v>
                </c:pt>
                <c:pt idx="9498">
                  <c:v>7.9276758522737398E-2</c:v>
                </c:pt>
                <c:pt idx="9499">
                  <c:v>7.9276758522737398E-2</c:v>
                </c:pt>
                <c:pt idx="9500">
                  <c:v>7.9276758522737398E-2</c:v>
                </c:pt>
                <c:pt idx="9501">
                  <c:v>7.9276758522737398E-2</c:v>
                </c:pt>
                <c:pt idx="9502">
                  <c:v>7.9276758522737398E-2</c:v>
                </c:pt>
                <c:pt idx="9503">
                  <c:v>7.9276758522737398E-2</c:v>
                </c:pt>
                <c:pt idx="9504">
                  <c:v>7.9276758522737398E-2</c:v>
                </c:pt>
                <c:pt idx="9505">
                  <c:v>7.9276758522737398E-2</c:v>
                </c:pt>
                <c:pt idx="9506">
                  <c:v>7.9276758522737398E-2</c:v>
                </c:pt>
                <c:pt idx="9507">
                  <c:v>7.9276758522737398E-2</c:v>
                </c:pt>
                <c:pt idx="9508">
                  <c:v>7.9276758522737398E-2</c:v>
                </c:pt>
                <c:pt idx="9509">
                  <c:v>7.9276758522737398E-2</c:v>
                </c:pt>
                <c:pt idx="9510">
                  <c:v>7.9276758522737398E-2</c:v>
                </c:pt>
                <c:pt idx="9511">
                  <c:v>7.9276758522737398E-2</c:v>
                </c:pt>
                <c:pt idx="9512">
                  <c:v>7.9276758522737398E-2</c:v>
                </c:pt>
                <c:pt idx="9513">
                  <c:v>7.9276758522737398E-2</c:v>
                </c:pt>
                <c:pt idx="9514">
                  <c:v>7.9276758522737398E-2</c:v>
                </c:pt>
                <c:pt idx="9515">
                  <c:v>7.9276758522737398E-2</c:v>
                </c:pt>
                <c:pt idx="9516">
                  <c:v>7.9276758522737398E-2</c:v>
                </c:pt>
                <c:pt idx="9517">
                  <c:v>7.9276758522737398E-2</c:v>
                </c:pt>
                <c:pt idx="9518">
                  <c:v>7.9276758522737398E-2</c:v>
                </c:pt>
                <c:pt idx="9519">
                  <c:v>7.9276758522737398E-2</c:v>
                </c:pt>
                <c:pt idx="9520">
                  <c:v>7.9276758522737398E-2</c:v>
                </c:pt>
                <c:pt idx="9521">
                  <c:v>7.9276758522737398E-2</c:v>
                </c:pt>
                <c:pt idx="9522">
                  <c:v>7.9276758522737398E-2</c:v>
                </c:pt>
                <c:pt idx="9523">
                  <c:v>7.9276758522737398E-2</c:v>
                </c:pt>
                <c:pt idx="9524">
                  <c:v>7.9276758522737398E-2</c:v>
                </c:pt>
                <c:pt idx="9525">
                  <c:v>7.9276758522737398E-2</c:v>
                </c:pt>
                <c:pt idx="9526">
                  <c:v>7.9276758522737398E-2</c:v>
                </c:pt>
                <c:pt idx="9527">
                  <c:v>7.9276758522737398E-2</c:v>
                </c:pt>
                <c:pt idx="9528">
                  <c:v>7.9276758522737398E-2</c:v>
                </c:pt>
                <c:pt idx="9529">
                  <c:v>7.9276758522737398E-2</c:v>
                </c:pt>
                <c:pt idx="9530">
                  <c:v>7.9276758522737398E-2</c:v>
                </c:pt>
                <c:pt idx="9531">
                  <c:v>7.9276758522737398E-2</c:v>
                </c:pt>
                <c:pt idx="9532">
                  <c:v>7.9276758522737398E-2</c:v>
                </c:pt>
                <c:pt idx="9533">
                  <c:v>7.9276758522737398E-2</c:v>
                </c:pt>
                <c:pt idx="9534">
                  <c:v>7.9276758522737398E-2</c:v>
                </c:pt>
                <c:pt idx="9535">
                  <c:v>7.9276758522737398E-2</c:v>
                </c:pt>
                <c:pt idx="9536">
                  <c:v>7.9276758522737398E-2</c:v>
                </c:pt>
                <c:pt idx="9537">
                  <c:v>7.9276758522737398E-2</c:v>
                </c:pt>
                <c:pt idx="9538">
                  <c:v>7.9276758522737398E-2</c:v>
                </c:pt>
                <c:pt idx="9539">
                  <c:v>7.9276758522737398E-2</c:v>
                </c:pt>
                <c:pt idx="9540">
                  <c:v>7.9276758522737398E-2</c:v>
                </c:pt>
                <c:pt idx="9541">
                  <c:v>7.9276758522737398E-2</c:v>
                </c:pt>
                <c:pt idx="9542">
                  <c:v>7.9276758522737398E-2</c:v>
                </c:pt>
                <c:pt idx="9543">
                  <c:v>7.9276758522737398E-2</c:v>
                </c:pt>
                <c:pt idx="9544">
                  <c:v>7.9276758522737398E-2</c:v>
                </c:pt>
                <c:pt idx="9545">
                  <c:v>7.9276758522737398E-2</c:v>
                </c:pt>
                <c:pt idx="9546">
                  <c:v>7.9276758522737398E-2</c:v>
                </c:pt>
                <c:pt idx="9547">
                  <c:v>7.9276758522737398E-2</c:v>
                </c:pt>
                <c:pt idx="9548">
                  <c:v>7.9276758522737398E-2</c:v>
                </c:pt>
                <c:pt idx="9549">
                  <c:v>7.9276758522737398E-2</c:v>
                </c:pt>
                <c:pt idx="9550">
                  <c:v>7.9276758522737398E-2</c:v>
                </c:pt>
                <c:pt idx="9551">
                  <c:v>7.9276758522737398E-2</c:v>
                </c:pt>
                <c:pt idx="9552">
                  <c:v>7.9276758522737398E-2</c:v>
                </c:pt>
                <c:pt idx="9553">
                  <c:v>7.9276758522737398E-2</c:v>
                </c:pt>
                <c:pt idx="9554">
                  <c:v>7.9276758522737398E-2</c:v>
                </c:pt>
                <c:pt idx="9555">
                  <c:v>7.9276758522737398E-2</c:v>
                </c:pt>
                <c:pt idx="9556">
                  <c:v>7.9276758522737398E-2</c:v>
                </c:pt>
                <c:pt idx="9557">
                  <c:v>7.9276758522737398E-2</c:v>
                </c:pt>
                <c:pt idx="9558">
                  <c:v>7.9276758522737398E-2</c:v>
                </c:pt>
                <c:pt idx="9559">
                  <c:v>7.9276758522737398E-2</c:v>
                </c:pt>
                <c:pt idx="9560">
                  <c:v>7.9276758522737398E-2</c:v>
                </c:pt>
                <c:pt idx="9561">
                  <c:v>7.9276758522737398E-2</c:v>
                </c:pt>
                <c:pt idx="9562">
                  <c:v>7.9276758522737398E-2</c:v>
                </c:pt>
                <c:pt idx="9563">
                  <c:v>7.9276758522737398E-2</c:v>
                </c:pt>
                <c:pt idx="9564">
                  <c:v>7.9276758522737398E-2</c:v>
                </c:pt>
                <c:pt idx="9565">
                  <c:v>7.9276758522737398E-2</c:v>
                </c:pt>
                <c:pt idx="9566">
                  <c:v>7.9276758522737398E-2</c:v>
                </c:pt>
                <c:pt idx="9567">
                  <c:v>7.9276758522737398E-2</c:v>
                </c:pt>
                <c:pt idx="9568">
                  <c:v>7.9276758522737398E-2</c:v>
                </c:pt>
                <c:pt idx="9569">
                  <c:v>7.9276758522737398E-2</c:v>
                </c:pt>
                <c:pt idx="9570">
                  <c:v>7.9276758522737398E-2</c:v>
                </c:pt>
                <c:pt idx="9571">
                  <c:v>7.9276758522737398E-2</c:v>
                </c:pt>
                <c:pt idx="9572">
                  <c:v>7.9276758522737398E-2</c:v>
                </c:pt>
                <c:pt idx="9573">
                  <c:v>7.9276758522737398E-2</c:v>
                </c:pt>
                <c:pt idx="9574">
                  <c:v>7.9276758522737398E-2</c:v>
                </c:pt>
                <c:pt idx="9575">
                  <c:v>7.9276758522737398E-2</c:v>
                </c:pt>
                <c:pt idx="9576">
                  <c:v>7.9276758522737398E-2</c:v>
                </c:pt>
                <c:pt idx="9577">
                  <c:v>7.9276758522737398E-2</c:v>
                </c:pt>
                <c:pt idx="9578">
                  <c:v>7.9276758522737398E-2</c:v>
                </c:pt>
                <c:pt idx="9579">
                  <c:v>7.9276758522737398E-2</c:v>
                </c:pt>
                <c:pt idx="9580">
                  <c:v>7.9276758522737398E-2</c:v>
                </c:pt>
                <c:pt idx="9581">
                  <c:v>7.9276758522737398E-2</c:v>
                </c:pt>
                <c:pt idx="9582">
                  <c:v>7.9276758522737398E-2</c:v>
                </c:pt>
                <c:pt idx="9583">
                  <c:v>7.9276758522737398E-2</c:v>
                </c:pt>
                <c:pt idx="9584">
                  <c:v>7.9276758522737398E-2</c:v>
                </c:pt>
                <c:pt idx="9585">
                  <c:v>7.9276758522737398E-2</c:v>
                </c:pt>
                <c:pt idx="9586">
                  <c:v>7.9276758522737398E-2</c:v>
                </c:pt>
                <c:pt idx="9587">
                  <c:v>7.9276758522737398E-2</c:v>
                </c:pt>
                <c:pt idx="9588">
                  <c:v>7.9276758522737398E-2</c:v>
                </c:pt>
                <c:pt idx="9589">
                  <c:v>7.9276758522737398E-2</c:v>
                </c:pt>
                <c:pt idx="9590">
                  <c:v>7.9276758522737398E-2</c:v>
                </c:pt>
                <c:pt idx="9591">
                  <c:v>7.9276758522737398E-2</c:v>
                </c:pt>
                <c:pt idx="9592">
                  <c:v>7.9276758522737398E-2</c:v>
                </c:pt>
                <c:pt idx="9593">
                  <c:v>7.9276758522737398E-2</c:v>
                </c:pt>
                <c:pt idx="9594">
                  <c:v>7.9276758522737398E-2</c:v>
                </c:pt>
                <c:pt idx="9595">
                  <c:v>7.9276758522737398E-2</c:v>
                </c:pt>
                <c:pt idx="9596">
                  <c:v>7.9276758522737398E-2</c:v>
                </c:pt>
                <c:pt idx="9597">
                  <c:v>7.9276758522737398E-2</c:v>
                </c:pt>
                <c:pt idx="9598">
                  <c:v>7.9276758522737398E-2</c:v>
                </c:pt>
                <c:pt idx="9599">
                  <c:v>7.9276758522737398E-2</c:v>
                </c:pt>
                <c:pt idx="9600">
                  <c:v>7.9276758522737398E-2</c:v>
                </c:pt>
                <c:pt idx="9601">
                  <c:v>7.9276758522737398E-2</c:v>
                </c:pt>
                <c:pt idx="9602">
                  <c:v>7.9276758522737398E-2</c:v>
                </c:pt>
                <c:pt idx="9603">
                  <c:v>7.9276758522737398E-2</c:v>
                </c:pt>
                <c:pt idx="9604">
                  <c:v>7.9276758522737398E-2</c:v>
                </c:pt>
                <c:pt idx="9605">
                  <c:v>7.9276758522737398E-2</c:v>
                </c:pt>
                <c:pt idx="9606">
                  <c:v>7.9276758522737398E-2</c:v>
                </c:pt>
                <c:pt idx="9607">
                  <c:v>7.9276758522737398E-2</c:v>
                </c:pt>
                <c:pt idx="9608">
                  <c:v>7.9276758522737398E-2</c:v>
                </c:pt>
                <c:pt idx="9609">
                  <c:v>7.9276758522737398E-2</c:v>
                </c:pt>
                <c:pt idx="9610">
                  <c:v>7.9276758522737398E-2</c:v>
                </c:pt>
                <c:pt idx="9611">
                  <c:v>7.9276758522737398E-2</c:v>
                </c:pt>
                <c:pt idx="9612">
                  <c:v>7.9276758522737398E-2</c:v>
                </c:pt>
                <c:pt idx="9613">
                  <c:v>7.9276758522737398E-2</c:v>
                </c:pt>
                <c:pt idx="9614">
                  <c:v>7.9276758522737398E-2</c:v>
                </c:pt>
                <c:pt idx="9615">
                  <c:v>7.9276758522737398E-2</c:v>
                </c:pt>
                <c:pt idx="9616">
                  <c:v>7.9276758522737398E-2</c:v>
                </c:pt>
                <c:pt idx="9617">
                  <c:v>7.9276758522737398E-2</c:v>
                </c:pt>
                <c:pt idx="9618">
                  <c:v>7.9276758522737398E-2</c:v>
                </c:pt>
                <c:pt idx="9619">
                  <c:v>7.9276758522737398E-2</c:v>
                </c:pt>
                <c:pt idx="9620">
                  <c:v>7.9276758522737398E-2</c:v>
                </c:pt>
                <c:pt idx="9621">
                  <c:v>7.9276758522737398E-2</c:v>
                </c:pt>
                <c:pt idx="9622">
                  <c:v>7.9276758522737398E-2</c:v>
                </c:pt>
                <c:pt idx="9623">
                  <c:v>7.9276758522737398E-2</c:v>
                </c:pt>
                <c:pt idx="9624">
                  <c:v>7.9276758522737398E-2</c:v>
                </c:pt>
                <c:pt idx="9625">
                  <c:v>7.9276758522737398E-2</c:v>
                </c:pt>
                <c:pt idx="9626">
                  <c:v>7.9276758522737398E-2</c:v>
                </c:pt>
                <c:pt idx="9627">
                  <c:v>7.9276758522737398E-2</c:v>
                </c:pt>
                <c:pt idx="9628">
                  <c:v>7.9276758522737398E-2</c:v>
                </c:pt>
                <c:pt idx="9629">
                  <c:v>7.9276758522737398E-2</c:v>
                </c:pt>
                <c:pt idx="9630">
                  <c:v>7.9276758522737398E-2</c:v>
                </c:pt>
                <c:pt idx="9631">
                  <c:v>7.9276758522737398E-2</c:v>
                </c:pt>
                <c:pt idx="9632">
                  <c:v>7.9276758522737398E-2</c:v>
                </c:pt>
                <c:pt idx="9633">
                  <c:v>7.9276758522737398E-2</c:v>
                </c:pt>
                <c:pt idx="9634">
                  <c:v>7.9276758522737398E-2</c:v>
                </c:pt>
                <c:pt idx="9635">
                  <c:v>7.9276758522737398E-2</c:v>
                </c:pt>
                <c:pt idx="9636">
                  <c:v>7.9276758522737398E-2</c:v>
                </c:pt>
                <c:pt idx="9637">
                  <c:v>7.9276758522737398E-2</c:v>
                </c:pt>
                <c:pt idx="9638">
                  <c:v>7.9276758522737398E-2</c:v>
                </c:pt>
                <c:pt idx="9639">
                  <c:v>7.9276758522737398E-2</c:v>
                </c:pt>
                <c:pt idx="9640">
                  <c:v>7.9276758522737398E-2</c:v>
                </c:pt>
                <c:pt idx="9641">
                  <c:v>7.9276758522737398E-2</c:v>
                </c:pt>
                <c:pt idx="9642">
                  <c:v>7.9276758522737398E-2</c:v>
                </c:pt>
                <c:pt idx="9643">
                  <c:v>7.9276758522737398E-2</c:v>
                </c:pt>
                <c:pt idx="9644">
                  <c:v>7.9276758522737398E-2</c:v>
                </c:pt>
                <c:pt idx="9645">
                  <c:v>7.9276758522737398E-2</c:v>
                </c:pt>
                <c:pt idx="9646">
                  <c:v>7.9276758522737398E-2</c:v>
                </c:pt>
                <c:pt idx="9647">
                  <c:v>7.9276758522737398E-2</c:v>
                </c:pt>
                <c:pt idx="9648">
                  <c:v>7.9276758522737398E-2</c:v>
                </c:pt>
                <c:pt idx="9649">
                  <c:v>7.9276758522737398E-2</c:v>
                </c:pt>
                <c:pt idx="9650">
                  <c:v>7.9276758522737398E-2</c:v>
                </c:pt>
                <c:pt idx="9651">
                  <c:v>7.9276758522737398E-2</c:v>
                </c:pt>
                <c:pt idx="9652">
                  <c:v>7.9276758522737398E-2</c:v>
                </c:pt>
                <c:pt idx="9653">
                  <c:v>7.9276758522737398E-2</c:v>
                </c:pt>
                <c:pt idx="9654">
                  <c:v>7.9276758522737398E-2</c:v>
                </c:pt>
                <c:pt idx="9655">
                  <c:v>7.9276758522737398E-2</c:v>
                </c:pt>
                <c:pt idx="9656">
                  <c:v>7.9276758522737398E-2</c:v>
                </c:pt>
                <c:pt idx="9657">
                  <c:v>7.9276758522737398E-2</c:v>
                </c:pt>
                <c:pt idx="9658">
                  <c:v>7.9276758522737398E-2</c:v>
                </c:pt>
                <c:pt idx="9659">
                  <c:v>7.9276758522737398E-2</c:v>
                </c:pt>
                <c:pt idx="9660">
                  <c:v>7.9276758522737398E-2</c:v>
                </c:pt>
                <c:pt idx="9661">
                  <c:v>7.9276758522737398E-2</c:v>
                </c:pt>
                <c:pt idx="9662">
                  <c:v>7.9276758522737398E-2</c:v>
                </c:pt>
                <c:pt idx="9663">
                  <c:v>7.9276758522737398E-2</c:v>
                </c:pt>
                <c:pt idx="9664">
                  <c:v>7.9276758522737398E-2</c:v>
                </c:pt>
                <c:pt idx="9665">
                  <c:v>7.9276758522737398E-2</c:v>
                </c:pt>
                <c:pt idx="9666">
                  <c:v>7.9276758522737398E-2</c:v>
                </c:pt>
                <c:pt idx="9667">
                  <c:v>7.9276758522737398E-2</c:v>
                </c:pt>
                <c:pt idx="9668">
                  <c:v>7.9276758522737398E-2</c:v>
                </c:pt>
                <c:pt idx="9669">
                  <c:v>7.9276758522737398E-2</c:v>
                </c:pt>
                <c:pt idx="9670">
                  <c:v>7.9276758522737398E-2</c:v>
                </c:pt>
                <c:pt idx="9671">
                  <c:v>7.9276758522737398E-2</c:v>
                </c:pt>
                <c:pt idx="9672">
                  <c:v>7.9276758522737398E-2</c:v>
                </c:pt>
                <c:pt idx="9673">
                  <c:v>7.9276758522737398E-2</c:v>
                </c:pt>
                <c:pt idx="9674">
                  <c:v>7.9276758522737398E-2</c:v>
                </c:pt>
                <c:pt idx="9675">
                  <c:v>7.9276758522737398E-2</c:v>
                </c:pt>
                <c:pt idx="9676">
                  <c:v>7.9276758522737398E-2</c:v>
                </c:pt>
                <c:pt idx="9677">
                  <c:v>7.9276758522737398E-2</c:v>
                </c:pt>
                <c:pt idx="9678">
                  <c:v>7.9276758522737398E-2</c:v>
                </c:pt>
                <c:pt idx="9679">
                  <c:v>7.9276758522737398E-2</c:v>
                </c:pt>
                <c:pt idx="9680">
                  <c:v>7.9276758522737398E-2</c:v>
                </c:pt>
                <c:pt idx="9681">
                  <c:v>7.9276758522737398E-2</c:v>
                </c:pt>
                <c:pt idx="9682">
                  <c:v>7.9276758522737398E-2</c:v>
                </c:pt>
                <c:pt idx="9683">
                  <c:v>7.9276758522737398E-2</c:v>
                </c:pt>
                <c:pt idx="9684">
                  <c:v>7.9276758522737398E-2</c:v>
                </c:pt>
                <c:pt idx="9685">
                  <c:v>7.9276758522737398E-2</c:v>
                </c:pt>
                <c:pt idx="9686">
                  <c:v>7.9276758522737398E-2</c:v>
                </c:pt>
                <c:pt idx="9687">
                  <c:v>7.9276758522737398E-2</c:v>
                </c:pt>
                <c:pt idx="9688">
                  <c:v>7.9276758522737398E-2</c:v>
                </c:pt>
                <c:pt idx="9689">
                  <c:v>7.9276758522737398E-2</c:v>
                </c:pt>
                <c:pt idx="9690">
                  <c:v>7.9276758522737398E-2</c:v>
                </c:pt>
                <c:pt idx="9691">
                  <c:v>7.9276758522737398E-2</c:v>
                </c:pt>
                <c:pt idx="9692">
                  <c:v>7.9276758522737398E-2</c:v>
                </c:pt>
                <c:pt idx="9693">
                  <c:v>7.9276758522737398E-2</c:v>
                </c:pt>
                <c:pt idx="9694">
                  <c:v>7.9276758522737398E-2</c:v>
                </c:pt>
                <c:pt idx="9695">
                  <c:v>7.9276758522737398E-2</c:v>
                </c:pt>
                <c:pt idx="9696">
                  <c:v>7.9276758522737398E-2</c:v>
                </c:pt>
                <c:pt idx="9697">
                  <c:v>7.9276758522737398E-2</c:v>
                </c:pt>
                <c:pt idx="9698">
                  <c:v>7.9276758522737398E-2</c:v>
                </c:pt>
                <c:pt idx="9699">
                  <c:v>7.9276758522737398E-2</c:v>
                </c:pt>
                <c:pt idx="9700">
                  <c:v>7.9276758522737398E-2</c:v>
                </c:pt>
                <c:pt idx="9701">
                  <c:v>7.9276758522737398E-2</c:v>
                </c:pt>
                <c:pt idx="9702">
                  <c:v>7.9276758522737398E-2</c:v>
                </c:pt>
                <c:pt idx="9703">
                  <c:v>7.9276758522737398E-2</c:v>
                </c:pt>
                <c:pt idx="9704">
                  <c:v>7.9276758522737398E-2</c:v>
                </c:pt>
                <c:pt idx="9705">
                  <c:v>7.9276758522737398E-2</c:v>
                </c:pt>
                <c:pt idx="9706">
                  <c:v>7.9276758522737398E-2</c:v>
                </c:pt>
                <c:pt idx="9707">
                  <c:v>7.9276758522737398E-2</c:v>
                </c:pt>
                <c:pt idx="9708">
                  <c:v>7.9276758522737398E-2</c:v>
                </c:pt>
                <c:pt idx="9709">
                  <c:v>7.9276758522737398E-2</c:v>
                </c:pt>
                <c:pt idx="9710">
                  <c:v>7.9276758522737398E-2</c:v>
                </c:pt>
                <c:pt idx="9711">
                  <c:v>7.9276758522737398E-2</c:v>
                </c:pt>
                <c:pt idx="9712">
                  <c:v>7.9276758522737398E-2</c:v>
                </c:pt>
                <c:pt idx="9713">
                  <c:v>7.9276758522737398E-2</c:v>
                </c:pt>
                <c:pt idx="9714">
                  <c:v>7.9276758522737398E-2</c:v>
                </c:pt>
                <c:pt idx="9715">
                  <c:v>7.9276758522737398E-2</c:v>
                </c:pt>
                <c:pt idx="9716">
                  <c:v>7.9276758522737398E-2</c:v>
                </c:pt>
                <c:pt idx="9717">
                  <c:v>7.9276758522737398E-2</c:v>
                </c:pt>
                <c:pt idx="9718">
                  <c:v>7.9276758522737398E-2</c:v>
                </c:pt>
                <c:pt idx="9719">
                  <c:v>7.9276758522737398E-2</c:v>
                </c:pt>
                <c:pt idx="9720">
                  <c:v>7.9276758522737398E-2</c:v>
                </c:pt>
                <c:pt idx="9721">
                  <c:v>7.9276758522737398E-2</c:v>
                </c:pt>
                <c:pt idx="9722">
                  <c:v>7.9276758522737398E-2</c:v>
                </c:pt>
                <c:pt idx="9723">
                  <c:v>7.9276758522737398E-2</c:v>
                </c:pt>
                <c:pt idx="9724">
                  <c:v>7.9276758522737398E-2</c:v>
                </c:pt>
                <c:pt idx="9725">
                  <c:v>7.9276758522737398E-2</c:v>
                </c:pt>
                <c:pt idx="9726">
                  <c:v>7.9276758522737398E-2</c:v>
                </c:pt>
                <c:pt idx="9727">
                  <c:v>7.9276758522737398E-2</c:v>
                </c:pt>
                <c:pt idx="9728">
                  <c:v>7.9276758522737398E-2</c:v>
                </c:pt>
                <c:pt idx="9729">
                  <c:v>7.9276758522737398E-2</c:v>
                </c:pt>
                <c:pt idx="9730">
                  <c:v>7.9276758522737398E-2</c:v>
                </c:pt>
                <c:pt idx="9731">
                  <c:v>7.9276758522737398E-2</c:v>
                </c:pt>
                <c:pt idx="9732">
                  <c:v>7.9276758522737398E-2</c:v>
                </c:pt>
                <c:pt idx="9733">
                  <c:v>7.9276758522737398E-2</c:v>
                </c:pt>
                <c:pt idx="9734">
                  <c:v>7.9276758522737398E-2</c:v>
                </c:pt>
                <c:pt idx="9735">
                  <c:v>7.9276758522737398E-2</c:v>
                </c:pt>
                <c:pt idx="9736">
                  <c:v>7.9276758522737398E-2</c:v>
                </c:pt>
                <c:pt idx="9737">
                  <c:v>7.9276758522737398E-2</c:v>
                </c:pt>
                <c:pt idx="9738">
                  <c:v>7.9276758522737398E-2</c:v>
                </c:pt>
                <c:pt idx="9739">
                  <c:v>7.9276758522737398E-2</c:v>
                </c:pt>
                <c:pt idx="9740">
                  <c:v>7.9276758522737398E-2</c:v>
                </c:pt>
                <c:pt idx="9741">
                  <c:v>7.9276758522737398E-2</c:v>
                </c:pt>
                <c:pt idx="9742">
                  <c:v>7.9276758522737398E-2</c:v>
                </c:pt>
                <c:pt idx="9743">
                  <c:v>7.9276758522737398E-2</c:v>
                </c:pt>
                <c:pt idx="9744">
                  <c:v>7.9276758522737398E-2</c:v>
                </c:pt>
                <c:pt idx="9745">
                  <c:v>7.9276758522737398E-2</c:v>
                </c:pt>
                <c:pt idx="9746">
                  <c:v>7.9276758522737398E-2</c:v>
                </c:pt>
                <c:pt idx="9747">
                  <c:v>7.9276758522737398E-2</c:v>
                </c:pt>
                <c:pt idx="9748">
                  <c:v>7.9276758522737398E-2</c:v>
                </c:pt>
                <c:pt idx="9749">
                  <c:v>7.9276758522737398E-2</c:v>
                </c:pt>
                <c:pt idx="9750">
                  <c:v>7.9276758522737398E-2</c:v>
                </c:pt>
                <c:pt idx="9751">
                  <c:v>7.9276758522737398E-2</c:v>
                </c:pt>
                <c:pt idx="9752">
                  <c:v>7.9276758522737398E-2</c:v>
                </c:pt>
                <c:pt idx="9753">
                  <c:v>7.9276758522737398E-2</c:v>
                </c:pt>
                <c:pt idx="9754">
                  <c:v>7.9276758522737398E-2</c:v>
                </c:pt>
                <c:pt idx="9755">
                  <c:v>7.9276758522737398E-2</c:v>
                </c:pt>
                <c:pt idx="9756">
                  <c:v>7.9276758522737398E-2</c:v>
                </c:pt>
                <c:pt idx="9757">
                  <c:v>7.9276758522737398E-2</c:v>
                </c:pt>
                <c:pt idx="9758">
                  <c:v>7.9276758522737398E-2</c:v>
                </c:pt>
                <c:pt idx="9759">
                  <c:v>7.9276758522737398E-2</c:v>
                </c:pt>
                <c:pt idx="9760">
                  <c:v>7.9276758522737398E-2</c:v>
                </c:pt>
                <c:pt idx="9761">
                  <c:v>7.9276758522737398E-2</c:v>
                </c:pt>
                <c:pt idx="9762">
                  <c:v>7.9276758522737398E-2</c:v>
                </c:pt>
                <c:pt idx="9763">
                  <c:v>7.9276758522737398E-2</c:v>
                </c:pt>
                <c:pt idx="9764">
                  <c:v>7.9276758522737398E-2</c:v>
                </c:pt>
                <c:pt idx="9765">
                  <c:v>7.9276758522737398E-2</c:v>
                </c:pt>
                <c:pt idx="9766">
                  <c:v>7.9276758522737398E-2</c:v>
                </c:pt>
                <c:pt idx="9767">
                  <c:v>7.9276758522737398E-2</c:v>
                </c:pt>
                <c:pt idx="9768">
                  <c:v>7.9276758522737398E-2</c:v>
                </c:pt>
                <c:pt idx="9769">
                  <c:v>7.9276758522737398E-2</c:v>
                </c:pt>
                <c:pt idx="9770">
                  <c:v>7.9276758522737398E-2</c:v>
                </c:pt>
                <c:pt idx="9771">
                  <c:v>7.9276758522737398E-2</c:v>
                </c:pt>
                <c:pt idx="9772">
                  <c:v>7.9276758522737398E-2</c:v>
                </c:pt>
                <c:pt idx="9773">
                  <c:v>7.9276758522737398E-2</c:v>
                </c:pt>
                <c:pt idx="9774">
                  <c:v>7.9276758522737398E-2</c:v>
                </c:pt>
                <c:pt idx="9775">
                  <c:v>7.9276758522737398E-2</c:v>
                </c:pt>
                <c:pt idx="9776">
                  <c:v>7.9276758522737398E-2</c:v>
                </c:pt>
                <c:pt idx="9777">
                  <c:v>7.9276758522737398E-2</c:v>
                </c:pt>
                <c:pt idx="9778">
                  <c:v>7.9276758522737398E-2</c:v>
                </c:pt>
                <c:pt idx="9779">
                  <c:v>7.9276758522737398E-2</c:v>
                </c:pt>
                <c:pt idx="9780">
                  <c:v>7.9276758522737398E-2</c:v>
                </c:pt>
                <c:pt idx="9781">
                  <c:v>7.9276758522737398E-2</c:v>
                </c:pt>
                <c:pt idx="9782">
                  <c:v>7.9276758522737398E-2</c:v>
                </c:pt>
                <c:pt idx="9783">
                  <c:v>7.9276758522737398E-2</c:v>
                </c:pt>
                <c:pt idx="9784">
                  <c:v>7.9276758522737398E-2</c:v>
                </c:pt>
                <c:pt idx="9785">
                  <c:v>7.9276758522737398E-2</c:v>
                </c:pt>
                <c:pt idx="9786">
                  <c:v>7.9276758522737398E-2</c:v>
                </c:pt>
                <c:pt idx="9787">
                  <c:v>7.9276758522737398E-2</c:v>
                </c:pt>
                <c:pt idx="9788">
                  <c:v>7.9276758522737398E-2</c:v>
                </c:pt>
                <c:pt idx="9789">
                  <c:v>7.9276758522737398E-2</c:v>
                </c:pt>
                <c:pt idx="9790">
                  <c:v>7.9276758522737398E-2</c:v>
                </c:pt>
                <c:pt idx="9791">
                  <c:v>7.9276758522737398E-2</c:v>
                </c:pt>
                <c:pt idx="9792">
                  <c:v>7.9276758522737398E-2</c:v>
                </c:pt>
                <c:pt idx="9793">
                  <c:v>7.9276758522737398E-2</c:v>
                </c:pt>
                <c:pt idx="9794">
                  <c:v>7.9276758522737398E-2</c:v>
                </c:pt>
                <c:pt idx="9795">
                  <c:v>7.9276758522737398E-2</c:v>
                </c:pt>
                <c:pt idx="9796">
                  <c:v>7.9276758522737398E-2</c:v>
                </c:pt>
                <c:pt idx="9797">
                  <c:v>7.9276758522737398E-2</c:v>
                </c:pt>
                <c:pt idx="9798">
                  <c:v>7.9276758522737398E-2</c:v>
                </c:pt>
                <c:pt idx="9799">
                  <c:v>7.9276758522737398E-2</c:v>
                </c:pt>
                <c:pt idx="9800">
                  <c:v>7.9276758522737398E-2</c:v>
                </c:pt>
                <c:pt idx="9801">
                  <c:v>7.9276758522737398E-2</c:v>
                </c:pt>
                <c:pt idx="9802">
                  <c:v>7.9276758522737398E-2</c:v>
                </c:pt>
                <c:pt idx="9803">
                  <c:v>7.9276758522737398E-2</c:v>
                </c:pt>
                <c:pt idx="9804">
                  <c:v>7.9276758522737398E-2</c:v>
                </c:pt>
                <c:pt idx="9805">
                  <c:v>7.9276758522737398E-2</c:v>
                </c:pt>
                <c:pt idx="9806">
                  <c:v>7.9276758522737398E-2</c:v>
                </c:pt>
                <c:pt idx="9807">
                  <c:v>7.9276758522737398E-2</c:v>
                </c:pt>
                <c:pt idx="9808">
                  <c:v>7.9276758522737398E-2</c:v>
                </c:pt>
                <c:pt idx="9809">
                  <c:v>7.9276758522737398E-2</c:v>
                </c:pt>
                <c:pt idx="9810">
                  <c:v>7.9276758522737398E-2</c:v>
                </c:pt>
                <c:pt idx="9811">
                  <c:v>7.9276758522737398E-2</c:v>
                </c:pt>
                <c:pt idx="9812">
                  <c:v>7.9276758522737398E-2</c:v>
                </c:pt>
                <c:pt idx="9813">
                  <c:v>7.9276758522737398E-2</c:v>
                </c:pt>
                <c:pt idx="9814">
                  <c:v>7.9276758522737398E-2</c:v>
                </c:pt>
                <c:pt idx="9815">
                  <c:v>7.9276758522737398E-2</c:v>
                </c:pt>
                <c:pt idx="9816">
                  <c:v>7.9276758522737398E-2</c:v>
                </c:pt>
                <c:pt idx="9817">
                  <c:v>7.9276758522737398E-2</c:v>
                </c:pt>
                <c:pt idx="9818">
                  <c:v>7.9276758522737398E-2</c:v>
                </c:pt>
                <c:pt idx="9819">
                  <c:v>7.9276758522737398E-2</c:v>
                </c:pt>
                <c:pt idx="9820">
                  <c:v>7.9276758522737398E-2</c:v>
                </c:pt>
                <c:pt idx="9821">
                  <c:v>7.9276758522737398E-2</c:v>
                </c:pt>
                <c:pt idx="9822">
                  <c:v>7.9276758522737398E-2</c:v>
                </c:pt>
                <c:pt idx="9823">
                  <c:v>7.9276758522737398E-2</c:v>
                </c:pt>
                <c:pt idx="9824">
                  <c:v>7.9276758522737398E-2</c:v>
                </c:pt>
                <c:pt idx="9825">
                  <c:v>7.9276758522737398E-2</c:v>
                </c:pt>
                <c:pt idx="9826">
                  <c:v>7.9276758522737398E-2</c:v>
                </c:pt>
                <c:pt idx="9827">
                  <c:v>7.9276758522737398E-2</c:v>
                </c:pt>
                <c:pt idx="9828">
                  <c:v>7.9276758522737398E-2</c:v>
                </c:pt>
                <c:pt idx="9829">
                  <c:v>7.9276758522737398E-2</c:v>
                </c:pt>
                <c:pt idx="9830">
                  <c:v>7.9276758522737398E-2</c:v>
                </c:pt>
                <c:pt idx="9831">
                  <c:v>7.9276758522737398E-2</c:v>
                </c:pt>
                <c:pt idx="9832">
                  <c:v>7.9276758522737398E-2</c:v>
                </c:pt>
                <c:pt idx="9833">
                  <c:v>7.9276758522737398E-2</c:v>
                </c:pt>
                <c:pt idx="9834">
                  <c:v>7.9276758522737398E-2</c:v>
                </c:pt>
                <c:pt idx="9835">
                  <c:v>7.9276758522737398E-2</c:v>
                </c:pt>
                <c:pt idx="9836">
                  <c:v>7.9276758522737398E-2</c:v>
                </c:pt>
                <c:pt idx="9837">
                  <c:v>7.9276758522737398E-2</c:v>
                </c:pt>
                <c:pt idx="9838">
                  <c:v>7.9276758522737398E-2</c:v>
                </c:pt>
                <c:pt idx="9839">
                  <c:v>7.9276758522737398E-2</c:v>
                </c:pt>
                <c:pt idx="9840">
                  <c:v>7.9276758522737398E-2</c:v>
                </c:pt>
                <c:pt idx="9841">
                  <c:v>7.9276758522737398E-2</c:v>
                </c:pt>
                <c:pt idx="9842">
                  <c:v>7.9276758522737398E-2</c:v>
                </c:pt>
                <c:pt idx="9843">
                  <c:v>7.9276758522737398E-2</c:v>
                </c:pt>
                <c:pt idx="9844">
                  <c:v>7.9276758522737398E-2</c:v>
                </c:pt>
                <c:pt idx="9845">
                  <c:v>7.9276758522737398E-2</c:v>
                </c:pt>
                <c:pt idx="9846">
                  <c:v>7.9276758522737398E-2</c:v>
                </c:pt>
                <c:pt idx="9847">
                  <c:v>7.9276758522737398E-2</c:v>
                </c:pt>
                <c:pt idx="9848">
                  <c:v>7.9276758522737398E-2</c:v>
                </c:pt>
                <c:pt idx="9849">
                  <c:v>7.9276758522737398E-2</c:v>
                </c:pt>
                <c:pt idx="9850">
                  <c:v>7.9276758522737398E-2</c:v>
                </c:pt>
                <c:pt idx="9851">
                  <c:v>7.9276758522737398E-2</c:v>
                </c:pt>
                <c:pt idx="9852">
                  <c:v>7.9276758522737398E-2</c:v>
                </c:pt>
                <c:pt idx="9853">
                  <c:v>7.9276758522737398E-2</c:v>
                </c:pt>
                <c:pt idx="9854">
                  <c:v>7.9276758522737398E-2</c:v>
                </c:pt>
                <c:pt idx="9855">
                  <c:v>7.9276758522737398E-2</c:v>
                </c:pt>
                <c:pt idx="9856">
                  <c:v>7.9276758522737398E-2</c:v>
                </c:pt>
                <c:pt idx="9857">
                  <c:v>7.9276758522737398E-2</c:v>
                </c:pt>
                <c:pt idx="9858">
                  <c:v>7.9276758522737398E-2</c:v>
                </c:pt>
                <c:pt idx="9859">
                  <c:v>7.9276758522737398E-2</c:v>
                </c:pt>
                <c:pt idx="9860">
                  <c:v>7.9276758522737398E-2</c:v>
                </c:pt>
                <c:pt idx="9861">
                  <c:v>7.9276758522737398E-2</c:v>
                </c:pt>
                <c:pt idx="9862">
                  <c:v>7.9276758522737398E-2</c:v>
                </c:pt>
                <c:pt idx="9863">
                  <c:v>7.9276758522737398E-2</c:v>
                </c:pt>
                <c:pt idx="9864">
                  <c:v>7.9276758522737398E-2</c:v>
                </c:pt>
                <c:pt idx="9865">
                  <c:v>7.9276758522737398E-2</c:v>
                </c:pt>
                <c:pt idx="9866">
                  <c:v>7.9276758522737398E-2</c:v>
                </c:pt>
                <c:pt idx="9867">
                  <c:v>7.9276758522737398E-2</c:v>
                </c:pt>
                <c:pt idx="9868">
                  <c:v>7.9276758522737398E-2</c:v>
                </c:pt>
                <c:pt idx="9869">
                  <c:v>7.9276758522737398E-2</c:v>
                </c:pt>
                <c:pt idx="9870">
                  <c:v>7.9276758522737398E-2</c:v>
                </c:pt>
                <c:pt idx="9871">
                  <c:v>7.9276758522737398E-2</c:v>
                </c:pt>
                <c:pt idx="9872">
                  <c:v>7.9276758522737398E-2</c:v>
                </c:pt>
                <c:pt idx="9873">
                  <c:v>7.9276758522737398E-2</c:v>
                </c:pt>
                <c:pt idx="9874">
                  <c:v>7.9276758522737398E-2</c:v>
                </c:pt>
                <c:pt idx="9875">
                  <c:v>7.9276758522737398E-2</c:v>
                </c:pt>
                <c:pt idx="9876">
                  <c:v>7.9276758522737398E-2</c:v>
                </c:pt>
                <c:pt idx="9877">
                  <c:v>7.9276758522737398E-2</c:v>
                </c:pt>
                <c:pt idx="9878">
                  <c:v>7.9276758522737398E-2</c:v>
                </c:pt>
                <c:pt idx="9879">
                  <c:v>7.9276758522737398E-2</c:v>
                </c:pt>
                <c:pt idx="9880">
                  <c:v>7.9276758522737398E-2</c:v>
                </c:pt>
                <c:pt idx="9881">
                  <c:v>7.9276758522737398E-2</c:v>
                </c:pt>
                <c:pt idx="9882">
                  <c:v>7.9276758522737398E-2</c:v>
                </c:pt>
                <c:pt idx="9883">
                  <c:v>7.9276758522737398E-2</c:v>
                </c:pt>
                <c:pt idx="9884">
                  <c:v>7.9276758522737398E-2</c:v>
                </c:pt>
                <c:pt idx="9885">
                  <c:v>7.9276758522737398E-2</c:v>
                </c:pt>
                <c:pt idx="9886">
                  <c:v>7.9276758522737398E-2</c:v>
                </c:pt>
                <c:pt idx="9887">
                  <c:v>7.9276758522737398E-2</c:v>
                </c:pt>
                <c:pt idx="9888">
                  <c:v>7.9276758522737398E-2</c:v>
                </c:pt>
                <c:pt idx="9889">
                  <c:v>7.9276758522737398E-2</c:v>
                </c:pt>
                <c:pt idx="9890">
                  <c:v>7.9276758522737398E-2</c:v>
                </c:pt>
                <c:pt idx="9891">
                  <c:v>7.9276758522737398E-2</c:v>
                </c:pt>
                <c:pt idx="9892">
                  <c:v>7.9276758522737398E-2</c:v>
                </c:pt>
                <c:pt idx="9893">
                  <c:v>7.9276758522737398E-2</c:v>
                </c:pt>
                <c:pt idx="9894">
                  <c:v>7.9276758522737398E-2</c:v>
                </c:pt>
                <c:pt idx="9895">
                  <c:v>7.9276758522737398E-2</c:v>
                </c:pt>
                <c:pt idx="9896">
                  <c:v>7.9276758522737398E-2</c:v>
                </c:pt>
                <c:pt idx="9897">
                  <c:v>7.9276758522737398E-2</c:v>
                </c:pt>
                <c:pt idx="9898">
                  <c:v>7.9276758522737398E-2</c:v>
                </c:pt>
                <c:pt idx="9899">
                  <c:v>7.9276758522737398E-2</c:v>
                </c:pt>
                <c:pt idx="9900">
                  <c:v>7.9276758522737398E-2</c:v>
                </c:pt>
                <c:pt idx="9901">
                  <c:v>7.9276758522737398E-2</c:v>
                </c:pt>
                <c:pt idx="9902">
                  <c:v>7.9276758522737398E-2</c:v>
                </c:pt>
                <c:pt idx="9903">
                  <c:v>7.9276758522737398E-2</c:v>
                </c:pt>
                <c:pt idx="9904">
                  <c:v>7.9276758522737398E-2</c:v>
                </c:pt>
                <c:pt idx="9905">
                  <c:v>7.9276758522737398E-2</c:v>
                </c:pt>
                <c:pt idx="9906">
                  <c:v>7.9276758522737398E-2</c:v>
                </c:pt>
                <c:pt idx="9907">
                  <c:v>7.9276758522737398E-2</c:v>
                </c:pt>
                <c:pt idx="9908">
                  <c:v>7.9276758522737398E-2</c:v>
                </c:pt>
                <c:pt idx="9909">
                  <c:v>7.9276758522737398E-2</c:v>
                </c:pt>
                <c:pt idx="9910">
                  <c:v>7.9276758522737398E-2</c:v>
                </c:pt>
                <c:pt idx="9911">
                  <c:v>7.9276758522737398E-2</c:v>
                </c:pt>
                <c:pt idx="9912">
                  <c:v>7.9276758522737398E-2</c:v>
                </c:pt>
                <c:pt idx="9913">
                  <c:v>7.9276758522737398E-2</c:v>
                </c:pt>
                <c:pt idx="9914">
                  <c:v>7.9276758522737398E-2</c:v>
                </c:pt>
                <c:pt idx="9915">
                  <c:v>7.9276758522737398E-2</c:v>
                </c:pt>
                <c:pt idx="9916">
                  <c:v>7.9276758522737398E-2</c:v>
                </c:pt>
                <c:pt idx="9917">
                  <c:v>7.9276758522737398E-2</c:v>
                </c:pt>
                <c:pt idx="9918">
                  <c:v>7.9276758522737398E-2</c:v>
                </c:pt>
                <c:pt idx="9919">
                  <c:v>7.9276758522737398E-2</c:v>
                </c:pt>
                <c:pt idx="9920">
                  <c:v>7.9276758522737398E-2</c:v>
                </c:pt>
                <c:pt idx="9921">
                  <c:v>7.9276758522737398E-2</c:v>
                </c:pt>
                <c:pt idx="9922">
                  <c:v>7.9276758522737398E-2</c:v>
                </c:pt>
                <c:pt idx="9923">
                  <c:v>7.9276758522737398E-2</c:v>
                </c:pt>
                <c:pt idx="9924">
                  <c:v>7.9276758522737398E-2</c:v>
                </c:pt>
                <c:pt idx="9925">
                  <c:v>7.9276758522737398E-2</c:v>
                </c:pt>
                <c:pt idx="9926">
                  <c:v>7.9276758522737398E-2</c:v>
                </c:pt>
                <c:pt idx="9927">
                  <c:v>7.9276758522737398E-2</c:v>
                </c:pt>
                <c:pt idx="9928">
                  <c:v>7.9276758522737398E-2</c:v>
                </c:pt>
                <c:pt idx="9929">
                  <c:v>7.9276758522737398E-2</c:v>
                </c:pt>
                <c:pt idx="9930">
                  <c:v>7.9276758522737398E-2</c:v>
                </c:pt>
                <c:pt idx="9931">
                  <c:v>7.9276758522737398E-2</c:v>
                </c:pt>
                <c:pt idx="9932">
                  <c:v>7.9276758522737398E-2</c:v>
                </c:pt>
                <c:pt idx="9933">
                  <c:v>7.9276758522737398E-2</c:v>
                </c:pt>
                <c:pt idx="9934">
                  <c:v>7.9276758522737398E-2</c:v>
                </c:pt>
                <c:pt idx="9935">
                  <c:v>7.9276758522737398E-2</c:v>
                </c:pt>
                <c:pt idx="9936">
                  <c:v>7.9276758522737398E-2</c:v>
                </c:pt>
                <c:pt idx="9937">
                  <c:v>7.9276758522737398E-2</c:v>
                </c:pt>
                <c:pt idx="9938">
                  <c:v>7.9276758522737398E-2</c:v>
                </c:pt>
                <c:pt idx="9939">
                  <c:v>7.9276758522737398E-2</c:v>
                </c:pt>
                <c:pt idx="9940">
                  <c:v>7.9276758522737398E-2</c:v>
                </c:pt>
                <c:pt idx="9941">
                  <c:v>7.9276758522737398E-2</c:v>
                </c:pt>
                <c:pt idx="9942">
                  <c:v>7.9276758522737398E-2</c:v>
                </c:pt>
                <c:pt idx="9943">
                  <c:v>7.9276758522737398E-2</c:v>
                </c:pt>
                <c:pt idx="9944">
                  <c:v>7.9276758522737398E-2</c:v>
                </c:pt>
                <c:pt idx="9945">
                  <c:v>7.9276758522737398E-2</c:v>
                </c:pt>
                <c:pt idx="9946">
                  <c:v>7.9276758522737398E-2</c:v>
                </c:pt>
                <c:pt idx="9947">
                  <c:v>7.9276758522737398E-2</c:v>
                </c:pt>
                <c:pt idx="9948">
                  <c:v>7.9276758522737398E-2</c:v>
                </c:pt>
                <c:pt idx="9949">
                  <c:v>7.9276758522737398E-2</c:v>
                </c:pt>
                <c:pt idx="9950">
                  <c:v>7.9276758522737398E-2</c:v>
                </c:pt>
                <c:pt idx="9951">
                  <c:v>7.9276758522737398E-2</c:v>
                </c:pt>
                <c:pt idx="9952">
                  <c:v>7.9276758522737398E-2</c:v>
                </c:pt>
                <c:pt idx="9953">
                  <c:v>7.9276758522737398E-2</c:v>
                </c:pt>
                <c:pt idx="9954">
                  <c:v>7.9276758522737398E-2</c:v>
                </c:pt>
                <c:pt idx="9955">
                  <c:v>7.9276758522737398E-2</c:v>
                </c:pt>
                <c:pt idx="9956">
                  <c:v>7.9276758522737398E-2</c:v>
                </c:pt>
                <c:pt idx="9957">
                  <c:v>7.9276758522737398E-2</c:v>
                </c:pt>
                <c:pt idx="9958">
                  <c:v>7.9276758522737398E-2</c:v>
                </c:pt>
                <c:pt idx="9959">
                  <c:v>7.9276758522737398E-2</c:v>
                </c:pt>
                <c:pt idx="9960">
                  <c:v>7.9276758522737398E-2</c:v>
                </c:pt>
                <c:pt idx="9961">
                  <c:v>7.9276758522737398E-2</c:v>
                </c:pt>
                <c:pt idx="9962">
                  <c:v>7.9276758522737398E-2</c:v>
                </c:pt>
                <c:pt idx="9963">
                  <c:v>7.9276758522737398E-2</c:v>
                </c:pt>
                <c:pt idx="9964">
                  <c:v>7.9276758522737398E-2</c:v>
                </c:pt>
                <c:pt idx="9965">
                  <c:v>7.9276758522737398E-2</c:v>
                </c:pt>
                <c:pt idx="9966">
                  <c:v>7.9276758522737398E-2</c:v>
                </c:pt>
                <c:pt idx="9967">
                  <c:v>7.9276758522737398E-2</c:v>
                </c:pt>
                <c:pt idx="9968">
                  <c:v>7.9276758522737398E-2</c:v>
                </c:pt>
                <c:pt idx="9969">
                  <c:v>7.9276758522737398E-2</c:v>
                </c:pt>
                <c:pt idx="9970">
                  <c:v>7.9276758522737398E-2</c:v>
                </c:pt>
                <c:pt idx="9971">
                  <c:v>7.9276758522737398E-2</c:v>
                </c:pt>
                <c:pt idx="9972">
                  <c:v>7.9276758522737398E-2</c:v>
                </c:pt>
                <c:pt idx="9973">
                  <c:v>7.9276758522737398E-2</c:v>
                </c:pt>
                <c:pt idx="9974">
                  <c:v>7.9276758522737398E-2</c:v>
                </c:pt>
                <c:pt idx="9975">
                  <c:v>7.9276758522737398E-2</c:v>
                </c:pt>
                <c:pt idx="9976">
                  <c:v>7.9276758522737398E-2</c:v>
                </c:pt>
                <c:pt idx="9977">
                  <c:v>7.9276758522737398E-2</c:v>
                </c:pt>
                <c:pt idx="9978">
                  <c:v>7.9276758522737398E-2</c:v>
                </c:pt>
                <c:pt idx="9979">
                  <c:v>7.9276758522737398E-2</c:v>
                </c:pt>
                <c:pt idx="9980">
                  <c:v>7.9276758522737398E-2</c:v>
                </c:pt>
                <c:pt idx="9981">
                  <c:v>7.9276758522737398E-2</c:v>
                </c:pt>
                <c:pt idx="9982">
                  <c:v>7.9276758522737398E-2</c:v>
                </c:pt>
                <c:pt idx="9983">
                  <c:v>7.9276758522737398E-2</c:v>
                </c:pt>
                <c:pt idx="9984">
                  <c:v>7.9276758522737398E-2</c:v>
                </c:pt>
                <c:pt idx="9985">
                  <c:v>7.9276758522737398E-2</c:v>
                </c:pt>
                <c:pt idx="9986">
                  <c:v>7.9276758522737398E-2</c:v>
                </c:pt>
                <c:pt idx="9987">
                  <c:v>7.9276758522737398E-2</c:v>
                </c:pt>
                <c:pt idx="9988">
                  <c:v>7.9276758522737398E-2</c:v>
                </c:pt>
                <c:pt idx="9989">
                  <c:v>7.9276758522737398E-2</c:v>
                </c:pt>
                <c:pt idx="9990">
                  <c:v>7.9276758522737398E-2</c:v>
                </c:pt>
                <c:pt idx="9991">
                  <c:v>7.9276758522737398E-2</c:v>
                </c:pt>
                <c:pt idx="9992">
                  <c:v>7.9276758522737398E-2</c:v>
                </c:pt>
                <c:pt idx="9993">
                  <c:v>7.9276758522737398E-2</c:v>
                </c:pt>
                <c:pt idx="9994">
                  <c:v>7.9276758522737398E-2</c:v>
                </c:pt>
                <c:pt idx="9995">
                  <c:v>7.9276758522737398E-2</c:v>
                </c:pt>
                <c:pt idx="9996">
                  <c:v>7.9276758522737398E-2</c:v>
                </c:pt>
                <c:pt idx="9997">
                  <c:v>7.9276758522737398E-2</c:v>
                </c:pt>
                <c:pt idx="9998">
                  <c:v>7.9276758522737398E-2</c:v>
                </c:pt>
                <c:pt idx="9999">
                  <c:v>7.9276758522737398E-2</c:v>
                </c:pt>
              </c:numCache>
            </c:numRef>
          </c:val>
          <c:smooth val="0"/>
          <c:extLst xmlns:c16r2="http://schemas.microsoft.com/office/drawing/2015/06/char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smtClean="0"/>
                  <a:t>学習回数</a:t>
                </a:r>
                <a:endParaRPr lang="ja-JP" alt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smtClean="0"/>
                  <a:t>損失関数</a:t>
                </a:r>
                <a:endParaRPr lang="ja-JP" altLang="en-US" dirty="0"/>
              </a:p>
            </c:rich>
          </c:tx>
          <c:layout/>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0.34928212922430002</c:v>
                </c:pt>
                <c:pt idx="1">
                  <c:v>209470.51312924901</c:v>
                </c:pt>
                <c:pt idx="2">
                  <c:v>1251926.2203867</c:v>
                </c:pt>
                <c:pt idx="3">
                  <c:v>2874484.1698863599</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xmlns:c16r2="http://schemas.microsoft.com/office/drawing/2015/06/char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472007584"/>
        <c:axId val="475727104"/>
      </c:lineChart>
      <c:catAx>
        <c:axId val="4720075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104"/>
        <c:crosses val="autoZero"/>
        <c:auto val="1"/>
        <c:lblAlgn val="ctr"/>
        <c:lblOffset val="100"/>
        <c:noMultiLvlLbl val="0"/>
      </c:catAx>
      <c:valAx>
        <c:axId val="475727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layout/>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2007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0.01</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4.5050104460858602</c:v>
                </c:pt>
                <c:pt idx="1">
                  <c:v>6.6517074035832602</c:v>
                </c:pt>
                <c:pt idx="2">
                  <c:v>4.7802487990997102</c:v>
                </c:pt>
                <c:pt idx="3">
                  <c:v>9.4209875754154009</c:v>
                </c:pt>
                <c:pt idx="4">
                  <c:v>21.8412691997253</c:v>
                </c:pt>
                <c:pt idx="5">
                  <c:v>15.3027092525467</c:v>
                </c:pt>
                <c:pt idx="6">
                  <c:v>4.2008021019365103</c:v>
                </c:pt>
                <c:pt idx="7">
                  <c:v>5.1773134462857504</c:v>
                </c:pt>
                <c:pt idx="8">
                  <c:v>13.3689675610606</c:v>
                </c:pt>
                <c:pt idx="9">
                  <c:v>11.5397717426026</c:v>
                </c:pt>
                <c:pt idx="10">
                  <c:v>43.795831902096097</c:v>
                </c:pt>
                <c:pt idx="11">
                  <c:v>26.291576254561701</c:v>
                </c:pt>
                <c:pt idx="12">
                  <c:v>46.8964608408495</c:v>
                </c:pt>
                <c:pt idx="13">
                  <c:v>22.546277645407201</c:v>
                </c:pt>
                <c:pt idx="14">
                  <c:v>15.8771463747805</c:v>
                </c:pt>
                <c:pt idx="15">
                  <c:v>23.757163267288899</c:v>
                </c:pt>
                <c:pt idx="16">
                  <c:v>17.311342325625301</c:v>
                </c:pt>
                <c:pt idx="17">
                  <c:v>33.165861676281303</c:v>
                </c:pt>
                <c:pt idx="18">
                  <c:v>49.526846870602199</c:v>
                </c:pt>
                <c:pt idx="19">
                  <c:v>45.380318779910098</c:v>
                </c:pt>
                <c:pt idx="20">
                  <c:v>34.454369060165199</c:v>
                </c:pt>
                <c:pt idx="21">
                  <c:v>36.559755023530002</c:v>
                </c:pt>
                <c:pt idx="22">
                  <c:v>20.243079665079001</c:v>
                </c:pt>
                <c:pt idx="23">
                  <c:v>42.4640696380321</c:v>
                </c:pt>
                <c:pt idx="24">
                  <c:v>26.328000367036399</c:v>
                </c:pt>
                <c:pt idx="25">
                  <c:v>16.090921548755301</c:v>
                </c:pt>
                <c:pt idx="26">
                  <c:v>14.6770213928872</c:v>
                </c:pt>
                <c:pt idx="27">
                  <c:v>38.582838484122298</c:v>
                </c:pt>
                <c:pt idx="28">
                  <c:v>31.740186025662599</c:v>
                </c:pt>
                <c:pt idx="29">
                  <c:v>31.057019330393899</c:v>
                </c:pt>
                <c:pt idx="30">
                  <c:v>25.4007461604659</c:v>
                </c:pt>
                <c:pt idx="31">
                  <c:v>86.174008599105903</c:v>
                </c:pt>
                <c:pt idx="32">
                  <c:v>21.1092011278635</c:v>
                </c:pt>
                <c:pt idx="33">
                  <c:v>214.14959274012199</c:v>
                </c:pt>
                <c:pt idx="34">
                  <c:v>172.27758131136599</c:v>
                </c:pt>
                <c:pt idx="35">
                  <c:v>1133.4111540574399</c:v>
                </c:pt>
                <c:pt idx="36">
                  <c:v>948.95612538838895</c:v>
                </c:pt>
                <c:pt idx="37">
                  <c:v>745.91662980574995</c:v>
                </c:pt>
                <c:pt idx="38">
                  <c:v>1583.68695402255</c:v>
                </c:pt>
                <c:pt idx="39">
                  <c:v>1633.96055532684</c:v>
                </c:pt>
                <c:pt idx="40">
                  <c:v>1613.97441668743</c:v>
                </c:pt>
                <c:pt idx="41">
                  <c:v>1041.74233553817</c:v>
                </c:pt>
                <c:pt idx="42">
                  <c:v>1607.52220588867</c:v>
                </c:pt>
                <c:pt idx="43">
                  <c:v>1446.91130316766</c:v>
                </c:pt>
                <c:pt idx="44">
                  <c:v>316.69911809967903</c:v>
                </c:pt>
                <c:pt idx="45">
                  <c:v>1426.55350831224</c:v>
                </c:pt>
                <c:pt idx="46">
                  <c:v>992.04680904349402</c:v>
                </c:pt>
                <c:pt idx="47">
                  <c:v>1342.4714069389099</c:v>
                </c:pt>
                <c:pt idx="48">
                  <c:v>4076.3479207692098</c:v>
                </c:pt>
                <c:pt idx="49">
                  <c:v>2092.35711908341</c:v>
                </c:pt>
                <c:pt idx="50">
                  <c:v>1850.5340297565299</c:v>
                </c:pt>
                <c:pt idx="51">
                  <c:v>2051.6440665042201</c:v>
                </c:pt>
                <c:pt idx="52">
                  <c:v>2316.77755397906</c:v>
                </c:pt>
                <c:pt idx="53">
                  <c:v>2103.2744553846201</c:v>
                </c:pt>
                <c:pt idx="54">
                  <c:v>1947.6006009974101</c:v>
                </c:pt>
                <c:pt idx="55">
                  <c:v>2176.5545271670499</c:v>
                </c:pt>
                <c:pt idx="56">
                  <c:v>2009.2478325251</c:v>
                </c:pt>
                <c:pt idx="57">
                  <c:v>2031.5241364404401</c:v>
                </c:pt>
                <c:pt idx="58">
                  <c:v>5090.9251452568296</c:v>
                </c:pt>
                <c:pt idx="59">
                  <c:v>1336.60291641346</c:v>
                </c:pt>
                <c:pt idx="60">
                  <c:v>1909.57552613537</c:v>
                </c:pt>
                <c:pt idx="61">
                  <c:v>702.827278912932</c:v>
                </c:pt>
                <c:pt idx="62">
                  <c:v>1053.9654146770999</c:v>
                </c:pt>
                <c:pt idx="63">
                  <c:v>1485.5469866829901</c:v>
                </c:pt>
                <c:pt idx="64">
                  <c:v>2228.7120342429598</c:v>
                </c:pt>
                <c:pt idx="65">
                  <c:v>2017.4948614874199</c:v>
                </c:pt>
                <c:pt idx="66">
                  <c:v>2341.8304652402398</c:v>
                </c:pt>
                <c:pt idx="67">
                  <c:v>2286.6803197540698</c:v>
                </c:pt>
                <c:pt idx="68">
                  <c:v>1398.3843780063501</c:v>
                </c:pt>
                <c:pt idx="69">
                  <c:v>2021.8516436008099</c:v>
                </c:pt>
                <c:pt idx="70">
                  <c:v>1202.0081039732299</c:v>
                </c:pt>
                <c:pt idx="71">
                  <c:v>2627.9798939366801</c:v>
                </c:pt>
                <c:pt idx="72">
                  <c:v>1404.8558083681501</c:v>
                </c:pt>
                <c:pt idx="73">
                  <c:v>1164.45115105025</c:v>
                </c:pt>
                <c:pt idx="74">
                  <c:v>1761.8671078709599</c:v>
                </c:pt>
                <c:pt idx="75">
                  <c:v>3155.4184722478199</c:v>
                </c:pt>
                <c:pt idx="76">
                  <c:v>1870.69529573506</c:v>
                </c:pt>
                <c:pt idx="77">
                  <c:v>2160.8513835829599</c:v>
                </c:pt>
                <c:pt idx="78">
                  <c:v>3194.2182839422899</c:v>
                </c:pt>
                <c:pt idx="79">
                  <c:v>2689.8853746476502</c:v>
                </c:pt>
                <c:pt idx="80">
                  <c:v>2449.5303270550899</c:v>
                </c:pt>
                <c:pt idx="81">
                  <c:v>786.37723946055803</c:v>
                </c:pt>
                <c:pt idx="82">
                  <c:v>914.10577055419503</c:v>
                </c:pt>
                <c:pt idx="83">
                  <c:v>1324.77054267828</c:v>
                </c:pt>
                <c:pt idx="84">
                  <c:v>1661.49633317949</c:v>
                </c:pt>
                <c:pt idx="85">
                  <c:v>2638.55875511254</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xmlns:c16r2="http://schemas.microsoft.com/office/drawing/2015/06/chart">
            <c:ext xmlns:c16="http://schemas.microsoft.com/office/drawing/2014/chart" uri="{C3380CC4-5D6E-409C-BE32-E72D297353CC}">
              <c16:uniqueId val="{00000000-065A-41F4-B097-FD2C9C483344}"/>
            </c:ext>
          </c:extLst>
        </c:ser>
        <c:dLbls>
          <c:showLegendKey val="0"/>
          <c:showVal val="0"/>
          <c:showCatName val="0"/>
          <c:showSerName val="0"/>
          <c:showPercent val="0"/>
          <c:showBubbleSize val="0"/>
        </c:dLbls>
        <c:smooth val="0"/>
        <c:axId val="475727888"/>
        <c:axId val="475728280"/>
      </c:lineChart>
      <c:catAx>
        <c:axId val="4757278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8280"/>
        <c:crosses val="autoZero"/>
        <c:auto val="1"/>
        <c:lblAlgn val="ctr"/>
        <c:lblOffset val="100"/>
        <c:noMultiLvlLbl val="0"/>
      </c:catAx>
      <c:valAx>
        <c:axId val="475728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layout/>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0.001</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8.2860306028573802</c:v>
                </c:pt>
                <c:pt idx="1">
                  <c:v>6.0981960831775899</c:v>
                </c:pt>
                <c:pt idx="2">
                  <c:v>4.7875637506290403</c:v>
                </c:pt>
                <c:pt idx="3">
                  <c:v>9.3978439812147307</c:v>
                </c:pt>
                <c:pt idx="4">
                  <c:v>14.3227466854034</c:v>
                </c:pt>
                <c:pt idx="5">
                  <c:v>12.3969531606157</c:v>
                </c:pt>
                <c:pt idx="6">
                  <c:v>18.681599881083599</c:v>
                </c:pt>
                <c:pt idx="7">
                  <c:v>5.4796000966181904</c:v>
                </c:pt>
                <c:pt idx="8">
                  <c:v>6.3977093189804899</c:v>
                </c:pt>
                <c:pt idx="9">
                  <c:v>8.9363249762203392</c:v>
                </c:pt>
                <c:pt idx="10">
                  <c:v>4.78570859203223</c:v>
                </c:pt>
                <c:pt idx="11">
                  <c:v>10.639172411731799</c:v>
                </c:pt>
                <c:pt idx="12">
                  <c:v>8.3133096184968291</c:v>
                </c:pt>
                <c:pt idx="13">
                  <c:v>6.5929257704705799</c:v>
                </c:pt>
                <c:pt idx="14">
                  <c:v>15.369650350005999</c:v>
                </c:pt>
                <c:pt idx="15">
                  <c:v>3.7724097885482899</c:v>
                </c:pt>
                <c:pt idx="16">
                  <c:v>4.3427838432598804</c:v>
                </c:pt>
                <c:pt idx="17">
                  <c:v>5.0784345899124403</c:v>
                </c:pt>
                <c:pt idx="18">
                  <c:v>10.480751057749201</c:v>
                </c:pt>
                <c:pt idx="19">
                  <c:v>6.87730659118915</c:v>
                </c:pt>
                <c:pt idx="20">
                  <c:v>8.1483658830663401</c:v>
                </c:pt>
                <c:pt idx="21">
                  <c:v>5.8713488303872996</c:v>
                </c:pt>
                <c:pt idx="22">
                  <c:v>15.4062862769261</c:v>
                </c:pt>
                <c:pt idx="23">
                  <c:v>6.5691324527988098</c:v>
                </c:pt>
                <c:pt idx="24">
                  <c:v>8.9040218090097305</c:v>
                </c:pt>
                <c:pt idx="25">
                  <c:v>12.0251352518288</c:v>
                </c:pt>
                <c:pt idx="26">
                  <c:v>4.3880581233536802</c:v>
                </c:pt>
                <c:pt idx="27">
                  <c:v>8.32195230571722</c:v>
                </c:pt>
                <c:pt idx="28">
                  <c:v>13.658467276677801</c:v>
                </c:pt>
                <c:pt idx="29">
                  <c:v>11.730843374893199</c:v>
                </c:pt>
                <c:pt idx="30">
                  <c:v>6.6344672632290198</c:v>
                </c:pt>
                <c:pt idx="31">
                  <c:v>6.8394310271014396</c:v>
                </c:pt>
                <c:pt idx="32">
                  <c:v>6.9989973235656704</c:v>
                </c:pt>
                <c:pt idx="33">
                  <c:v>11.0277256577324</c:v>
                </c:pt>
                <c:pt idx="34">
                  <c:v>6.31580326499782</c:v>
                </c:pt>
                <c:pt idx="35">
                  <c:v>6.2908842639840001</c:v>
                </c:pt>
                <c:pt idx="36">
                  <c:v>7.7647787992079298</c:v>
                </c:pt>
                <c:pt idx="37">
                  <c:v>5.00132984747591</c:v>
                </c:pt>
                <c:pt idx="38">
                  <c:v>9.1704396972958993</c:v>
                </c:pt>
                <c:pt idx="39">
                  <c:v>8.2000448504283092</c:v>
                </c:pt>
                <c:pt idx="40">
                  <c:v>9.4977474333560004</c:v>
                </c:pt>
                <c:pt idx="41">
                  <c:v>8.1480213752731299</c:v>
                </c:pt>
                <c:pt idx="42">
                  <c:v>8.8214189292197709</c:v>
                </c:pt>
                <c:pt idx="43">
                  <c:v>8.3697341735943596</c:v>
                </c:pt>
                <c:pt idx="44">
                  <c:v>2.6392370424499498</c:v>
                </c:pt>
                <c:pt idx="45">
                  <c:v>5.4797143345666699</c:v>
                </c:pt>
                <c:pt idx="46">
                  <c:v>10.549164764011101</c:v>
                </c:pt>
                <c:pt idx="47">
                  <c:v>6.8072619528595704</c:v>
                </c:pt>
                <c:pt idx="48">
                  <c:v>13.809940796869</c:v>
                </c:pt>
                <c:pt idx="49">
                  <c:v>10.8751699792018</c:v>
                </c:pt>
                <c:pt idx="50">
                  <c:v>8.6047734523041797</c:v>
                </c:pt>
                <c:pt idx="51">
                  <c:v>4.6067155187176096</c:v>
                </c:pt>
                <c:pt idx="52">
                  <c:v>10.7086729083719</c:v>
                </c:pt>
                <c:pt idx="53">
                  <c:v>11.185774926517899</c:v>
                </c:pt>
                <c:pt idx="54">
                  <c:v>16.0875549452055</c:v>
                </c:pt>
                <c:pt idx="55">
                  <c:v>18.804147734976201</c:v>
                </c:pt>
                <c:pt idx="56">
                  <c:v>11.508237303896699</c:v>
                </c:pt>
                <c:pt idx="57">
                  <c:v>14.729266886087</c:v>
                </c:pt>
                <c:pt idx="58">
                  <c:v>18.360493746004899</c:v>
                </c:pt>
                <c:pt idx="59">
                  <c:v>19.164345481447</c:v>
                </c:pt>
                <c:pt idx="60">
                  <c:v>16.294530199978698</c:v>
                </c:pt>
                <c:pt idx="61">
                  <c:v>6.1857029737181497</c:v>
                </c:pt>
                <c:pt idx="62">
                  <c:v>7.6399058873683998</c:v>
                </c:pt>
                <c:pt idx="63">
                  <c:v>11.874815731946599</c:v>
                </c:pt>
                <c:pt idx="64">
                  <c:v>17.649887678560901</c:v>
                </c:pt>
                <c:pt idx="65">
                  <c:v>27.3073166493621</c:v>
                </c:pt>
                <c:pt idx="66">
                  <c:v>16.1331026887887</c:v>
                </c:pt>
                <c:pt idx="67">
                  <c:v>12.803465479467601</c:v>
                </c:pt>
                <c:pt idx="68">
                  <c:v>13.1399648531906</c:v>
                </c:pt>
                <c:pt idx="69">
                  <c:v>4.0965768673790697</c:v>
                </c:pt>
                <c:pt idx="70">
                  <c:v>5.8443503714791696</c:v>
                </c:pt>
                <c:pt idx="71">
                  <c:v>8.0292987636105995</c:v>
                </c:pt>
                <c:pt idx="72">
                  <c:v>10.7382242009141</c:v>
                </c:pt>
                <c:pt idx="73">
                  <c:v>16.480713056236301</c:v>
                </c:pt>
                <c:pt idx="74">
                  <c:v>11.885683371168501</c:v>
                </c:pt>
                <c:pt idx="75">
                  <c:v>6.0842318176704504</c:v>
                </c:pt>
                <c:pt idx="76">
                  <c:v>16.231961669750898</c:v>
                </c:pt>
                <c:pt idx="77">
                  <c:v>21.221250713920298</c:v>
                </c:pt>
                <c:pt idx="78">
                  <c:v>12.7188004709589</c:v>
                </c:pt>
                <c:pt idx="79">
                  <c:v>7.6719709316318596</c:v>
                </c:pt>
                <c:pt idx="80">
                  <c:v>11.660981275420299</c:v>
                </c:pt>
                <c:pt idx="81">
                  <c:v>8.4563407475414696</c:v>
                </c:pt>
                <c:pt idx="82">
                  <c:v>10.705521990927901</c:v>
                </c:pt>
                <c:pt idx="83">
                  <c:v>6.1158373380756901</c:v>
                </c:pt>
                <c:pt idx="84">
                  <c:v>20.6897500651203</c:v>
                </c:pt>
                <c:pt idx="85">
                  <c:v>13.0583706828074</c:v>
                </c:pt>
                <c:pt idx="86">
                  <c:v>11.634296546098399</c:v>
                </c:pt>
                <c:pt idx="87">
                  <c:v>12.8837177722788</c:v>
                </c:pt>
                <c:pt idx="88">
                  <c:v>6.4281114316180599</c:v>
                </c:pt>
                <c:pt idx="89">
                  <c:v>9.0447613811671292</c:v>
                </c:pt>
                <c:pt idx="90">
                  <c:v>9.1967932413331592</c:v>
                </c:pt>
                <c:pt idx="91">
                  <c:v>6.3098372955240496</c:v>
                </c:pt>
                <c:pt idx="92">
                  <c:v>9.56208918196368</c:v>
                </c:pt>
                <c:pt idx="93">
                  <c:v>6.0412191452669797</c:v>
                </c:pt>
                <c:pt idx="94">
                  <c:v>3.0500558223394099</c:v>
                </c:pt>
                <c:pt idx="95">
                  <c:v>5.7052084392642302</c:v>
                </c:pt>
                <c:pt idx="96">
                  <c:v>8.4457234228408602</c:v>
                </c:pt>
                <c:pt idx="97">
                  <c:v>24.7604960181385</c:v>
                </c:pt>
                <c:pt idx="98">
                  <c:v>10.5322585070492</c:v>
                </c:pt>
                <c:pt idx="99">
                  <c:v>12.062442650029499</c:v>
                </c:pt>
                <c:pt idx="100">
                  <c:v>9.3370454587844591</c:v>
                </c:pt>
                <c:pt idx="101">
                  <c:v>17.227428840337002</c:v>
                </c:pt>
                <c:pt idx="102">
                  <c:v>4.2218833711389001</c:v>
                </c:pt>
                <c:pt idx="103">
                  <c:v>7.79591337903992</c:v>
                </c:pt>
                <c:pt idx="104">
                  <c:v>5.9757759279778702</c:v>
                </c:pt>
                <c:pt idx="105">
                  <c:v>10.1166622534039</c:v>
                </c:pt>
                <c:pt idx="106">
                  <c:v>10.604092312243299</c:v>
                </c:pt>
                <c:pt idx="107">
                  <c:v>17.262915697592302</c:v>
                </c:pt>
                <c:pt idx="108">
                  <c:v>13.9454175745573</c:v>
                </c:pt>
                <c:pt idx="109">
                  <c:v>14.978331004164801</c:v>
                </c:pt>
                <c:pt idx="110">
                  <c:v>5.6417630640159402</c:v>
                </c:pt>
                <c:pt idx="111">
                  <c:v>9.1272650937498696</c:v>
                </c:pt>
                <c:pt idx="112">
                  <c:v>14.329584932001501</c:v>
                </c:pt>
                <c:pt idx="113">
                  <c:v>7.9839446890241197</c:v>
                </c:pt>
                <c:pt idx="114">
                  <c:v>17.114627443319801</c:v>
                </c:pt>
                <c:pt idx="115">
                  <c:v>13.6878361237644</c:v>
                </c:pt>
                <c:pt idx="116">
                  <c:v>7.7330731480959898</c:v>
                </c:pt>
                <c:pt idx="117">
                  <c:v>14.937901160532601</c:v>
                </c:pt>
                <c:pt idx="118">
                  <c:v>16.3290267612952</c:v>
                </c:pt>
                <c:pt idx="119">
                  <c:v>18.18140013819</c:v>
                </c:pt>
                <c:pt idx="120">
                  <c:v>7.4500646718557002</c:v>
                </c:pt>
                <c:pt idx="121">
                  <c:v>11.0000734149642</c:v>
                </c:pt>
                <c:pt idx="122">
                  <c:v>5.1972404567702597</c:v>
                </c:pt>
                <c:pt idx="123">
                  <c:v>5.2848909179030201</c:v>
                </c:pt>
                <c:pt idx="124">
                  <c:v>8.1416833013202599</c:v>
                </c:pt>
                <c:pt idx="125">
                  <c:v>10.558687473318299</c:v>
                </c:pt>
                <c:pt idx="126">
                  <c:v>14.5843703323482</c:v>
                </c:pt>
                <c:pt idx="127">
                  <c:v>10.140164274650299</c:v>
                </c:pt>
                <c:pt idx="128">
                  <c:v>10.915822667462299</c:v>
                </c:pt>
                <c:pt idx="129">
                  <c:v>4.4279930499082196</c:v>
                </c:pt>
                <c:pt idx="130">
                  <c:v>8.9593130041810305</c:v>
                </c:pt>
                <c:pt idx="131">
                  <c:v>6.7121296904777896</c:v>
                </c:pt>
                <c:pt idx="132">
                  <c:v>11.8948434734509</c:v>
                </c:pt>
                <c:pt idx="133">
                  <c:v>8.19767813580685</c:v>
                </c:pt>
                <c:pt idx="134">
                  <c:v>7.3751110673461397</c:v>
                </c:pt>
                <c:pt idx="135">
                  <c:v>16.896104897129401</c:v>
                </c:pt>
                <c:pt idx="136">
                  <c:v>26.8721227118149</c:v>
                </c:pt>
                <c:pt idx="137">
                  <c:v>14.6660537630011</c:v>
                </c:pt>
                <c:pt idx="138">
                  <c:v>9.8055502007537498</c:v>
                </c:pt>
                <c:pt idx="139">
                  <c:v>9.4288386794169305</c:v>
                </c:pt>
                <c:pt idx="140">
                  <c:v>10.4221416035875</c:v>
                </c:pt>
                <c:pt idx="141">
                  <c:v>14.7319727631447</c:v>
                </c:pt>
                <c:pt idx="142">
                  <c:v>6.2775802673650603</c:v>
                </c:pt>
                <c:pt idx="143">
                  <c:v>5.3197859306292701</c:v>
                </c:pt>
                <c:pt idx="144">
                  <c:v>11.731087044631099</c:v>
                </c:pt>
                <c:pt idx="145">
                  <c:v>19.2650297905254</c:v>
                </c:pt>
                <c:pt idx="146">
                  <c:v>16.102658794848601</c:v>
                </c:pt>
                <c:pt idx="147">
                  <c:v>8.6501671927453003</c:v>
                </c:pt>
                <c:pt idx="148">
                  <c:v>13.357420418715</c:v>
                </c:pt>
                <c:pt idx="149">
                  <c:v>9.7320434951180701</c:v>
                </c:pt>
                <c:pt idx="150">
                  <c:v>10.183151494136499</c:v>
                </c:pt>
                <c:pt idx="151">
                  <c:v>17.887696450914301</c:v>
                </c:pt>
                <c:pt idx="152">
                  <c:v>9.1398804967641603</c:v>
                </c:pt>
                <c:pt idx="153">
                  <c:v>1.93983891475545</c:v>
                </c:pt>
                <c:pt idx="154">
                  <c:v>7.6610219873262597</c:v>
                </c:pt>
                <c:pt idx="155">
                  <c:v>21.8969911840355</c:v>
                </c:pt>
                <c:pt idx="156">
                  <c:v>9.1462374373908606</c:v>
                </c:pt>
                <c:pt idx="157">
                  <c:v>17.3980405900238</c:v>
                </c:pt>
                <c:pt idx="158">
                  <c:v>13.4707537725288</c:v>
                </c:pt>
                <c:pt idx="159">
                  <c:v>13.822712588003</c:v>
                </c:pt>
                <c:pt idx="160">
                  <c:v>8.6842588225960498</c:v>
                </c:pt>
                <c:pt idx="161">
                  <c:v>12.697090407764099</c:v>
                </c:pt>
                <c:pt idx="162">
                  <c:v>13.135516186893399</c:v>
                </c:pt>
                <c:pt idx="163">
                  <c:v>7.9214366989622897</c:v>
                </c:pt>
                <c:pt idx="164">
                  <c:v>7.6279711038790898</c:v>
                </c:pt>
                <c:pt idx="165">
                  <c:v>7.38532306637026</c:v>
                </c:pt>
                <c:pt idx="166">
                  <c:v>12.664259093315099</c:v>
                </c:pt>
                <c:pt idx="167">
                  <c:v>13.4420041817973</c:v>
                </c:pt>
                <c:pt idx="168">
                  <c:v>16.921117836165902</c:v>
                </c:pt>
                <c:pt idx="169">
                  <c:v>7.66569943144055</c:v>
                </c:pt>
                <c:pt idx="170">
                  <c:v>18.421492082340801</c:v>
                </c:pt>
                <c:pt idx="171">
                  <c:v>17.5990444184479</c:v>
                </c:pt>
                <c:pt idx="172">
                  <c:v>9.5310509083304797</c:v>
                </c:pt>
                <c:pt idx="173">
                  <c:v>10.392852618186501</c:v>
                </c:pt>
                <c:pt idx="174">
                  <c:v>12.941500199947001</c:v>
                </c:pt>
                <c:pt idx="175">
                  <c:v>5.8732826741731596</c:v>
                </c:pt>
                <c:pt idx="176">
                  <c:v>11.8169596474602</c:v>
                </c:pt>
                <c:pt idx="177">
                  <c:v>7.8884232219072397</c:v>
                </c:pt>
                <c:pt idx="178">
                  <c:v>8.6269632453279499</c:v>
                </c:pt>
                <c:pt idx="179">
                  <c:v>6.7602779895276601</c:v>
                </c:pt>
                <c:pt idx="180">
                  <c:v>7.4258161835489798</c:v>
                </c:pt>
                <c:pt idx="181">
                  <c:v>5.5889167678349798</c:v>
                </c:pt>
                <c:pt idx="182">
                  <c:v>10.4066664547902</c:v>
                </c:pt>
                <c:pt idx="183">
                  <c:v>5.8332341755158499</c:v>
                </c:pt>
                <c:pt idx="184">
                  <c:v>7.3968281605241604</c:v>
                </c:pt>
                <c:pt idx="185">
                  <c:v>5.7384169937779301</c:v>
                </c:pt>
                <c:pt idx="186">
                  <c:v>5.95628318057783</c:v>
                </c:pt>
                <c:pt idx="187">
                  <c:v>6.4183313567525202</c:v>
                </c:pt>
                <c:pt idx="188">
                  <c:v>8.9891964443563293</c:v>
                </c:pt>
                <c:pt idx="189">
                  <c:v>12.2367800810869</c:v>
                </c:pt>
                <c:pt idx="190">
                  <c:v>6.7108888284099999</c:v>
                </c:pt>
                <c:pt idx="191">
                  <c:v>4.8116197481366401</c:v>
                </c:pt>
                <c:pt idx="192">
                  <c:v>6.17134987652706</c:v>
                </c:pt>
                <c:pt idx="193">
                  <c:v>6.6459051166826901</c:v>
                </c:pt>
                <c:pt idx="194">
                  <c:v>15.441791249748199</c:v>
                </c:pt>
                <c:pt idx="195">
                  <c:v>12.6756840097961</c:v>
                </c:pt>
                <c:pt idx="196">
                  <c:v>13.7957177282017</c:v>
                </c:pt>
                <c:pt idx="197">
                  <c:v>12.8623390529741</c:v>
                </c:pt>
                <c:pt idx="198">
                  <c:v>6.4478579594755798</c:v>
                </c:pt>
                <c:pt idx="199">
                  <c:v>19.409294868719201</c:v>
                </c:pt>
                <c:pt idx="200">
                  <c:v>8.5122911569948005</c:v>
                </c:pt>
                <c:pt idx="201">
                  <c:v>13.2910995063366</c:v>
                </c:pt>
                <c:pt idx="202">
                  <c:v>17.360135184406101</c:v>
                </c:pt>
                <c:pt idx="203">
                  <c:v>20.216276803064201</c:v>
                </c:pt>
                <c:pt idx="204">
                  <c:v>14.8580787747473</c:v>
                </c:pt>
                <c:pt idx="205">
                  <c:v>11.881355932949999</c:v>
                </c:pt>
                <c:pt idx="206">
                  <c:v>11.063333963630701</c:v>
                </c:pt>
                <c:pt idx="207">
                  <c:v>13.3484194150547</c:v>
                </c:pt>
                <c:pt idx="208">
                  <c:v>13.494462050386799</c:v>
                </c:pt>
                <c:pt idx="209">
                  <c:v>8.7916230816232996</c:v>
                </c:pt>
                <c:pt idx="210">
                  <c:v>14.4474601084098</c:v>
                </c:pt>
                <c:pt idx="211">
                  <c:v>6.2104481781414398</c:v>
                </c:pt>
                <c:pt idx="212">
                  <c:v>11.509506922062901</c:v>
                </c:pt>
                <c:pt idx="213">
                  <c:v>6.4013022443944303</c:v>
                </c:pt>
                <c:pt idx="214">
                  <c:v>4.3230468469145498</c:v>
                </c:pt>
                <c:pt idx="215">
                  <c:v>7.1543063971732703</c:v>
                </c:pt>
                <c:pt idx="216">
                  <c:v>16.722718451630001</c:v>
                </c:pt>
                <c:pt idx="217">
                  <c:v>17.0882204702901</c:v>
                </c:pt>
                <c:pt idx="218">
                  <c:v>6.9795007737587804</c:v>
                </c:pt>
                <c:pt idx="219">
                  <c:v>4.2768691209194296</c:v>
                </c:pt>
                <c:pt idx="220">
                  <c:v>14.184893475710901</c:v>
                </c:pt>
                <c:pt idx="221">
                  <c:v>12.679914410039499</c:v>
                </c:pt>
                <c:pt idx="222">
                  <c:v>13.839123074598101</c:v>
                </c:pt>
                <c:pt idx="223">
                  <c:v>17.606856590985501</c:v>
                </c:pt>
                <c:pt idx="224">
                  <c:v>11.7642160179768</c:v>
                </c:pt>
                <c:pt idx="225">
                  <c:v>7.0546278699284004</c:v>
                </c:pt>
                <c:pt idx="226">
                  <c:v>13.8729875683334</c:v>
                </c:pt>
                <c:pt idx="227">
                  <c:v>14.3293119073818</c:v>
                </c:pt>
                <c:pt idx="228">
                  <c:v>14.3691407828971</c:v>
                </c:pt>
                <c:pt idx="229">
                  <c:v>12.317775186569</c:v>
                </c:pt>
                <c:pt idx="230">
                  <c:v>15.018632148333401</c:v>
                </c:pt>
                <c:pt idx="231">
                  <c:v>10.300769899039199</c:v>
                </c:pt>
                <c:pt idx="232">
                  <c:v>7.4653251436867096</c:v>
                </c:pt>
                <c:pt idx="233">
                  <c:v>16.149264642535499</c:v>
                </c:pt>
                <c:pt idx="234">
                  <c:v>16.8171189525413</c:v>
                </c:pt>
                <c:pt idx="235">
                  <c:v>13.7435900483419</c:v>
                </c:pt>
                <c:pt idx="236">
                  <c:v>19.453216471353802</c:v>
                </c:pt>
                <c:pt idx="237">
                  <c:v>13.456000484943401</c:v>
                </c:pt>
                <c:pt idx="238">
                  <c:v>12.5949755070782</c:v>
                </c:pt>
                <c:pt idx="239">
                  <c:v>17.649420727345301</c:v>
                </c:pt>
                <c:pt idx="240">
                  <c:v>18.123453392502601</c:v>
                </c:pt>
                <c:pt idx="241">
                  <c:v>12.047980756366</c:v>
                </c:pt>
                <c:pt idx="242">
                  <c:v>6.3171615480469798</c:v>
                </c:pt>
                <c:pt idx="243">
                  <c:v>13.958754809305701</c:v>
                </c:pt>
                <c:pt idx="244">
                  <c:v>19.3566746755649</c:v>
                </c:pt>
                <c:pt idx="245">
                  <c:v>16.494056484394701</c:v>
                </c:pt>
                <c:pt idx="246">
                  <c:v>17.280982042926102</c:v>
                </c:pt>
                <c:pt idx="247">
                  <c:v>10.0361935679518</c:v>
                </c:pt>
                <c:pt idx="248">
                  <c:v>16.623831723336799</c:v>
                </c:pt>
                <c:pt idx="249">
                  <c:v>21.1942212203598</c:v>
                </c:pt>
                <c:pt idx="250">
                  <c:v>19.742396978428999</c:v>
                </c:pt>
                <c:pt idx="251">
                  <c:v>9.4441180164554908</c:v>
                </c:pt>
                <c:pt idx="252">
                  <c:v>15.179687547922899</c:v>
                </c:pt>
                <c:pt idx="253">
                  <c:v>23.8130288129265</c:v>
                </c:pt>
                <c:pt idx="254">
                  <c:v>32.375196363135103</c:v>
                </c:pt>
                <c:pt idx="255">
                  <c:v>7.0942025397675099</c:v>
                </c:pt>
                <c:pt idx="256">
                  <c:v>24.102206463262402</c:v>
                </c:pt>
                <c:pt idx="257">
                  <c:v>17.686136811260798</c:v>
                </c:pt>
                <c:pt idx="258">
                  <c:v>16.212566920831001</c:v>
                </c:pt>
                <c:pt idx="259">
                  <c:v>12.961748774736799</c:v>
                </c:pt>
                <c:pt idx="260">
                  <c:v>11.373479687528199</c:v>
                </c:pt>
                <c:pt idx="261">
                  <c:v>12.963138180735401</c:v>
                </c:pt>
                <c:pt idx="262">
                  <c:v>29.176769719242898</c:v>
                </c:pt>
                <c:pt idx="263">
                  <c:v>20.0275262162742</c:v>
                </c:pt>
                <c:pt idx="264">
                  <c:v>7.4233869787789803</c:v>
                </c:pt>
                <c:pt idx="265">
                  <c:v>10.6625826065666</c:v>
                </c:pt>
                <c:pt idx="266">
                  <c:v>15.257605310716199</c:v>
                </c:pt>
                <c:pt idx="267">
                  <c:v>16.8095417295396</c:v>
                </c:pt>
                <c:pt idx="268">
                  <c:v>27.849916576818401</c:v>
                </c:pt>
                <c:pt idx="269">
                  <c:v>18.143225349129001</c:v>
                </c:pt>
                <c:pt idx="270">
                  <c:v>22.3780757368209</c:v>
                </c:pt>
                <c:pt idx="271">
                  <c:v>11.396853554490599</c:v>
                </c:pt>
                <c:pt idx="272">
                  <c:v>32.689617920054701</c:v>
                </c:pt>
                <c:pt idx="273">
                  <c:v>18.785823548644</c:v>
                </c:pt>
                <c:pt idx="274">
                  <c:v>13.1842161186417</c:v>
                </c:pt>
                <c:pt idx="275">
                  <c:v>8.6480635400674899</c:v>
                </c:pt>
                <c:pt idx="276">
                  <c:v>9.2207757097827105</c:v>
                </c:pt>
                <c:pt idx="277">
                  <c:v>15.475424144544</c:v>
                </c:pt>
                <c:pt idx="278">
                  <c:v>24.846250093091601</c:v>
                </c:pt>
                <c:pt idx="279">
                  <c:v>28.8349540452299</c:v>
                </c:pt>
                <c:pt idx="280">
                  <c:v>22.381226934231901</c:v>
                </c:pt>
                <c:pt idx="281">
                  <c:v>11.067513740909</c:v>
                </c:pt>
                <c:pt idx="282">
                  <c:v>4.8427170653363998</c:v>
                </c:pt>
                <c:pt idx="283">
                  <c:v>13.462854390631</c:v>
                </c:pt>
                <c:pt idx="284">
                  <c:v>24.778788591330201</c:v>
                </c:pt>
                <c:pt idx="285">
                  <c:v>15.989348511475701</c:v>
                </c:pt>
                <c:pt idx="286">
                  <c:v>5.4655117281513999</c:v>
                </c:pt>
                <c:pt idx="287">
                  <c:v>9.3108144284296692</c:v>
                </c:pt>
                <c:pt idx="288">
                  <c:v>18.476518970929099</c:v>
                </c:pt>
                <c:pt idx="289">
                  <c:v>18.230591190691499</c:v>
                </c:pt>
                <c:pt idx="290">
                  <c:v>12.5170412106556</c:v>
                </c:pt>
                <c:pt idx="291">
                  <c:v>10.542855516959699</c:v>
                </c:pt>
                <c:pt idx="292">
                  <c:v>8.8521637489675093</c:v>
                </c:pt>
                <c:pt idx="293">
                  <c:v>9.1665077754677604</c:v>
                </c:pt>
                <c:pt idx="294">
                  <c:v>11.0999082940506</c:v>
                </c:pt>
                <c:pt idx="295">
                  <c:v>10.252439811691801</c:v>
                </c:pt>
                <c:pt idx="296">
                  <c:v>2.6259311438769499</c:v>
                </c:pt>
                <c:pt idx="297">
                  <c:v>7.9649595428556497</c:v>
                </c:pt>
                <c:pt idx="298">
                  <c:v>4.5543348540735602</c:v>
                </c:pt>
                <c:pt idx="299">
                  <c:v>8.8087476944508296</c:v>
                </c:pt>
                <c:pt idx="300">
                  <c:v>9.6226260204816505</c:v>
                </c:pt>
                <c:pt idx="301">
                  <c:v>13.3824515253191</c:v>
                </c:pt>
                <c:pt idx="302">
                  <c:v>18.531095831177801</c:v>
                </c:pt>
                <c:pt idx="303">
                  <c:v>21.434291333882701</c:v>
                </c:pt>
                <c:pt idx="304">
                  <c:v>7.5637172585282597</c:v>
                </c:pt>
                <c:pt idx="305">
                  <c:v>10.839697958454099</c:v>
                </c:pt>
                <c:pt idx="306">
                  <c:v>8.1432149535742209</c:v>
                </c:pt>
                <c:pt idx="307">
                  <c:v>11.441277025401901</c:v>
                </c:pt>
                <c:pt idx="308">
                  <c:v>15.923180377542399</c:v>
                </c:pt>
                <c:pt idx="309">
                  <c:v>7.8219675475901598</c:v>
                </c:pt>
                <c:pt idx="310">
                  <c:v>15.013834902305801</c:v>
                </c:pt>
                <c:pt idx="311">
                  <c:v>23.165840531631801</c:v>
                </c:pt>
                <c:pt idx="312">
                  <c:v>11.1836068836158</c:v>
                </c:pt>
                <c:pt idx="313">
                  <c:v>17.483069040087699</c:v>
                </c:pt>
                <c:pt idx="314">
                  <c:v>5.4847732707420498</c:v>
                </c:pt>
                <c:pt idx="315">
                  <c:v>16.766541016029802</c:v>
                </c:pt>
                <c:pt idx="316">
                  <c:v>8.8585594036893998</c:v>
                </c:pt>
                <c:pt idx="317">
                  <c:v>18.3142916860069</c:v>
                </c:pt>
                <c:pt idx="318">
                  <c:v>11.760776672220301</c:v>
                </c:pt>
                <c:pt idx="319">
                  <c:v>12.7213820514741</c:v>
                </c:pt>
                <c:pt idx="320">
                  <c:v>2.8226789106524999</c:v>
                </c:pt>
                <c:pt idx="321">
                  <c:v>11.266222240448499</c:v>
                </c:pt>
                <c:pt idx="322">
                  <c:v>10.8089906767794</c:v>
                </c:pt>
                <c:pt idx="323">
                  <c:v>5.5246082745322997</c:v>
                </c:pt>
                <c:pt idx="324">
                  <c:v>6.1848098765952297</c:v>
                </c:pt>
                <c:pt idx="325">
                  <c:v>25.549389029824098</c:v>
                </c:pt>
                <c:pt idx="326">
                  <c:v>6.9567713921280498</c:v>
                </c:pt>
                <c:pt idx="327">
                  <c:v>8.6114167703678692</c:v>
                </c:pt>
                <c:pt idx="328">
                  <c:v>6.8563068390314497</c:v>
                </c:pt>
                <c:pt idx="329">
                  <c:v>5.6107886280807504</c:v>
                </c:pt>
                <c:pt idx="330">
                  <c:v>4.4947226173569597</c:v>
                </c:pt>
                <c:pt idx="331">
                  <c:v>4.8451051481399796</c:v>
                </c:pt>
                <c:pt idx="332">
                  <c:v>7.4265269914233896</c:v>
                </c:pt>
                <c:pt idx="333">
                  <c:v>7.2361009286520401</c:v>
                </c:pt>
                <c:pt idx="334">
                  <c:v>2.08471849312193</c:v>
                </c:pt>
                <c:pt idx="335">
                  <c:v>10.9619912258817</c:v>
                </c:pt>
                <c:pt idx="336">
                  <c:v>10.077447716556</c:v>
                </c:pt>
                <c:pt idx="337">
                  <c:v>7.2535870680176897</c:v>
                </c:pt>
                <c:pt idx="338">
                  <c:v>13.445940147279799</c:v>
                </c:pt>
                <c:pt idx="339">
                  <c:v>14.837064466301401</c:v>
                </c:pt>
                <c:pt idx="340">
                  <c:v>13.947899166724101</c:v>
                </c:pt>
                <c:pt idx="341">
                  <c:v>11.419470585428099</c:v>
                </c:pt>
                <c:pt idx="342">
                  <c:v>7.3937762511483696</c:v>
                </c:pt>
                <c:pt idx="343">
                  <c:v>15.9889552753912</c:v>
                </c:pt>
                <c:pt idx="344">
                  <c:v>12.3405795786911</c:v>
                </c:pt>
                <c:pt idx="345">
                  <c:v>3.9403713008274401</c:v>
                </c:pt>
                <c:pt idx="346">
                  <c:v>15.924476473184599</c:v>
                </c:pt>
                <c:pt idx="347">
                  <c:v>9.3667437641956699</c:v>
                </c:pt>
                <c:pt idx="348">
                  <c:v>7.7097602611363003</c:v>
                </c:pt>
                <c:pt idx="349">
                  <c:v>8.71266242727852</c:v>
                </c:pt>
                <c:pt idx="350">
                  <c:v>9.8698910862689999</c:v>
                </c:pt>
                <c:pt idx="351">
                  <c:v>8.9562016761921495</c:v>
                </c:pt>
                <c:pt idx="352">
                  <c:v>8.5976078034312895</c:v>
                </c:pt>
                <c:pt idx="353">
                  <c:v>9.0336527312280204</c:v>
                </c:pt>
                <c:pt idx="354">
                  <c:v>14.257106109534799</c:v>
                </c:pt>
                <c:pt idx="355">
                  <c:v>11.640049097328401</c:v>
                </c:pt>
                <c:pt idx="356">
                  <c:v>11.640049097328401</c:v>
                </c:pt>
                <c:pt idx="357">
                  <c:v>10.2683609959764</c:v>
                </c:pt>
                <c:pt idx="358">
                  <c:v>3.73071287344104</c:v>
                </c:pt>
                <c:pt idx="359">
                  <c:v>5.7684160341182604</c:v>
                </c:pt>
                <c:pt idx="360">
                  <c:v>10.4496311700172</c:v>
                </c:pt>
                <c:pt idx="361">
                  <c:v>7.4978633500413201</c:v>
                </c:pt>
                <c:pt idx="362">
                  <c:v>8.9796980188185103</c:v>
                </c:pt>
                <c:pt idx="363">
                  <c:v>8.9823514751068707</c:v>
                </c:pt>
                <c:pt idx="364">
                  <c:v>13.698618034015</c:v>
                </c:pt>
                <c:pt idx="365">
                  <c:v>9.1248178600215599</c:v>
                </c:pt>
                <c:pt idx="366">
                  <c:v>14.4898320147497</c:v>
                </c:pt>
                <c:pt idx="367">
                  <c:v>11.696563924640101</c:v>
                </c:pt>
                <c:pt idx="368">
                  <c:v>12.424268117655201</c:v>
                </c:pt>
                <c:pt idx="369">
                  <c:v>4.27308841524769</c:v>
                </c:pt>
                <c:pt idx="370">
                  <c:v>13.671748451782101</c:v>
                </c:pt>
                <c:pt idx="371">
                  <c:v>13.978640771996</c:v>
                </c:pt>
                <c:pt idx="372">
                  <c:v>7.9453856435022097</c:v>
                </c:pt>
                <c:pt idx="373">
                  <c:v>7.7555451454696396</c:v>
                </c:pt>
                <c:pt idx="374">
                  <c:v>8.7715800490336999</c:v>
                </c:pt>
                <c:pt idx="375">
                  <c:v>5.1007604163979803</c:v>
                </c:pt>
                <c:pt idx="376">
                  <c:v>6.2581514222656196</c:v>
                </c:pt>
                <c:pt idx="377">
                  <c:v>5.3756257262733502</c:v>
                </c:pt>
                <c:pt idx="378">
                  <c:v>13.1321068779282</c:v>
                </c:pt>
                <c:pt idx="379">
                  <c:v>11.474599859518699</c:v>
                </c:pt>
                <c:pt idx="380">
                  <c:v>7.1130369470575197</c:v>
                </c:pt>
                <c:pt idx="381">
                  <c:v>6.7465122348238999</c:v>
                </c:pt>
                <c:pt idx="382">
                  <c:v>12.629954813588199</c:v>
                </c:pt>
                <c:pt idx="383">
                  <c:v>8.3442964936659294</c:v>
                </c:pt>
                <c:pt idx="384">
                  <c:v>4.2653673885361698</c:v>
                </c:pt>
                <c:pt idx="385">
                  <c:v>7.8954757242823801</c:v>
                </c:pt>
                <c:pt idx="386">
                  <c:v>10.569550231967099</c:v>
                </c:pt>
                <c:pt idx="387">
                  <c:v>11.792909449291299</c:v>
                </c:pt>
                <c:pt idx="388">
                  <c:v>7.3277202336356604</c:v>
                </c:pt>
                <c:pt idx="389">
                  <c:v>9.2120071189595301</c:v>
                </c:pt>
                <c:pt idx="390">
                  <c:v>4.6215261674783896</c:v>
                </c:pt>
                <c:pt idx="391">
                  <c:v>3.9832599043683699</c:v>
                </c:pt>
                <c:pt idx="392">
                  <c:v>5.6410119391838398</c:v>
                </c:pt>
                <c:pt idx="393">
                  <c:v>5.4420050775464297</c:v>
                </c:pt>
                <c:pt idx="394">
                  <c:v>6.0990771680371703</c:v>
                </c:pt>
                <c:pt idx="395">
                  <c:v>4.7633459121179698</c:v>
                </c:pt>
                <c:pt idx="396">
                  <c:v>11.044990235064301</c:v>
                </c:pt>
                <c:pt idx="397">
                  <c:v>5.50730161596882</c:v>
                </c:pt>
                <c:pt idx="398">
                  <c:v>4.7056056970576199</c:v>
                </c:pt>
                <c:pt idx="399">
                  <c:v>4.7215656591834003</c:v>
                </c:pt>
                <c:pt idx="400">
                  <c:v>5.4102763444170403</c:v>
                </c:pt>
                <c:pt idx="401">
                  <c:v>6.3345975437480897</c:v>
                </c:pt>
                <c:pt idx="402">
                  <c:v>6.1077188783963603</c:v>
                </c:pt>
                <c:pt idx="403">
                  <c:v>17.069383562735499</c:v>
                </c:pt>
                <c:pt idx="404">
                  <c:v>20.297364164072299</c:v>
                </c:pt>
                <c:pt idx="405">
                  <c:v>7.1027010736102802</c:v>
                </c:pt>
                <c:pt idx="406">
                  <c:v>9.8693952520599808</c:v>
                </c:pt>
                <c:pt idx="407">
                  <c:v>7.6633127918306103</c:v>
                </c:pt>
                <c:pt idx="408">
                  <c:v>9.3312298231891297</c:v>
                </c:pt>
                <c:pt idx="409">
                  <c:v>4.5300733594159999</c:v>
                </c:pt>
                <c:pt idx="410">
                  <c:v>5.5126753627304099</c:v>
                </c:pt>
                <c:pt idx="411">
                  <c:v>5.6967256616087996</c:v>
                </c:pt>
                <c:pt idx="412">
                  <c:v>6.6825364568833301</c:v>
                </c:pt>
                <c:pt idx="413">
                  <c:v>7.9392994988540799</c:v>
                </c:pt>
                <c:pt idx="414">
                  <c:v>4.5996559863448203</c:v>
                </c:pt>
                <c:pt idx="415">
                  <c:v>9.6315532845549896</c:v>
                </c:pt>
                <c:pt idx="416">
                  <c:v>6.1490529317926104</c:v>
                </c:pt>
                <c:pt idx="417">
                  <c:v>9.3828683859089708</c:v>
                </c:pt>
                <c:pt idx="418">
                  <c:v>6.2339155540737297</c:v>
                </c:pt>
                <c:pt idx="419">
                  <c:v>9.3220503190666193</c:v>
                </c:pt>
                <c:pt idx="420">
                  <c:v>13.6261643123651</c:v>
                </c:pt>
                <c:pt idx="421">
                  <c:v>9.1452764160784206</c:v>
                </c:pt>
                <c:pt idx="422">
                  <c:v>6.9195384144003098</c:v>
                </c:pt>
                <c:pt idx="423">
                  <c:v>5.7351206682147904</c:v>
                </c:pt>
                <c:pt idx="424">
                  <c:v>9.4952687472910497</c:v>
                </c:pt>
                <c:pt idx="425">
                  <c:v>8.7800684205326807</c:v>
                </c:pt>
                <c:pt idx="426">
                  <c:v>6.05825531621901</c:v>
                </c:pt>
                <c:pt idx="427">
                  <c:v>5.8692488913035703</c:v>
                </c:pt>
                <c:pt idx="428">
                  <c:v>7.4989080688220602</c:v>
                </c:pt>
                <c:pt idx="429">
                  <c:v>5.7076666008137398</c:v>
                </c:pt>
                <c:pt idx="430">
                  <c:v>10.1827266314548</c:v>
                </c:pt>
                <c:pt idx="431">
                  <c:v>6.4458625293330103</c:v>
                </c:pt>
                <c:pt idx="432">
                  <c:v>5.8428228615893403</c:v>
                </c:pt>
                <c:pt idx="433">
                  <c:v>6.7151040219187497</c:v>
                </c:pt>
                <c:pt idx="434">
                  <c:v>9.3329999487373101</c:v>
                </c:pt>
                <c:pt idx="435">
                  <c:v>6.1703154784944099</c:v>
                </c:pt>
                <c:pt idx="436">
                  <c:v>7.6483488915853899</c:v>
                </c:pt>
                <c:pt idx="437">
                  <c:v>5.3217581169298098</c:v>
                </c:pt>
                <c:pt idx="438">
                  <c:v>8.1979310251237791</c:v>
                </c:pt>
                <c:pt idx="439">
                  <c:v>8.3726108061508402</c:v>
                </c:pt>
                <c:pt idx="440">
                  <c:v>4.90076481957409</c:v>
                </c:pt>
                <c:pt idx="441">
                  <c:v>6.2207221320723898</c:v>
                </c:pt>
                <c:pt idx="442">
                  <c:v>16.358552544582501</c:v>
                </c:pt>
                <c:pt idx="443">
                  <c:v>7.1371845181856202</c:v>
                </c:pt>
                <c:pt idx="444">
                  <c:v>8.3000553173390408</c:v>
                </c:pt>
                <c:pt idx="445">
                  <c:v>5.5601194829652396</c:v>
                </c:pt>
                <c:pt idx="446">
                  <c:v>10.4556175079956</c:v>
                </c:pt>
                <c:pt idx="447">
                  <c:v>7.76702076377555</c:v>
                </c:pt>
                <c:pt idx="448">
                  <c:v>9.7029338094093607</c:v>
                </c:pt>
                <c:pt idx="449">
                  <c:v>7.3464974651981603</c:v>
                </c:pt>
                <c:pt idx="450">
                  <c:v>5.8473690148886099</c:v>
                </c:pt>
                <c:pt idx="451">
                  <c:v>8.2891286288053703</c:v>
                </c:pt>
                <c:pt idx="452">
                  <c:v>16.315189011429599</c:v>
                </c:pt>
                <c:pt idx="453">
                  <c:v>19.080332864611702</c:v>
                </c:pt>
                <c:pt idx="454">
                  <c:v>4.8496654572052602</c:v>
                </c:pt>
                <c:pt idx="455">
                  <c:v>4.2612679756129603</c:v>
                </c:pt>
                <c:pt idx="456">
                  <c:v>5.8509294193458503</c:v>
                </c:pt>
                <c:pt idx="457">
                  <c:v>12.1472481811974</c:v>
                </c:pt>
                <c:pt idx="458">
                  <c:v>11.1796055959112</c:v>
                </c:pt>
                <c:pt idx="459">
                  <c:v>10.5854525504515</c:v>
                </c:pt>
                <c:pt idx="460">
                  <c:v>3.2025787009031101</c:v>
                </c:pt>
                <c:pt idx="461">
                  <c:v>6.9633829659369297</c:v>
                </c:pt>
                <c:pt idx="462">
                  <c:v>15.430025321278601</c:v>
                </c:pt>
                <c:pt idx="463">
                  <c:v>11.7582725252011</c:v>
                </c:pt>
                <c:pt idx="464">
                  <c:v>11.6325374321705</c:v>
                </c:pt>
                <c:pt idx="465">
                  <c:v>5.5747771504553896</c:v>
                </c:pt>
                <c:pt idx="466">
                  <c:v>10.668026596628399</c:v>
                </c:pt>
                <c:pt idx="467">
                  <c:v>5.7967683513272297</c:v>
                </c:pt>
                <c:pt idx="468">
                  <c:v>4.1580128595604702</c:v>
                </c:pt>
                <c:pt idx="469">
                  <c:v>4.7168976945518697</c:v>
                </c:pt>
                <c:pt idx="470">
                  <c:v>4.1694835498943501</c:v>
                </c:pt>
                <c:pt idx="471">
                  <c:v>20.652587538079601</c:v>
                </c:pt>
                <c:pt idx="472">
                  <c:v>19.894033176979502</c:v>
                </c:pt>
                <c:pt idx="473">
                  <c:v>14.318183952053699</c:v>
                </c:pt>
                <c:pt idx="474">
                  <c:v>10.579471500617201</c:v>
                </c:pt>
                <c:pt idx="475">
                  <c:v>8.48009457944557</c:v>
                </c:pt>
                <c:pt idx="476">
                  <c:v>6.9149061910872502</c:v>
                </c:pt>
                <c:pt idx="477">
                  <c:v>9.9171122341467992</c:v>
                </c:pt>
                <c:pt idx="478">
                  <c:v>8.0489937737751998</c:v>
                </c:pt>
                <c:pt idx="479">
                  <c:v>9.8967593878741198</c:v>
                </c:pt>
                <c:pt idx="480">
                  <c:v>5.9723573040479101</c:v>
                </c:pt>
                <c:pt idx="481">
                  <c:v>5.6336697185069902</c:v>
                </c:pt>
                <c:pt idx="482">
                  <c:v>10.2510993938933</c:v>
                </c:pt>
                <c:pt idx="483">
                  <c:v>10.5457130166946</c:v>
                </c:pt>
                <c:pt idx="484">
                  <c:v>5.2499322390501399</c:v>
                </c:pt>
                <c:pt idx="485">
                  <c:v>4.9884614983214597</c:v>
                </c:pt>
                <c:pt idx="486">
                  <c:v>10.4039455578356</c:v>
                </c:pt>
                <c:pt idx="487">
                  <c:v>13.214909625166801</c:v>
                </c:pt>
                <c:pt idx="488">
                  <c:v>5.7651157550155698</c:v>
                </c:pt>
                <c:pt idx="489">
                  <c:v>6.4126086341115798</c:v>
                </c:pt>
                <c:pt idx="490">
                  <c:v>6.22938246635794</c:v>
                </c:pt>
                <c:pt idx="491">
                  <c:v>6.1715372927309202</c:v>
                </c:pt>
                <c:pt idx="492">
                  <c:v>6.97286157798567</c:v>
                </c:pt>
                <c:pt idx="493">
                  <c:v>4.7136799006598</c:v>
                </c:pt>
                <c:pt idx="494">
                  <c:v>6.0332740788287698</c:v>
                </c:pt>
                <c:pt idx="495">
                  <c:v>5.7393879645208603</c:v>
                </c:pt>
                <c:pt idx="496">
                  <c:v>5.4219065524217704</c:v>
                </c:pt>
                <c:pt idx="497">
                  <c:v>9.8229638975935298</c:v>
                </c:pt>
                <c:pt idx="498">
                  <c:v>4.0331500515053298</c:v>
                </c:pt>
                <c:pt idx="499">
                  <c:v>5.0015446670797896</c:v>
                </c:pt>
                <c:pt idx="500">
                  <c:v>4.8659665419560598</c:v>
                </c:pt>
                <c:pt idx="501">
                  <c:v>7.0307273670894599</c:v>
                </c:pt>
                <c:pt idx="502">
                  <c:v>7.5544908364640797</c:v>
                </c:pt>
                <c:pt idx="503">
                  <c:v>12.060130322255601</c:v>
                </c:pt>
                <c:pt idx="504">
                  <c:v>4.7765166937911898</c:v>
                </c:pt>
                <c:pt idx="505">
                  <c:v>5.6987548986519601</c:v>
                </c:pt>
                <c:pt idx="506">
                  <c:v>7.36950254864339</c:v>
                </c:pt>
                <c:pt idx="507">
                  <c:v>6.6596907373163097</c:v>
                </c:pt>
                <c:pt idx="508">
                  <c:v>4.23065673603148</c:v>
                </c:pt>
                <c:pt idx="509">
                  <c:v>7.9682017633974898</c:v>
                </c:pt>
                <c:pt idx="510">
                  <c:v>6.2748589911461998</c:v>
                </c:pt>
                <c:pt idx="511">
                  <c:v>4.8303520362146903</c:v>
                </c:pt>
                <c:pt idx="512">
                  <c:v>7.8132177436423298</c:v>
                </c:pt>
                <c:pt idx="513">
                  <c:v>8.6996423878133697</c:v>
                </c:pt>
                <c:pt idx="514">
                  <c:v>4.96983703824207</c:v>
                </c:pt>
                <c:pt idx="515">
                  <c:v>21.4345258570076</c:v>
                </c:pt>
                <c:pt idx="516">
                  <c:v>13.911211123853001</c:v>
                </c:pt>
                <c:pt idx="517">
                  <c:v>6.1256425783731903</c:v>
                </c:pt>
                <c:pt idx="518">
                  <c:v>5.3183882154128197</c:v>
                </c:pt>
                <c:pt idx="519">
                  <c:v>4.2663367955153904</c:v>
                </c:pt>
                <c:pt idx="520">
                  <c:v>5.0858554662461302</c:v>
                </c:pt>
                <c:pt idx="521">
                  <c:v>6.3030641939141301</c:v>
                </c:pt>
                <c:pt idx="522">
                  <c:v>15.3922225971275</c:v>
                </c:pt>
                <c:pt idx="523">
                  <c:v>4.8936145802102704</c:v>
                </c:pt>
                <c:pt idx="524">
                  <c:v>4.62511226065633</c:v>
                </c:pt>
                <c:pt idx="525">
                  <c:v>5.0148785460478296</c:v>
                </c:pt>
                <c:pt idx="526">
                  <c:v>7.4087765050719003</c:v>
                </c:pt>
                <c:pt idx="527">
                  <c:v>6.1569995103801398</c:v>
                </c:pt>
                <c:pt idx="528">
                  <c:v>4.8761899562395499</c:v>
                </c:pt>
                <c:pt idx="529">
                  <c:v>5.8606190919294097</c:v>
                </c:pt>
                <c:pt idx="530">
                  <c:v>9.1930450923318094</c:v>
                </c:pt>
                <c:pt idx="531">
                  <c:v>3.91278659208171</c:v>
                </c:pt>
                <c:pt idx="532">
                  <c:v>5.5414642653622197</c:v>
                </c:pt>
                <c:pt idx="533">
                  <c:v>11.711520541235901</c:v>
                </c:pt>
                <c:pt idx="534">
                  <c:v>5.7521717327111102</c:v>
                </c:pt>
                <c:pt idx="535">
                  <c:v>5.5153329902461596</c:v>
                </c:pt>
                <c:pt idx="536">
                  <c:v>4.87366781135196</c:v>
                </c:pt>
                <c:pt idx="537">
                  <c:v>8.9764136356811406</c:v>
                </c:pt>
                <c:pt idx="538">
                  <c:v>13.1882065415789</c:v>
                </c:pt>
                <c:pt idx="539">
                  <c:v>14.006001169188099</c:v>
                </c:pt>
                <c:pt idx="540">
                  <c:v>3.86732566347778</c:v>
                </c:pt>
                <c:pt idx="541">
                  <c:v>9.7244554101238894</c:v>
                </c:pt>
                <c:pt idx="542">
                  <c:v>8.7667171252141092</c:v>
                </c:pt>
                <c:pt idx="543">
                  <c:v>4.6288936736230299</c:v>
                </c:pt>
                <c:pt idx="544">
                  <c:v>7.8579449753660304</c:v>
                </c:pt>
                <c:pt idx="545">
                  <c:v>7.7444910135496796</c:v>
                </c:pt>
                <c:pt idx="546">
                  <c:v>4.7983396883492402</c:v>
                </c:pt>
                <c:pt idx="547">
                  <c:v>9.8390123417960798</c:v>
                </c:pt>
                <c:pt idx="548">
                  <c:v>5.9139743555440996</c:v>
                </c:pt>
                <c:pt idx="549">
                  <c:v>9.2743285983897703</c:v>
                </c:pt>
                <c:pt idx="550">
                  <c:v>4.6914047670702104</c:v>
                </c:pt>
                <c:pt idx="551">
                  <c:v>8.1476883584533706</c:v>
                </c:pt>
                <c:pt idx="552">
                  <c:v>7.1086767577330603</c:v>
                </c:pt>
                <c:pt idx="553">
                  <c:v>5.1751474509685496</c:v>
                </c:pt>
                <c:pt idx="554">
                  <c:v>8.8254372316997305</c:v>
                </c:pt>
                <c:pt idx="555">
                  <c:v>11.0318623337544</c:v>
                </c:pt>
                <c:pt idx="556">
                  <c:v>4.57843163145197</c:v>
                </c:pt>
                <c:pt idx="557">
                  <c:v>5.1530355346689998</c:v>
                </c:pt>
                <c:pt idx="558">
                  <c:v>8.6733694478700603</c:v>
                </c:pt>
                <c:pt idx="559">
                  <c:v>12.6006018194575</c:v>
                </c:pt>
                <c:pt idx="560">
                  <c:v>9.0602669364281692</c:v>
                </c:pt>
                <c:pt idx="561">
                  <c:v>5.5203291830394097</c:v>
                </c:pt>
                <c:pt idx="562">
                  <c:v>6.0513443862271501</c:v>
                </c:pt>
                <c:pt idx="563">
                  <c:v>5.6607587726482098</c:v>
                </c:pt>
                <c:pt idx="564">
                  <c:v>7.3613793664568101</c:v>
                </c:pt>
                <c:pt idx="565">
                  <c:v>4.0750274476919799</c:v>
                </c:pt>
                <c:pt idx="566">
                  <c:v>5.92317286533165</c:v>
                </c:pt>
                <c:pt idx="567">
                  <c:v>8.1655430814182601</c:v>
                </c:pt>
                <c:pt idx="568">
                  <c:v>9.3767021628094795</c:v>
                </c:pt>
                <c:pt idx="569">
                  <c:v>6.3710083338218997</c:v>
                </c:pt>
                <c:pt idx="570">
                  <c:v>5.2347195328277198</c:v>
                </c:pt>
                <c:pt idx="571">
                  <c:v>8.7212381624696693</c:v>
                </c:pt>
                <c:pt idx="572">
                  <c:v>6.4674394834196303</c:v>
                </c:pt>
                <c:pt idx="573">
                  <c:v>8.5114301292683301</c:v>
                </c:pt>
                <c:pt idx="574">
                  <c:v>6.9425765005387596</c:v>
                </c:pt>
                <c:pt idx="575">
                  <c:v>5.4097463438248399</c:v>
                </c:pt>
                <c:pt idx="576">
                  <c:v>11.830243328407599</c:v>
                </c:pt>
                <c:pt idx="577">
                  <c:v>9.8337578656518296</c:v>
                </c:pt>
                <c:pt idx="578">
                  <c:v>9.8370099939232407</c:v>
                </c:pt>
                <c:pt idx="579">
                  <c:v>4.7411821071617499</c:v>
                </c:pt>
                <c:pt idx="580">
                  <c:v>6.9494322114243596</c:v>
                </c:pt>
                <c:pt idx="581">
                  <c:v>9.8865940992721395</c:v>
                </c:pt>
                <c:pt idx="582">
                  <c:v>7.4430728269108899</c:v>
                </c:pt>
                <c:pt idx="583">
                  <c:v>6.8153725745449902</c:v>
                </c:pt>
                <c:pt idx="584">
                  <c:v>5.0525698485450903</c:v>
                </c:pt>
                <c:pt idx="585">
                  <c:v>8.7909483444920404</c:v>
                </c:pt>
                <c:pt idx="586">
                  <c:v>6.8904548523190101</c:v>
                </c:pt>
                <c:pt idx="587">
                  <c:v>8.8271920972497195</c:v>
                </c:pt>
                <c:pt idx="588">
                  <c:v>10.004983765937</c:v>
                </c:pt>
                <c:pt idx="589">
                  <c:v>11.788541184351599</c:v>
                </c:pt>
                <c:pt idx="590">
                  <c:v>7.4514020895247901</c:v>
                </c:pt>
                <c:pt idx="591">
                  <c:v>6.5701697045174097</c:v>
                </c:pt>
                <c:pt idx="592">
                  <c:v>8.8195790846884705</c:v>
                </c:pt>
                <c:pt idx="593">
                  <c:v>11.4824849862486</c:v>
                </c:pt>
                <c:pt idx="594">
                  <c:v>5.2339394014798399</c:v>
                </c:pt>
                <c:pt idx="595">
                  <c:v>8.0083218244594896</c:v>
                </c:pt>
                <c:pt idx="596">
                  <c:v>8.3128661961570796</c:v>
                </c:pt>
                <c:pt idx="597">
                  <c:v>10.0167662563227</c:v>
                </c:pt>
                <c:pt idx="598">
                  <c:v>8.4785662743264094</c:v>
                </c:pt>
                <c:pt idx="599">
                  <c:v>17.5851166122997</c:v>
                </c:pt>
                <c:pt idx="600">
                  <c:v>14.2977364330534</c:v>
                </c:pt>
                <c:pt idx="601">
                  <c:v>7.9220624674581703</c:v>
                </c:pt>
                <c:pt idx="602">
                  <c:v>12.120700852289</c:v>
                </c:pt>
                <c:pt idx="603">
                  <c:v>14.158248004489201</c:v>
                </c:pt>
                <c:pt idx="604">
                  <c:v>5.22416594212606</c:v>
                </c:pt>
                <c:pt idx="605">
                  <c:v>9.09284262696168</c:v>
                </c:pt>
                <c:pt idx="606">
                  <c:v>6.8596126571890599</c:v>
                </c:pt>
                <c:pt idx="607">
                  <c:v>9.2351045599003907</c:v>
                </c:pt>
                <c:pt idx="608">
                  <c:v>9.0097654303271</c:v>
                </c:pt>
                <c:pt idx="609">
                  <c:v>11.518681843360699</c:v>
                </c:pt>
                <c:pt idx="610">
                  <c:v>14.038785888635401</c:v>
                </c:pt>
                <c:pt idx="611">
                  <c:v>5.3521239194653996</c:v>
                </c:pt>
                <c:pt idx="612">
                  <c:v>8.7274066364838099</c:v>
                </c:pt>
                <c:pt idx="613">
                  <c:v>23.752071185538899</c:v>
                </c:pt>
                <c:pt idx="614">
                  <c:v>8.6242756709022892</c:v>
                </c:pt>
                <c:pt idx="615">
                  <c:v>14.4226516736266</c:v>
                </c:pt>
                <c:pt idx="616">
                  <c:v>10.172071975572401</c:v>
                </c:pt>
                <c:pt idx="617">
                  <c:v>7.34990820883848</c:v>
                </c:pt>
                <c:pt idx="618">
                  <c:v>5.2893311805351502</c:v>
                </c:pt>
                <c:pt idx="619">
                  <c:v>8.1426775796709894</c:v>
                </c:pt>
                <c:pt idx="620">
                  <c:v>5.3866329469583203</c:v>
                </c:pt>
                <c:pt idx="621">
                  <c:v>5.1318286288552404</c:v>
                </c:pt>
                <c:pt idx="622">
                  <c:v>17.2156856239117</c:v>
                </c:pt>
                <c:pt idx="623">
                  <c:v>5.1240717949908703</c:v>
                </c:pt>
                <c:pt idx="624">
                  <c:v>5.2458399360935797</c:v>
                </c:pt>
                <c:pt idx="625">
                  <c:v>10.214888569371</c:v>
                </c:pt>
                <c:pt idx="626">
                  <c:v>8.1412450579406901</c:v>
                </c:pt>
                <c:pt idx="627">
                  <c:v>7.6185803439145596</c:v>
                </c:pt>
                <c:pt idx="628">
                  <c:v>4.0959610957560297</c:v>
                </c:pt>
                <c:pt idx="629">
                  <c:v>8.6515964896647102</c:v>
                </c:pt>
                <c:pt idx="630">
                  <c:v>8.2273533773731398</c:v>
                </c:pt>
                <c:pt idx="631">
                  <c:v>17.2823306303866</c:v>
                </c:pt>
                <c:pt idx="632">
                  <c:v>6.6478901684379004</c:v>
                </c:pt>
                <c:pt idx="633">
                  <c:v>5.0616512016895499</c:v>
                </c:pt>
                <c:pt idx="634">
                  <c:v>6.5086736652753103</c:v>
                </c:pt>
                <c:pt idx="635">
                  <c:v>6.7270877501737898</c:v>
                </c:pt>
                <c:pt idx="636">
                  <c:v>16.8890993802606</c:v>
                </c:pt>
                <c:pt idx="637">
                  <c:v>5.5039690893455999</c:v>
                </c:pt>
                <c:pt idx="638">
                  <c:v>7.1271632233528601</c:v>
                </c:pt>
                <c:pt idx="639">
                  <c:v>4.9472668315161101</c:v>
                </c:pt>
                <c:pt idx="640">
                  <c:v>8.1556787931000194</c:v>
                </c:pt>
                <c:pt idx="641">
                  <c:v>9.8128274708281396</c:v>
                </c:pt>
                <c:pt idx="642">
                  <c:v>6.9407132949621699</c:v>
                </c:pt>
                <c:pt idx="643">
                  <c:v>6.0163109310351297</c:v>
                </c:pt>
                <c:pt idx="644">
                  <c:v>3.7376473778108501</c:v>
                </c:pt>
                <c:pt idx="645">
                  <c:v>6.23008787298589</c:v>
                </c:pt>
                <c:pt idx="646">
                  <c:v>8.6565374442555001</c:v>
                </c:pt>
                <c:pt idx="647">
                  <c:v>6.4198751091094701</c:v>
                </c:pt>
                <c:pt idx="648">
                  <c:v>9.6102122182444205</c:v>
                </c:pt>
                <c:pt idx="649">
                  <c:v>4.9717390822466498</c:v>
                </c:pt>
                <c:pt idx="650">
                  <c:v>8.4882410927156897</c:v>
                </c:pt>
                <c:pt idx="651">
                  <c:v>10.9222920440133</c:v>
                </c:pt>
                <c:pt idx="652">
                  <c:v>7.00008957187924</c:v>
                </c:pt>
                <c:pt idx="653">
                  <c:v>24.892264727306799</c:v>
                </c:pt>
                <c:pt idx="654">
                  <c:v>4.5980440864360999</c:v>
                </c:pt>
                <c:pt idx="655">
                  <c:v>7.1437332930659796</c:v>
                </c:pt>
                <c:pt idx="656">
                  <c:v>9.3038552182629406</c:v>
                </c:pt>
                <c:pt idx="657">
                  <c:v>7.1531834336495299</c:v>
                </c:pt>
                <c:pt idx="658">
                  <c:v>11.1242354075066</c:v>
                </c:pt>
                <c:pt idx="659">
                  <c:v>11.403656772484</c:v>
                </c:pt>
                <c:pt idx="660">
                  <c:v>14.6133478196263</c:v>
                </c:pt>
                <c:pt idx="661">
                  <c:v>8.8304964778111597</c:v>
                </c:pt>
                <c:pt idx="662">
                  <c:v>10.255928017724299</c:v>
                </c:pt>
                <c:pt idx="663">
                  <c:v>4.9368578391531903</c:v>
                </c:pt>
                <c:pt idx="664">
                  <c:v>8.6792636744676095</c:v>
                </c:pt>
                <c:pt idx="665">
                  <c:v>12.2869497934104</c:v>
                </c:pt>
                <c:pt idx="666">
                  <c:v>6.1852697318344596</c:v>
                </c:pt>
                <c:pt idx="667">
                  <c:v>7.0304479678493896</c:v>
                </c:pt>
                <c:pt idx="668">
                  <c:v>10.9959602764247</c:v>
                </c:pt>
                <c:pt idx="669">
                  <c:v>9.9440310345947598</c:v>
                </c:pt>
                <c:pt idx="670">
                  <c:v>5.6697911615132801</c:v>
                </c:pt>
                <c:pt idx="671">
                  <c:v>8.7228780571668292</c:v>
                </c:pt>
                <c:pt idx="672">
                  <c:v>14.2640563556598</c:v>
                </c:pt>
                <c:pt idx="673">
                  <c:v>9.0571439103506908</c:v>
                </c:pt>
                <c:pt idx="674">
                  <c:v>6.0713290592920099</c:v>
                </c:pt>
                <c:pt idx="675">
                  <c:v>9.9442175707377896</c:v>
                </c:pt>
                <c:pt idx="676">
                  <c:v>7.0890319042185403</c:v>
                </c:pt>
                <c:pt idx="677">
                  <c:v>16.941299024484</c:v>
                </c:pt>
                <c:pt idx="678">
                  <c:v>15.3154667343757</c:v>
                </c:pt>
                <c:pt idx="679">
                  <c:v>10.054041360571301</c:v>
                </c:pt>
                <c:pt idx="680">
                  <c:v>6.1846154176391304</c:v>
                </c:pt>
                <c:pt idx="681">
                  <c:v>9.9238376087200706</c:v>
                </c:pt>
                <c:pt idx="682">
                  <c:v>24.816589419086199</c:v>
                </c:pt>
                <c:pt idx="683">
                  <c:v>9.5693666672437594</c:v>
                </c:pt>
                <c:pt idx="684">
                  <c:v>12.3423552634976</c:v>
                </c:pt>
                <c:pt idx="685">
                  <c:v>4.3453429705050901</c:v>
                </c:pt>
                <c:pt idx="686">
                  <c:v>10.051106287088199</c:v>
                </c:pt>
                <c:pt idx="687">
                  <c:v>5.3689906943251602</c:v>
                </c:pt>
                <c:pt idx="688">
                  <c:v>8.4596747322194492</c:v>
                </c:pt>
                <c:pt idx="689">
                  <c:v>16.416866518308002</c:v>
                </c:pt>
                <c:pt idx="690">
                  <c:v>11.1196610841835</c:v>
                </c:pt>
                <c:pt idx="691">
                  <c:v>9.6698740410454906</c:v>
                </c:pt>
                <c:pt idx="692">
                  <c:v>9.7783019121454195</c:v>
                </c:pt>
                <c:pt idx="693">
                  <c:v>12.349644438142899</c:v>
                </c:pt>
                <c:pt idx="694">
                  <c:v>10.451757211514201</c:v>
                </c:pt>
                <c:pt idx="695">
                  <c:v>3.6957495953442101</c:v>
                </c:pt>
                <c:pt idx="696">
                  <c:v>9.3755247901550103</c:v>
                </c:pt>
                <c:pt idx="697">
                  <c:v>5.7950366699170797</c:v>
                </c:pt>
                <c:pt idx="698">
                  <c:v>10.5396810580459</c:v>
                </c:pt>
                <c:pt idx="699">
                  <c:v>18.857692816957499</c:v>
                </c:pt>
                <c:pt idx="700">
                  <c:v>10.280883174168</c:v>
                </c:pt>
                <c:pt idx="701">
                  <c:v>20.515814041565001</c:v>
                </c:pt>
                <c:pt idx="702">
                  <c:v>8.3512166373804408</c:v>
                </c:pt>
                <c:pt idx="703">
                  <c:v>10.4283669482883</c:v>
                </c:pt>
                <c:pt idx="704">
                  <c:v>5.3073401909196303</c:v>
                </c:pt>
                <c:pt idx="705">
                  <c:v>7.5320471569587299</c:v>
                </c:pt>
                <c:pt idx="706">
                  <c:v>9.0995082158674805</c:v>
                </c:pt>
                <c:pt idx="707">
                  <c:v>7.82401045358906</c:v>
                </c:pt>
                <c:pt idx="708">
                  <c:v>9.1251931809016504</c:v>
                </c:pt>
                <c:pt idx="709">
                  <c:v>5.4925343816174896</c:v>
                </c:pt>
                <c:pt idx="710">
                  <c:v>8.0643434807118197</c:v>
                </c:pt>
                <c:pt idx="711">
                  <c:v>15.3910363192063</c:v>
                </c:pt>
                <c:pt idx="712">
                  <c:v>15.8997290658473</c:v>
                </c:pt>
                <c:pt idx="713">
                  <c:v>7.2133380625474404</c:v>
                </c:pt>
                <c:pt idx="714">
                  <c:v>9.2112427397410901</c:v>
                </c:pt>
                <c:pt idx="715">
                  <c:v>8.8587632408792505</c:v>
                </c:pt>
                <c:pt idx="716">
                  <c:v>17.276826191871798</c:v>
                </c:pt>
                <c:pt idx="717">
                  <c:v>6.6368172851744101</c:v>
                </c:pt>
                <c:pt idx="718">
                  <c:v>14.279263678121501</c:v>
                </c:pt>
                <c:pt idx="719">
                  <c:v>12.2400979178343</c:v>
                </c:pt>
                <c:pt idx="720">
                  <c:v>12.556735565375099</c:v>
                </c:pt>
                <c:pt idx="721">
                  <c:v>14.900191371092999</c:v>
                </c:pt>
                <c:pt idx="722">
                  <c:v>14.197542427616799</c:v>
                </c:pt>
                <c:pt idx="723">
                  <c:v>14.1945786742513</c:v>
                </c:pt>
                <c:pt idx="724">
                  <c:v>11.884752775730901</c:v>
                </c:pt>
                <c:pt idx="725">
                  <c:v>6.8339525755697998</c:v>
                </c:pt>
                <c:pt idx="726">
                  <c:v>15.565349328902</c:v>
                </c:pt>
                <c:pt idx="727">
                  <c:v>25.141981936676501</c:v>
                </c:pt>
                <c:pt idx="728">
                  <c:v>12.1717472769705</c:v>
                </c:pt>
                <c:pt idx="729">
                  <c:v>17.303673217343</c:v>
                </c:pt>
                <c:pt idx="730">
                  <c:v>12.4951880913246</c:v>
                </c:pt>
                <c:pt idx="731">
                  <c:v>7.2778107416776301</c:v>
                </c:pt>
                <c:pt idx="732">
                  <c:v>9.5618279102026893</c:v>
                </c:pt>
                <c:pt idx="733">
                  <c:v>8.7561821178768593</c:v>
                </c:pt>
                <c:pt idx="734">
                  <c:v>3.8475689888395701</c:v>
                </c:pt>
                <c:pt idx="735">
                  <c:v>8.7207193854788692</c:v>
                </c:pt>
                <c:pt idx="736">
                  <c:v>8.8949726564393004</c:v>
                </c:pt>
                <c:pt idx="737">
                  <c:v>7.3803341797745103</c:v>
                </c:pt>
                <c:pt idx="738">
                  <c:v>9.1545517238509007</c:v>
                </c:pt>
                <c:pt idx="739">
                  <c:v>10.174080376788099</c:v>
                </c:pt>
                <c:pt idx="740">
                  <c:v>11.504302977428701</c:v>
                </c:pt>
                <c:pt idx="741">
                  <c:v>4.5665903047440297</c:v>
                </c:pt>
                <c:pt idx="742">
                  <c:v>7.0647705946892199</c:v>
                </c:pt>
                <c:pt idx="743">
                  <c:v>4.3924547674151304</c:v>
                </c:pt>
                <c:pt idx="744">
                  <c:v>6.5458814308998496</c:v>
                </c:pt>
                <c:pt idx="745">
                  <c:v>8.3522381330837199</c:v>
                </c:pt>
                <c:pt idx="746">
                  <c:v>8.8937812404192602</c:v>
                </c:pt>
                <c:pt idx="747">
                  <c:v>10.2621013639098</c:v>
                </c:pt>
                <c:pt idx="748">
                  <c:v>7.07495566665109</c:v>
                </c:pt>
                <c:pt idx="749">
                  <c:v>7.6611490664323103</c:v>
                </c:pt>
                <c:pt idx="750">
                  <c:v>10.2720620634373</c:v>
                </c:pt>
                <c:pt idx="751">
                  <c:v>6.0632291672561296</c:v>
                </c:pt>
                <c:pt idx="752">
                  <c:v>8.5139572064895503</c:v>
                </c:pt>
                <c:pt idx="753">
                  <c:v>11.486938605612499</c:v>
                </c:pt>
                <c:pt idx="754">
                  <c:v>10.5119891854496</c:v>
                </c:pt>
                <c:pt idx="755">
                  <c:v>6.6044167944206702</c:v>
                </c:pt>
                <c:pt idx="756">
                  <c:v>4.0606850086201396</c:v>
                </c:pt>
                <c:pt idx="757">
                  <c:v>6.6075666702798097</c:v>
                </c:pt>
                <c:pt idx="758">
                  <c:v>10.053925990187601</c:v>
                </c:pt>
                <c:pt idx="759">
                  <c:v>7.9816388385972097</c:v>
                </c:pt>
                <c:pt idx="760">
                  <c:v>11.4596540496548</c:v>
                </c:pt>
                <c:pt idx="761">
                  <c:v>2.2492895801391501</c:v>
                </c:pt>
                <c:pt idx="762">
                  <c:v>9.3185636437610899</c:v>
                </c:pt>
                <c:pt idx="763">
                  <c:v>5.7250073857780404</c:v>
                </c:pt>
                <c:pt idx="764">
                  <c:v>11.848855817525299</c:v>
                </c:pt>
                <c:pt idx="765">
                  <c:v>9.0152997911786894</c:v>
                </c:pt>
                <c:pt idx="766">
                  <c:v>11.8801732414912</c:v>
                </c:pt>
                <c:pt idx="767">
                  <c:v>6.6990742469277302</c:v>
                </c:pt>
                <c:pt idx="768">
                  <c:v>10.207541935543199</c:v>
                </c:pt>
                <c:pt idx="769">
                  <c:v>6.8044359168062902</c:v>
                </c:pt>
                <c:pt idx="770">
                  <c:v>10.114079345424701</c:v>
                </c:pt>
                <c:pt idx="771">
                  <c:v>8.9571920441789992</c:v>
                </c:pt>
                <c:pt idx="772">
                  <c:v>9.50262323239164</c:v>
                </c:pt>
                <c:pt idx="773">
                  <c:v>9.2722592695374093</c:v>
                </c:pt>
                <c:pt idx="774">
                  <c:v>8.5224918346920493</c:v>
                </c:pt>
                <c:pt idx="775">
                  <c:v>13.2521078830879</c:v>
                </c:pt>
                <c:pt idx="776">
                  <c:v>4.6223956348112898</c:v>
                </c:pt>
                <c:pt idx="777">
                  <c:v>7.66942871204854</c:v>
                </c:pt>
                <c:pt idx="778">
                  <c:v>7.9078241952226103</c:v>
                </c:pt>
                <c:pt idx="779">
                  <c:v>9.7916419393722194</c:v>
                </c:pt>
                <c:pt idx="780">
                  <c:v>6.7559003624767602</c:v>
                </c:pt>
                <c:pt idx="781">
                  <c:v>10.397073622005999</c:v>
                </c:pt>
                <c:pt idx="782">
                  <c:v>4.41906621698298</c:v>
                </c:pt>
                <c:pt idx="783">
                  <c:v>8.7465822218140197</c:v>
                </c:pt>
                <c:pt idx="784">
                  <c:v>5.2022057347277197</c:v>
                </c:pt>
                <c:pt idx="785">
                  <c:v>5.9819115958596702</c:v>
                </c:pt>
                <c:pt idx="786">
                  <c:v>6.9250073914754102</c:v>
                </c:pt>
                <c:pt idx="787">
                  <c:v>9.1024804937762607</c:v>
                </c:pt>
                <c:pt idx="788">
                  <c:v>6.9411088812326103</c:v>
                </c:pt>
                <c:pt idx="789">
                  <c:v>7.7256651864942603</c:v>
                </c:pt>
                <c:pt idx="790">
                  <c:v>9.3388667703230794</c:v>
                </c:pt>
                <c:pt idx="791">
                  <c:v>8.2417295118608305</c:v>
                </c:pt>
                <c:pt idx="792">
                  <c:v>5.4334766606693403</c:v>
                </c:pt>
                <c:pt idx="793">
                  <c:v>10.1633558477322</c:v>
                </c:pt>
                <c:pt idx="794">
                  <c:v>9.1970819461873194</c:v>
                </c:pt>
                <c:pt idx="795">
                  <c:v>9.8817785614424807</c:v>
                </c:pt>
                <c:pt idx="796">
                  <c:v>8.2518625857496204</c:v>
                </c:pt>
                <c:pt idx="797">
                  <c:v>5.7478796170673201</c:v>
                </c:pt>
                <c:pt idx="798">
                  <c:v>9.4928766394550301</c:v>
                </c:pt>
                <c:pt idx="799">
                  <c:v>7.7522276999874702</c:v>
                </c:pt>
                <c:pt idx="800">
                  <c:v>8.7247367377068095</c:v>
                </c:pt>
                <c:pt idx="801">
                  <c:v>6.4312528628593597</c:v>
                </c:pt>
                <c:pt idx="802">
                  <c:v>8.9942700696186009</c:v>
                </c:pt>
                <c:pt idx="803">
                  <c:v>13.516330382054001</c:v>
                </c:pt>
                <c:pt idx="804">
                  <c:v>4.0555199944003304</c:v>
                </c:pt>
                <c:pt idx="805">
                  <c:v>7.0924417186304298</c:v>
                </c:pt>
                <c:pt idx="806">
                  <c:v>6.53424308248304</c:v>
                </c:pt>
                <c:pt idx="807">
                  <c:v>5.3835754651647596</c:v>
                </c:pt>
                <c:pt idx="808">
                  <c:v>5.7597753936732596</c:v>
                </c:pt>
                <c:pt idx="809">
                  <c:v>15.082230564867899</c:v>
                </c:pt>
                <c:pt idx="810">
                  <c:v>13.7428544592238</c:v>
                </c:pt>
                <c:pt idx="811">
                  <c:v>8.1744285748018797</c:v>
                </c:pt>
                <c:pt idx="812">
                  <c:v>5.2167278607607699</c:v>
                </c:pt>
                <c:pt idx="813">
                  <c:v>9.4913083800558802</c:v>
                </c:pt>
                <c:pt idx="814">
                  <c:v>7.04637152609968</c:v>
                </c:pt>
                <c:pt idx="815">
                  <c:v>5.4467393081025897</c:v>
                </c:pt>
                <c:pt idx="816">
                  <c:v>6.7849643541604898</c:v>
                </c:pt>
                <c:pt idx="817">
                  <c:v>15.093706553070099</c:v>
                </c:pt>
                <c:pt idx="818">
                  <c:v>9.7514722197102301</c:v>
                </c:pt>
                <c:pt idx="819">
                  <c:v>11.086675794076401</c:v>
                </c:pt>
                <c:pt idx="820">
                  <c:v>5.0882661652208601</c:v>
                </c:pt>
                <c:pt idx="821">
                  <c:v>6.5667855065810299</c:v>
                </c:pt>
                <c:pt idx="822">
                  <c:v>5.4551354873028899</c:v>
                </c:pt>
                <c:pt idx="823">
                  <c:v>6.8247281911120501</c:v>
                </c:pt>
                <c:pt idx="824">
                  <c:v>5.7852685334795098</c:v>
                </c:pt>
                <c:pt idx="825">
                  <c:v>9.8992576599465192</c:v>
                </c:pt>
                <c:pt idx="826">
                  <c:v>5.7335750517081197</c:v>
                </c:pt>
                <c:pt idx="827">
                  <c:v>10.1316190550698</c:v>
                </c:pt>
                <c:pt idx="828">
                  <c:v>6.8597642674225199</c:v>
                </c:pt>
                <c:pt idx="829">
                  <c:v>9.5365494022914792</c:v>
                </c:pt>
                <c:pt idx="830">
                  <c:v>7.1534213976773602</c:v>
                </c:pt>
                <c:pt idx="831">
                  <c:v>13.4224815842999</c:v>
                </c:pt>
                <c:pt idx="832">
                  <c:v>8.9442371780728092</c:v>
                </c:pt>
                <c:pt idx="833">
                  <c:v>16.446305889096799</c:v>
                </c:pt>
                <c:pt idx="834">
                  <c:v>7.3762260982089698</c:v>
                </c:pt>
                <c:pt idx="835">
                  <c:v>7.39020447976824</c:v>
                </c:pt>
                <c:pt idx="836">
                  <c:v>6.4878581929788401</c:v>
                </c:pt>
                <c:pt idx="837">
                  <c:v>6.1288799196142003</c:v>
                </c:pt>
                <c:pt idx="838">
                  <c:v>4.2445908300418296</c:v>
                </c:pt>
                <c:pt idx="839">
                  <c:v>6.2571803029421202</c:v>
                </c:pt>
                <c:pt idx="840">
                  <c:v>10.3941006991249</c:v>
                </c:pt>
                <c:pt idx="841">
                  <c:v>14.4157323847228</c:v>
                </c:pt>
                <c:pt idx="842">
                  <c:v>6.5167756177999898</c:v>
                </c:pt>
                <c:pt idx="843">
                  <c:v>4.9198494571823099</c:v>
                </c:pt>
                <c:pt idx="844">
                  <c:v>6.1606741668898604</c:v>
                </c:pt>
                <c:pt idx="845">
                  <c:v>11.558950172821501</c:v>
                </c:pt>
                <c:pt idx="846">
                  <c:v>11.3396375228034</c:v>
                </c:pt>
                <c:pt idx="847">
                  <c:v>8.6138892954996091</c:v>
                </c:pt>
                <c:pt idx="848">
                  <c:v>2.6276606437280199</c:v>
                </c:pt>
                <c:pt idx="849">
                  <c:v>5.8832683911492696</c:v>
                </c:pt>
                <c:pt idx="850">
                  <c:v>9.2531028298713593</c:v>
                </c:pt>
                <c:pt idx="851">
                  <c:v>7.53112043044682</c:v>
                </c:pt>
                <c:pt idx="852">
                  <c:v>6.5121846771202403</c:v>
                </c:pt>
                <c:pt idx="853">
                  <c:v>4.3817825087198603</c:v>
                </c:pt>
                <c:pt idx="854">
                  <c:v>6.9339376555313903</c:v>
                </c:pt>
                <c:pt idx="855">
                  <c:v>7.1766810569133801</c:v>
                </c:pt>
                <c:pt idx="856">
                  <c:v>8.9901139153483403</c:v>
                </c:pt>
                <c:pt idx="857">
                  <c:v>6.3797033552784503</c:v>
                </c:pt>
                <c:pt idx="858">
                  <c:v>6.4219603112697099</c:v>
                </c:pt>
                <c:pt idx="859">
                  <c:v>6.4535592866914504</c:v>
                </c:pt>
                <c:pt idx="860">
                  <c:v>6.6034034643584203</c:v>
                </c:pt>
                <c:pt idx="861">
                  <c:v>7.0289470770969498</c:v>
                </c:pt>
                <c:pt idx="862">
                  <c:v>5.7808188693681997</c:v>
                </c:pt>
                <c:pt idx="863">
                  <c:v>19.4586414022817</c:v>
                </c:pt>
                <c:pt idx="864">
                  <c:v>7.3840017085416001</c:v>
                </c:pt>
                <c:pt idx="865">
                  <c:v>10.6905108722438</c:v>
                </c:pt>
                <c:pt idx="866">
                  <c:v>23.6004859482542</c:v>
                </c:pt>
                <c:pt idx="867">
                  <c:v>11.4343471219774</c:v>
                </c:pt>
                <c:pt idx="868">
                  <c:v>4.8038227964861999</c:v>
                </c:pt>
                <c:pt idx="869">
                  <c:v>11.995200373262101</c:v>
                </c:pt>
                <c:pt idx="870">
                  <c:v>14.570464525550999</c:v>
                </c:pt>
                <c:pt idx="871">
                  <c:v>9.7514368926929809</c:v>
                </c:pt>
                <c:pt idx="872">
                  <c:v>12.349843953125299</c:v>
                </c:pt>
                <c:pt idx="873">
                  <c:v>5.7340491189772402</c:v>
                </c:pt>
                <c:pt idx="874">
                  <c:v>9.8979903975731993</c:v>
                </c:pt>
                <c:pt idx="875">
                  <c:v>16.8891022940597</c:v>
                </c:pt>
                <c:pt idx="876">
                  <c:v>8.1027054895287893</c:v>
                </c:pt>
                <c:pt idx="877">
                  <c:v>7.9330762445222804</c:v>
                </c:pt>
                <c:pt idx="878">
                  <c:v>6.8765310724377402</c:v>
                </c:pt>
                <c:pt idx="879">
                  <c:v>6.5931906336281596</c:v>
                </c:pt>
                <c:pt idx="880">
                  <c:v>8.104974071809</c:v>
                </c:pt>
                <c:pt idx="881">
                  <c:v>13.124408781811599</c:v>
                </c:pt>
                <c:pt idx="882">
                  <c:v>4.8409595228521898</c:v>
                </c:pt>
                <c:pt idx="883">
                  <c:v>6.8033571285998997</c:v>
                </c:pt>
                <c:pt idx="884">
                  <c:v>10.7734485932046</c:v>
                </c:pt>
                <c:pt idx="885">
                  <c:v>11.104493052411099</c:v>
                </c:pt>
                <c:pt idx="886">
                  <c:v>6.2521500057608996</c:v>
                </c:pt>
                <c:pt idx="887">
                  <c:v>10.1489869535819</c:v>
                </c:pt>
                <c:pt idx="888">
                  <c:v>6.4099519844624604</c:v>
                </c:pt>
                <c:pt idx="889">
                  <c:v>12.0323180504798</c:v>
                </c:pt>
                <c:pt idx="890">
                  <c:v>13.129454877590399</c:v>
                </c:pt>
                <c:pt idx="891">
                  <c:v>10.8469204954923</c:v>
                </c:pt>
                <c:pt idx="892">
                  <c:v>14.5068862544439</c:v>
                </c:pt>
                <c:pt idx="893">
                  <c:v>13.8182558315325</c:v>
                </c:pt>
                <c:pt idx="894">
                  <c:v>9.8929795502013693</c:v>
                </c:pt>
                <c:pt idx="895">
                  <c:v>5.8603299978026104</c:v>
                </c:pt>
                <c:pt idx="896">
                  <c:v>9.4241151314835001</c:v>
                </c:pt>
                <c:pt idx="897">
                  <c:v>8.3498060664704905</c:v>
                </c:pt>
                <c:pt idx="898">
                  <c:v>5.1472886294262699</c:v>
                </c:pt>
                <c:pt idx="899">
                  <c:v>10.6194111655886</c:v>
                </c:pt>
                <c:pt idx="900">
                  <c:v>8.9427149202542697</c:v>
                </c:pt>
                <c:pt idx="901">
                  <c:v>10.759749562977699</c:v>
                </c:pt>
                <c:pt idx="902">
                  <c:v>10.2305199815909</c:v>
                </c:pt>
                <c:pt idx="903">
                  <c:v>11.717759854452799</c:v>
                </c:pt>
                <c:pt idx="904">
                  <c:v>16.641243011508099</c:v>
                </c:pt>
                <c:pt idx="905">
                  <c:v>12.396439370549301</c:v>
                </c:pt>
                <c:pt idx="906">
                  <c:v>9.9895979348120694</c:v>
                </c:pt>
                <c:pt idx="907">
                  <c:v>12.0402096607946</c:v>
                </c:pt>
                <c:pt idx="908">
                  <c:v>6.8105576615288896</c:v>
                </c:pt>
                <c:pt idx="909">
                  <c:v>11.331199229099999</c:v>
                </c:pt>
                <c:pt idx="910">
                  <c:v>10.9858543379043</c:v>
                </c:pt>
                <c:pt idx="911">
                  <c:v>9.2165002129910292</c:v>
                </c:pt>
                <c:pt idx="912">
                  <c:v>15.067619300071399</c:v>
                </c:pt>
                <c:pt idx="913">
                  <c:v>11.153682442568201</c:v>
                </c:pt>
                <c:pt idx="914">
                  <c:v>12.1921537832069</c:v>
                </c:pt>
                <c:pt idx="915">
                  <c:v>16.063042731781799</c:v>
                </c:pt>
                <c:pt idx="916">
                  <c:v>5.6099575311600303</c:v>
                </c:pt>
                <c:pt idx="917">
                  <c:v>6.4131340483239896</c:v>
                </c:pt>
                <c:pt idx="918">
                  <c:v>7.5485971149560704</c:v>
                </c:pt>
                <c:pt idx="919">
                  <c:v>9.9761983569839892</c:v>
                </c:pt>
                <c:pt idx="920">
                  <c:v>26.016141179042901</c:v>
                </c:pt>
                <c:pt idx="921">
                  <c:v>13.3389195520201</c:v>
                </c:pt>
                <c:pt idx="922">
                  <c:v>8.1678100750489193</c:v>
                </c:pt>
                <c:pt idx="923">
                  <c:v>9.5412296131721401</c:v>
                </c:pt>
                <c:pt idx="924">
                  <c:v>5.8378538200123398</c:v>
                </c:pt>
                <c:pt idx="925">
                  <c:v>6.0350756112422497</c:v>
                </c:pt>
                <c:pt idx="926">
                  <c:v>26.765566778541501</c:v>
                </c:pt>
                <c:pt idx="927">
                  <c:v>13.1853217925048</c:v>
                </c:pt>
                <c:pt idx="928">
                  <c:v>23.890581550915901</c:v>
                </c:pt>
                <c:pt idx="929">
                  <c:v>19.144559303855001</c:v>
                </c:pt>
                <c:pt idx="930">
                  <c:v>11.147079567162899</c:v>
                </c:pt>
                <c:pt idx="931">
                  <c:v>24.871978746723901</c:v>
                </c:pt>
                <c:pt idx="932">
                  <c:v>12.045506960713199</c:v>
                </c:pt>
                <c:pt idx="933">
                  <c:v>8.4399337618077599</c:v>
                </c:pt>
                <c:pt idx="934">
                  <c:v>7.1561620794331402</c:v>
                </c:pt>
                <c:pt idx="935">
                  <c:v>7.3236329700492302</c:v>
                </c:pt>
                <c:pt idx="936">
                  <c:v>10.253949720305799</c:v>
                </c:pt>
                <c:pt idx="937">
                  <c:v>13.4772505175909</c:v>
                </c:pt>
                <c:pt idx="938">
                  <c:v>5.8480866076294902</c:v>
                </c:pt>
                <c:pt idx="939">
                  <c:v>11.5812683581164</c:v>
                </c:pt>
                <c:pt idx="940">
                  <c:v>10.2040781363325</c:v>
                </c:pt>
                <c:pt idx="941">
                  <c:v>16.208677831300399</c:v>
                </c:pt>
                <c:pt idx="942">
                  <c:v>16.186260595216702</c:v>
                </c:pt>
                <c:pt idx="943">
                  <c:v>12.417987677830199</c:v>
                </c:pt>
                <c:pt idx="944">
                  <c:v>15.927743383123399</c:v>
                </c:pt>
                <c:pt idx="945">
                  <c:v>5.7742791766458801</c:v>
                </c:pt>
                <c:pt idx="946">
                  <c:v>8.7473221971553095</c:v>
                </c:pt>
                <c:pt idx="947">
                  <c:v>12.038244387056899</c:v>
                </c:pt>
                <c:pt idx="948">
                  <c:v>6.2418260649893202</c:v>
                </c:pt>
                <c:pt idx="949">
                  <c:v>11.5919441450731</c:v>
                </c:pt>
                <c:pt idx="950">
                  <c:v>14.3758304075089</c:v>
                </c:pt>
                <c:pt idx="951">
                  <c:v>12.1223427481917</c:v>
                </c:pt>
                <c:pt idx="952">
                  <c:v>7.8186020820913003</c:v>
                </c:pt>
                <c:pt idx="953">
                  <c:v>6.4758955233434001</c:v>
                </c:pt>
                <c:pt idx="954">
                  <c:v>17.1735815309824</c:v>
                </c:pt>
                <c:pt idx="955">
                  <c:v>7.60768871426699</c:v>
                </c:pt>
                <c:pt idx="956">
                  <c:v>5.9537104137639201</c:v>
                </c:pt>
                <c:pt idx="957">
                  <c:v>6.7040890075970596</c:v>
                </c:pt>
                <c:pt idx="958">
                  <c:v>8.6609836877934399</c:v>
                </c:pt>
                <c:pt idx="959">
                  <c:v>8.0840906674203197</c:v>
                </c:pt>
                <c:pt idx="960">
                  <c:v>7.5393605139753301</c:v>
                </c:pt>
                <c:pt idx="961">
                  <c:v>6.2268612360270001</c:v>
                </c:pt>
                <c:pt idx="962">
                  <c:v>20.493006838708901</c:v>
                </c:pt>
                <c:pt idx="963">
                  <c:v>4.9740772503010398</c:v>
                </c:pt>
                <c:pt idx="964">
                  <c:v>7.5464967966272702</c:v>
                </c:pt>
                <c:pt idx="965">
                  <c:v>15.2740614794126</c:v>
                </c:pt>
                <c:pt idx="966">
                  <c:v>9.5351019839524298</c:v>
                </c:pt>
                <c:pt idx="967">
                  <c:v>8.8602537722206591</c:v>
                </c:pt>
                <c:pt idx="968">
                  <c:v>6.0350821703235598</c:v>
                </c:pt>
                <c:pt idx="969">
                  <c:v>4.5067198724369701</c:v>
                </c:pt>
                <c:pt idx="970">
                  <c:v>21.264034090451101</c:v>
                </c:pt>
                <c:pt idx="971">
                  <c:v>6.7666570422660897</c:v>
                </c:pt>
                <c:pt idx="972">
                  <c:v>5.3296617236042598</c:v>
                </c:pt>
                <c:pt idx="973">
                  <c:v>9.0824397873119906</c:v>
                </c:pt>
                <c:pt idx="974">
                  <c:v>6.2081924728145204</c:v>
                </c:pt>
                <c:pt idx="975">
                  <c:v>5.9564912449554903</c:v>
                </c:pt>
                <c:pt idx="976">
                  <c:v>8.4155780421637303</c:v>
                </c:pt>
                <c:pt idx="977">
                  <c:v>7.1379681245907003</c:v>
                </c:pt>
                <c:pt idx="978">
                  <c:v>7.3928878361877199</c:v>
                </c:pt>
                <c:pt idx="979">
                  <c:v>13.736340765579399</c:v>
                </c:pt>
                <c:pt idx="980">
                  <c:v>7.6868956129008303</c:v>
                </c:pt>
                <c:pt idx="981">
                  <c:v>6.1360272072690503</c:v>
                </c:pt>
                <c:pt idx="982">
                  <c:v>8.8361283062703304</c:v>
                </c:pt>
                <c:pt idx="983">
                  <c:v>10.0301018924385</c:v>
                </c:pt>
                <c:pt idx="984">
                  <c:v>9.0482310794218694</c:v>
                </c:pt>
                <c:pt idx="985">
                  <c:v>5.0554293164608</c:v>
                </c:pt>
                <c:pt idx="986">
                  <c:v>7.5696155616825802</c:v>
                </c:pt>
                <c:pt idx="987">
                  <c:v>8.5005128468555409</c:v>
                </c:pt>
                <c:pt idx="988">
                  <c:v>7.8722026862503096</c:v>
                </c:pt>
                <c:pt idx="989">
                  <c:v>7.2496764075766498</c:v>
                </c:pt>
                <c:pt idx="990">
                  <c:v>6.2868831426637399</c:v>
                </c:pt>
                <c:pt idx="991">
                  <c:v>11.228223112966599</c:v>
                </c:pt>
                <c:pt idx="992">
                  <c:v>6.1152892920340696</c:v>
                </c:pt>
                <c:pt idx="993">
                  <c:v>20.021943883432801</c:v>
                </c:pt>
                <c:pt idx="994">
                  <c:v>6.60428491582491</c:v>
                </c:pt>
                <c:pt idx="995">
                  <c:v>5.6265175379015604</c:v>
                </c:pt>
                <c:pt idx="996">
                  <c:v>11.3910457601025</c:v>
                </c:pt>
                <c:pt idx="997">
                  <c:v>6.4247639134507004</c:v>
                </c:pt>
                <c:pt idx="998">
                  <c:v>9.5550876572475794</c:v>
                </c:pt>
                <c:pt idx="999">
                  <c:v>7.9941892322695596</c:v>
                </c:pt>
              </c:numCache>
            </c:numRef>
          </c:val>
          <c:smooth val="0"/>
          <c:extLst xmlns:c16r2="http://schemas.microsoft.com/office/drawing/2015/06/char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39352"/>
        <c:axId val="659639744"/>
      </c:lineChart>
      <c:catAx>
        <c:axId val="6596393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744"/>
        <c:crosses val="autoZero"/>
        <c:auto val="1"/>
        <c:lblAlgn val="ctr"/>
        <c:lblOffset val="100"/>
        <c:noMultiLvlLbl val="0"/>
      </c:catAx>
      <c:valAx>
        <c:axId val="659639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layout/>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0.0005</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9.0369496844063395</c:v>
                </c:pt>
                <c:pt idx="1">
                  <c:v>13.683582902930199</c:v>
                </c:pt>
                <c:pt idx="2">
                  <c:v>10.181209263352599</c:v>
                </c:pt>
                <c:pt idx="3">
                  <c:v>7.9682363673110004</c:v>
                </c:pt>
                <c:pt idx="4">
                  <c:v>7.0753007766895202</c:v>
                </c:pt>
                <c:pt idx="5">
                  <c:v>8.2457396431805492</c:v>
                </c:pt>
                <c:pt idx="6">
                  <c:v>6.78212002782029</c:v>
                </c:pt>
                <c:pt idx="7">
                  <c:v>12.7729253822095</c:v>
                </c:pt>
                <c:pt idx="8">
                  <c:v>8.5089568299507601</c:v>
                </c:pt>
                <c:pt idx="9">
                  <c:v>9.2717001216196699</c:v>
                </c:pt>
                <c:pt idx="10">
                  <c:v>7.7127053034694599</c:v>
                </c:pt>
                <c:pt idx="11">
                  <c:v>6.0556299831043399</c:v>
                </c:pt>
                <c:pt idx="12">
                  <c:v>4.8692180157692304</c:v>
                </c:pt>
                <c:pt idx="13">
                  <c:v>5.3653454794346702</c:v>
                </c:pt>
                <c:pt idx="14">
                  <c:v>14.594753412386799</c:v>
                </c:pt>
                <c:pt idx="15">
                  <c:v>4.4830550737239303</c:v>
                </c:pt>
                <c:pt idx="16">
                  <c:v>8.2788970936068598</c:v>
                </c:pt>
                <c:pt idx="17">
                  <c:v>8.3735743815850494</c:v>
                </c:pt>
                <c:pt idx="18">
                  <c:v>5.2346202487854701</c:v>
                </c:pt>
                <c:pt idx="19">
                  <c:v>3.5983916740956299</c:v>
                </c:pt>
                <c:pt idx="20">
                  <c:v>10.657847268655001</c:v>
                </c:pt>
                <c:pt idx="21">
                  <c:v>5.8695310285684297</c:v>
                </c:pt>
                <c:pt idx="22">
                  <c:v>10.893130509035201</c:v>
                </c:pt>
                <c:pt idx="23">
                  <c:v>5.39677398630542</c:v>
                </c:pt>
                <c:pt idx="24">
                  <c:v>7.9565273949442998</c:v>
                </c:pt>
                <c:pt idx="25">
                  <c:v>5.6958894136526403</c:v>
                </c:pt>
                <c:pt idx="26">
                  <c:v>10.1759285743177</c:v>
                </c:pt>
                <c:pt idx="27">
                  <c:v>10.254178069825199</c:v>
                </c:pt>
                <c:pt idx="28">
                  <c:v>12.505163323961099</c:v>
                </c:pt>
                <c:pt idx="29">
                  <c:v>14.6386767246288</c:v>
                </c:pt>
                <c:pt idx="30">
                  <c:v>9.9800744188745991</c:v>
                </c:pt>
                <c:pt idx="31">
                  <c:v>4.5745465620990702</c:v>
                </c:pt>
                <c:pt idx="32">
                  <c:v>6.1653235365561496</c:v>
                </c:pt>
                <c:pt idx="33">
                  <c:v>4.7843079629568601</c:v>
                </c:pt>
                <c:pt idx="34">
                  <c:v>7.9295619923802896</c:v>
                </c:pt>
                <c:pt idx="35">
                  <c:v>7.9681385507145199</c:v>
                </c:pt>
                <c:pt idx="36">
                  <c:v>17.0021444559865</c:v>
                </c:pt>
                <c:pt idx="37">
                  <c:v>4.9916681937480396</c:v>
                </c:pt>
                <c:pt idx="38">
                  <c:v>9.8130635735156808</c:v>
                </c:pt>
                <c:pt idx="39">
                  <c:v>8.0493694511203202</c:v>
                </c:pt>
                <c:pt idx="40">
                  <c:v>8.6189372998607503</c:v>
                </c:pt>
                <c:pt idx="41">
                  <c:v>11.3461112350872</c:v>
                </c:pt>
                <c:pt idx="42">
                  <c:v>9.58890612465364</c:v>
                </c:pt>
                <c:pt idx="43">
                  <c:v>8.5800112933047092</c:v>
                </c:pt>
                <c:pt idx="44">
                  <c:v>4.6731503480614798</c:v>
                </c:pt>
                <c:pt idx="45">
                  <c:v>5.6312898217492204</c:v>
                </c:pt>
                <c:pt idx="46">
                  <c:v>5.2181669646854401</c:v>
                </c:pt>
                <c:pt idx="47">
                  <c:v>7.72730416469755</c:v>
                </c:pt>
                <c:pt idx="48">
                  <c:v>11.4333843212847</c:v>
                </c:pt>
                <c:pt idx="49">
                  <c:v>12.663182650572001</c:v>
                </c:pt>
                <c:pt idx="50">
                  <c:v>8.2310554388421799</c:v>
                </c:pt>
                <c:pt idx="51">
                  <c:v>20.1531576645082</c:v>
                </c:pt>
                <c:pt idx="52">
                  <c:v>6.3909538170290503</c:v>
                </c:pt>
                <c:pt idx="53">
                  <c:v>14.7233290933095</c:v>
                </c:pt>
                <c:pt idx="54">
                  <c:v>12.339231229063</c:v>
                </c:pt>
                <c:pt idx="55">
                  <c:v>8.5458550719632402</c:v>
                </c:pt>
                <c:pt idx="56">
                  <c:v>17.147704802285102</c:v>
                </c:pt>
                <c:pt idx="57">
                  <c:v>12.9680526518104</c:v>
                </c:pt>
                <c:pt idx="58">
                  <c:v>9.9738020983180995</c:v>
                </c:pt>
                <c:pt idx="59">
                  <c:v>5.6831353082700504</c:v>
                </c:pt>
                <c:pt idx="60">
                  <c:v>5.4154090170385603</c:v>
                </c:pt>
                <c:pt idx="61">
                  <c:v>7.0688577963128898</c:v>
                </c:pt>
                <c:pt idx="62">
                  <c:v>13.7758263943571</c:v>
                </c:pt>
                <c:pt idx="63">
                  <c:v>3.7963857706816801</c:v>
                </c:pt>
                <c:pt idx="64">
                  <c:v>12.279916601307001</c:v>
                </c:pt>
                <c:pt idx="65">
                  <c:v>8.3870171750460294</c:v>
                </c:pt>
                <c:pt idx="66">
                  <c:v>11.296378643201701</c:v>
                </c:pt>
                <c:pt idx="67">
                  <c:v>6.4418227133219297</c:v>
                </c:pt>
                <c:pt idx="68">
                  <c:v>7.5153164492481297</c:v>
                </c:pt>
                <c:pt idx="69">
                  <c:v>9.8803340314287809</c:v>
                </c:pt>
                <c:pt idx="70">
                  <c:v>7.53746220758521</c:v>
                </c:pt>
                <c:pt idx="71">
                  <c:v>10.2389572490614</c:v>
                </c:pt>
                <c:pt idx="72">
                  <c:v>6.9228404967298198</c:v>
                </c:pt>
                <c:pt idx="73">
                  <c:v>8.8885995566011999</c:v>
                </c:pt>
                <c:pt idx="74">
                  <c:v>9.7484949301025896</c:v>
                </c:pt>
                <c:pt idx="75">
                  <c:v>9.7145253983159101</c:v>
                </c:pt>
                <c:pt idx="76">
                  <c:v>11.8418343737093</c:v>
                </c:pt>
                <c:pt idx="77">
                  <c:v>10.7145484122191</c:v>
                </c:pt>
                <c:pt idx="78">
                  <c:v>10.1646343576987</c:v>
                </c:pt>
                <c:pt idx="79">
                  <c:v>9.3718109429263308</c:v>
                </c:pt>
                <c:pt idx="80">
                  <c:v>8.8206949848202001</c:v>
                </c:pt>
                <c:pt idx="81">
                  <c:v>7.8328425727117299</c:v>
                </c:pt>
                <c:pt idx="82">
                  <c:v>15.490700077755299</c:v>
                </c:pt>
                <c:pt idx="83">
                  <c:v>16.158560983660799</c:v>
                </c:pt>
                <c:pt idx="84">
                  <c:v>5.4661107893679404</c:v>
                </c:pt>
                <c:pt idx="85">
                  <c:v>10.519811903618599</c:v>
                </c:pt>
                <c:pt idx="86">
                  <c:v>11.3959637533723</c:v>
                </c:pt>
                <c:pt idx="87">
                  <c:v>7.7470559870688698</c:v>
                </c:pt>
                <c:pt idx="88">
                  <c:v>4.4151076064225601</c:v>
                </c:pt>
                <c:pt idx="89">
                  <c:v>9.2320229035531298</c:v>
                </c:pt>
                <c:pt idx="90">
                  <c:v>5.7251182138669101</c:v>
                </c:pt>
                <c:pt idx="91">
                  <c:v>5.47944737337997</c:v>
                </c:pt>
                <c:pt idx="92">
                  <c:v>5.23615330995516</c:v>
                </c:pt>
                <c:pt idx="93">
                  <c:v>6.1136734738991398</c:v>
                </c:pt>
                <c:pt idx="94">
                  <c:v>10.1532485824702</c:v>
                </c:pt>
                <c:pt idx="95">
                  <c:v>6.0657030585868297</c:v>
                </c:pt>
                <c:pt idx="96">
                  <c:v>13.730131719952199</c:v>
                </c:pt>
                <c:pt idx="97">
                  <c:v>9.6017131275991403</c:v>
                </c:pt>
                <c:pt idx="98">
                  <c:v>5.2725225438273498</c:v>
                </c:pt>
                <c:pt idx="99">
                  <c:v>13.5394589550984</c:v>
                </c:pt>
                <c:pt idx="100">
                  <c:v>7.04492965933773</c:v>
                </c:pt>
                <c:pt idx="101">
                  <c:v>7.4383999941210597</c:v>
                </c:pt>
                <c:pt idx="102">
                  <c:v>6.73004485175856</c:v>
                </c:pt>
                <c:pt idx="103">
                  <c:v>10.306296310937499</c:v>
                </c:pt>
                <c:pt idx="104">
                  <c:v>15.3708304869731</c:v>
                </c:pt>
                <c:pt idx="105">
                  <c:v>10.0982752974395</c:v>
                </c:pt>
                <c:pt idx="106">
                  <c:v>10.1690432341925</c:v>
                </c:pt>
                <c:pt idx="107">
                  <c:v>7.4427280714241499</c:v>
                </c:pt>
                <c:pt idx="108">
                  <c:v>22.5198172371298</c:v>
                </c:pt>
                <c:pt idx="109">
                  <c:v>13.3822410982166</c:v>
                </c:pt>
                <c:pt idx="110">
                  <c:v>11.7947289004174</c:v>
                </c:pt>
                <c:pt idx="111">
                  <c:v>13.040746934006201</c:v>
                </c:pt>
                <c:pt idx="112">
                  <c:v>8.9283801592715903</c:v>
                </c:pt>
                <c:pt idx="113">
                  <c:v>7.0334313050783903</c:v>
                </c:pt>
                <c:pt idx="114">
                  <c:v>7.8614104862210397</c:v>
                </c:pt>
                <c:pt idx="115">
                  <c:v>8.1832265370555799</c:v>
                </c:pt>
                <c:pt idx="116">
                  <c:v>10.043475737076999</c:v>
                </c:pt>
                <c:pt idx="117">
                  <c:v>10.730891474254999</c:v>
                </c:pt>
                <c:pt idx="118">
                  <c:v>4.9616139147137499</c:v>
                </c:pt>
                <c:pt idx="119">
                  <c:v>8.1718412376027292</c:v>
                </c:pt>
                <c:pt idx="120">
                  <c:v>5.6049282845299304</c:v>
                </c:pt>
                <c:pt idx="121">
                  <c:v>8.9932652859911304</c:v>
                </c:pt>
                <c:pt idx="122">
                  <c:v>10.7599187574664</c:v>
                </c:pt>
                <c:pt idx="123">
                  <c:v>10.665001118475899</c:v>
                </c:pt>
                <c:pt idx="124">
                  <c:v>4.4208463833694198</c:v>
                </c:pt>
                <c:pt idx="125">
                  <c:v>8.4289523771599093</c:v>
                </c:pt>
                <c:pt idx="126">
                  <c:v>7.5298842179743497</c:v>
                </c:pt>
                <c:pt idx="127">
                  <c:v>6.4106566709959303</c:v>
                </c:pt>
                <c:pt idx="128">
                  <c:v>10.019011987721999</c:v>
                </c:pt>
                <c:pt idx="129">
                  <c:v>8.7142958090322402</c:v>
                </c:pt>
                <c:pt idx="130">
                  <c:v>7.2312775206916999</c:v>
                </c:pt>
                <c:pt idx="131">
                  <c:v>7.37537745982464</c:v>
                </c:pt>
                <c:pt idx="132">
                  <c:v>7.5554128800778102</c:v>
                </c:pt>
                <c:pt idx="133">
                  <c:v>5.5632265895094104</c:v>
                </c:pt>
                <c:pt idx="134">
                  <c:v>6.1894602594222601</c:v>
                </c:pt>
                <c:pt idx="135">
                  <c:v>8.5829751478114193</c:v>
                </c:pt>
                <c:pt idx="136">
                  <c:v>8.4930769578454797</c:v>
                </c:pt>
                <c:pt idx="137">
                  <c:v>10.207668726759801</c:v>
                </c:pt>
                <c:pt idx="138">
                  <c:v>7.5764939790743204</c:v>
                </c:pt>
                <c:pt idx="139">
                  <c:v>10.0725106660575</c:v>
                </c:pt>
                <c:pt idx="140">
                  <c:v>9.6562045878160507</c:v>
                </c:pt>
                <c:pt idx="141">
                  <c:v>6.1188610043709604</c:v>
                </c:pt>
                <c:pt idx="142">
                  <c:v>6.4530263186326602</c:v>
                </c:pt>
                <c:pt idx="143">
                  <c:v>9.4086626184243691</c:v>
                </c:pt>
                <c:pt idx="144">
                  <c:v>9.5742266793291098</c:v>
                </c:pt>
                <c:pt idx="145">
                  <c:v>12.2817956898633</c:v>
                </c:pt>
                <c:pt idx="146">
                  <c:v>17.9098967172228</c:v>
                </c:pt>
                <c:pt idx="147">
                  <c:v>7.4019426694397703</c:v>
                </c:pt>
                <c:pt idx="148">
                  <c:v>4.9035635606209196</c:v>
                </c:pt>
                <c:pt idx="149">
                  <c:v>9.8513305820430208</c:v>
                </c:pt>
                <c:pt idx="150">
                  <c:v>6.4073498111039804</c:v>
                </c:pt>
                <c:pt idx="151">
                  <c:v>14.7234447745645</c:v>
                </c:pt>
                <c:pt idx="152">
                  <c:v>9.96427089758925</c:v>
                </c:pt>
                <c:pt idx="153">
                  <c:v>0.95443861857124501</c:v>
                </c:pt>
                <c:pt idx="154">
                  <c:v>4.45467623430015</c:v>
                </c:pt>
                <c:pt idx="155">
                  <c:v>13.3870951635875</c:v>
                </c:pt>
                <c:pt idx="156">
                  <c:v>6.8547162201237803</c:v>
                </c:pt>
                <c:pt idx="157">
                  <c:v>7.0828410293340198</c:v>
                </c:pt>
                <c:pt idx="158">
                  <c:v>5.6460989306820402</c:v>
                </c:pt>
                <c:pt idx="159">
                  <c:v>16.167548219746699</c:v>
                </c:pt>
                <c:pt idx="160">
                  <c:v>12.4576813827225</c:v>
                </c:pt>
                <c:pt idx="161">
                  <c:v>9.8553273090839006</c:v>
                </c:pt>
                <c:pt idx="162">
                  <c:v>15.4933307692847</c:v>
                </c:pt>
                <c:pt idx="163">
                  <c:v>5.4920557027880497</c:v>
                </c:pt>
                <c:pt idx="164">
                  <c:v>9.2563202157367304</c:v>
                </c:pt>
                <c:pt idx="165">
                  <c:v>7.5862454175020204</c:v>
                </c:pt>
                <c:pt idx="166">
                  <c:v>10.249877766639599</c:v>
                </c:pt>
                <c:pt idx="167">
                  <c:v>6.8750041334337997</c:v>
                </c:pt>
                <c:pt idx="168">
                  <c:v>7.63419459229877</c:v>
                </c:pt>
                <c:pt idx="169">
                  <c:v>6.5486593057753701</c:v>
                </c:pt>
                <c:pt idx="170">
                  <c:v>11.4106243289565</c:v>
                </c:pt>
                <c:pt idx="171">
                  <c:v>13.519524108550799</c:v>
                </c:pt>
                <c:pt idx="172">
                  <c:v>8.2232177016224295</c:v>
                </c:pt>
                <c:pt idx="173">
                  <c:v>17.4552614284767</c:v>
                </c:pt>
                <c:pt idx="174">
                  <c:v>11.6059073472412</c:v>
                </c:pt>
                <c:pt idx="175">
                  <c:v>10.650075552712201</c:v>
                </c:pt>
                <c:pt idx="176">
                  <c:v>9.1245656108193192</c:v>
                </c:pt>
                <c:pt idx="177">
                  <c:v>6.4688086817813897</c:v>
                </c:pt>
                <c:pt idx="178">
                  <c:v>10.954738233256901</c:v>
                </c:pt>
                <c:pt idx="179">
                  <c:v>11.074925297406599</c:v>
                </c:pt>
                <c:pt idx="180">
                  <c:v>12.1324155088586</c:v>
                </c:pt>
                <c:pt idx="181">
                  <c:v>11.342204044520001</c:v>
                </c:pt>
                <c:pt idx="182">
                  <c:v>9.6837826031848895</c:v>
                </c:pt>
                <c:pt idx="183">
                  <c:v>4.8730099476075504</c:v>
                </c:pt>
                <c:pt idx="184">
                  <c:v>10.174283433147499</c:v>
                </c:pt>
                <c:pt idx="185">
                  <c:v>5.6639601945494897</c:v>
                </c:pt>
                <c:pt idx="186">
                  <c:v>7.2136689983608901</c:v>
                </c:pt>
                <c:pt idx="187">
                  <c:v>10.645280328097099</c:v>
                </c:pt>
                <c:pt idx="188">
                  <c:v>3.8924425935740001</c:v>
                </c:pt>
                <c:pt idx="189">
                  <c:v>5.46645946964217</c:v>
                </c:pt>
                <c:pt idx="190">
                  <c:v>5.6817208511136696</c:v>
                </c:pt>
                <c:pt idx="191">
                  <c:v>3.6237939545261</c:v>
                </c:pt>
                <c:pt idx="192">
                  <c:v>7.0211592324949903</c:v>
                </c:pt>
                <c:pt idx="193">
                  <c:v>4.8297745115219097</c:v>
                </c:pt>
                <c:pt idx="194">
                  <c:v>10.2305682429953</c:v>
                </c:pt>
                <c:pt idx="195">
                  <c:v>6.0975309534188602</c:v>
                </c:pt>
                <c:pt idx="196">
                  <c:v>5.8896106406769899</c:v>
                </c:pt>
                <c:pt idx="197">
                  <c:v>13.2934970834441</c:v>
                </c:pt>
                <c:pt idx="198">
                  <c:v>5.6732766654463802</c:v>
                </c:pt>
                <c:pt idx="199">
                  <c:v>5.99413762158881</c:v>
                </c:pt>
                <c:pt idx="200">
                  <c:v>10.884017571633199</c:v>
                </c:pt>
                <c:pt idx="201">
                  <c:v>12.828635955654899</c:v>
                </c:pt>
                <c:pt idx="202">
                  <c:v>8.4179323527227794</c:v>
                </c:pt>
                <c:pt idx="203">
                  <c:v>8.9692317995707693</c:v>
                </c:pt>
                <c:pt idx="204">
                  <c:v>8.8187908759489009</c:v>
                </c:pt>
                <c:pt idx="205">
                  <c:v>7.2801356266942703</c:v>
                </c:pt>
                <c:pt idx="206">
                  <c:v>13.495892638987799</c:v>
                </c:pt>
                <c:pt idx="207">
                  <c:v>8.0404959120080193</c:v>
                </c:pt>
                <c:pt idx="208">
                  <c:v>10.151311382104099</c:v>
                </c:pt>
                <c:pt idx="209">
                  <c:v>5.3999099904942396</c:v>
                </c:pt>
                <c:pt idx="210">
                  <c:v>3.5231552443266998</c:v>
                </c:pt>
                <c:pt idx="211">
                  <c:v>16.394131699741202</c:v>
                </c:pt>
                <c:pt idx="212">
                  <c:v>6.1427953139239904</c:v>
                </c:pt>
                <c:pt idx="213">
                  <c:v>5.4588312642042203</c:v>
                </c:pt>
                <c:pt idx="214">
                  <c:v>10.918518856995</c:v>
                </c:pt>
                <c:pt idx="215">
                  <c:v>8.7998554130232804</c:v>
                </c:pt>
                <c:pt idx="216">
                  <c:v>8.3395871264490999</c:v>
                </c:pt>
                <c:pt idx="217">
                  <c:v>8.9262900368246001</c:v>
                </c:pt>
                <c:pt idx="218">
                  <c:v>4.2441692152623096</c:v>
                </c:pt>
                <c:pt idx="219">
                  <c:v>2.91693309315635</c:v>
                </c:pt>
                <c:pt idx="220">
                  <c:v>10.398813621927401</c:v>
                </c:pt>
                <c:pt idx="221">
                  <c:v>6.9316148475123098</c:v>
                </c:pt>
                <c:pt idx="222">
                  <c:v>4.5988539606314598</c:v>
                </c:pt>
                <c:pt idx="223">
                  <c:v>5.49915385099938</c:v>
                </c:pt>
                <c:pt idx="224">
                  <c:v>9.0678892354838698</c:v>
                </c:pt>
                <c:pt idx="225">
                  <c:v>6.7659998565879498</c:v>
                </c:pt>
                <c:pt idx="226">
                  <c:v>4.2209020331439202</c:v>
                </c:pt>
                <c:pt idx="227">
                  <c:v>6.6820445251048701</c:v>
                </c:pt>
                <c:pt idx="228">
                  <c:v>11.330919138980001</c:v>
                </c:pt>
                <c:pt idx="229">
                  <c:v>5.2762089730625403</c:v>
                </c:pt>
                <c:pt idx="230">
                  <c:v>6.1764441891577802</c:v>
                </c:pt>
                <c:pt idx="231">
                  <c:v>6.83788135816474</c:v>
                </c:pt>
                <c:pt idx="232">
                  <c:v>8.0394697990474597</c:v>
                </c:pt>
                <c:pt idx="233">
                  <c:v>7.8035263798278196</c:v>
                </c:pt>
                <c:pt idx="234">
                  <c:v>6.6842131756417196</c:v>
                </c:pt>
                <c:pt idx="235">
                  <c:v>8.3388199309093203</c:v>
                </c:pt>
                <c:pt idx="236">
                  <c:v>6.3801225851927796</c:v>
                </c:pt>
                <c:pt idx="237">
                  <c:v>7.9225724700327698</c:v>
                </c:pt>
                <c:pt idx="238">
                  <c:v>6.9611037869930001</c:v>
                </c:pt>
                <c:pt idx="239">
                  <c:v>6.3368261233438004</c:v>
                </c:pt>
                <c:pt idx="240">
                  <c:v>5.6821763456711896</c:v>
                </c:pt>
                <c:pt idx="241">
                  <c:v>8.4116255622156597</c:v>
                </c:pt>
                <c:pt idx="242">
                  <c:v>6.9991311371773399</c:v>
                </c:pt>
                <c:pt idx="243">
                  <c:v>9.7287709468505508</c:v>
                </c:pt>
                <c:pt idx="244">
                  <c:v>5.2693363976905401</c:v>
                </c:pt>
                <c:pt idx="245">
                  <c:v>8.8152968313987099</c:v>
                </c:pt>
                <c:pt idx="246">
                  <c:v>6.2500066780874599</c:v>
                </c:pt>
                <c:pt idx="247">
                  <c:v>2.87265116908875</c:v>
                </c:pt>
                <c:pt idx="248">
                  <c:v>7.7377625090756901</c:v>
                </c:pt>
                <c:pt idx="249">
                  <c:v>15.096420623064301</c:v>
                </c:pt>
                <c:pt idx="250">
                  <c:v>7.6043329301054197</c:v>
                </c:pt>
                <c:pt idx="251">
                  <c:v>4.09075270968279</c:v>
                </c:pt>
                <c:pt idx="252">
                  <c:v>5.9954708339415799</c:v>
                </c:pt>
                <c:pt idx="253">
                  <c:v>4.8455228922059002</c:v>
                </c:pt>
                <c:pt idx="254">
                  <c:v>4.3714469607491697</c:v>
                </c:pt>
                <c:pt idx="255">
                  <c:v>6.37885668383732</c:v>
                </c:pt>
                <c:pt idx="256">
                  <c:v>10.2586010982546</c:v>
                </c:pt>
                <c:pt idx="257">
                  <c:v>4.7566185258872302</c:v>
                </c:pt>
                <c:pt idx="258">
                  <c:v>5.8476686709323697</c:v>
                </c:pt>
                <c:pt idx="259">
                  <c:v>6.7446767743538398</c:v>
                </c:pt>
                <c:pt idx="260">
                  <c:v>4.98896091381416</c:v>
                </c:pt>
                <c:pt idx="261">
                  <c:v>4.9766140443547799</c:v>
                </c:pt>
                <c:pt idx="262">
                  <c:v>15.251989250983</c:v>
                </c:pt>
                <c:pt idx="263">
                  <c:v>7.3031335429581903</c:v>
                </c:pt>
                <c:pt idx="264">
                  <c:v>7.8496613732539897</c:v>
                </c:pt>
                <c:pt idx="265">
                  <c:v>10.965947298724499</c:v>
                </c:pt>
                <c:pt idx="266">
                  <c:v>7.4622829469773997</c:v>
                </c:pt>
                <c:pt idx="267">
                  <c:v>12.4919638793773</c:v>
                </c:pt>
                <c:pt idx="268">
                  <c:v>9.3999897701114907</c:v>
                </c:pt>
                <c:pt idx="269">
                  <c:v>4.5265081502951299</c:v>
                </c:pt>
                <c:pt idx="270">
                  <c:v>5.8876436598720101</c:v>
                </c:pt>
                <c:pt idx="271">
                  <c:v>11.715111570811899</c:v>
                </c:pt>
                <c:pt idx="272">
                  <c:v>9.8425181694567296</c:v>
                </c:pt>
                <c:pt idx="273">
                  <c:v>7.7491287341265904</c:v>
                </c:pt>
                <c:pt idx="274">
                  <c:v>4.6512104509407104</c:v>
                </c:pt>
                <c:pt idx="275">
                  <c:v>6.1941740528377798</c:v>
                </c:pt>
                <c:pt idx="276">
                  <c:v>6.3788009287124998</c:v>
                </c:pt>
                <c:pt idx="277">
                  <c:v>6.64771010420308</c:v>
                </c:pt>
                <c:pt idx="278">
                  <c:v>10.2627108590722</c:v>
                </c:pt>
                <c:pt idx="279">
                  <c:v>3.9142688455669301</c:v>
                </c:pt>
                <c:pt idx="280">
                  <c:v>7.0153056755975296</c:v>
                </c:pt>
                <c:pt idx="281">
                  <c:v>7.1724190051087398</c:v>
                </c:pt>
                <c:pt idx="282">
                  <c:v>2.97593907929005</c:v>
                </c:pt>
                <c:pt idx="283">
                  <c:v>7.6888509646061598</c:v>
                </c:pt>
                <c:pt idx="284">
                  <c:v>4.4298375262843397</c:v>
                </c:pt>
                <c:pt idx="285">
                  <c:v>8.4203152878670497</c:v>
                </c:pt>
                <c:pt idx="286">
                  <c:v>6.35950463841026</c:v>
                </c:pt>
                <c:pt idx="287">
                  <c:v>6.7058417586274599</c:v>
                </c:pt>
                <c:pt idx="288">
                  <c:v>7.4179570523293199</c:v>
                </c:pt>
                <c:pt idx="289">
                  <c:v>7.5283135225108797</c:v>
                </c:pt>
                <c:pt idx="290">
                  <c:v>5.0299449257159399</c:v>
                </c:pt>
                <c:pt idx="291">
                  <c:v>6.0058750702956401</c:v>
                </c:pt>
                <c:pt idx="292">
                  <c:v>11.663656973614801</c:v>
                </c:pt>
                <c:pt idx="293">
                  <c:v>7.1277474310512998</c:v>
                </c:pt>
                <c:pt idx="294">
                  <c:v>5.9551950889764296</c:v>
                </c:pt>
                <c:pt idx="295">
                  <c:v>4.6997772116780396</c:v>
                </c:pt>
                <c:pt idx="296">
                  <c:v>6.1635451178713803</c:v>
                </c:pt>
                <c:pt idx="297">
                  <c:v>12.672516237366199</c:v>
                </c:pt>
                <c:pt idx="298">
                  <c:v>8.3367194533652107</c:v>
                </c:pt>
                <c:pt idx="299">
                  <c:v>7.06860342448116</c:v>
                </c:pt>
                <c:pt idx="300">
                  <c:v>6.9826070543770697</c:v>
                </c:pt>
                <c:pt idx="301">
                  <c:v>9.1112968956363005</c:v>
                </c:pt>
                <c:pt idx="302">
                  <c:v>6.4843113184146803</c:v>
                </c:pt>
                <c:pt idx="303">
                  <c:v>7.2302096045842799</c:v>
                </c:pt>
                <c:pt idx="304">
                  <c:v>10.300339640701999</c:v>
                </c:pt>
                <c:pt idx="305">
                  <c:v>18.6147489459733</c:v>
                </c:pt>
                <c:pt idx="306">
                  <c:v>6.0285936318841102</c:v>
                </c:pt>
                <c:pt idx="307">
                  <c:v>8.4113418075275401</c:v>
                </c:pt>
                <c:pt idx="308">
                  <c:v>8.1144400737646993</c:v>
                </c:pt>
                <c:pt idx="309">
                  <c:v>8.5340652392716603</c:v>
                </c:pt>
                <c:pt idx="310">
                  <c:v>10.011479725366399</c:v>
                </c:pt>
                <c:pt idx="311">
                  <c:v>8.1570008621700207</c:v>
                </c:pt>
                <c:pt idx="312">
                  <c:v>5.1836423680133903</c:v>
                </c:pt>
                <c:pt idx="313">
                  <c:v>10.1429442091751</c:v>
                </c:pt>
                <c:pt idx="314">
                  <c:v>10.553526713859901</c:v>
                </c:pt>
                <c:pt idx="315">
                  <c:v>8.8684710610239197</c:v>
                </c:pt>
                <c:pt idx="316">
                  <c:v>8.2307336430199403</c:v>
                </c:pt>
                <c:pt idx="317">
                  <c:v>11.1721075855501</c:v>
                </c:pt>
                <c:pt idx="318">
                  <c:v>7.4585766135514397</c:v>
                </c:pt>
                <c:pt idx="319">
                  <c:v>7.6741793814327703</c:v>
                </c:pt>
                <c:pt idx="320">
                  <c:v>2.6693511443511699</c:v>
                </c:pt>
                <c:pt idx="321">
                  <c:v>9.1400446481641602</c:v>
                </c:pt>
                <c:pt idx="322">
                  <c:v>12.438028013942001</c:v>
                </c:pt>
                <c:pt idx="323">
                  <c:v>8.1904637500702702</c:v>
                </c:pt>
                <c:pt idx="324">
                  <c:v>7.0274348565487497</c:v>
                </c:pt>
                <c:pt idx="325">
                  <c:v>9.3846892819051799</c:v>
                </c:pt>
                <c:pt idx="326">
                  <c:v>13.012478201851399</c:v>
                </c:pt>
                <c:pt idx="327">
                  <c:v>6.1624114368915501</c:v>
                </c:pt>
                <c:pt idx="328">
                  <c:v>9.0321933294971295</c:v>
                </c:pt>
                <c:pt idx="329">
                  <c:v>9.7421386137085495</c:v>
                </c:pt>
                <c:pt idx="330">
                  <c:v>6.6606562885850602</c:v>
                </c:pt>
                <c:pt idx="331">
                  <c:v>5.08067728166204</c:v>
                </c:pt>
                <c:pt idx="332">
                  <c:v>8.2246975200134393</c:v>
                </c:pt>
                <c:pt idx="333">
                  <c:v>5.0048346681890097</c:v>
                </c:pt>
                <c:pt idx="334">
                  <c:v>1.4826730417013001</c:v>
                </c:pt>
                <c:pt idx="335">
                  <c:v>7.8756527271516399</c:v>
                </c:pt>
                <c:pt idx="336">
                  <c:v>6.4675490706499499</c:v>
                </c:pt>
                <c:pt idx="337">
                  <c:v>3.9961617504145699</c:v>
                </c:pt>
                <c:pt idx="338">
                  <c:v>7.3644040030933402</c:v>
                </c:pt>
                <c:pt idx="339">
                  <c:v>8.9437249762499</c:v>
                </c:pt>
                <c:pt idx="340">
                  <c:v>6.5849049679756897</c:v>
                </c:pt>
                <c:pt idx="341">
                  <c:v>5.6865791166266604</c:v>
                </c:pt>
                <c:pt idx="342">
                  <c:v>12.9315653946983</c:v>
                </c:pt>
                <c:pt idx="343">
                  <c:v>9.4269665660065805</c:v>
                </c:pt>
                <c:pt idx="344">
                  <c:v>9.1431163787125893</c:v>
                </c:pt>
                <c:pt idx="345">
                  <c:v>5.2227877837832297</c:v>
                </c:pt>
                <c:pt idx="346">
                  <c:v>9.1065405510974902</c:v>
                </c:pt>
                <c:pt idx="347">
                  <c:v>7.0396406937033902</c:v>
                </c:pt>
                <c:pt idx="348">
                  <c:v>11.8176066897413</c:v>
                </c:pt>
                <c:pt idx="349">
                  <c:v>7.8134371827459397</c:v>
                </c:pt>
                <c:pt idx="350">
                  <c:v>5.8752108727056296</c:v>
                </c:pt>
                <c:pt idx="351">
                  <c:v>6.7959577090474301</c:v>
                </c:pt>
                <c:pt idx="352">
                  <c:v>5.7799216085812404</c:v>
                </c:pt>
                <c:pt idx="353">
                  <c:v>10.738884228288599</c:v>
                </c:pt>
                <c:pt idx="354">
                  <c:v>6.9759685085874104</c:v>
                </c:pt>
                <c:pt idx="355">
                  <c:v>13.4576150577028</c:v>
                </c:pt>
                <c:pt idx="356">
                  <c:v>13.4576150577028</c:v>
                </c:pt>
                <c:pt idx="357">
                  <c:v>5.6657214483910101</c:v>
                </c:pt>
                <c:pt idx="358">
                  <c:v>10.075826542886199</c:v>
                </c:pt>
                <c:pt idx="359">
                  <c:v>10.954648362163899</c:v>
                </c:pt>
                <c:pt idx="360">
                  <c:v>7.0665516690533199</c:v>
                </c:pt>
                <c:pt idx="361">
                  <c:v>7.6554835160621399</c:v>
                </c:pt>
                <c:pt idx="362">
                  <c:v>11.631156937515399</c:v>
                </c:pt>
                <c:pt idx="363">
                  <c:v>10.096712837484001</c:v>
                </c:pt>
                <c:pt idx="364">
                  <c:v>8.2039009506109508</c:v>
                </c:pt>
                <c:pt idx="365">
                  <c:v>13.0391012489858</c:v>
                </c:pt>
                <c:pt idx="366">
                  <c:v>6.10899265160129</c:v>
                </c:pt>
                <c:pt idx="367">
                  <c:v>6.1632248258831703</c:v>
                </c:pt>
                <c:pt idx="368">
                  <c:v>4.9565403209218299</c:v>
                </c:pt>
                <c:pt idx="369">
                  <c:v>11.420652309922</c:v>
                </c:pt>
                <c:pt idx="370">
                  <c:v>5.8424989696276803</c:v>
                </c:pt>
                <c:pt idx="371">
                  <c:v>5.4875992172748296</c:v>
                </c:pt>
                <c:pt idx="372">
                  <c:v>7.8274856020391397</c:v>
                </c:pt>
                <c:pt idx="373">
                  <c:v>11.3587015369789</c:v>
                </c:pt>
                <c:pt idx="374">
                  <c:v>7.4780196199928097</c:v>
                </c:pt>
                <c:pt idx="375">
                  <c:v>7.7658935882295204</c:v>
                </c:pt>
                <c:pt idx="376">
                  <c:v>7.8939951885155502</c:v>
                </c:pt>
                <c:pt idx="377">
                  <c:v>6.3452679153150404</c:v>
                </c:pt>
                <c:pt idx="378">
                  <c:v>8.8934506353973308</c:v>
                </c:pt>
                <c:pt idx="379">
                  <c:v>5.1044506989677698</c:v>
                </c:pt>
                <c:pt idx="380">
                  <c:v>7.7370247228994202</c:v>
                </c:pt>
                <c:pt idx="381">
                  <c:v>12.515795120012401</c:v>
                </c:pt>
                <c:pt idx="382">
                  <c:v>5.9195447748099399</c:v>
                </c:pt>
                <c:pt idx="383">
                  <c:v>4.1316010258634197</c:v>
                </c:pt>
                <c:pt idx="384">
                  <c:v>9.1428474334401209</c:v>
                </c:pt>
                <c:pt idx="385">
                  <c:v>4.10403577536366</c:v>
                </c:pt>
                <c:pt idx="386">
                  <c:v>10.233145129977499</c:v>
                </c:pt>
                <c:pt idx="387">
                  <c:v>12.196710592739301</c:v>
                </c:pt>
                <c:pt idx="388">
                  <c:v>6.5220347510917298</c:v>
                </c:pt>
                <c:pt idx="389">
                  <c:v>10.884463092293799</c:v>
                </c:pt>
                <c:pt idx="390">
                  <c:v>10.2852234464319</c:v>
                </c:pt>
                <c:pt idx="391">
                  <c:v>6.5489796867192496</c:v>
                </c:pt>
                <c:pt idx="392">
                  <c:v>6.8395802105410999</c:v>
                </c:pt>
                <c:pt idx="393">
                  <c:v>10.605959262787399</c:v>
                </c:pt>
                <c:pt idx="394">
                  <c:v>7.9223906940147</c:v>
                </c:pt>
                <c:pt idx="395">
                  <c:v>10.5861753828195</c:v>
                </c:pt>
                <c:pt idx="396">
                  <c:v>5.3445856462165899</c:v>
                </c:pt>
                <c:pt idx="397">
                  <c:v>14.3015612112059</c:v>
                </c:pt>
                <c:pt idx="398">
                  <c:v>8.1926606153266093</c:v>
                </c:pt>
                <c:pt idx="399">
                  <c:v>7.74536865566263</c:v>
                </c:pt>
                <c:pt idx="400">
                  <c:v>13.61898913786</c:v>
                </c:pt>
                <c:pt idx="401">
                  <c:v>7.6739022483018697</c:v>
                </c:pt>
                <c:pt idx="402">
                  <c:v>9.2100211037453708</c:v>
                </c:pt>
                <c:pt idx="403">
                  <c:v>8.9042170488572605</c:v>
                </c:pt>
                <c:pt idx="404">
                  <c:v>5.3741382290673902</c:v>
                </c:pt>
                <c:pt idx="405">
                  <c:v>8.3688900832072495</c:v>
                </c:pt>
                <c:pt idx="406">
                  <c:v>9.4986523248631691</c:v>
                </c:pt>
                <c:pt idx="407">
                  <c:v>11.919069533533801</c:v>
                </c:pt>
                <c:pt idx="408">
                  <c:v>4.06368664359323</c:v>
                </c:pt>
                <c:pt idx="409">
                  <c:v>5.4048935666262503</c:v>
                </c:pt>
                <c:pt idx="410">
                  <c:v>3.4101819521738999</c:v>
                </c:pt>
                <c:pt idx="411">
                  <c:v>11.556665484630599</c:v>
                </c:pt>
                <c:pt idx="412">
                  <c:v>6.4672094559382902</c:v>
                </c:pt>
                <c:pt idx="413">
                  <c:v>8.9268327817867199</c:v>
                </c:pt>
                <c:pt idx="414">
                  <c:v>10.983426053593901</c:v>
                </c:pt>
                <c:pt idx="415">
                  <c:v>4.1474406981147602</c:v>
                </c:pt>
                <c:pt idx="416">
                  <c:v>7.7075959142151396</c:v>
                </c:pt>
                <c:pt idx="417">
                  <c:v>6.8475694752996201</c:v>
                </c:pt>
                <c:pt idx="418">
                  <c:v>7.51643911102276</c:v>
                </c:pt>
                <c:pt idx="419">
                  <c:v>6.8187618562131602</c:v>
                </c:pt>
                <c:pt idx="420">
                  <c:v>7.5899783138742896</c:v>
                </c:pt>
                <c:pt idx="421">
                  <c:v>4.0682012326179304</c:v>
                </c:pt>
                <c:pt idx="422">
                  <c:v>8.1639367469117694</c:v>
                </c:pt>
                <c:pt idx="423">
                  <c:v>8.9745787303017206</c:v>
                </c:pt>
                <c:pt idx="424">
                  <c:v>10.808477601081</c:v>
                </c:pt>
                <c:pt idx="425">
                  <c:v>7.8178361934296499</c:v>
                </c:pt>
                <c:pt idx="426">
                  <c:v>12.5625662353637</c:v>
                </c:pt>
                <c:pt idx="427">
                  <c:v>13.0315295184649</c:v>
                </c:pt>
                <c:pt idx="428">
                  <c:v>3.73355464466702</c:v>
                </c:pt>
                <c:pt idx="429">
                  <c:v>9.2439289227257504</c:v>
                </c:pt>
                <c:pt idx="430">
                  <c:v>7.2043697984882797</c:v>
                </c:pt>
                <c:pt idx="431">
                  <c:v>7.0335098678353196</c:v>
                </c:pt>
                <c:pt idx="432">
                  <c:v>11.360488514966599</c:v>
                </c:pt>
                <c:pt idx="433">
                  <c:v>9.3031856636689891</c:v>
                </c:pt>
                <c:pt idx="434">
                  <c:v>11.647996657288701</c:v>
                </c:pt>
                <c:pt idx="435">
                  <c:v>9.9322132262925003</c:v>
                </c:pt>
                <c:pt idx="436">
                  <c:v>10.709105748693201</c:v>
                </c:pt>
                <c:pt idx="437">
                  <c:v>8.4934541153053598</c:v>
                </c:pt>
                <c:pt idx="438">
                  <c:v>4.8349372971835596</c:v>
                </c:pt>
                <c:pt idx="439">
                  <c:v>3.5963690780388999</c:v>
                </c:pt>
                <c:pt idx="440">
                  <c:v>16.809855391282301</c:v>
                </c:pt>
                <c:pt idx="441">
                  <c:v>5.01870212744213</c:v>
                </c:pt>
                <c:pt idx="442">
                  <c:v>10.006021051522</c:v>
                </c:pt>
                <c:pt idx="443">
                  <c:v>5.6521863175418803</c:v>
                </c:pt>
                <c:pt idx="444">
                  <c:v>6.5880188778303497</c:v>
                </c:pt>
                <c:pt idx="445">
                  <c:v>8.0068742349475297</c:v>
                </c:pt>
                <c:pt idx="446">
                  <c:v>4.7664298452940601</c:v>
                </c:pt>
                <c:pt idx="447">
                  <c:v>6.9187865834078499</c:v>
                </c:pt>
                <c:pt idx="448">
                  <c:v>4.0317588646963003</c:v>
                </c:pt>
                <c:pt idx="449">
                  <c:v>7.5711153671471596</c:v>
                </c:pt>
                <c:pt idx="450">
                  <c:v>9.2649079093025399</c:v>
                </c:pt>
                <c:pt idx="451">
                  <c:v>6.8344179532092504</c:v>
                </c:pt>
                <c:pt idx="452">
                  <c:v>4.8747155002476896</c:v>
                </c:pt>
                <c:pt idx="453">
                  <c:v>10.803004234024201</c:v>
                </c:pt>
                <c:pt idx="454">
                  <c:v>11.8502205842072</c:v>
                </c:pt>
                <c:pt idx="455">
                  <c:v>6.2793126781497302</c:v>
                </c:pt>
                <c:pt idx="456">
                  <c:v>8.6730498802415994</c:v>
                </c:pt>
                <c:pt idx="457">
                  <c:v>6.7060528406353903</c:v>
                </c:pt>
                <c:pt idx="458">
                  <c:v>3.8324225804968801</c:v>
                </c:pt>
                <c:pt idx="459">
                  <c:v>4.8047420287021803</c:v>
                </c:pt>
                <c:pt idx="460">
                  <c:v>3.6609508538281399</c:v>
                </c:pt>
                <c:pt idx="461">
                  <c:v>9.67604527563328</c:v>
                </c:pt>
                <c:pt idx="462">
                  <c:v>7.1997355549535902</c:v>
                </c:pt>
                <c:pt idx="463">
                  <c:v>5.3108475669431296</c:v>
                </c:pt>
                <c:pt idx="464">
                  <c:v>8.3885854299690905</c:v>
                </c:pt>
                <c:pt idx="465">
                  <c:v>8.3328850085283896</c:v>
                </c:pt>
                <c:pt idx="466">
                  <c:v>9.3143979906883398</c:v>
                </c:pt>
                <c:pt idx="467">
                  <c:v>4.2733081223157301</c:v>
                </c:pt>
                <c:pt idx="468">
                  <c:v>4.8321786582796404</c:v>
                </c:pt>
                <c:pt idx="469">
                  <c:v>10.3232984278774</c:v>
                </c:pt>
                <c:pt idx="470">
                  <c:v>4.7209620826227701</c:v>
                </c:pt>
                <c:pt idx="471">
                  <c:v>9.8171822012437104</c:v>
                </c:pt>
                <c:pt idx="472">
                  <c:v>6.7586578305033704</c:v>
                </c:pt>
                <c:pt idx="473">
                  <c:v>5.0183935983433896</c:v>
                </c:pt>
                <c:pt idx="474">
                  <c:v>4.9498518563276903</c:v>
                </c:pt>
                <c:pt idx="475">
                  <c:v>4.5636439621397704</c:v>
                </c:pt>
                <c:pt idx="476">
                  <c:v>7.1843223004127896</c:v>
                </c:pt>
                <c:pt idx="477">
                  <c:v>6.0735737595676103</c:v>
                </c:pt>
                <c:pt idx="478">
                  <c:v>8.4523053851764303</c:v>
                </c:pt>
                <c:pt idx="479">
                  <c:v>4.0656283121170604</c:v>
                </c:pt>
                <c:pt idx="480">
                  <c:v>3.8944993350838399</c:v>
                </c:pt>
                <c:pt idx="481">
                  <c:v>7.0176908213218896</c:v>
                </c:pt>
                <c:pt idx="482">
                  <c:v>12.094772595057499</c:v>
                </c:pt>
                <c:pt idx="483">
                  <c:v>4.0475602081831799</c:v>
                </c:pt>
                <c:pt idx="484">
                  <c:v>8.6010640315518501</c:v>
                </c:pt>
                <c:pt idx="485">
                  <c:v>10.4318821655535</c:v>
                </c:pt>
                <c:pt idx="486">
                  <c:v>20.524502792211099</c:v>
                </c:pt>
                <c:pt idx="487">
                  <c:v>14.0138423432716</c:v>
                </c:pt>
                <c:pt idx="488">
                  <c:v>8.1476331141392997</c:v>
                </c:pt>
                <c:pt idx="489">
                  <c:v>14.588055813840599</c:v>
                </c:pt>
                <c:pt idx="490">
                  <c:v>11.7988384010691</c:v>
                </c:pt>
                <c:pt idx="491">
                  <c:v>13.6272390699587</c:v>
                </c:pt>
                <c:pt idx="492">
                  <c:v>7.5676904219665904</c:v>
                </c:pt>
                <c:pt idx="493">
                  <c:v>12.5335209050928</c:v>
                </c:pt>
                <c:pt idx="494">
                  <c:v>10.3087721335817</c:v>
                </c:pt>
                <c:pt idx="495">
                  <c:v>9.7350169577906591</c:v>
                </c:pt>
                <c:pt idx="496">
                  <c:v>13.041526330663901</c:v>
                </c:pt>
                <c:pt idx="497">
                  <c:v>3.0315161463660201</c:v>
                </c:pt>
                <c:pt idx="498">
                  <c:v>6.7057122960847799</c:v>
                </c:pt>
                <c:pt idx="499">
                  <c:v>12.7848811330418</c:v>
                </c:pt>
                <c:pt idx="500">
                  <c:v>6.9457802159111202</c:v>
                </c:pt>
                <c:pt idx="501">
                  <c:v>5.7503996342402202</c:v>
                </c:pt>
                <c:pt idx="502">
                  <c:v>8.8638119237880506</c:v>
                </c:pt>
                <c:pt idx="503">
                  <c:v>12.7961956337448</c:v>
                </c:pt>
                <c:pt idx="504">
                  <c:v>12.0661230377946</c:v>
                </c:pt>
                <c:pt idx="505">
                  <c:v>8.5430537950002297</c:v>
                </c:pt>
                <c:pt idx="506">
                  <c:v>10.2893161062303</c:v>
                </c:pt>
                <c:pt idx="507">
                  <c:v>5.9628953507070204</c:v>
                </c:pt>
                <c:pt idx="508">
                  <c:v>9.1855695126055501</c:v>
                </c:pt>
                <c:pt idx="509">
                  <c:v>16.802039026333699</c:v>
                </c:pt>
                <c:pt idx="510">
                  <c:v>10.538020202266001</c:v>
                </c:pt>
                <c:pt idx="511">
                  <c:v>15.1406868669358</c:v>
                </c:pt>
                <c:pt idx="512">
                  <c:v>15.168409118845201</c:v>
                </c:pt>
                <c:pt idx="513">
                  <c:v>16.406436530815199</c:v>
                </c:pt>
                <c:pt idx="514">
                  <c:v>8.5485606657897293</c:v>
                </c:pt>
                <c:pt idx="515">
                  <c:v>8.2720658459353302</c:v>
                </c:pt>
                <c:pt idx="516">
                  <c:v>12.326440322425601</c:v>
                </c:pt>
                <c:pt idx="517">
                  <c:v>12.778637585446599</c:v>
                </c:pt>
                <c:pt idx="518">
                  <c:v>15.6394736822611</c:v>
                </c:pt>
                <c:pt idx="519">
                  <c:v>13.6223940344626</c:v>
                </c:pt>
                <c:pt idx="520">
                  <c:v>9.6514446787308401</c:v>
                </c:pt>
                <c:pt idx="521">
                  <c:v>7.6937309361764203</c:v>
                </c:pt>
                <c:pt idx="522">
                  <c:v>7.8294020705514598</c:v>
                </c:pt>
                <c:pt idx="523">
                  <c:v>8.9480304299925901</c:v>
                </c:pt>
                <c:pt idx="524">
                  <c:v>5.1520230782036398</c:v>
                </c:pt>
                <c:pt idx="525">
                  <c:v>9.1774857927192102</c:v>
                </c:pt>
                <c:pt idx="526">
                  <c:v>9.8788298059008497</c:v>
                </c:pt>
                <c:pt idx="527">
                  <c:v>13.5252149001746</c:v>
                </c:pt>
                <c:pt idx="528">
                  <c:v>7.4374705420094704</c:v>
                </c:pt>
                <c:pt idx="529">
                  <c:v>8.2776653683140502</c:v>
                </c:pt>
                <c:pt idx="530">
                  <c:v>16.721307467025401</c:v>
                </c:pt>
                <c:pt idx="531">
                  <c:v>7.5147450637997197</c:v>
                </c:pt>
                <c:pt idx="532">
                  <c:v>9.8980933931930206</c:v>
                </c:pt>
                <c:pt idx="533">
                  <c:v>9.0486138681643897</c:v>
                </c:pt>
                <c:pt idx="534">
                  <c:v>9.9340472611339301</c:v>
                </c:pt>
                <c:pt idx="535">
                  <c:v>6.8755153589341704</c:v>
                </c:pt>
                <c:pt idx="536">
                  <c:v>11.2265126768902</c:v>
                </c:pt>
                <c:pt idx="537">
                  <c:v>5.8698991301593901</c:v>
                </c:pt>
                <c:pt idx="538">
                  <c:v>10.732552868254601</c:v>
                </c:pt>
                <c:pt idx="539">
                  <c:v>19.0183403372763</c:v>
                </c:pt>
                <c:pt idx="540">
                  <c:v>7.7834206926428999</c:v>
                </c:pt>
                <c:pt idx="541">
                  <c:v>9.4593164290899896</c:v>
                </c:pt>
                <c:pt idx="542">
                  <c:v>11.883385145393</c:v>
                </c:pt>
                <c:pt idx="543">
                  <c:v>2.0278733498962498</c:v>
                </c:pt>
                <c:pt idx="544">
                  <c:v>15.831738112119</c:v>
                </c:pt>
                <c:pt idx="545">
                  <c:v>4.8153805709607003</c:v>
                </c:pt>
                <c:pt idx="546">
                  <c:v>12.464924327438199</c:v>
                </c:pt>
                <c:pt idx="547">
                  <c:v>11.993308799844</c:v>
                </c:pt>
                <c:pt idx="548">
                  <c:v>5.4424332811280998</c:v>
                </c:pt>
                <c:pt idx="549">
                  <c:v>8.5646498816471706</c:v>
                </c:pt>
                <c:pt idx="550">
                  <c:v>9.4767325709476093</c:v>
                </c:pt>
                <c:pt idx="551">
                  <c:v>5.5083966027706204</c:v>
                </c:pt>
                <c:pt idx="552">
                  <c:v>5.6346604407003902</c:v>
                </c:pt>
                <c:pt idx="553">
                  <c:v>13.5600537003829</c:v>
                </c:pt>
                <c:pt idx="554">
                  <c:v>7.8552152157352904</c:v>
                </c:pt>
                <c:pt idx="555">
                  <c:v>6.6687777383967699</c:v>
                </c:pt>
                <c:pt idx="556">
                  <c:v>3.3911249460718702</c:v>
                </c:pt>
                <c:pt idx="557">
                  <c:v>7.1900908276848101</c:v>
                </c:pt>
                <c:pt idx="558">
                  <c:v>18.633360967004599</c:v>
                </c:pt>
                <c:pt idx="559">
                  <c:v>5.2286943298930604</c:v>
                </c:pt>
                <c:pt idx="560">
                  <c:v>7.1251492519704902</c:v>
                </c:pt>
                <c:pt idx="561">
                  <c:v>10.122823995899701</c:v>
                </c:pt>
                <c:pt idx="562">
                  <c:v>14.445675925819099</c:v>
                </c:pt>
                <c:pt idx="563">
                  <c:v>12.543859408747799</c:v>
                </c:pt>
                <c:pt idx="564">
                  <c:v>4.2777712909741998</c:v>
                </c:pt>
                <c:pt idx="565">
                  <c:v>7.5725601091271004</c:v>
                </c:pt>
                <c:pt idx="566">
                  <c:v>9.3967361416926192</c:v>
                </c:pt>
                <c:pt idx="567">
                  <c:v>5.0650357918996898</c:v>
                </c:pt>
                <c:pt idx="568">
                  <c:v>13.1847535793133</c:v>
                </c:pt>
                <c:pt idx="569">
                  <c:v>16.292154325344601</c:v>
                </c:pt>
                <c:pt idx="570">
                  <c:v>12.1756397059784</c:v>
                </c:pt>
                <c:pt idx="571">
                  <c:v>11.185233702710899</c:v>
                </c:pt>
                <c:pt idx="572">
                  <c:v>11.119247755045601</c:v>
                </c:pt>
                <c:pt idx="573">
                  <c:v>7.0899908281403299</c:v>
                </c:pt>
                <c:pt idx="574">
                  <c:v>9.1683538519489094</c:v>
                </c:pt>
                <c:pt idx="575">
                  <c:v>11.9807391184826</c:v>
                </c:pt>
                <c:pt idx="576">
                  <c:v>4.9747808299366101</c:v>
                </c:pt>
                <c:pt idx="577">
                  <c:v>20.094816437478499</c:v>
                </c:pt>
                <c:pt idx="578">
                  <c:v>8.6966915544724603</c:v>
                </c:pt>
                <c:pt idx="579">
                  <c:v>10.1555516896664</c:v>
                </c:pt>
                <c:pt idx="580">
                  <c:v>14.5140034672489</c:v>
                </c:pt>
                <c:pt idx="581">
                  <c:v>8.1242566712760809</c:v>
                </c:pt>
                <c:pt idx="582">
                  <c:v>7.2840805523779801</c:v>
                </c:pt>
                <c:pt idx="583">
                  <c:v>4.5277301090064404</c:v>
                </c:pt>
                <c:pt idx="584">
                  <c:v>9.7181163922218001</c:v>
                </c:pt>
                <c:pt idx="585">
                  <c:v>7.9132220497242498</c:v>
                </c:pt>
                <c:pt idx="586">
                  <c:v>13.546305567695001</c:v>
                </c:pt>
                <c:pt idx="587">
                  <c:v>8.6366058238590302</c:v>
                </c:pt>
                <c:pt idx="588">
                  <c:v>6.6927904259602098</c:v>
                </c:pt>
                <c:pt idx="589">
                  <c:v>7.2013231377733904</c:v>
                </c:pt>
                <c:pt idx="590">
                  <c:v>9.9284783211449703</c:v>
                </c:pt>
                <c:pt idx="591">
                  <c:v>6.14054055929632</c:v>
                </c:pt>
                <c:pt idx="592">
                  <c:v>26.039755271626099</c:v>
                </c:pt>
                <c:pt idx="593">
                  <c:v>8.8892957218067803</c:v>
                </c:pt>
                <c:pt idx="594">
                  <c:v>7.1713994072452198</c:v>
                </c:pt>
                <c:pt idx="595">
                  <c:v>10.8243156247601</c:v>
                </c:pt>
                <c:pt idx="596">
                  <c:v>25.192561049844901</c:v>
                </c:pt>
                <c:pt idx="597">
                  <c:v>13.8728753275206</c:v>
                </c:pt>
                <c:pt idx="598">
                  <c:v>10.856415629144999</c:v>
                </c:pt>
                <c:pt idx="599">
                  <c:v>11.7813841061989</c:v>
                </c:pt>
                <c:pt idx="600">
                  <c:v>9.9818487657986399</c:v>
                </c:pt>
                <c:pt idx="601">
                  <c:v>26.076077696638201</c:v>
                </c:pt>
                <c:pt idx="602">
                  <c:v>5.4659698575032696</c:v>
                </c:pt>
                <c:pt idx="603">
                  <c:v>4.0176055199563399</c:v>
                </c:pt>
                <c:pt idx="604">
                  <c:v>6.4700406579590597</c:v>
                </c:pt>
                <c:pt idx="605">
                  <c:v>2.75945309839932</c:v>
                </c:pt>
                <c:pt idx="606">
                  <c:v>9.2865678156032097</c:v>
                </c:pt>
                <c:pt idx="607">
                  <c:v>16.746220441870499</c:v>
                </c:pt>
                <c:pt idx="608">
                  <c:v>7.7964910757006196</c:v>
                </c:pt>
                <c:pt idx="609">
                  <c:v>7.6234900700497699</c:v>
                </c:pt>
                <c:pt idx="610">
                  <c:v>6.74075885196633</c:v>
                </c:pt>
                <c:pt idx="611">
                  <c:v>8.2601377541629208</c:v>
                </c:pt>
                <c:pt idx="612">
                  <c:v>21.564733270226899</c:v>
                </c:pt>
                <c:pt idx="613">
                  <c:v>7.8485835602484304</c:v>
                </c:pt>
                <c:pt idx="614">
                  <c:v>4.8036867232997</c:v>
                </c:pt>
                <c:pt idx="615">
                  <c:v>5.6695772270893503</c:v>
                </c:pt>
                <c:pt idx="616">
                  <c:v>15.645333416310001</c:v>
                </c:pt>
                <c:pt idx="617">
                  <c:v>17.7873864773915</c:v>
                </c:pt>
                <c:pt idx="618">
                  <c:v>10.696166115518</c:v>
                </c:pt>
                <c:pt idx="619">
                  <c:v>5.6824128671862804</c:v>
                </c:pt>
                <c:pt idx="620">
                  <c:v>11.924143373044799</c:v>
                </c:pt>
                <c:pt idx="621">
                  <c:v>9.8066043152618896</c:v>
                </c:pt>
                <c:pt idx="622">
                  <c:v>15.4765676169303</c:v>
                </c:pt>
                <c:pt idx="623">
                  <c:v>5.6660245172478501</c:v>
                </c:pt>
                <c:pt idx="624">
                  <c:v>8.4330840217302594</c:v>
                </c:pt>
                <c:pt idx="625">
                  <c:v>5.8164074725281303</c:v>
                </c:pt>
                <c:pt idx="626">
                  <c:v>10.784953788208099</c:v>
                </c:pt>
                <c:pt idx="627">
                  <c:v>13.890517529940499</c:v>
                </c:pt>
                <c:pt idx="628">
                  <c:v>13.4790102249982</c:v>
                </c:pt>
                <c:pt idx="629">
                  <c:v>13.2826897441026</c:v>
                </c:pt>
                <c:pt idx="630">
                  <c:v>19.424675623835402</c:v>
                </c:pt>
                <c:pt idx="631">
                  <c:v>5.9705920458065798</c:v>
                </c:pt>
                <c:pt idx="632">
                  <c:v>3.9266645359189298</c:v>
                </c:pt>
                <c:pt idx="633">
                  <c:v>14.7994075095292</c:v>
                </c:pt>
                <c:pt idx="634">
                  <c:v>12.4504309676806</c:v>
                </c:pt>
                <c:pt idx="635">
                  <c:v>14.871200942924499</c:v>
                </c:pt>
                <c:pt idx="636">
                  <c:v>7.2965307656295799</c:v>
                </c:pt>
                <c:pt idx="637">
                  <c:v>18.998514024696501</c:v>
                </c:pt>
                <c:pt idx="638">
                  <c:v>6.47859062301064</c:v>
                </c:pt>
                <c:pt idx="639">
                  <c:v>16.0480941744419</c:v>
                </c:pt>
                <c:pt idx="640">
                  <c:v>10.050700640560301</c:v>
                </c:pt>
                <c:pt idx="641">
                  <c:v>17.2182532044183</c:v>
                </c:pt>
                <c:pt idx="642">
                  <c:v>14.8048762858839</c:v>
                </c:pt>
                <c:pt idx="643">
                  <c:v>9.7288024235580597</c:v>
                </c:pt>
                <c:pt idx="644">
                  <c:v>19.393280839741699</c:v>
                </c:pt>
                <c:pt idx="645">
                  <c:v>23.836345950899599</c:v>
                </c:pt>
                <c:pt idx="646">
                  <c:v>16.1891246011993</c:v>
                </c:pt>
                <c:pt idx="647">
                  <c:v>18.379229841437301</c:v>
                </c:pt>
                <c:pt idx="648">
                  <c:v>11.093628155443101</c:v>
                </c:pt>
                <c:pt idx="649">
                  <c:v>22.1525424678386</c:v>
                </c:pt>
                <c:pt idx="650">
                  <c:v>16.335181234169401</c:v>
                </c:pt>
                <c:pt idx="651">
                  <c:v>12.538251901591</c:v>
                </c:pt>
                <c:pt idx="652">
                  <c:v>14.3802414366926</c:v>
                </c:pt>
                <c:pt idx="653">
                  <c:v>7.4526890170037703</c:v>
                </c:pt>
                <c:pt idx="654">
                  <c:v>9.8001175962104607</c:v>
                </c:pt>
                <c:pt idx="655">
                  <c:v>11.2512928236312</c:v>
                </c:pt>
                <c:pt idx="656">
                  <c:v>17.9645282015384</c:v>
                </c:pt>
                <c:pt idx="657">
                  <c:v>11.636310140039701</c:v>
                </c:pt>
                <c:pt idx="658">
                  <c:v>12.4424739715767</c:v>
                </c:pt>
                <c:pt idx="659">
                  <c:v>9.2424175521302292</c:v>
                </c:pt>
                <c:pt idx="660">
                  <c:v>8.8416253818645494</c:v>
                </c:pt>
                <c:pt idx="661">
                  <c:v>26.467234286259501</c:v>
                </c:pt>
                <c:pt idx="662">
                  <c:v>13.043494800649</c:v>
                </c:pt>
                <c:pt idx="663">
                  <c:v>6.4614605818320001</c:v>
                </c:pt>
                <c:pt idx="664">
                  <c:v>16.8655228170004</c:v>
                </c:pt>
                <c:pt idx="665">
                  <c:v>13.2901610040437</c:v>
                </c:pt>
                <c:pt idx="666">
                  <c:v>14.597207247289001</c:v>
                </c:pt>
                <c:pt idx="667">
                  <c:v>6.52255877003903</c:v>
                </c:pt>
                <c:pt idx="668">
                  <c:v>9.2508999596996997</c:v>
                </c:pt>
                <c:pt idx="669">
                  <c:v>23.200091681422499</c:v>
                </c:pt>
                <c:pt idx="670">
                  <c:v>13.302161304295399</c:v>
                </c:pt>
                <c:pt idx="671">
                  <c:v>15.0977392748235</c:v>
                </c:pt>
                <c:pt idx="672">
                  <c:v>14.156275366568099</c:v>
                </c:pt>
                <c:pt idx="673">
                  <c:v>16.470917733927799</c:v>
                </c:pt>
                <c:pt idx="674">
                  <c:v>10.7807003553408</c:v>
                </c:pt>
                <c:pt idx="675">
                  <c:v>13.1647089225453</c:v>
                </c:pt>
                <c:pt idx="676">
                  <c:v>16.415011575670299</c:v>
                </c:pt>
                <c:pt idx="677">
                  <c:v>8.0393395575686508</c:v>
                </c:pt>
                <c:pt idx="678">
                  <c:v>17.536086189879398</c:v>
                </c:pt>
                <c:pt idx="679">
                  <c:v>18.4977854324082</c:v>
                </c:pt>
                <c:pt idx="680">
                  <c:v>21.548595987469</c:v>
                </c:pt>
                <c:pt idx="681">
                  <c:v>14.7014319597195</c:v>
                </c:pt>
                <c:pt idx="682">
                  <c:v>11.172574475900401</c:v>
                </c:pt>
                <c:pt idx="683">
                  <c:v>25.17868180128</c:v>
                </c:pt>
                <c:pt idx="684">
                  <c:v>19.9769029649039</c:v>
                </c:pt>
                <c:pt idx="685">
                  <c:v>16.812234961532599</c:v>
                </c:pt>
                <c:pt idx="686">
                  <c:v>22.649313263010001</c:v>
                </c:pt>
                <c:pt idx="687">
                  <c:v>10.6815151371477</c:v>
                </c:pt>
                <c:pt idx="688">
                  <c:v>20.190374589622799</c:v>
                </c:pt>
                <c:pt idx="689">
                  <c:v>5.8194984146804298</c:v>
                </c:pt>
                <c:pt idx="690">
                  <c:v>9.7981186103223603</c:v>
                </c:pt>
                <c:pt idx="691">
                  <c:v>9.6623697043966104</c:v>
                </c:pt>
                <c:pt idx="692">
                  <c:v>14.868738280416901</c:v>
                </c:pt>
                <c:pt idx="693">
                  <c:v>21.117405191081598</c:v>
                </c:pt>
                <c:pt idx="694">
                  <c:v>11.444323350687799</c:v>
                </c:pt>
                <c:pt idx="695">
                  <c:v>22.533207247335</c:v>
                </c:pt>
                <c:pt idx="696">
                  <c:v>13.109593550636299</c:v>
                </c:pt>
                <c:pt idx="697">
                  <c:v>15.5123830054669</c:v>
                </c:pt>
                <c:pt idx="698">
                  <c:v>15.2692135186717</c:v>
                </c:pt>
                <c:pt idx="699">
                  <c:v>9.8151674300505398</c:v>
                </c:pt>
                <c:pt idx="700">
                  <c:v>19.261761009124498</c:v>
                </c:pt>
                <c:pt idx="701">
                  <c:v>10.813393231608901</c:v>
                </c:pt>
                <c:pt idx="702">
                  <c:v>17.829650876514901</c:v>
                </c:pt>
                <c:pt idx="703">
                  <c:v>22.427773719366499</c:v>
                </c:pt>
                <c:pt idx="704">
                  <c:v>19.289382821032699</c:v>
                </c:pt>
                <c:pt idx="705">
                  <c:v>19.742715249042998</c:v>
                </c:pt>
                <c:pt idx="706">
                  <c:v>10.0469015598865</c:v>
                </c:pt>
                <c:pt idx="707">
                  <c:v>19.9492477181686</c:v>
                </c:pt>
                <c:pt idx="708">
                  <c:v>19.494318194142</c:v>
                </c:pt>
                <c:pt idx="709">
                  <c:v>21.313498373544601</c:v>
                </c:pt>
                <c:pt idx="710">
                  <c:v>22.965783580883301</c:v>
                </c:pt>
                <c:pt idx="711">
                  <c:v>12.342341102772901</c:v>
                </c:pt>
                <c:pt idx="712">
                  <c:v>19.9154278950978</c:v>
                </c:pt>
                <c:pt idx="713">
                  <c:v>13.3762418772769</c:v>
                </c:pt>
                <c:pt idx="714">
                  <c:v>16.1857778375912</c:v>
                </c:pt>
                <c:pt idx="715">
                  <c:v>21.489373035636401</c:v>
                </c:pt>
                <c:pt idx="716">
                  <c:v>13.105900267359999</c:v>
                </c:pt>
                <c:pt idx="717">
                  <c:v>19.1342226832408</c:v>
                </c:pt>
                <c:pt idx="718">
                  <c:v>13.2920203517573</c:v>
                </c:pt>
                <c:pt idx="719">
                  <c:v>13.5616695051876</c:v>
                </c:pt>
                <c:pt idx="720">
                  <c:v>16.1028770591677</c:v>
                </c:pt>
                <c:pt idx="721">
                  <c:v>19.784385835165899</c:v>
                </c:pt>
                <c:pt idx="722">
                  <c:v>16.337647925268399</c:v>
                </c:pt>
                <c:pt idx="723">
                  <c:v>16.932701196524</c:v>
                </c:pt>
                <c:pt idx="724">
                  <c:v>19.772110418407198</c:v>
                </c:pt>
                <c:pt idx="725">
                  <c:v>19.266403591624599</c:v>
                </c:pt>
                <c:pt idx="726">
                  <c:v>13.955206169210699</c:v>
                </c:pt>
                <c:pt idx="727">
                  <c:v>14.556177340023501</c:v>
                </c:pt>
                <c:pt idx="728">
                  <c:v>14.1781938386967</c:v>
                </c:pt>
                <c:pt idx="729">
                  <c:v>12.610767063691799</c:v>
                </c:pt>
                <c:pt idx="730">
                  <c:v>19.111174266696398</c:v>
                </c:pt>
                <c:pt idx="731">
                  <c:v>19.472506202840499</c:v>
                </c:pt>
                <c:pt idx="732">
                  <c:v>26.888321890165599</c:v>
                </c:pt>
                <c:pt idx="733">
                  <c:v>19.889599832599998</c:v>
                </c:pt>
                <c:pt idx="734">
                  <c:v>19.5292347958571</c:v>
                </c:pt>
                <c:pt idx="735">
                  <c:v>22.4274533062591</c:v>
                </c:pt>
                <c:pt idx="736">
                  <c:v>22.285001854436501</c:v>
                </c:pt>
                <c:pt idx="737">
                  <c:v>12.0849492312202</c:v>
                </c:pt>
                <c:pt idx="738">
                  <c:v>12.110080140230099</c:v>
                </c:pt>
                <c:pt idx="739">
                  <c:v>8.2559382231287106</c:v>
                </c:pt>
                <c:pt idx="740">
                  <c:v>7.36911392369647</c:v>
                </c:pt>
                <c:pt idx="741">
                  <c:v>18.321158821985801</c:v>
                </c:pt>
                <c:pt idx="742">
                  <c:v>18.178493406868899</c:v>
                </c:pt>
                <c:pt idx="743">
                  <c:v>6.6001586528335396</c:v>
                </c:pt>
                <c:pt idx="744">
                  <c:v>9.5153735245902205</c:v>
                </c:pt>
                <c:pt idx="745">
                  <c:v>11.725678841213799</c:v>
                </c:pt>
                <c:pt idx="746">
                  <c:v>10.0408667868333</c:v>
                </c:pt>
                <c:pt idx="747">
                  <c:v>14.779053557946799</c:v>
                </c:pt>
                <c:pt idx="748">
                  <c:v>7.0982484450017296</c:v>
                </c:pt>
                <c:pt idx="749">
                  <c:v>16.983664179967299</c:v>
                </c:pt>
                <c:pt idx="750">
                  <c:v>15.5587383425491</c:v>
                </c:pt>
                <c:pt idx="751">
                  <c:v>14.278857671957701</c:v>
                </c:pt>
                <c:pt idx="752">
                  <c:v>12.2034347455012</c:v>
                </c:pt>
                <c:pt idx="753">
                  <c:v>13.6766577164734</c:v>
                </c:pt>
                <c:pt idx="754">
                  <c:v>8.9114587066642397</c:v>
                </c:pt>
                <c:pt idx="755">
                  <c:v>16.373600086282998</c:v>
                </c:pt>
                <c:pt idx="756">
                  <c:v>21.151699562648801</c:v>
                </c:pt>
                <c:pt idx="757">
                  <c:v>4.6331534246539103</c:v>
                </c:pt>
                <c:pt idx="758">
                  <c:v>7.4173049910208499</c:v>
                </c:pt>
                <c:pt idx="759">
                  <c:v>14.4080004236205</c:v>
                </c:pt>
                <c:pt idx="760">
                  <c:v>4.8662339126811904</c:v>
                </c:pt>
                <c:pt idx="761">
                  <c:v>7.1137457350036399</c:v>
                </c:pt>
                <c:pt idx="762">
                  <c:v>10.2994404922313</c:v>
                </c:pt>
                <c:pt idx="763">
                  <c:v>7.5656387402228003</c:v>
                </c:pt>
                <c:pt idx="764">
                  <c:v>6.2358333916658699</c:v>
                </c:pt>
                <c:pt idx="765">
                  <c:v>8.7511378237903301</c:v>
                </c:pt>
                <c:pt idx="766">
                  <c:v>9.3461539304044905</c:v>
                </c:pt>
                <c:pt idx="767">
                  <c:v>10.3903498758475</c:v>
                </c:pt>
                <c:pt idx="768">
                  <c:v>10.035226011586801</c:v>
                </c:pt>
                <c:pt idx="769">
                  <c:v>6.6518815020159003</c:v>
                </c:pt>
                <c:pt idx="770">
                  <c:v>15.3736506570849</c:v>
                </c:pt>
                <c:pt idx="771">
                  <c:v>16.663052457880301</c:v>
                </c:pt>
                <c:pt idx="772">
                  <c:v>28.389694746990902</c:v>
                </c:pt>
                <c:pt idx="773">
                  <c:v>15.5915561588467</c:v>
                </c:pt>
                <c:pt idx="774">
                  <c:v>14.329678107014599</c:v>
                </c:pt>
                <c:pt idx="775">
                  <c:v>8.6788460406549195</c:v>
                </c:pt>
                <c:pt idx="776">
                  <c:v>5.5196274660040503</c:v>
                </c:pt>
                <c:pt idx="777">
                  <c:v>8.0800643062973396</c:v>
                </c:pt>
                <c:pt idx="778">
                  <c:v>15.175096044274101</c:v>
                </c:pt>
                <c:pt idx="779">
                  <c:v>15.250749154860401</c:v>
                </c:pt>
                <c:pt idx="780">
                  <c:v>16.0936044421384</c:v>
                </c:pt>
                <c:pt idx="781">
                  <c:v>8.1597932833125597</c:v>
                </c:pt>
                <c:pt idx="782">
                  <c:v>10.040170277544499</c:v>
                </c:pt>
                <c:pt idx="783">
                  <c:v>11.5853054945261</c:v>
                </c:pt>
                <c:pt idx="784">
                  <c:v>13.044612950024501</c:v>
                </c:pt>
                <c:pt idx="785">
                  <c:v>10.051216601387299</c:v>
                </c:pt>
                <c:pt idx="786">
                  <c:v>15.0770021357931</c:v>
                </c:pt>
                <c:pt idx="787">
                  <c:v>18.332298838217099</c:v>
                </c:pt>
                <c:pt idx="788">
                  <c:v>11.792976755675999</c:v>
                </c:pt>
                <c:pt idx="789">
                  <c:v>14.364470226690999</c:v>
                </c:pt>
                <c:pt idx="790">
                  <c:v>13.665424276383501</c:v>
                </c:pt>
                <c:pt idx="791">
                  <c:v>13.294677150484199</c:v>
                </c:pt>
                <c:pt idx="792">
                  <c:v>14.273299774779099</c:v>
                </c:pt>
                <c:pt idx="793">
                  <c:v>11.6785165201635</c:v>
                </c:pt>
                <c:pt idx="794">
                  <c:v>16.6780873004349</c:v>
                </c:pt>
                <c:pt idx="795">
                  <c:v>18.429967417087202</c:v>
                </c:pt>
                <c:pt idx="796">
                  <c:v>13.366736160210699</c:v>
                </c:pt>
                <c:pt idx="797">
                  <c:v>7.3896861409898396</c:v>
                </c:pt>
                <c:pt idx="798">
                  <c:v>10.606758916247999</c:v>
                </c:pt>
                <c:pt idx="799">
                  <c:v>28.060057360985201</c:v>
                </c:pt>
                <c:pt idx="800">
                  <c:v>11.357844321929701</c:v>
                </c:pt>
                <c:pt idx="801">
                  <c:v>16.9456606770554</c:v>
                </c:pt>
                <c:pt idx="802">
                  <c:v>12.7535118243903</c:v>
                </c:pt>
                <c:pt idx="803">
                  <c:v>9.73546631203169</c:v>
                </c:pt>
                <c:pt idx="804">
                  <c:v>10.7416818128256</c:v>
                </c:pt>
                <c:pt idx="805">
                  <c:v>12.313403558373301</c:v>
                </c:pt>
                <c:pt idx="806">
                  <c:v>14.3045869993851</c:v>
                </c:pt>
                <c:pt idx="807">
                  <c:v>18.951898340459898</c:v>
                </c:pt>
                <c:pt idx="808">
                  <c:v>24.245819382948302</c:v>
                </c:pt>
                <c:pt idx="809">
                  <c:v>13.1513411803294</c:v>
                </c:pt>
                <c:pt idx="810">
                  <c:v>9.0717231063330406</c:v>
                </c:pt>
                <c:pt idx="811">
                  <c:v>11.9415037545406</c:v>
                </c:pt>
                <c:pt idx="812">
                  <c:v>22.788688360672001</c:v>
                </c:pt>
                <c:pt idx="813">
                  <c:v>12.5874150634698</c:v>
                </c:pt>
                <c:pt idx="814">
                  <c:v>11.187053933573299</c:v>
                </c:pt>
                <c:pt idx="815">
                  <c:v>14.8031940222179</c:v>
                </c:pt>
                <c:pt idx="816">
                  <c:v>18.204794100371402</c:v>
                </c:pt>
                <c:pt idx="817">
                  <c:v>11.770848670431</c:v>
                </c:pt>
                <c:pt idx="818">
                  <c:v>8.9574560151751506</c:v>
                </c:pt>
                <c:pt idx="819">
                  <c:v>10.732383735578701</c:v>
                </c:pt>
                <c:pt idx="820">
                  <c:v>11.5523766581037</c:v>
                </c:pt>
                <c:pt idx="821">
                  <c:v>12.170406545682299</c:v>
                </c:pt>
                <c:pt idx="822">
                  <c:v>15.103915554152501</c:v>
                </c:pt>
                <c:pt idx="823">
                  <c:v>12.312422924839201</c:v>
                </c:pt>
                <c:pt idx="824">
                  <c:v>21.321300572591401</c:v>
                </c:pt>
                <c:pt idx="825">
                  <c:v>12.908080484315599</c:v>
                </c:pt>
                <c:pt idx="826">
                  <c:v>14.813377058154099</c:v>
                </c:pt>
                <c:pt idx="827">
                  <c:v>13.507421699837201</c:v>
                </c:pt>
                <c:pt idx="828">
                  <c:v>14.020674429801799</c:v>
                </c:pt>
                <c:pt idx="829">
                  <c:v>15.909286274744099</c:v>
                </c:pt>
                <c:pt idx="830">
                  <c:v>19.084689406925499</c:v>
                </c:pt>
                <c:pt idx="831">
                  <c:v>25.180225167120199</c:v>
                </c:pt>
                <c:pt idx="832">
                  <c:v>25.0961483622808</c:v>
                </c:pt>
                <c:pt idx="833">
                  <c:v>30.4311107097978</c:v>
                </c:pt>
                <c:pt idx="834">
                  <c:v>15.083545022983399</c:v>
                </c:pt>
                <c:pt idx="835">
                  <c:v>33.358373170982901</c:v>
                </c:pt>
                <c:pt idx="836">
                  <c:v>23.327652641652001</c:v>
                </c:pt>
                <c:pt idx="837">
                  <c:v>14.041409191745</c:v>
                </c:pt>
                <c:pt idx="838">
                  <c:v>21.577262922204699</c:v>
                </c:pt>
                <c:pt idx="839">
                  <c:v>14.304835482192001</c:v>
                </c:pt>
                <c:pt idx="840">
                  <c:v>29.538647220898401</c:v>
                </c:pt>
                <c:pt idx="841">
                  <c:v>19.520241283298201</c:v>
                </c:pt>
                <c:pt idx="842">
                  <c:v>14.940805772369</c:v>
                </c:pt>
                <c:pt idx="843">
                  <c:v>31.743285302965202</c:v>
                </c:pt>
                <c:pt idx="844">
                  <c:v>26.480058587747401</c:v>
                </c:pt>
                <c:pt idx="845">
                  <c:v>17.157396506015399</c:v>
                </c:pt>
                <c:pt idx="846">
                  <c:v>16.3206870329564</c:v>
                </c:pt>
                <c:pt idx="847">
                  <c:v>15.5918652216194</c:v>
                </c:pt>
                <c:pt idx="848">
                  <c:v>2.9484423240328099</c:v>
                </c:pt>
                <c:pt idx="849">
                  <c:v>10.5099130377771</c:v>
                </c:pt>
                <c:pt idx="850">
                  <c:v>13.912938197559599</c:v>
                </c:pt>
                <c:pt idx="851">
                  <c:v>11.8379559766566</c:v>
                </c:pt>
                <c:pt idx="852">
                  <c:v>13.447029061273501</c:v>
                </c:pt>
                <c:pt idx="853">
                  <c:v>4.7322369163313098</c:v>
                </c:pt>
                <c:pt idx="854">
                  <c:v>13.958159177433799</c:v>
                </c:pt>
                <c:pt idx="855">
                  <c:v>14.2838506128665</c:v>
                </c:pt>
                <c:pt idx="856">
                  <c:v>26.544718248189099</c:v>
                </c:pt>
                <c:pt idx="857">
                  <c:v>15.8618520833082</c:v>
                </c:pt>
                <c:pt idx="858">
                  <c:v>9.6406127020614196</c:v>
                </c:pt>
                <c:pt idx="859">
                  <c:v>8.49165176057938</c:v>
                </c:pt>
                <c:pt idx="860">
                  <c:v>15.754818975856701</c:v>
                </c:pt>
                <c:pt idx="861">
                  <c:v>11.087441125025901</c:v>
                </c:pt>
                <c:pt idx="862">
                  <c:v>11.3697240162971</c:v>
                </c:pt>
                <c:pt idx="863">
                  <c:v>5.5788202129638496</c:v>
                </c:pt>
                <c:pt idx="864">
                  <c:v>5.2665758013315003</c:v>
                </c:pt>
                <c:pt idx="865">
                  <c:v>13.6598708717351</c:v>
                </c:pt>
                <c:pt idx="866">
                  <c:v>4.6235771606805596</c:v>
                </c:pt>
                <c:pt idx="867">
                  <c:v>15.5192073840572</c:v>
                </c:pt>
                <c:pt idx="868">
                  <c:v>8.0827236165893694</c:v>
                </c:pt>
                <c:pt idx="869">
                  <c:v>10.987768474716701</c:v>
                </c:pt>
                <c:pt idx="870">
                  <c:v>8.4710803693340395</c:v>
                </c:pt>
                <c:pt idx="871">
                  <c:v>17.564034967850102</c:v>
                </c:pt>
                <c:pt idx="872">
                  <c:v>7.8778661649291504</c:v>
                </c:pt>
                <c:pt idx="873">
                  <c:v>19.942732259469999</c:v>
                </c:pt>
                <c:pt idx="874">
                  <c:v>9.0649657433576607</c:v>
                </c:pt>
                <c:pt idx="875">
                  <c:v>5.4382974720246899</c:v>
                </c:pt>
                <c:pt idx="876">
                  <c:v>16.663370755849499</c:v>
                </c:pt>
                <c:pt idx="877">
                  <c:v>16.168959799505899</c:v>
                </c:pt>
                <c:pt idx="878">
                  <c:v>14.1607626964618</c:v>
                </c:pt>
                <c:pt idx="879">
                  <c:v>15.3007096034183</c:v>
                </c:pt>
                <c:pt idx="880">
                  <c:v>11.4834037857665</c:v>
                </c:pt>
                <c:pt idx="881">
                  <c:v>16.609544236585499</c:v>
                </c:pt>
                <c:pt idx="882">
                  <c:v>16.778015754196101</c:v>
                </c:pt>
                <c:pt idx="883">
                  <c:v>11.7024932443344</c:v>
                </c:pt>
                <c:pt idx="884">
                  <c:v>8.5511864476028006</c:v>
                </c:pt>
                <c:pt idx="885">
                  <c:v>14.130834478126401</c:v>
                </c:pt>
                <c:pt idx="886">
                  <c:v>25.367040351679901</c:v>
                </c:pt>
                <c:pt idx="887">
                  <c:v>5.1787985108307497</c:v>
                </c:pt>
                <c:pt idx="888">
                  <c:v>8.5283489029334092</c:v>
                </c:pt>
                <c:pt idx="889">
                  <c:v>12.844982336160101</c:v>
                </c:pt>
                <c:pt idx="890">
                  <c:v>12.3763844001605</c:v>
                </c:pt>
                <c:pt idx="891">
                  <c:v>14.165448448051601</c:v>
                </c:pt>
                <c:pt idx="892">
                  <c:v>11.915432137824601</c:v>
                </c:pt>
                <c:pt idx="893">
                  <c:v>9.7659433138074903</c:v>
                </c:pt>
                <c:pt idx="894">
                  <c:v>15.917894270058</c:v>
                </c:pt>
                <c:pt idx="895">
                  <c:v>14.650597203195201</c:v>
                </c:pt>
                <c:pt idx="896">
                  <c:v>24.4386094828706</c:v>
                </c:pt>
                <c:pt idx="897">
                  <c:v>8.4815093796231</c:v>
                </c:pt>
                <c:pt idx="898">
                  <c:v>18.644766706856402</c:v>
                </c:pt>
                <c:pt idx="899">
                  <c:v>17.2082346942715</c:v>
                </c:pt>
                <c:pt idx="900">
                  <c:v>20.263896316168701</c:v>
                </c:pt>
                <c:pt idx="901">
                  <c:v>12.0630281829603</c:v>
                </c:pt>
                <c:pt idx="902">
                  <c:v>13.345934747563</c:v>
                </c:pt>
                <c:pt idx="903">
                  <c:v>10.2890766585856</c:v>
                </c:pt>
                <c:pt idx="904">
                  <c:v>16.857056046849401</c:v>
                </c:pt>
                <c:pt idx="905">
                  <c:v>11.002571030545001</c:v>
                </c:pt>
                <c:pt idx="906">
                  <c:v>10.8871908934132</c:v>
                </c:pt>
                <c:pt idx="907">
                  <c:v>13.423143643404099</c:v>
                </c:pt>
                <c:pt idx="908">
                  <c:v>22.044939017201798</c:v>
                </c:pt>
                <c:pt idx="909">
                  <c:v>9.5940985649509098</c:v>
                </c:pt>
                <c:pt idx="910">
                  <c:v>15.600432342053301</c:v>
                </c:pt>
                <c:pt idx="911">
                  <c:v>20.170168106993401</c:v>
                </c:pt>
                <c:pt idx="912">
                  <c:v>9.1139539880424998</c:v>
                </c:pt>
                <c:pt idx="913">
                  <c:v>13.4813721989836</c:v>
                </c:pt>
                <c:pt idx="914">
                  <c:v>20.176648802654501</c:v>
                </c:pt>
                <c:pt idx="915">
                  <c:v>11.583805783429</c:v>
                </c:pt>
                <c:pt idx="916">
                  <c:v>6.5798420198027801</c:v>
                </c:pt>
                <c:pt idx="917">
                  <c:v>6.0980143855545004</c:v>
                </c:pt>
                <c:pt idx="918">
                  <c:v>13.7139366621106</c:v>
                </c:pt>
                <c:pt idx="919">
                  <c:v>12.4342470358085</c:v>
                </c:pt>
                <c:pt idx="920">
                  <c:v>10.2497807957495</c:v>
                </c:pt>
                <c:pt idx="921">
                  <c:v>10.4921977890754</c:v>
                </c:pt>
                <c:pt idx="922">
                  <c:v>14.0284390405808</c:v>
                </c:pt>
                <c:pt idx="923">
                  <c:v>15.4712159995648</c:v>
                </c:pt>
                <c:pt idx="924">
                  <c:v>14.100565631400301</c:v>
                </c:pt>
                <c:pt idx="925">
                  <c:v>15.219163152369701</c:v>
                </c:pt>
                <c:pt idx="926">
                  <c:v>6.1816500072145502</c:v>
                </c:pt>
                <c:pt idx="927">
                  <c:v>11.478449366068901</c:v>
                </c:pt>
                <c:pt idx="928">
                  <c:v>9.1596557016911699</c:v>
                </c:pt>
                <c:pt idx="929">
                  <c:v>12.8477052942517</c:v>
                </c:pt>
                <c:pt idx="930">
                  <c:v>22.855087830661901</c:v>
                </c:pt>
                <c:pt idx="931">
                  <c:v>8.0726096873728697</c:v>
                </c:pt>
                <c:pt idx="932">
                  <c:v>8.0878343102590797</c:v>
                </c:pt>
                <c:pt idx="933">
                  <c:v>13.557685293811099</c:v>
                </c:pt>
                <c:pt idx="934">
                  <c:v>14.4527762326075</c:v>
                </c:pt>
                <c:pt idx="935">
                  <c:v>18.6520232423964</c:v>
                </c:pt>
                <c:pt idx="936">
                  <c:v>8.6692502880432798</c:v>
                </c:pt>
                <c:pt idx="937">
                  <c:v>23.058443573032999</c:v>
                </c:pt>
                <c:pt idx="938">
                  <c:v>19.986989285937501</c:v>
                </c:pt>
                <c:pt idx="939">
                  <c:v>11.507373933955099</c:v>
                </c:pt>
                <c:pt idx="940">
                  <c:v>16.719430566089802</c:v>
                </c:pt>
                <c:pt idx="941">
                  <c:v>8.9864507110620995</c:v>
                </c:pt>
                <c:pt idx="942">
                  <c:v>16.144925238666499</c:v>
                </c:pt>
                <c:pt idx="943">
                  <c:v>13.1169619639969</c:v>
                </c:pt>
                <c:pt idx="944">
                  <c:v>14.610042967919499</c:v>
                </c:pt>
                <c:pt idx="945">
                  <c:v>9.1282268582797208</c:v>
                </c:pt>
                <c:pt idx="946">
                  <c:v>24.2055462628425</c:v>
                </c:pt>
                <c:pt idx="947">
                  <c:v>8.7505719036198002</c:v>
                </c:pt>
                <c:pt idx="948">
                  <c:v>16.225622671775199</c:v>
                </c:pt>
                <c:pt idx="949">
                  <c:v>6.8680447480615401</c:v>
                </c:pt>
                <c:pt idx="950">
                  <c:v>11.752927046454399</c:v>
                </c:pt>
                <c:pt idx="951">
                  <c:v>16.509399200719699</c:v>
                </c:pt>
                <c:pt idx="952">
                  <c:v>12.306063939128901</c:v>
                </c:pt>
                <c:pt idx="953">
                  <c:v>15.815895793547201</c:v>
                </c:pt>
                <c:pt idx="954">
                  <c:v>12.2084518868337</c:v>
                </c:pt>
                <c:pt idx="955">
                  <c:v>13.5121168505994</c:v>
                </c:pt>
                <c:pt idx="956">
                  <c:v>11.598050670267201</c:v>
                </c:pt>
                <c:pt idx="957">
                  <c:v>10.4351236069162</c:v>
                </c:pt>
                <c:pt idx="958">
                  <c:v>12.018010435367501</c:v>
                </c:pt>
                <c:pt idx="959">
                  <c:v>9.8512696356475296</c:v>
                </c:pt>
                <c:pt idx="960">
                  <c:v>14.232993383831699</c:v>
                </c:pt>
                <c:pt idx="961">
                  <c:v>9.5626246784930906</c:v>
                </c:pt>
                <c:pt idx="962">
                  <c:v>6.7037703941578703</c:v>
                </c:pt>
                <c:pt idx="963">
                  <c:v>13.114690986265099</c:v>
                </c:pt>
                <c:pt idx="964">
                  <c:v>18.5920877527473</c:v>
                </c:pt>
                <c:pt idx="965">
                  <c:v>20.228270137726501</c:v>
                </c:pt>
                <c:pt idx="966">
                  <c:v>7.2633950389458999</c:v>
                </c:pt>
                <c:pt idx="967">
                  <c:v>13.1554390156109</c:v>
                </c:pt>
                <c:pt idx="968">
                  <c:v>8.0903116646820497</c:v>
                </c:pt>
                <c:pt idx="969">
                  <c:v>22.4302032648325</c:v>
                </c:pt>
                <c:pt idx="970">
                  <c:v>10.447431885092801</c:v>
                </c:pt>
                <c:pt idx="971">
                  <c:v>11.575625223321101</c:v>
                </c:pt>
                <c:pt idx="972">
                  <c:v>13.2199584830222</c:v>
                </c:pt>
                <c:pt idx="973">
                  <c:v>8.9246669879613307</c:v>
                </c:pt>
                <c:pt idx="974">
                  <c:v>10.1800330370186</c:v>
                </c:pt>
                <c:pt idx="975">
                  <c:v>7.3111829947230502</c:v>
                </c:pt>
                <c:pt idx="976">
                  <c:v>11.8152573894818</c:v>
                </c:pt>
                <c:pt idx="977">
                  <c:v>9.8847128724857107</c:v>
                </c:pt>
                <c:pt idx="978">
                  <c:v>13.899831425548999</c:v>
                </c:pt>
                <c:pt idx="979">
                  <c:v>11.9044960229179</c:v>
                </c:pt>
                <c:pt idx="980">
                  <c:v>7.3227605349351803</c:v>
                </c:pt>
                <c:pt idx="981">
                  <c:v>15.2494381486002</c:v>
                </c:pt>
                <c:pt idx="982">
                  <c:v>12.0188206170308</c:v>
                </c:pt>
                <c:pt idx="983">
                  <c:v>12.9157665794955</c:v>
                </c:pt>
                <c:pt idx="984">
                  <c:v>12.303305794595</c:v>
                </c:pt>
                <c:pt idx="985">
                  <c:v>13.986085781220799</c:v>
                </c:pt>
                <c:pt idx="986">
                  <c:v>12.4367891832929</c:v>
                </c:pt>
                <c:pt idx="987">
                  <c:v>14.722523201669</c:v>
                </c:pt>
                <c:pt idx="988">
                  <c:v>14.45769186549</c:v>
                </c:pt>
                <c:pt idx="989">
                  <c:v>11.4303257339437</c:v>
                </c:pt>
                <c:pt idx="990">
                  <c:v>18.218870168491499</c:v>
                </c:pt>
                <c:pt idx="991">
                  <c:v>14.6793147471853</c:v>
                </c:pt>
                <c:pt idx="992">
                  <c:v>10.182303204750299</c:v>
                </c:pt>
                <c:pt idx="993">
                  <c:v>12.1973473083684</c:v>
                </c:pt>
                <c:pt idx="994">
                  <c:v>15.1080631802414</c:v>
                </c:pt>
                <c:pt idx="995">
                  <c:v>15.044686940689299</c:v>
                </c:pt>
                <c:pt idx="996">
                  <c:v>13.6221801142758</c:v>
                </c:pt>
                <c:pt idx="997">
                  <c:v>9.5811801969413306</c:v>
                </c:pt>
                <c:pt idx="998">
                  <c:v>16.378469887215001</c:v>
                </c:pt>
                <c:pt idx="999">
                  <c:v>11.247394251379999</c:v>
                </c:pt>
              </c:numCache>
            </c:numRef>
          </c:val>
          <c:smooth val="0"/>
          <c:extLst xmlns:c16r2="http://schemas.microsoft.com/office/drawing/2015/06/char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layout/>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smtClean="0"/>
              <a:t>0.0001</a:t>
            </a:r>
            <a:endParaRPr lang="en-US" altLang="ja-JP"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4.1518698866507098</c:v>
                </c:pt>
                <c:pt idx="1">
                  <c:v>3.0507414382659999</c:v>
                </c:pt>
                <c:pt idx="2">
                  <c:v>2.39909744428572</c:v>
                </c:pt>
                <c:pt idx="3">
                  <c:v>4.6493561594263202</c:v>
                </c:pt>
                <c:pt idx="4">
                  <c:v>7.2047337677744299</c:v>
                </c:pt>
                <c:pt idx="5">
                  <c:v>6.2240941915456904</c:v>
                </c:pt>
                <c:pt idx="6">
                  <c:v>9.4694190535627794</c:v>
                </c:pt>
                <c:pt idx="7">
                  <c:v>2.7389898015162002</c:v>
                </c:pt>
                <c:pt idx="8">
                  <c:v>3.1696101038377802</c:v>
                </c:pt>
                <c:pt idx="9">
                  <c:v>4.3962023761057898</c:v>
                </c:pt>
                <c:pt idx="10">
                  <c:v>2.3986007472870599</c:v>
                </c:pt>
                <c:pt idx="11">
                  <c:v>4.5124335489799003</c:v>
                </c:pt>
                <c:pt idx="12">
                  <c:v>3.7810819116448902</c:v>
                </c:pt>
                <c:pt idx="13">
                  <c:v>4.1399349636122</c:v>
                </c:pt>
                <c:pt idx="14">
                  <c:v>7.6428450308934401</c:v>
                </c:pt>
                <c:pt idx="15">
                  <c:v>1.9069447975300999</c:v>
                </c:pt>
                <c:pt idx="16">
                  <c:v>2.0730288463551401</c:v>
                </c:pt>
                <c:pt idx="17">
                  <c:v>2.7022133645438302</c:v>
                </c:pt>
                <c:pt idx="18">
                  <c:v>1.65212554539907</c:v>
                </c:pt>
                <c:pt idx="19">
                  <c:v>3.03418411376536</c:v>
                </c:pt>
                <c:pt idx="20">
                  <c:v>3.7031365894648598</c:v>
                </c:pt>
                <c:pt idx="21">
                  <c:v>3.01040030060607</c:v>
                </c:pt>
                <c:pt idx="22">
                  <c:v>3.90905709463921</c:v>
                </c:pt>
                <c:pt idx="23">
                  <c:v>2.8167851825869499</c:v>
                </c:pt>
                <c:pt idx="24">
                  <c:v>2.5250945935271498</c:v>
                </c:pt>
                <c:pt idx="25">
                  <c:v>4.0144143119678999</c:v>
                </c:pt>
                <c:pt idx="26">
                  <c:v>8.2241239017478698</c:v>
                </c:pt>
                <c:pt idx="27">
                  <c:v>3.9676807286042401</c:v>
                </c:pt>
                <c:pt idx="28">
                  <c:v>7.2756058606906899</c:v>
                </c:pt>
                <c:pt idx="29">
                  <c:v>4.9664804545116104</c:v>
                </c:pt>
                <c:pt idx="30">
                  <c:v>2.5517567760950999</c:v>
                </c:pt>
                <c:pt idx="31">
                  <c:v>3.24720011851818</c:v>
                </c:pt>
                <c:pt idx="32">
                  <c:v>3.9040245478103799</c:v>
                </c:pt>
                <c:pt idx="33">
                  <c:v>5.2069249363829604</c:v>
                </c:pt>
                <c:pt idx="34">
                  <c:v>3.30346709765197</c:v>
                </c:pt>
                <c:pt idx="35">
                  <c:v>2.24684328359201</c:v>
                </c:pt>
                <c:pt idx="36">
                  <c:v>3.7269934740882502</c:v>
                </c:pt>
                <c:pt idx="37">
                  <c:v>2.4389920902304398</c:v>
                </c:pt>
                <c:pt idx="38">
                  <c:v>4.16994461964235</c:v>
                </c:pt>
                <c:pt idx="39">
                  <c:v>3.6790641427381998</c:v>
                </c:pt>
                <c:pt idx="40">
                  <c:v>5.41940595914574</c:v>
                </c:pt>
                <c:pt idx="41">
                  <c:v>4.3233307576611697</c:v>
                </c:pt>
                <c:pt idx="42">
                  <c:v>2.4169995636089801</c:v>
                </c:pt>
                <c:pt idx="43">
                  <c:v>2.8280973080014302</c:v>
                </c:pt>
                <c:pt idx="44">
                  <c:v>1.33113136923497</c:v>
                </c:pt>
                <c:pt idx="45">
                  <c:v>2.8811621184332301</c:v>
                </c:pt>
                <c:pt idx="46">
                  <c:v>4.9991499139635902</c:v>
                </c:pt>
                <c:pt idx="47">
                  <c:v>3.5647681537598399</c:v>
                </c:pt>
                <c:pt idx="48">
                  <c:v>7.5629849571833097</c:v>
                </c:pt>
                <c:pt idx="49">
                  <c:v>5.4193665423302102</c:v>
                </c:pt>
                <c:pt idx="50">
                  <c:v>6.8774636122317796</c:v>
                </c:pt>
                <c:pt idx="51">
                  <c:v>5.0612714477635699</c:v>
                </c:pt>
                <c:pt idx="52">
                  <c:v>4.6379823112430998</c:v>
                </c:pt>
                <c:pt idx="53">
                  <c:v>3.5455793552031198</c:v>
                </c:pt>
                <c:pt idx="54">
                  <c:v>5.5464280866198798</c:v>
                </c:pt>
                <c:pt idx="55">
                  <c:v>5.9881283665547897</c:v>
                </c:pt>
                <c:pt idx="56">
                  <c:v>4.1663444480752903</c:v>
                </c:pt>
                <c:pt idx="57">
                  <c:v>8.6575613174753201</c:v>
                </c:pt>
                <c:pt idx="58">
                  <c:v>4.4220781906390796</c:v>
                </c:pt>
                <c:pt idx="59">
                  <c:v>2.5950965968446198</c:v>
                </c:pt>
                <c:pt idx="60">
                  <c:v>6.7221490650861897</c:v>
                </c:pt>
                <c:pt idx="61">
                  <c:v>5.8324939087960699</c:v>
                </c:pt>
                <c:pt idx="62">
                  <c:v>3.2858216648866798</c:v>
                </c:pt>
                <c:pt idx="63">
                  <c:v>4.1051437183862802</c:v>
                </c:pt>
                <c:pt idx="64">
                  <c:v>6.2435277669320204</c:v>
                </c:pt>
                <c:pt idx="65">
                  <c:v>6.7846863683479901</c:v>
                </c:pt>
                <c:pt idx="66">
                  <c:v>6.0677326196924897</c:v>
                </c:pt>
                <c:pt idx="67">
                  <c:v>5.3069361369897301</c:v>
                </c:pt>
                <c:pt idx="68">
                  <c:v>8.2264898385138494</c:v>
                </c:pt>
                <c:pt idx="69">
                  <c:v>4.7010067480904798</c:v>
                </c:pt>
                <c:pt idx="70">
                  <c:v>4.3581284168628001</c:v>
                </c:pt>
                <c:pt idx="71">
                  <c:v>7.7514563448030698</c:v>
                </c:pt>
                <c:pt idx="72">
                  <c:v>3.8773752255741201</c:v>
                </c:pt>
                <c:pt idx="73">
                  <c:v>3.3069531990666299</c:v>
                </c:pt>
                <c:pt idx="74">
                  <c:v>7.3315253103075397</c:v>
                </c:pt>
                <c:pt idx="75">
                  <c:v>4.0924260070343204</c:v>
                </c:pt>
                <c:pt idx="76">
                  <c:v>5.4347038979439501</c:v>
                </c:pt>
                <c:pt idx="77">
                  <c:v>4.0224142131251197</c:v>
                </c:pt>
                <c:pt idx="78">
                  <c:v>6.4955519729210298</c:v>
                </c:pt>
                <c:pt idx="79">
                  <c:v>4.8288719893562497</c:v>
                </c:pt>
                <c:pt idx="80">
                  <c:v>4.7791470167469701</c:v>
                </c:pt>
                <c:pt idx="81">
                  <c:v>5.3542449770599898</c:v>
                </c:pt>
                <c:pt idx="82">
                  <c:v>2.47809813329176</c:v>
                </c:pt>
                <c:pt idx="83">
                  <c:v>3.9437304499911399</c:v>
                </c:pt>
                <c:pt idx="84">
                  <c:v>3.86094187743381</c:v>
                </c:pt>
                <c:pt idx="85">
                  <c:v>3.3291477544875701</c:v>
                </c:pt>
                <c:pt idx="86">
                  <c:v>4.8717335563907902</c:v>
                </c:pt>
                <c:pt idx="87">
                  <c:v>3.51184728960274</c:v>
                </c:pt>
                <c:pt idx="88">
                  <c:v>3.4476216610156798</c:v>
                </c:pt>
                <c:pt idx="89">
                  <c:v>4.4263831645926501</c:v>
                </c:pt>
                <c:pt idx="90">
                  <c:v>3.94057293728414</c:v>
                </c:pt>
                <c:pt idx="91">
                  <c:v>2.2436289945892098</c:v>
                </c:pt>
                <c:pt idx="92">
                  <c:v>4.1240734148462002</c:v>
                </c:pt>
                <c:pt idx="93">
                  <c:v>3.7708712486009199</c:v>
                </c:pt>
                <c:pt idx="94">
                  <c:v>2.3656531049152401</c:v>
                </c:pt>
                <c:pt idx="95">
                  <c:v>2.3524659178667502</c:v>
                </c:pt>
                <c:pt idx="96">
                  <c:v>4.6704311276147603</c:v>
                </c:pt>
                <c:pt idx="97">
                  <c:v>4.1642922112331</c:v>
                </c:pt>
                <c:pt idx="98">
                  <c:v>5.3337076639207996</c:v>
                </c:pt>
                <c:pt idx="99">
                  <c:v>5.4768859550018201</c:v>
                </c:pt>
                <c:pt idx="100">
                  <c:v>3.4146185179235702</c:v>
                </c:pt>
                <c:pt idx="101">
                  <c:v>7.8553748070597997</c:v>
                </c:pt>
                <c:pt idx="102">
                  <c:v>2.4908982785321898</c:v>
                </c:pt>
                <c:pt idx="103">
                  <c:v>5.6183114207214002</c:v>
                </c:pt>
                <c:pt idx="104">
                  <c:v>2.3199163251726298</c:v>
                </c:pt>
                <c:pt idx="105">
                  <c:v>2.9808107391721999</c:v>
                </c:pt>
                <c:pt idx="106">
                  <c:v>2.3942347138670499</c:v>
                </c:pt>
                <c:pt idx="107">
                  <c:v>4.0638557096401504</c:v>
                </c:pt>
                <c:pt idx="108">
                  <c:v>2.9097151444017699</c:v>
                </c:pt>
                <c:pt idx="109">
                  <c:v>3.7984178402647202</c:v>
                </c:pt>
                <c:pt idx="110">
                  <c:v>3.1046025305524099</c:v>
                </c:pt>
                <c:pt idx="111">
                  <c:v>2.7203500118809401</c:v>
                </c:pt>
                <c:pt idx="112">
                  <c:v>2.94569954439226</c:v>
                </c:pt>
                <c:pt idx="113">
                  <c:v>3.5971779539337398</c:v>
                </c:pt>
                <c:pt idx="114">
                  <c:v>3.2227089191102301</c:v>
                </c:pt>
                <c:pt idx="115">
                  <c:v>3.7271489838948102</c:v>
                </c:pt>
                <c:pt idx="116">
                  <c:v>3.6232511065523001</c:v>
                </c:pt>
                <c:pt idx="117">
                  <c:v>8.3446750245679908</c:v>
                </c:pt>
                <c:pt idx="118">
                  <c:v>6.8198015378605099</c:v>
                </c:pt>
                <c:pt idx="119">
                  <c:v>7.71524195757919</c:v>
                </c:pt>
                <c:pt idx="120">
                  <c:v>1.8167298758875501</c:v>
                </c:pt>
                <c:pt idx="121">
                  <c:v>2.9802707487177198</c:v>
                </c:pt>
                <c:pt idx="122">
                  <c:v>5.8233066067018502</c:v>
                </c:pt>
                <c:pt idx="123">
                  <c:v>2.9899316472655002</c:v>
                </c:pt>
                <c:pt idx="124">
                  <c:v>4.2309749078721204</c:v>
                </c:pt>
                <c:pt idx="125">
                  <c:v>5.4439926597285799</c:v>
                </c:pt>
                <c:pt idx="126">
                  <c:v>7.6924401972267198</c:v>
                </c:pt>
                <c:pt idx="127">
                  <c:v>5.6132814599361902</c:v>
                </c:pt>
                <c:pt idx="128">
                  <c:v>5.5494213030858202</c:v>
                </c:pt>
                <c:pt idx="129">
                  <c:v>2.5706789744045002</c:v>
                </c:pt>
                <c:pt idx="130">
                  <c:v>4.0036727363012696</c:v>
                </c:pt>
                <c:pt idx="131">
                  <c:v>3.1401295346918099</c:v>
                </c:pt>
                <c:pt idx="132">
                  <c:v>5.2489799889430397</c:v>
                </c:pt>
                <c:pt idx="133">
                  <c:v>3.7794340920139402</c:v>
                </c:pt>
                <c:pt idx="134">
                  <c:v>4.0866631266348596</c:v>
                </c:pt>
                <c:pt idx="135">
                  <c:v>9.0636821019349902</c:v>
                </c:pt>
                <c:pt idx="136">
                  <c:v>11.441002110833001</c:v>
                </c:pt>
                <c:pt idx="137">
                  <c:v>2.1446108607505199</c:v>
                </c:pt>
                <c:pt idx="138">
                  <c:v>2.4605428121361101</c:v>
                </c:pt>
                <c:pt idx="139">
                  <c:v>3.2900792752221601</c:v>
                </c:pt>
                <c:pt idx="140">
                  <c:v>4.9728753447492799</c:v>
                </c:pt>
                <c:pt idx="141">
                  <c:v>2.9612184297480999</c:v>
                </c:pt>
                <c:pt idx="142">
                  <c:v>2.9930423143009599</c:v>
                </c:pt>
                <c:pt idx="143">
                  <c:v>2.4450410067648898</c:v>
                </c:pt>
                <c:pt idx="144">
                  <c:v>5.8806507912839203</c:v>
                </c:pt>
                <c:pt idx="145">
                  <c:v>9.0101256731690906</c:v>
                </c:pt>
                <c:pt idx="146">
                  <c:v>7.6242333893794401</c:v>
                </c:pt>
                <c:pt idx="147">
                  <c:v>3.7636641695115198</c:v>
                </c:pt>
                <c:pt idx="148">
                  <c:v>5.9736238802342196</c:v>
                </c:pt>
                <c:pt idx="149">
                  <c:v>8.1077513402147101</c:v>
                </c:pt>
                <c:pt idx="150">
                  <c:v>7.6521474569065999</c:v>
                </c:pt>
                <c:pt idx="151">
                  <c:v>7.3824069231957701</c:v>
                </c:pt>
                <c:pt idx="152">
                  <c:v>4.7489758268907396</c:v>
                </c:pt>
                <c:pt idx="153">
                  <c:v>1.0260904097793899</c:v>
                </c:pt>
                <c:pt idx="154">
                  <c:v>3.3079694056476501</c:v>
                </c:pt>
                <c:pt idx="155">
                  <c:v>8.2061797656881694</c:v>
                </c:pt>
                <c:pt idx="156">
                  <c:v>4.2939244579534597</c:v>
                </c:pt>
                <c:pt idx="157">
                  <c:v>6.8771190174157004</c:v>
                </c:pt>
                <c:pt idx="158">
                  <c:v>4.2453352262077697</c:v>
                </c:pt>
                <c:pt idx="159">
                  <c:v>3.60641137043973</c:v>
                </c:pt>
                <c:pt idx="160">
                  <c:v>4.50026150151316</c:v>
                </c:pt>
                <c:pt idx="161">
                  <c:v>5.5131020289210699</c:v>
                </c:pt>
                <c:pt idx="162">
                  <c:v>6.42985756507957</c:v>
                </c:pt>
                <c:pt idx="163">
                  <c:v>3.2236341927294601</c:v>
                </c:pt>
                <c:pt idx="164">
                  <c:v>2.4456732676161401</c:v>
                </c:pt>
                <c:pt idx="165">
                  <c:v>2.6525188071588701</c:v>
                </c:pt>
                <c:pt idx="166">
                  <c:v>3.8907680626090402</c:v>
                </c:pt>
                <c:pt idx="167">
                  <c:v>3.9681723718812898</c:v>
                </c:pt>
                <c:pt idx="168">
                  <c:v>5.6273296153136698</c:v>
                </c:pt>
                <c:pt idx="169">
                  <c:v>4.1688022190971301</c:v>
                </c:pt>
                <c:pt idx="170">
                  <c:v>7.2798615106128599</c:v>
                </c:pt>
                <c:pt idx="171">
                  <c:v>7.5669957132431298</c:v>
                </c:pt>
                <c:pt idx="172">
                  <c:v>4.4104820729906304</c:v>
                </c:pt>
                <c:pt idx="173">
                  <c:v>6.11936770356815</c:v>
                </c:pt>
                <c:pt idx="174">
                  <c:v>6.1983720202969099</c:v>
                </c:pt>
                <c:pt idx="175">
                  <c:v>3.8891693533763001</c:v>
                </c:pt>
                <c:pt idx="176">
                  <c:v>5.5495447945772902</c:v>
                </c:pt>
                <c:pt idx="177">
                  <c:v>3.9082196404716099</c:v>
                </c:pt>
                <c:pt idx="178">
                  <c:v>5.21648416662239</c:v>
                </c:pt>
                <c:pt idx="179">
                  <c:v>5.1898954924978904</c:v>
                </c:pt>
                <c:pt idx="180">
                  <c:v>4.61145569421641</c:v>
                </c:pt>
                <c:pt idx="181">
                  <c:v>3.5695758369683501</c:v>
                </c:pt>
                <c:pt idx="182">
                  <c:v>5.7237704481032798</c:v>
                </c:pt>
                <c:pt idx="183">
                  <c:v>3.63435124121958</c:v>
                </c:pt>
                <c:pt idx="184">
                  <c:v>4.2109725219390599</c:v>
                </c:pt>
                <c:pt idx="185">
                  <c:v>3.46697488575197</c:v>
                </c:pt>
                <c:pt idx="186">
                  <c:v>2.56400468126628</c:v>
                </c:pt>
                <c:pt idx="187">
                  <c:v>3.7966036140643298</c:v>
                </c:pt>
                <c:pt idx="188">
                  <c:v>4.4641398788539899</c:v>
                </c:pt>
                <c:pt idx="189">
                  <c:v>5.3038380408947496</c:v>
                </c:pt>
                <c:pt idx="190">
                  <c:v>3.4766441163328001</c:v>
                </c:pt>
                <c:pt idx="191">
                  <c:v>2.3360735374711799</c:v>
                </c:pt>
                <c:pt idx="192">
                  <c:v>2.4438398554774099</c:v>
                </c:pt>
                <c:pt idx="193">
                  <c:v>3.4464450050796098</c:v>
                </c:pt>
                <c:pt idx="194">
                  <c:v>7.7611073980551097</c:v>
                </c:pt>
                <c:pt idx="195">
                  <c:v>5.2640669510773499</c:v>
                </c:pt>
                <c:pt idx="196">
                  <c:v>6.9864935942996098</c:v>
                </c:pt>
                <c:pt idx="197">
                  <c:v>7.5099463437905296</c:v>
                </c:pt>
                <c:pt idx="198">
                  <c:v>2.7332399048805298</c:v>
                </c:pt>
                <c:pt idx="199">
                  <c:v>7.7943445427147902</c:v>
                </c:pt>
                <c:pt idx="200">
                  <c:v>4.7194365350011802</c:v>
                </c:pt>
                <c:pt idx="201">
                  <c:v>5.76095283581241</c:v>
                </c:pt>
                <c:pt idx="202">
                  <c:v>10.889542343967401</c:v>
                </c:pt>
                <c:pt idx="203">
                  <c:v>9.7689756035108193</c:v>
                </c:pt>
                <c:pt idx="204">
                  <c:v>7.8679879636962999</c:v>
                </c:pt>
                <c:pt idx="205">
                  <c:v>5.75114527677031</c:v>
                </c:pt>
                <c:pt idx="206">
                  <c:v>5.5423035173618098</c:v>
                </c:pt>
                <c:pt idx="207">
                  <c:v>6.3373092592388396</c:v>
                </c:pt>
                <c:pt idx="208">
                  <c:v>7.3703208553167903</c:v>
                </c:pt>
                <c:pt idx="209">
                  <c:v>3.6078213308632501</c:v>
                </c:pt>
                <c:pt idx="210">
                  <c:v>8.0841382164437103</c:v>
                </c:pt>
                <c:pt idx="211">
                  <c:v>3.5012685560350398</c:v>
                </c:pt>
                <c:pt idx="212">
                  <c:v>6.6087601283108501</c:v>
                </c:pt>
                <c:pt idx="213">
                  <c:v>3.46428284008508</c:v>
                </c:pt>
                <c:pt idx="214">
                  <c:v>2.9395141895627002</c:v>
                </c:pt>
                <c:pt idx="215">
                  <c:v>5.2632168523752503</c:v>
                </c:pt>
                <c:pt idx="216">
                  <c:v>7.1240116193626104</c:v>
                </c:pt>
                <c:pt idx="217">
                  <c:v>7.3736425537800701</c:v>
                </c:pt>
                <c:pt idx="218">
                  <c:v>3.63689392116357</c:v>
                </c:pt>
                <c:pt idx="219">
                  <c:v>1.9733847184428599</c:v>
                </c:pt>
                <c:pt idx="220">
                  <c:v>3.5862865044632102</c:v>
                </c:pt>
                <c:pt idx="221">
                  <c:v>3.1356376546459601</c:v>
                </c:pt>
                <c:pt idx="222">
                  <c:v>4.8087167416594099</c:v>
                </c:pt>
                <c:pt idx="223">
                  <c:v>4.8125790251888203</c:v>
                </c:pt>
                <c:pt idx="224">
                  <c:v>6.1842810536044697</c:v>
                </c:pt>
                <c:pt idx="225">
                  <c:v>3.2002256311342401</c:v>
                </c:pt>
                <c:pt idx="226">
                  <c:v>6.8401655629930298</c:v>
                </c:pt>
                <c:pt idx="227">
                  <c:v>5.0721677982597901</c:v>
                </c:pt>
                <c:pt idx="228">
                  <c:v>6.2739151471820698</c:v>
                </c:pt>
                <c:pt idx="229">
                  <c:v>6.8928611131306097</c:v>
                </c:pt>
                <c:pt idx="230">
                  <c:v>8.2528849182871102</c:v>
                </c:pt>
                <c:pt idx="231">
                  <c:v>5.7470439632666004</c:v>
                </c:pt>
                <c:pt idx="232">
                  <c:v>3.3784250434447198</c:v>
                </c:pt>
                <c:pt idx="233">
                  <c:v>6.7453354493872997</c:v>
                </c:pt>
                <c:pt idx="234">
                  <c:v>7.6642442480383801</c:v>
                </c:pt>
                <c:pt idx="235">
                  <c:v>5.78832456448397</c:v>
                </c:pt>
                <c:pt idx="236">
                  <c:v>4.4572326284210098</c:v>
                </c:pt>
                <c:pt idx="237">
                  <c:v>6.7505784364145702</c:v>
                </c:pt>
                <c:pt idx="238">
                  <c:v>6.0269088572217999</c:v>
                </c:pt>
                <c:pt idx="239">
                  <c:v>6.3944847076467699</c:v>
                </c:pt>
                <c:pt idx="240">
                  <c:v>7.7494517837134804</c:v>
                </c:pt>
                <c:pt idx="241">
                  <c:v>5.6354501939665198</c:v>
                </c:pt>
                <c:pt idx="242">
                  <c:v>4.1910207747847101</c:v>
                </c:pt>
                <c:pt idx="243">
                  <c:v>6.7650916122659801</c:v>
                </c:pt>
                <c:pt idx="244">
                  <c:v>8.8038292334817108</c:v>
                </c:pt>
                <c:pt idx="245">
                  <c:v>8.6374971518179695</c:v>
                </c:pt>
                <c:pt idx="246">
                  <c:v>6.5091967841434304</c:v>
                </c:pt>
                <c:pt idx="247">
                  <c:v>5.5711195478404898</c:v>
                </c:pt>
                <c:pt idx="248">
                  <c:v>9.8946307717259092</c:v>
                </c:pt>
                <c:pt idx="249">
                  <c:v>7.5339431201549898</c:v>
                </c:pt>
                <c:pt idx="250">
                  <c:v>7.9271201266760203</c:v>
                </c:pt>
                <c:pt idx="251">
                  <c:v>4.1683518544442899</c:v>
                </c:pt>
                <c:pt idx="252">
                  <c:v>6.8066061058652902</c:v>
                </c:pt>
                <c:pt idx="253">
                  <c:v>12.939253469814201</c:v>
                </c:pt>
                <c:pt idx="254">
                  <c:v>18.282276361310199</c:v>
                </c:pt>
                <c:pt idx="255">
                  <c:v>3.95528240876836</c:v>
                </c:pt>
                <c:pt idx="256">
                  <c:v>12.016383131539699</c:v>
                </c:pt>
                <c:pt idx="257">
                  <c:v>7.6539777966782996</c:v>
                </c:pt>
                <c:pt idx="258">
                  <c:v>6.9742559963236497</c:v>
                </c:pt>
                <c:pt idx="259">
                  <c:v>5.3543974029791803</c:v>
                </c:pt>
                <c:pt idx="260">
                  <c:v>7.5175201431559602</c:v>
                </c:pt>
                <c:pt idx="261">
                  <c:v>6.6733806350287201</c:v>
                </c:pt>
                <c:pt idx="262">
                  <c:v>15.3452579144549</c:v>
                </c:pt>
                <c:pt idx="263">
                  <c:v>10.5403748404491</c:v>
                </c:pt>
                <c:pt idx="264">
                  <c:v>6.9712131654004299</c:v>
                </c:pt>
                <c:pt idx="265">
                  <c:v>4.7997658300249801</c:v>
                </c:pt>
                <c:pt idx="266">
                  <c:v>6.0320026705944398</c:v>
                </c:pt>
                <c:pt idx="267">
                  <c:v>8.0122144536168101</c:v>
                </c:pt>
                <c:pt idx="268">
                  <c:v>15.8151521313155</c:v>
                </c:pt>
                <c:pt idx="269">
                  <c:v>8.2407469639384097</c:v>
                </c:pt>
                <c:pt idx="270">
                  <c:v>9.0649674468693302</c:v>
                </c:pt>
                <c:pt idx="271">
                  <c:v>3.8661858562144702</c:v>
                </c:pt>
                <c:pt idx="272">
                  <c:v>16.905224869946998</c:v>
                </c:pt>
                <c:pt idx="273">
                  <c:v>7.9816088486371797</c:v>
                </c:pt>
                <c:pt idx="274">
                  <c:v>6.0864136471638002</c:v>
                </c:pt>
                <c:pt idx="275">
                  <c:v>3.90598730775113</c:v>
                </c:pt>
                <c:pt idx="276">
                  <c:v>5.0879038015310298</c:v>
                </c:pt>
                <c:pt idx="277">
                  <c:v>7.0604510842111203</c:v>
                </c:pt>
                <c:pt idx="278">
                  <c:v>13.7623437939305</c:v>
                </c:pt>
                <c:pt idx="279">
                  <c:v>14.207405821386899</c:v>
                </c:pt>
                <c:pt idx="280">
                  <c:v>9.5252101606898503</c:v>
                </c:pt>
                <c:pt idx="281">
                  <c:v>4.4743431696985496</c:v>
                </c:pt>
                <c:pt idx="282">
                  <c:v>2.0921095721562701</c:v>
                </c:pt>
                <c:pt idx="283">
                  <c:v>7.4661044284806701</c:v>
                </c:pt>
                <c:pt idx="284">
                  <c:v>12.8367783406312</c:v>
                </c:pt>
                <c:pt idx="285">
                  <c:v>9.4547453846426404</c:v>
                </c:pt>
                <c:pt idx="286">
                  <c:v>3.35666079267705</c:v>
                </c:pt>
                <c:pt idx="287">
                  <c:v>6.0987526624297104</c:v>
                </c:pt>
                <c:pt idx="288">
                  <c:v>10.9614566927076</c:v>
                </c:pt>
                <c:pt idx="289">
                  <c:v>8.1647465904824497</c:v>
                </c:pt>
                <c:pt idx="290">
                  <c:v>5.6513737911243203</c:v>
                </c:pt>
                <c:pt idx="291">
                  <c:v>7.0127960096706001</c:v>
                </c:pt>
                <c:pt idx="292">
                  <c:v>5.7058367975983204</c:v>
                </c:pt>
                <c:pt idx="293">
                  <c:v>3.6404176070865502</c:v>
                </c:pt>
                <c:pt idx="294">
                  <c:v>8.3641861041386498</c:v>
                </c:pt>
                <c:pt idx="295">
                  <c:v>9.7524807616455504</c:v>
                </c:pt>
                <c:pt idx="296">
                  <c:v>2.3792652288731402</c:v>
                </c:pt>
                <c:pt idx="297">
                  <c:v>6.6583133868506099</c:v>
                </c:pt>
                <c:pt idx="298">
                  <c:v>3.9356364065359601</c:v>
                </c:pt>
                <c:pt idx="299">
                  <c:v>5.3001767233697299</c:v>
                </c:pt>
                <c:pt idx="300">
                  <c:v>6.9698201962477402</c:v>
                </c:pt>
                <c:pt idx="301">
                  <c:v>6.3760454438086001</c:v>
                </c:pt>
                <c:pt idx="302">
                  <c:v>7.2392156012971798</c:v>
                </c:pt>
                <c:pt idx="303">
                  <c:v>10.123603482499201</c:v>
                </c:pt>
                <c:pt idx="304">
                  <c:v>4.4476312992308502</c:v>
                </c:pt>
                <c:pt idx="305">
                  <c:v>5.5083769627755901</c:v>
                </c:pt>
                <c:pt idx="306">
                  <c:v>7.6522480125077204</c:v>
                </c:pt>
                <c:pt idx="307">
                  <c:v>5.9685975503090498</c:v>
                </c:pt>
                <c:pt idx="308">
                  <c:v>6.3234883800379</c:v>
                </c:pt>
                <c:pt idx="309">
                  <c:v>3.6079105662024702</c:v>
                </c:pt>
                <c:pt idx="310">
                  <c:v>6.1555027197354804</c:v>
                </c:pt>
                <c:pt idx="311">
                  <c:v>11.5353226929715</c:v>
                </c:pt>
                <c:pt idx="312">
                  <c:v>4.12647235870039</c:v>
                </c:pt>
                <c:pt idx="313">
                  <c:v>6.6802099171177902</c:v>
                </c:pt>
                <c:pt idx="314">
                  <c:v>3.3730205101201598</c:v>
                </c:pt>
                <c:pt idx="315">
                  <c:v>6.9828209155544503</c:v>
                </c:pt>
                <c:pt idx="316">
                  <c:v>5.0415332033884201</c:v>
                </c:pt>
                <c:pt idx="317">
                  <c:v>10.877592356857001</c:v>
                </c:pt>
                <c:pt idx="318">
                  <c:v>5.1810031222175699</c:v>
                </c:pt>
                <c:pt idx="319">
                  <c:v>6.3220778858965803</c:v>
                </c:pt>
                <c:pt idx="320">
                  <c:v>1.24802669046043</c:v>
                </c:pt>
                <c:pt idx="321">
                  <c:v>5.3296363124477901</c:v>
                </c:pt>
                <c:pt idx="322">
                  <c:v>3.1318083031429298</c:v>
                </c:pt>
                <c:pt idx="323">
                  <c:v>2.7802115713758999</c:v>
                </c:pt>
                <c:pt idx="324">
                  <c:v>3.3903069028244799</c:v>
                </c:pt>
                <c:pt idx="325">
                  <c:v>1.78839504958784</c:v>
                </c:pt>
                <c:pt idx="326">
                  <c:v>5.3331913125753001</c:v>
                </c:pt>
                <c:pt idx="327">
                  <c:v>4.8722082913907201</c:v>
                </c:pt>
                <c:pt idx="328">
                  <c:v>3.78436285720182</c:v>
                </c:pt>
                <c:pt idx="329">
                  <c:v>3.9342927163421599</c:v>
                </c:pt>
                <c:pt idx="330">
                  <c:v>2.7376001170903201</c:v>
                </c:pt>
                <c:pt idx="331">
                  <c:v>2.2140715187875299</c:v>
                </c:pt>
                <c:pt idx="332">
                  <c:v>2.9497895551581101</c:v>
                </c:pt>
                <c:pt idx="333">
                  <c:v>3.4708267718028099</c:v>
                </c:pt>
                <c:pt idx="334">
                  <c:v>1.22891164315225</c:v>
                </c:pt>
                <c:pt idx="335">
                  <c:v>4.5355428523733696</c:v>
                </c:pt>
                <c:pt idx="336">
                  <c:v>4.7220949020419898</c:v>
                </c:pt>
                <c:pt idx="337">
                  <c:v>3.3720472522530698</c:v>
                </c:pt>
                <c:pt idx="338">
                  <c:v>6.4232579641944696</c:v>
                </c:pt>
                <c:pt idx="339">
                  <c:v>7.4301404518243297</c:v>
                </c:pt>
                <c:pt idx="340">
                  <c:v>5.8254915841402299</c:v>
                </c:pt>
                <c:pt idx="341">
                  <c:v>6.0011039017970802</c:v>
                </c:pt>
                <c:pt idx="342">
                  <c:v>2.89945559296092</c:v>
                </c:pt>
                <c:pt idx="343">
                  <c:v>6.12615465659389</c:v>
                </c:pt>
                <c:pt idx="344">
                  <c:v>6.0711646583182404</c:v>
                </c:pt>
                <c:pt idx="345">
                  <c:v>1.62073674251767</c:v>
                </c:pt>
                <c:pt idx="346">
                  <c:v>6.8966723821088296</c:v>
                </c:pt>
                <c:pt idx="347">
                  <c:v>6.4136154532000198</c:v>
                </c:pt>
                <c:pt idx="348">
                  <c:v>6.3430404401844998</c:v>
                </c:pt>
                <c:pt idx="349">
                  <c:v>6.2622829254237597</c:v>
                </c:pt>
                <c:pt idx="350">
                  <c:v>3.7876254424251901</c:v>
                </c:pt>
                <c:pt idx="351">
                  <c:v>4.9582234315769602</c:v>
                </c:pt>
                <c:pt idx="352">
                  <c:v>5.0440387815949199</c:v>
                </c:pt>
                <c:pt idx="353">
                  <c:v>3.8748754408830801</c:v>
                </c:pt>
                <c:pt idx="354">
                  <c:v>8.9323046746085701</c:v>
                </c:pt>
                <c:pt idx="355">
                  <c:v>6.9699526188654604</c:v>
                </c:pt>
                <c:pt idx="356">
                  <c:v>6.9699526188654604</c:v>
                </c:pt>
                <c:pt idx="357">
                  <c:v>6.44234862975794</c:v>
                </c:pt>
                <c:pt idx="358">
                  <c:v>3.2125168697592099</c:v>
                </c:pt>
                <c:pt idx="359">
                  <c:v>6.2125198758400497</c:v>
                </c:pt>
                <c:pt idx="360">
                  <c:v>7.7967984754083499</c:v>
                </c:pt>
                <c:pt idx="361">
                  <c:v>5.3844609005858297</c:v>
                </c:pt>
                <c:pt idx="362">
                  <c:v>4.7583916337950001</c:v>
                </c:pt>
                <c:pt idx="363">
                  <c:v>3.4486548794170599</c:v>
                </c:pt>
                <c:pt idx="364">
                  <c:v>3.95323842449065</c:v>
                </c:pt>
                <c:pt idx="365">
                  <c:v>5.3166356785728599</c:v>
                </c:pt>
                <c:pt idx="366">
                  <c:v>7.0813231187491601</c:v>
                </c:pt>
                <c:pt idx="367">
                  <c:v>8.9069297332874608</c:v>
                </c:pt>
                <c:pt idx="368">
                  <c:v>12.8030808451445</c:v>
                </c:pt>
                <c:pt idx="369">
                  <c:v>3.5698817390731699</c:v>
                </c:pt>
                <c:pt idx="370">
                  <c:v>9.8826494302935792</c:v>
                </c:pt>
                <c:pt idx="371">
                  <c:v>9.1364123320933004</c:v>
                </c:pt>
                <c:pt idx="372">
                  <c:v>6.3638684833567396</c:v>
                </c:pt>
                <c:pt idx="373">
                  <c:v>5.7469621577668004</c:v>
                </c:pt>
                <c:pt idx="374">
                  <c:v>6.1369972146874998</c:v>
                </c:pt>
                <c:pt idx="375">
                  <c:v>4.4772449608407898</c:v>
                </c:pt>
                <c:pt idx="376">
                  <c:v>4.1932548470978102</c:v>
                </c:pt>
                <c:pt idx="377">
                  <c:v>4.0072671737706402</c:v>
                </c:pt>
                <c:pt idx="378">
                  <c:v>8.9452632882510201</c:v>
                </c:pt>
                <c:pt idx="379">
                  <c:v>9.0103513324874296</c:v>
                </c:pt>
                <c:pt idx="380">
                  <c:v>3.8426999584097499</c:v>
                </c:pt>
                <c:pt idx="381">
                  <c:v>4.5335638508478304</c:v>
                </c:pt>
                <c:pt idx="382">
                  <c:v>8.3975700925129004</c:v>
                </c:pt>
                <c:pt idx="383">
                  <c:v>7.31895815893738</c:v>
                </c:pt>
                <c:pt idx="384">
                  <c:v>3.4573106969652998</c:v>
                </c:pt>
                <c:pt idx="385">
                  <c:v>7.6152668589404602</c:v>
                </c:pt>
                <c:pt idx="386">
                  <c:v>3.5648964124800302</c:v>
                </c:pt>
                <c:pt idx="387">
                  <c:v>8.9866173644365599</c:v>
                </c:pt>
                <c:pt idx="388">
                  <c:v>8.0269087670529196</c:v>
                </c:pt>
                <c:pt idx="389">
                  <c:v>6.5669153020328697</c:v>
                </c:pt>
                <c:pt idx="390">
                  <c:v>5.7449942433155803</c:v>
                </c:pt>
                <c:pt idx="391">
                  <c:v>4.0596954766698099</c:v>
                </c:pt>
                <c:pt idx="392">
                  <c:v>5.2621476232418702</c:v>
                </c:pt>
                <c:pt idx="393">
                  <c:v>4.3298287901302697</c:v>
                </c:pt>
                <c:pt idx="394">
                  <c:v>6.8846812372908399</c:v>
                </c:pt>
                <c:pt idx="395">
                  <c:v>8.0989625262850193</c:v>
                </c:pt>
                <c:pt idx="396">
                  <c:v>4.5400525601441597</c:v>
                </c:pt>
                <c:pt idx="397">
                  <c:v>5.3251906153745301</c:v>
                </c:pt>
                <c:pt idx="398">
                  <c:v>4.0617827040210104</c:v>
                </c:pt>
                <c:pt idx="399">
                  <c:v>5.1517741550104796</c:v>
                </c:pt>
                <c:pt idx="400">
                  <c:v>4.9615913029092802</c:v>
                </c:pt>
                <c:pt idx="401">
                  <c:v>5.7494639584235996</c:v>
                </c:pt>
                <c:pt idx="402">
                  <c:v>5.1227435590327399</c:v>
                </c:pt>
                <c:pt idx="403">
                  <c:v>3.45555965706524</c:v>
                </c:pt>
                <c:pt idx="404">
                  <c:v>8.2925432265270498</c:v>
                </c:pt>
                <c:pt idx="405">
                  <c:v>6.4028525739316997</c:v>
                </c:pt>
                <c:pt idx="406">
                  <c:v>8.0356636296977406</c:v>
                </c:pt>
                <c:pt idx="407">
                  <c:v>5.3148060640306998</c:v>
                </c:pt>
                <c:pt idx="408">
                  <c:v>5.24900038498465</c:v>
                </c:pt>
                <c:pt idx="409">
                  <c:v>4.5447311169685003</c:v>
                </c:pt>
                <c:pt idx="410">
                  <c:v>9.4545288186414993</c:v>
                </c:pt>
                <c:pt idx="411">
                  <c:v>3.83826788387961</c:v>
                </c:pt>
                <c:pt idx="412">
                  <c:v>4.2775600861780303</c:v>
                </c:pt>
                <c:pt idx="413">
                  <c:v>4.29289138188284</c:v>
                </c:pt>
                <c:pt idx="414">
                  <c:v>3.2403778149085598</c:v>
                </c:pt>
                <c:pt idx="415">
                  <c:v>4.8485484889770198</c:v>
                </c:pt>
                <c:pt idx="416">
                  <c:v>4.7388032029119298</c:v>
                </c:pt>
                <c:pt idx="417">
                  <c:v>9.0847773503795501</c:v>
                </c:pt>
                <c:pt idx="418">
                  <c:v>5.2291092686017402</c:v>
                </c:pt>
                <c:pt idx="419">
                  <c:v>3.6936679073163798</c:v>
                </c:pt>
                <c:pt idx="420">
                  <c:v>4.3696444010984203</c:v>
                </c:pt>
                <c:pt idx="421">
                  <c:v>5.0372227028717402</c:v>
                </c:pt>
                <c:pt idx="422">
                  <c:v>4.0167820328595303</c:v>
                </c:pt>
                <c:pt idx="423">
                  <c:v>4.5090680065813498</c:v>
                </c:pt>
                <c:pt idx="424">
                  <c:v>5.05062733480211</c:v>
                </c:pt>
                <c:pt idx="425">
                  <c:v>3.9415267838496901</c:v>
                </c:pt>
                <c:pt idx="426">
                  <c:v>3.8139011662445998</c:v>
                </c:pt>
                <c:pt idx="427">
                  <c:v>3.3618165196468701</c:v>
                </c:pt>
                <c:pt idx="428">
                  <c:v>5.85033955077696</c:v>
                </c:pt>
                <c:pt idx="429">
                  <c:v>4.2320486947938596</c:v>
                </c:pt>
                <c:pt idx="430">
                  <c:v>7.7009047661237604</c:v>
                </c:pt>
                <c:pt idx="431">
                  <c:v>5.7027543088586299</c:v>
                </c:pt>
                <c:pt idx="432">
                  <c:v>3.9759636059145498</c:v>
                </c:pt>
                <c:pt idx="433">
                  <c:v>4.4577847571434299</c:v>
                </c:pt>
                <c:pt idx="434">
                  <c:v>7.16059098020511</c:v>
                </c:pt>
                <c:pt idx="435">
                  <c:v>2.8833828246042001</c:v>
                </c:pt>
                <c:pt idx="436">
                  <c:v>4.1938494682368797</c:v>
                </c:pt>
                <c:pt idx="437">
                  <c:v>3.3932400448272402</c:v>
                </c:pt>
                <c:pt idx="438">
                  <c:v>3.9481451261423</c:v>
                </c:pt>
                <c:pt idx="439">
                  <c:v>7.80417945391061</c:v>
                </c:pt>
                <c:pt idx="440">
                  <c:v>3.6145203139693201</c:v>
                </c:pt>
                <c:pt idx="441">
                  <c:v>4.7021496396011999</c:v>
                </c:pt>
                <c:pt idx="442">
                  <c:v>5.7062115717631698</c:v>
                </c:pt>
                <c:pt idx="443">
                  <c:v>2.6246403509072</c:v>
                </c:pt>
                <c:pt idx="444">
                  <c:v>6.2297259994979797</c:v>
                </c:pt>
                <c:pt idx="445">
                  <c:v>3.84068297565589</c:v>
                </c:pt>
                <c:pt idx="446">
                  <c:v>8.3235577091230493</c:v>
                </c:pt>
                <c:pt idx="447">
                  <c:v>5.6038883560189303</c:v>
                </c:pt>
                <c:pt idx="448">
                  <c:v>9.1761059326359007</c:v>
                </c:pt>
                <c:pt idx="449">
                  <c:v>7.9449561281914702</c:v>
                </c:pt>
                <c:pt idx="450">
                  <c:v>6.47778318882155</c:v>
                </c:pt>
                <c:pt idx="451">
                  <c:v>3.55356693181586</c:v>
                </c:pt>
                <c:pt idx="452">
                  <c:v>7.4090536051768199</c:v>
                </c:pt>
                <c:pt idx="453">
                  <c:v>3.4518232128978199</c:v>
                </c:pt>
                <c:pt idx="454">
                  <c:v>5.5512470950997796</c:v>
                </c:pt>
                <c:pt idx="455">
                  <c:v>6.2876822822651599</c:v>
                </c:pt>
                <c:pt idx="456">
                  <c:v>11.749958689961</c:v>
                </c:pt>
                <c:pt idx="457">
                  <c:v>5.7477265896959402</c:v>
                </c:pt>
                <c:pt idx="458">
                  <c:v>11.604290476142699</c:v>
                </c:pt>
                <c:pt idx="459">
                  <c:v>10.811917131068601</c:v>
                </c:pt>
                <c:pt idx="460">
                  <c:v>2.2858324920202699</c:v>
                </c:pt>
                <c:pt idx="461">
                  <c:v>6.2738195467565898</c:v>
                </c:pt>
                <c:pt idx="462">
                  <c:v>3.0355424725845901</c:v>
                </c:pt>
                <c:pt idx="463">
                  <c:v>6.1532126909490801</c:v>
                </c:pt>
                <c:pt idx="464">
                  <c:v>10.4688379721572</c:v>
                </c:pt>
                <c:pt idx="465">
                  <c:v>3.5077318114452698</c:v>
                </c:pt>
                <c:pt idx="466">
                  <c:v>4.2071059593987696</c:v>
                </c:pt>
                <c:pt idx="467">
                  <c:v>5.2193750215447796</c:v>
                </c:pt>
                <c:pt idx="468">
                  <c:v>5.4948598713049703</c:v>
                </c:pt>
                <c:pt idx="469">
                  <c:v>3.4534965033832399</c:v>
                </c:pt>
                <c:pt idx="470">
                  <c:v>5.5187224116493203</c:v>
                </c:pt>
                <c:pt idx="471">
                  <c:v>6.301742083063</c:v>
                </c:pt>
                <c:pt idx="472">
                  <c:v>6.8159993302142396</c:v>
                </c:pt>
                <c:pt idx="473">
                  <c:v>5.2815936642735002</c:v>
                </c:pt>
                <c:pt idx="474">
                  <c:v>3.1532400176711102</c:v>
                </c:pt>
                <c:pt idx="475">
                  <c:v>10.186344838295</c:v>
                </c:pt>
                <c:pt idx="476">
                  <c:v>5.8224343920385797</c:v>
                </c:pt>
                <c:pt idx="477">
                  <c:v>4.0769306086215904</c:v>
                </c:pt>
                <c:pt idx="478">
                  <c:v>7.1021447428395499</c:v>
                </c:pt>
                <c:pt idx="479">
                  <c:v>10.3393339894031</c:v>
                </c:pt>
                <c:pt idx="480">
                  <c:v>3.16381164368069</c:v>
                </c:pt>
                <c:pt idx="481">
                  <c:v>2.5755689236464399</c:v>
                </c:pt>
                <c:pt idx="482">
                  <c:v>1.5143902860566001</c:v>
                </c:pt>
                <c:pt idx="483">
                  <c:v>8.3370155357431095</c:v>
                </c:pt>
                <c:pt idx="484">
                  <c:v>5.2452654221967903</c:v>
                </c:pt>
                <c:pt idx="485">
                  <c:v>1.8788115856738701</c:v>
                </c:pt>
                <c:pt idx="486">
                  <c:v>2.7919212062474901</c:v>
                </c:pt>
                <c:pt idx="487">
                  <c:v>4.5203971763626596</c:v>
                </c:pt>
                <c:pt idx="488">
                  <c:v>6.9758260735344297</c:v>
                </c:pt>
                <c:pt idx="489">
                  <c:v>4.2242491098022601</c:v>
                </c:pt>
                <c:pt idx="490">
                  <c:v>3.0122518477705098</c:v>
                </c:pt>
                <c:pt idx="491">
                  <c:v>3.5820150653588798</c:v>
                </c:pt>
                <c:pt idx="492">
                  <c:v>5.2570420563201896</c:v>
                </c:pt>
                <c:pt idx="493">
                  <c:v>2.6036023833111699</c:v>
                </c:pt>
                <c:pt idx="494">
                  <c:v>4.5952951575201002</c:v>
                </c:pt>
                <c:pt idx="495">
                  <c:v>3.7185752611968699</c:v>
                </c:pt>
                <c:pt idx="496">
                  <c:v>3.4288883445701601</c:v>
                </c:pt>
                <c:pt idx="497">
                  <c:v>6.8796002614642102</c:v>
                </c:pt>
                <c:pt idx="498">
                  <c:v>5.0017888483795501</c:v>
                </c:pt>
                <c:pt idx="499">
                  <c:v>2.7557555503371498</c:v>
                </c:pt>
                <c:pt idx="500">
                  <c:v>4.5289710194886403</c:v>
                </c:pt>
                <c:pt idx="501">
                  <c:v>8.2870145328452196</c:v>
                </c:pt>
                <c:pt idx="502">
                  <c:v>7.1972465606303002</c:v>
                </c:pt>
                <c:pt idx="503">
                  <c:v>4.96304295365778</c:v>
                </c:pt>
                <c:pt idx="504">
                  <c:v>4.2685303643906103</c:v>
                </c:pt>
                <c:pt idx="505">
                  <c:v>4.0850835305552202</c:v>
                </c:pt>
                <c:pt idx="506">
                  <c:v>9.0955719911112105</c:v>
                </c:pt>
                <c:pt idx="507">
                  <c:v>11.318579418496</c:v>
                </c:pt>
                <c:pt idx="508">
                  <c:v>6.5045870346061196</c:v>
                </c:pt>
                <c:pt idx="509">
                  <c:v>4.1382995581164703</c:v>
                </c:pt>
                <c:pt idx="510">
                  <c:v>7.3592485061688704</c:v>
                </c:pt>
                <c:pt idx="511">
                  <c:v>3.57600126836279</c:v>
                </c:pt>
                <c:pt idx="512">
                  <c:v>3.5891090212847301</c:v>
                </c:pt>
                <c:pt idx="513">
                  <c:v>3.3976534249549601</c:v>
                </c:pt>
                <c:pt idx="514">
                  <c:v>2.8945203651886202</c:v>
                </c:pt>
                <c:pt idx="515">
                  <c:v>4.6048469523352198</c:v>
                </c:pt>
                <c:pt idx="516">
                  <c:v>3.5909973680870602</c:v>
                </c:pt>
                <c:pt idx="517">
                  <c:v>5.1286869580374397</c:v>
                </c:pt>
                <c:pt idx="518">
                  <c:v>4.2105308356514302</c:v>
                </c:pt>
                <c:pt idx="519">
                  <c:v>3.6646781566272701</c:v>
                </c:pt>
                <c:pt idx="520">
                  <c:v>3.5402536260115598</c:v>
                </c:pt>
                <c:pt idx="521">
                  <c:v>6.1646174184399598</c:v>
                </c:pt>
                <c:pt idx="522">
                  <c:v>5.3302379741845503</c:v>
                </c:pt>
                <c:pt idx="523">
                  <c:v>3.6358925486603</c:v>
                </c:pt>
                <c:pt idx="524">
                  <c:v>2.69874415772667</c:v>
                </c:pt>
                <c:pt idx="525">
                  <c:v>5.6552489651450397</c:v>
                </c:pt>
                <c:pt idx="526">
                  <c:v>5.63726685181578</c:v>
                </c:pt>
                <c:pt idx="527">
                  <c:v>5.4006465062070701</c:v>
                </c:pt>
                <c:pt idx="528">
                  <c:v>5.3602910006501299</c:v>
                </c:pt>
                <c:pt idx="529">
                  <c:v>5.7115429798729398</c:v>
                </c:pt>
                <c:pt idx="530">
                  <c:v>4.8150980053241703</c:v>
                </c:pt>
                <c:pt idx="531">
                  <c:v>5.9835494547135299</c:v>
                </c:pt>
                <c:pt idx="532">
                  <c:v>4.5667379562945598</c:v>
                </c:pt>
                <c:pt idx="533">
                  <c:v>2.5790275285840898</c:v>
                </c:pt>
                <c:pt idx="534">
                  <c:v>5.8038047999546301</c:v>
                </c:pt>
                <c:pt idx="535">
                  <c:v>7.8225837423966498</c:v>
                </c:pt>
                <c:pt idx="536">
                  <c:v>5.96473236033781</c:v>
                </c:pt>
                <c:pt idx="537">
                  <c:v>2.8361328087922399</c:v>
                </c:pt>
                <c:pt idx="538">
                  <c:v>2.73110852307475</c:v>
                </c:pt>
                <c:pt idx="539">
                  <c:v>2.2735052582959199</c:v>
                </c:pt>
                <c:pt idx="540">
                  <c:v>3.0377155841387702</c:v>
                </c:pt>
                <c:pt idx="541">
                  <c:v>3.6898747096323898</c:v>
                </c:pt>
                <c:pt idx="542">
                  <c:v>3.87190539486489</c:v>
                </c:pt>
                <c:pt idx="543">
                  <c:v>1.64854532132959</c:v>
                </c:pt>
                <c:pt idx="544">
                  <c:v>5.3987853546559696</c:v>
                </c:pt>
                <c:pt idx="545">
                  <c:v>3.39065442163374</c:v>
                </c:pt>
                <c:pt idx="546">
                  <c:v>2.65082615770097</c:v>
                </c:pt>
                <c:pt idx="547">
                  <c:v>6.08651826403218</c:v>
                </c:pt>
                <c:pt idx="548">
                  <c:v>3.5318480344571999</c:v>
                </c:pt>
                <c:pt idx="549">
                  <c:v>4.4434627659131101</c:v>
                </c:pt>
                <c:pt idx="550">
                  <c:v>2.3808632857502001</c:v>
                </c:pt>
                <c:pt idx="551">
                  <c:v>3.1811478779369202</c:v>
                </c:pt>
                <c:pt idx="552">
                  <c:v>3.3130763110944002</c:v>
                </c:pt>
                <c:pt idx="553">
                  <c:v>1.96155230135618</c:v>
                </c:pt>
                <c:pt idx="554">
                  <c:v>4.5924479732754904</c:v>
                </c:pt>
                <c:pt idx="555">
                  <c:v>5.8856446948037098</c:v>
                </c:pt>
                <c:pt idx="556">
                  <c:v>1.6129835365974901</c:v>
                </c:pt>
                <c:pt idx="557">
                  <c:v>2.3846705791499399</c:v>
                </c:pt>
                <c:pt idx="558">
                  <c:v>1.82782583316687</c:v>
                </c:pt>
                <c:pt idx="559">
                  <c:v>5.2131586232453504</c:v>
                </c:pt>
                <c:pt idx="560">
                  <c:v>3.93892423807611</c:v>
                </c:pt>
                <c:pt idx="561">
                  <c:v>5.66968717921928</c:v>
                </c:pt>
                <c:pt idx="562">
                  <c:v>4.08101498727095</c:v>
                </c:pt>
                <c:pt idx="563">
                  <c:v>2.37840978961095</c:v>
                </c:pt>
                <c:pt idx="564">
                  <c:v>2.7341041575767902</c:v>
                </c:pt>
                <c:pt idx="565">
                  <c:v>4.2851483787918099</c:v>
                </c:pt>
                <c:pt idx="566">
                  <c:v>6.2940732056754003</c:v>
                </c:pt>
                <c:pt idx="567">
                  <c:v>4.5335196584886202</c:v>
                </c:pt>
                <c:pt idx="568">
                  <c:v>3.9239013036260602</c:v>
                </c:pt>
                <c:pt idx="569">
                  <c:v>3.0027177550880202</c:v>
                </c:pt>
                <c:pt idx="570">
                  <c:v>2.3369894959086501</c:v>
                </c:pt>
                <c:pt idx="571">
                  <c:v>4.9424220091799604</c:v>
                </c:pt>
                <c:pt idx="572">
                  <c:v>3.2366891034327701</c:v>
                </c:pt>
                <c:pt idx="573">
                  <c:v>3.49792846430242</c:v>
                </c:pt>
                <c:pt idx="574">
                  <c:v>3.0084325967852501</c:v>
                </c:pt>
                <c:pt idx="575">
                  <c:v>2.3319544189615602</c:v>
                </c:pt>
                <c:pt idx="576">
                  <c:v>3.9777991567705402</c:v>
                </c:pt>
                <c:pt idx="577">
                  <c:v>3.9971403417743501</c:v>
                </c:pt>
                <c:pt idx="578">
                  <c:v>7.1577928974326097</c:v>
                </c:pt>
                <c:pt idx="579">
                  <c:v>6.2933130057056799</c:v>
                </c:pt>
                <c:pt idx="580">
                  <c:v>2.76932155946696</c:v>
                </c:pt>
                <c:pt idx="581">
                  <c:v>2.8581913249186099</c:v>
                </c:pt>
                <c:pt idx="582">
                  <c:v>2.9291359456798198</c:v>
                </c:pt>
                <c:pt idx="583">
                  <c:v>4.8787888980526404</c:v>
                </c:pt>
                <c:pt idx="584">
                  <c:v>2.29185741206159</c:v>
                </c:pt>
                <c:pt idx="585">
                  <c:v>2.8106925581473101</c:v>
                </c:pt>
                <c:pt idx="586">
                  <c:v>2.4432173705884002</c:v>
                </c:pt>
                <c:pt idx="587">
                  <c:v>4.3322301973543498</c:v>
                </c:pt>
                <c:pt idx="588">
                  <c:v>4.31318095390235</c:v>
                </c:pt>
                <c:pt idx="589">
                  <c:v>5.0467419916640504</c:v>
                </c:pt>
                <c:pt idx="590">
                  <c:v>2.8759997154694101</c:v>
                </c:pt>
                <c:pt idx="591">
                  <c:v>2.90301386138619</c:v>
                </c:pt>
                <c:pt idx="592">
                  <c:v>2.7254919616790101</c:v>
                </c:pt>
                <c:pt idx="593">
                  <c:v>5.5124455362948304</c:v>
                </c:pt>
                <c:pt idx="594">
                  <c:v>2.3613615974151099</c:v>
                </c:pt>
                <c:pt idx="595">
                  <c:v>4.69655185216231</c:v>
                </c:pt>
                <c:pt idx="596">
                  <c:v>3.7663133538148399</c:v>
                </c:pt>
                <c:pt idx="597">
                  <c:v>2.79763604842005</c:v>
                </c:pt>
                <c:pt idx="598">
                  <c:v>4.2889847125529998</c:v>
                </c:pt>
                <c:pt idx="599">
                  <c:v>6.69489048750851</c:v>
                </c:pt>
                <c:pt idx="600">
                  <c:v>5.7655158494016003</c:v>
                </c:pt>
                <c:pt idx="601">
                  <c:v>4.2537935322151599</c:v>
                </c:pt>
                <c:pt idx="602">
                  <c:v>5.8315994420790904</c:v>
                </c:pt>
                <c:pt idx="603">
                  <c:v>5.2696444209827202</c:v>
                </c:pt>
                <c:pt idx="604">
                  <c:v>2.7713713636230999</c:v>
                </c:pt>
                <c:pt idx="605">
                  <c:v>2.4629852124578102</c:v>
                </c:pt>
                <c:pt idx="606">
                  <c:v>3.1565919850929598</c:v>
                </c:pt>
                <c:pt idx="607">
                  <c:v>3.8173277433572999</c:v>
                </c:pt>
                <c:pt idx="608">
                  <c:v>8.5814327471917906</c:v>
                </c:pt>
                <c:pt idx="609">
                  <c:v>5.7441401993454697</c:v>
                </c:pt>
                <c:pt idx="610">
                  <c:v>3.23520618005365</c:v>
                </c:pt>
                <c:pt idx="611">
                  <c:v>2.2403591396891498</c:v>
                </c:pt>
                <c:pt idx="612">
                  <c:v>4.7635227284358201</c:v>
                </c:pt>
                <c:pt idx="613">
                  <c:v>4.7724554694512298</c:v>
                </c:pt>
                <c:pt idx="614">
                  <c:v>3.9194673077347799</c:v>
                </c:pt>
                <c:pt idx="615">
                  <c:v>5.9009583484663199</c:v>
                </c:pt>
                <c:pt idx="616">
                  <c:v>8.4070970479790894</c:v>
                </c:pt>
                <c:pt idx="617">
                  <c:v>5.3656314545047801</c:v>
                </c:pt>
                <c:pt idx="618">
                  <c:v>3.5131607687469</c:v>
                </c:pt>
                <c:pt idx="619">
                  <c:v>2.0838226205765</c:v>
                </c:pt>
                <c:pt idx="620">
                  <c:v>6.2634746740841303</c:v>
                </c:pt>
                <c:pt idx="621">
                  <c:v>3.2909623976795799</c:v>
                </c:pt>
                <c:pt idx="622">
                  <c:v>2.74919266649768</c:v>
                </c:pt>
                <c:pt idx="623">
                  <c:v>8.4679472663697801</c:v>
                </c:pt>
                <c:pt idx="624">
                  <c:v>4.9688288002555003</c:v>
                </c:pt>
                <c:pt idx="625">
                  <c:v>5.2868149397209603</c:v>
                </c:pt>
                <c:pt idx="626">
                  <c:v>4.2287930512635503</c:v>
                </c:pt>
                <c:pt idx="627">
                  <c:v>2.9656042953992898</c:v>
                </c:pt>
                <c:pt idx="628">
                  <c:v>2.0517200208436601</c:v>
                </c:pt>
                <c:pt idx="629">
                  <c:v>5.9170071261022601</c:v>
                </c:pt>
                <c:pt idx="630">
                  <c:v>2.5406506102293802</c:v>
                </c:pt>
                <c:pt idx="631">
                  <c:v>7.8846096453223797</c:v>
                </c:pt>
                <c:pt idx="632">
                  <c:v>2.9849672242749801</c:v>
                </c:pt>
                <c:pt idx="633">
                  <c:v>2.2513149600124902</c:v>
                </c:pt>
                <c:pt idx="634">
                  <c:v>3.5478659719581001</c:v>
                </c:pt>
                <c:pt idx="635">
                  <c:v>3.0416895230140599</c:v>
                </c:pt>
                <c:pt idx="636">
                  <c:v>6.3390933163159202</c:v>
                </c:pt>
                <c:pt idx="637">
                  <c:v>2.1106094103429802</c:v>
                </c:pt>
                <c:pt idx="638">
                  <c:v>3.5280982666375702</c:v>
                </c:pt>
                <c:pt idx="639">
                  <c:v>2.7511872341029999</c:v>
                </c:pt>
                <c:pt idx="640">
                  <c:v>3.14961668030565</c:v>
                </c:pt>
                <c:pt idx="641">
                  <c:v>5.2732914300040896</c:v>
                </c:pt>
                <c:pt idx="642">
                  <c:v>2.9092248011741901</c:v>
                </c:pt>
                <c:pt idx="643">
                  <c:v>3.54573268923424</c:v>
                </c:pt>
                <c:pt idx="644">
                  <c:v>3.5037181560400401</c:v>
                </c:pt>
                <c:pt idx="645">
                  <c:v>5.4441587879895801</c:v>
                </c:pt>
                <c:pt idx="646">
                  <c:v>2.6449213944505101</c:v>
                </c:pt>
                <c:pt idx="647">
                  <c:v>3.0814762309075001</c:v>
                </c:pt>
                <c:pt idx="648">
                  <c:v>6.2266625349914602</c:v>
                </c:pt>
                <c:pt idx="649">
                  <c:v>1.7261832049025501</c:v>
                </c:pt>
                <c:pt idx="650">
                  <c:v>3.8372793509799501</c:v>
                </c:pt>
                <c:pt idx="651">
                  <c:v>6.3272640770602004</c:v>
                </c:pt>
                <c:pt idx="652">
                  <c:v>2.8435727620400302</c:v>
                </c:pt>
                <c:pt idx="653">
                  <c:v>7.2403333263815801</c:v>
                </c:pt>
                <c:pt idx="654">
                  <c:v>3.1510799762152901</c:v>
                </c:pt>
                <c:pt idx="655">
                  <c:v>3.9798508796744199</c:v>
                </c:pt>
                <c:pt idx="656">
                  <c:v>4.0112430889207804</c:v>
                </c:pt>
                <c:pt idx="657">
                  <c:v>5.6378171003031401</c:v>
                </c:pt>
                <c:pt idx="658">
                  <c:v>4.6725374851221204</c:v>
                </c:pt>
                <c:pt idx="659">
                  <c:v>6.0425007735554699</c:v>
                </c:pt>
                <c:pt idx="660">
                  <c:v>5.6564758563163098</c:v>
                </c:pt>
                <c:pt idx="661">
                  <c:v>4.6093641068514497</c:v>
                </c:pt>
                <c:pt idx="662">
                  <c:v>4.4788258200589803</c:v>
                </c:pt>
                <c:pt idx="663">
                  <c:v>2.5168863624572602</c:v>
                </c:pt>
                <c:pt idx="664">
                  <c:v>3.4536898684811401</c:v>
                </c:pt>
                <c:pt idx="665">
                  <c:v>3.9317409576614302</c:v>
                </c:pt>
                <c:pt idx="666">
                  <c:v>3.7023352942569301</c:v>
                </c:pt>
                <c:pt idx="667">
                  <c:v>2.3289123851024698</c:v>
                </c:pt>
                <c:pt idx="668">
                  <c:v>5.2980158024288002</c:v>
                </c:pt>
                <c:pt idx="669">
                  <c:v>3.3882299494596202</c:v>
                </c:pt>
                <c:pt idx="670">
                  <c:v>3.1018213044338898</c:v>
                </c:pt>
                <c:pt idx="671">
                  <c:v>4.3108686281111801</c:v>
                </c:pt>
                <c:pt idx="672">
                  <c:v>5.5069034571050004</c:v>
                </c:pt>
                <c:pt idx="673">
                  <c:v>5.1023805986930499</c:v>
                </c:pt>
                <c:pt idx="674">
                  <c:v>3.14072453152093</c:v>
                </c:pt>
                <c:pt idx="675">
                  <c:v>5.1144838721455104</c:v>
                </c:pt>
                <c:pt idx="676">
                  <c:v>4.6712344965539696</c:v>
                </c:pt>
                <c:pt idx="677">
                  <c:v>6.5204946379346804</c:v>
                </c:pt>
                <c:pt idx="678">
                  <c:v>4.8623606305926597</c:v>
                </c:pt>
                <c:pt idx="679">
                  <c:v>4.5677331644647801</c:v>
                </c:pt>
                <c:pt idx="680">
                  <c:v>3.50854769375439</c:v>
                </c:pt>
                <c:pt idx="681">
                  <c:v>4.2774441222001398</c:v>
                </c:pt>
                <c:pt idx="682">
                  <c:v>4.0199363183239196</c:v>
                </c:pt>
                <c:pt idx="683">
                  <c:v>4.0322477252520201</c:v>
                </c:pt>
                <c:pt idx="684">
                  <c:v>5.2127528724677301</c:v>
                </c:pt>
                <c:pt idx="685">
                  <c:v>3.0155484995260999</c:v>
                </c:pt>
                <c:pt idx="686">
                  <c:v>3.8347467620316098</c:v>
                </c:pt>
                <c:pt idx="687">
                  <c:v>3.2560190749628499</c:v>
                </c:pt>
                <c:pt idx="688">
                  <c:v>3.1930099956356601</c:v>
                </c:pt>
                <c:pt idx="689">
                  <c:v>5.6593796811466301</c:v>
                </c:pt>
                <c:pt idx="690">
                  <c:v>6.8398647429483903</c:v>
                </c:pt>
                <c:pt idx="691">
                  <c:v>5.09668204737088</c:v>
                </c:pt>
                <c:pt idx="692">
                  <c:v>3.9726145300775801</c:v>
                </c:pt>
                <c:pt idx="693">
                  <c:v>4.4897229188895604</c:v>
                </c:pt>
                <c:pt idx="694">
                  <c:v>5.0670244351462701</c:v>
                </c:pt>
                <c:pt idx="695">
                  <c:v>1.83492695664962</c:v>
                </c:pt>
                <c:pt idx="696">
                  <c:v>4.10084629012667</c:v>
                </c:pt>
                <c:pt idx="697">
                  <c:v>3.3961504515602901</c:v>
                </c:pt>
                <c:pt idx="698">
                  <c:v>4.4752253941398799</c:v>
                </c:pt>
                <c:pt idx="699">
                  <c:v>7.2590415178470398</c:v>
                </c:pt>
                <c:pt idx="700">
                  <c:v>4.3954627345431296</c:v>
                </c:pt>
                <c:pt idx="701">
                  <c:v>10.484970001138199</c:v>
                </c:pt>
                <c:pt idx="702">
                  <c:v>4.1568171648541297</c:v>
                </c:pt>
                <c:pt idx="703">
                  <c:v>5.3058585307553496</c:v>
                </c:pt>
                <c:pt idx="704">
                  <c:v>3.7390261947843002</c:v>
                </c:pt>
                <c:pt idx="705">
                  <c:v>2.56863558652493</c:v>
                </c:pt>
                <c:pt idx="706">
                  <c:v>3.7140542574389999</c:v>
                </c:pt>
                <c:pt idx="707">
                  <c:v>3.12649288200743</c:v>
                </c:pt>
                <c:pt idx="708">
                  <c:v>4.7486537769090003</c:v>
                </c:pt>
                <c:pt idx="709">
                  <c:v>2.9263918276643102</c:v>
                </c:pt>
                <c:pt idx="710">
                  <c:v>2.6927921134726698</c:v>
                </c:pt>
                <c:pt idx="711">
                  <c:v>4.8778974852650698</c:v>
                </c:pt>
                <c:pt idx="712">
                  <c:v>6.8120594607833898</c:v>
                </c:pt>
                <c:pt idx="713">
                  <c:v>4.2739851803044804</c:v>
                </c:pt>
                <c:pt idx="714">
                  <c:v>4.4480472956019197</c:v>
                </c:pt>
                <c:pt idx="715">
                  <c:v>4.1398071558252498</c:v>
                </c:pt>
                <c:pt idx="716">
                  <c:v>6.7490436058655803</c:v>
                </c:pt>
                <c:pt idx="717">
                  <c:v>3.0639130904145002</c:v>
                </c:pt>
                <c:pt idx="718">
                  <c:v>4.86371706886331</c:v>
                </c:pt>
                <c:pt idx="719">
                  <c:v>3.9630375529536499</c:v>
                </c:pt>
                <c:pt idx="720">
                  <c:v>2.5977984854050402</c:v>
                </c:pt>
                <c:pt idx="721">
                  <c:v>3.7304021738836801</c:v>
                </c:pt>
                <c:pt idx="722">
                  <c:v>5.7488108322598297</c:v>
                </c:pt>
                <c:pt idx="723">
                  <c:v>6.3449207011345896</c:v>
                </c:pt>
                <c:pt idx="724">
                  <c:v>5.2500370044615501</c:v>
                </c:pt>
                <c:pt idx="725">
                  <c:v>5.38335165178691</c:v>
                </c:pt>
                <c:pt idx="726">
                  <c:v>4.2966801278822304</c:v>
                </c:pt>
                <c:pt idx="727">
                  <c:v>8.2687981054741897</c:v>
                </c:pt>
                <c:pt idx="728">
                  <c:v>5.5333592505934499</c:v>
                </c:pt>
                <c:pt idx="729">
                  <c:v>6.3689753767303099</c:v>
                </c:pt>
                <c:pt idx="730">
                  <c:v>3.7108314630665502</c:v>
                </c:pt>
                <c:pt idx="731">
                  <c:v>3.29465366683737</c:v>
                </c:pt>
                <c:pt idx="732">
                  <c:v>3.9148115033098501</c:v>
                </c:pt>
                <c:pt idx="733">
                  <c:v>3.53369910846836</c:v>
                </c:pt>
                <c:pt idx="734">
                  <c:v>3.5924865885161501</c:v>
                </c:pt>
                <c:pt idx="735">
                  <c:v>4.1744157494616196</c:v>
                </c:pt>
                <c:pt idx="736">
                  <c:v>3.2458161033266801</c:v>
                </c:pt>
                <c:pt idx="737">
                  <c:v>3.0769759897891902</c:v>
                </c:pt>
                <c:pt idx="738">
                  <c:v>4.88563542526113</c:v>
                </c:pt>
                <c:pt idx="739">
                  <c:v>3.7072030589919902</c:v>
                </c:pt>
                <c:pt idx="740">
                  <c:v>5.0489919353426904</c:v>
                </c:pt>
                <c:pt idx="741">
                  <c:v>5.5559714260448096</c:v>
                </c:pt>
                <c:pt idx="742">
                  <c:v>2.3694339571249001</c:v>
                </c:pt>
                <c:pt idx="743">
                  <c:v>1.83451477177546</c:v>
                </c:pt>
                <c:pt idx="744">
                  <c:v>3.1379186964499102</c:v>
                </c:pt>
                <c:pt idx="745">
                  <c:v>3.3453777379102898</c:v>
                </c:pt>
                <c:pt idx="746">
                  <c:v>2.91987507221809</c:v>
                </c:pt>
                <c:pt idx="747">
                  <c:v>3.7825035148697799</c:v>
                </c:pt>
                <c:pt idx="748">
                  <c:v>2.4893178468835302</c:v>
                </c:pt>
                <c:pt idx="749">
                  <c:v>4.5249162825507803</c:v>
                </c:pt>
                <c:pt idx="750">
                  <c:v>3.65691910398797</c:v>
                </c:pt>
                <c:pt idx="751">
                  <c:v>2.3309582831331199</c:v>
                </c:pt>
                <c:pt idx="752">
                  <c:v>4.6090058111687302</c:v>
                </c:pt>
                <c:pt idx="753">
                  <c:v>6.1474004256824797</c:v>
                </c:pt>
                <c:pt idx="754">
                  <c:v>3.8475724483797999</c:v>
                </c:pt>
                <c:pt idx="755">
                  <c:v>3.16433657682192</c:v>
                </c:pt>
                <c:pt idx="756">
                  <c:v>1.7895391245358101</c:v>
                </c:pt>
                <c:pt idx="757">
                  <c:v>3.6914119736922699</c:v>
                </c:pt>
                <c:pt idx="758">
                  <c:v>4.4753754414894802</c:v>
                </c:pt>
                <c:pt idx="759">
                  <c:v>5.5353841379017501</c:v>
                </c:pt>
                <c:pt idx="760">
                  <c:v>5.3715689944684604</c:v>
                </c:pt>
                <c:pt idx="761">
                  <c:v>2.6795765019826199</c:v>
                </c:pt>
                <c:pt idx="762">
                  <c:v>3.6193451124053602</c:v>
                </c:pt>
                <c:pt idx="763">
                  <c:v>3.6339106103667098</c:v>
                </c:pt>
                <c:pt idx="764">
                  <c:v>3.3963710181007598</c:v>
                </c:pt>
                <c:pt idx="765">
                  <c:v>2.8295859560123402</c:v>
                </c:pt>
                <c:pt idx="766">
                  <c:v>6.0204800207062297</c:v>
                </c:pt>
                <c:pt idx="767">
                  <c:v>3.7692503749505999</c:v>
                </c:pt>
                <c:pt idx="768">
                  <c:v>3.7646895567543099</c:v>
                </c:pt>
                <c:pt idx="769">
                  <c:v>2.9227673761407198</c:v>
                </c:pt>
                <c:pt idx="770">
                  <c:v>5.0017080306491</c:v>
                </c:pt>
                <c:pt idx="771">
                  <c:v>3.3879805136878498</c:v>
                </c:pt>
                <c:pt idx="772">
                  <c:v>3.4490728432036399</c:v>
                </c:pt>
                <c:pt idx="773">
                  <c:v>5.2947368097843901</c:v>
                </c:pt>
                <c:pt idx="774">
                  <c:v>4.1958625437274497</c:v>
                </c:pt>
                <c:pt idx="775">
                  <c:v>9.2107273889476904</c:v>
                </c:pt>
                <c:pt idx="776">
                  <c:v>2.3957786017733298</c:v>
                </c:pt>
                <c:pt idx="777">
                  <c:v>2.8927910815107101</c:v>
                </c:pt>
                <c:pt idx="778">
                  <c:v>2.5157862775564599</c:v>
                </c:pt>
                <c:pt idx="779">
                  <c:v>2.2012873622903899</c:v>
                </c:pt>
                <c:pt idx="780">
                  <c:v>2.9987669224375599</c:v>
                </c:pt>
                <c:pt idx="781">
                  <c:v>3.8701417037676999</c:v>
                </c:pt>
                <c:pt idx="782">
                  <c:v>3.8338380338575502</c:v>
                </c:pt>
                <c:pt idx="783">
                  <c:v>4.0741347642297097</c:v>
                </c:pt>
                <c:pt idx="784">
                  <c:v>2.0635374270838498</c:v>
                </c:pt>
                <c:pt idx="785">
                  <c:v>2.2967851440848399</c:v>
                </c:pt>
                <c:pt idx="786">
                  <c:v>2.1980409617216501</c:v>
                </c:pt>
                <c:pt idx="787">
                  <c:v>4.1537488861699803</c:v>
                </c:pt>
                <c:pt idx="788">
                  <c:v>3.8904498645653498</c:v>
                </c:pt>
                <c:pt idx="789">
                  <c:v>4.4691706730552001</c:v>
                </c:pt>
                <c:pt idx="790">
                  <c:v>4.6281588114999996</c:v>
                </c:pt>
                <c:pt idx="791">
                  <c:v>3.9477819788877602</c:v>
                </c:pt>
                <c:pt idx="792">
                  <c:v>4.2080331940562896</c:v>
                </c:pt>
                <c:pt idx="793">
                  <c:v>6.9157588213424601</c:v>
                </c:pt>
                <c:pt idx="794">
                  <c:v>5.1329518518935799</c:v>
                </c:pt>
                <c:pt idx="795">
                  <c:v>3.6272637057525001</c:v>
                </c:pt>
                <c:pt idx="796">
                  <c:v>2.2485887268640399</c:v>
                </c:pt>
                <c:pt idx="797">
                  <c:v>2.54893342495552</c:v>
                </c:pt>
                <c:pt idx="798">
                  <c:v>3.0376386648826998</c:v>
                </c:pt>
                <c:pt idx="799">
                  <c:v>2.8903662125437801</c:v>
                </c:pt>
                <c:pt idx="800">
                  <c:v>4.2809032207084599</c:v>
                </c:pt>
                <c:pt idx="801">
                  <c:v>3.1603883928746499</c:v>
                </c:pt>
                <c:pt idx="802">
                  <c:v>4.31949113282064</c:v>
                </c:pt>
                <c:pt idx="803">
                  <c:v>7.5757169605885899</c:v>
                </c:pt>
                <c:pt idx="804">
                  <c:v>1.78807633050865</c:v>
                </c:pt>
                <c:pt idx="805">
                  <c:v>5.0875753505077004</c:v>
                </c:pt>
                <c:pt idx="806">
                  <c:v>4.3523834244079502</c:v>
                </c:pt>
                <c:pt idx="807">
                  <c:v>3.7555477507891801</c:v>
                </c:pt>
                <c:pt idx="808">
                  <c:v>2.2625364532726602</c:v>
                </c:pt>
                <c:pt idx="809">
                  <c:v>4.7620739033256996</c:v>
                </c:pt>
                <c:pt idx="810">
                  <c:v>6.1654168596097803</c:v>
                </c:pt>
                <c:pt idx="811">
                  <c:v>6.45326036999632</c:v>
                </c:pt>
                <c:pt idx="812">
                  <c:v>2.1557252595851701</c:v>
                </c:pt>
                <c:pt idx="813">
                  <c:v>5.1001355612779697</c:v>
                </c:pt>
                <c:pt idx="814">
                  <c:v>3.8969281002878602</c:v>
                </c:pt>
                <c:pt idx="815">
                  <c:v>8.2286590891204607</c:v>
                </c:pt>
                <c:pt idx="816">
                  <c:v>3.5115188308051701</c:v>
                </c:pt>
                <c:pt idx="817">
                  <c:v>7.4050084269486698</c:v>
                </c:pt>
                <c:pt idx="818">
                  <c:v>4.6444219549116701</c:v>
                </c:pt>
                <c:pt idx="819">
                  <c:v>6.2304926992785301</c:v>
                </c:pt>
                <c:pt idx="820">
                  <c:v>2.9298932544900298</c:v>
                </c:pt>
                <c:pt idx="821">
                  <c:v>5.2271387455980296</c:v>
                </c:pt>
                <c:pt idx="822">
                  <c:v>2.0060858621461701</c:v>
                </c:pt>
                <c:pt idx="823">
                  <c:v>3.8714421001465902</c:v>
                </c:pt>
                <c:pt idx="824">
                  <c:v>2.88855502946556</c:v>
                </c:pt>
                <c:pt idx="825">
                  <c:v>5.5573113117983803</c:v>
                </c:pt>
                <c:pt idx="826">
                  <c:v>2.3514257302539701</c:v>
                </c:pt>
                <c:pt idx="827">
                  <c:v>5.7439688545266501</c:v>
                </c:pt>
                <c:pt idx="828">
                  <c:v>2.8071843971491099</c:v>
                </c:pt>
                <c:pt idx="829">
                  <c:v>5.4186083212842497</c:v>
                </c:pt>
                <c:pt idx="830">
                  <c:v>3.2017269466165499</c:v>
                </c:pt>
                <c:pt idx="831">
                  <c:v>7.4968875726970401</c:v>
                </c:pt>
                <c:pt idx="832">
                  <c:v>4.7711605352636104</c:v>
                </c:pt>
                <c:pt idx="833">
                  <c:v>5.5903803100101701</c:v>
                </c:pt>
                <c:pt idx="834">
                  <c:v>2.90042158749876</c:v>
                </c:pt>
                <c:pt idx="835">
                  <c:v>4.4554897007207597</c:v>
                </c:pt>
                <c:pt idx="836">
                  <c:v>5.2144292593399602</c:v>
                </c:pt>
                <c:pt idx="837">
                  <c:v>5.4392939893934802</c:v>
                </c:pt>
                <c:pt idx="838">
                  <c:v>2.41755688997051</c:v>
                </c:pt>
                <c:pt idx="839">
                  <c:v>3.7581708219144501</c:v>
                </c:pt>
                <c:pt idx="840">
                  <c:v>4.70102865567398</c:v>
                </c:pt>
                <c:pt idx="841">
                  <c:v>2.0686163282024799</c:v>
                </c:pt>
                <c:pt idx="842">
                  <c:v>3.0732047993177001</c:v>
                </c:pt>
                <c:pt idx="843">
                  <c:v>2.9863711512351001</c:v>
                </c:pt>
                <c:pt idx="844">
                  <c:v>3.9591415838457502</c:v>
                </c:pt>
                <c:pt idx="845">
                  <c:v>6.6899135780177499</c:v>
                </c:pt>
                <c:pt idx="846">
                  <c:v>3.5568642214136399</c:v>
                </c:pt>
                <c:pt idx="847">
                  <c:v>5.2310735880782699</c:v>
                </c:pt>
                <c:pt idx="848">
                  <c:v>1.9446493824845701</c:v>
                </c:pt>
                <c:pt idx="849">
                  <c:v>3.7719307291875799</c:v>
                </c:pt>
                <c:pt idx="850">
                  <c:v>4.8649099548724504</c:v>
                </c:pt>
                <c:pt idx="851">
                  <c:v>1.8111275732132801</c:v>
                </c:pt>
                <c:pt idx="852">
                  <c:v>2.96489146203995</c:v>
                </c:pt>
                <c:pt idx="853">
                  <c:v>2.8010437208429502</c:v>
                </c:pt>
                <c:pt idx="854">
                  <c:v>2.6182867423220899</c:v>
                </c:pt>
                <c:pt idx="855">
                  <c:v>3.5005461934334599</c:v>
                </c:pt>
                <c:pt idx="856">
                  <c:v>5.4242568454046101</c:v>
                </c:pt>
                <c:pt idx="857">
                  <c:v>3.88762013369531</c:v>
                </c:pt>
                <c:pt idx="858">
                  <c:v>4.3002188254024603</c:v>
                </c:pt>
                <c:pt idx="859">
                  <c:v>4.9265988112403596</c:v>
                </c:pt>
                <c:pt idx="860">
                  <c:v>2.3421486662294</c:v>
                </c:pt>
                <c:pt idx="861">
                  <c:v>3.12876970011459</c:v>
                </c:pt>
                <c:pt idx="862">
                  <c:v>2.93140025225253</c:v>
                </c:pt>
                <c:pt idx="863">
                  <c:v>6.9291248360677704</c:v>
                </c:pt>
                <c:pt idx="864">
                  <c:v>3.3454558659356</c:v>
                </c:pt>
                <c:pt idx="865">
                  <c:v>4.2678221111847003</c:v>
                </c:pt>
                <c:pt idx="866">
                  <c:v>8.8785888381139699</c:v>
                </c:pt>
                <c:pt idx="867">
                  <c:v>3.4180783260413898</c:v>
                </c:pt>
                <c:pt idx="868">
                  <c:v>2.7342982175840498</c:v>
                </c:pt>
                <c:pt idx="869">
                  <c:v>4.3262298802490102</c:v>
                </c:pt>
                <c:pt idx="870">
                  <c:v>5.9758023003463503</c:v>
                </c:pt>
                <c:pt idx="871">
                  <c:v>4.1994482202050003</c:v>
                </c:pt>
                <c:pt idx="872">
                  <c:v>4.3465683902879499</c:v>
                </c:pt>
                <c:pt idx="873">
                  <c:v>1.99123942472668</c:v>
                </c:pt>
                <c:pt idx="874">
                  <c:v>2.6621446097031098</c:v>
                </c:pt>
                <c:pt idx="875">
                  <c:v>6.6538358753732796</c:v>
                </c:pt>
                <c:pt idx="876">
                  <c:v>2.3462374271419999</c:v>
                </c:pt>
                <c:pt idx="877">
                  <c:v>4.1370833844258996</c:v>
                </c:pt>
                <c:pt idx="878">
                  <c:v>3.3846449635550702</c:v>
                </c:pt>
                <c:pt idx="879">
                  <c:v>2.2882117387498599</c:v>
                </c:pt>
                <c:pt idx="880">
                  <c:v>3.11194251831248</c:v>
                </c:pt>
                <c:pt idx="881">
                  <c:v>3.75965391274574</c:v>
                </c:pt>
                <c:pt idx="882">
                  <c:v>2.9906623236429999</c:v>
                </c:pt>
                <c:pt idx="883">
                  <c:v>3.7837892513598401</c:v>
                </c:pt>
                <c:pt idx="884">
                  <c:v>4.75600735983235</c:v>
                </c:pt>
                <c:pt idx="885">
                  <c:v>3.7948659338578201</c:v>
                </c:pt>
                <c:pt idx="886">
                  <c:v>2.8946125147978101</c:v>
                </c:pt>
                <c:pt idx="887">
                  <c:v>3.0773226976396599</c:v>
                </c:pt>
                <c:pt idx="888">
                  <c:v>2.9265894086328901</c:v>
                </c:pt>
                <c:pt idx="889">
                  <c:v>4.0325590929956396</c:v>
                </c:pt>
                <c:pt idx="890">
                  <c:v>5.1641619341484004</c:v>
                </c:pt>
                <c:pt idx="891">
                  <c:v>3.8502601114628501</c:v>
                </c:pt>
                <c:pt idx="892">
                  <c:v>4.59432531495621</c:v>
                </c:pt>
                <c:pt idx="893">
                  <c:v>4.3632138136618304</c:v>
                </c:pt>
                <c:pt idx="894">
                  <c:v>3.55871069022478</c:v>
                </c:pt>
                <c:pt idx="895">
                  <c:v>3.0903016971775101</c:v>
                </c:pt>
                <c:pt idx="896">
                  <c:v>3.91354208706018</c:v>
                </c:pt>
                <c:pt idx="897">
                  <c:v>2.81739001930907</c:v>
                </c:pt>
                <c:pt idx="898">
                  <c:v>2.9711208486118399</c:v>
                </c:pt>
                <c:pt idx="899">
                  <c:v>4.4277512137699899</c:v>
                </c:pt>
                <c:pt idx="900">
                  <c:v>3.0949769257606898</c:v>
                </c:pt>
                <c:pt idx="901">
                  <c:v>3.26992749676115</c:v>
                </c:pt>
                <c:pt idx="902">
                  <c:v>2.5297154168948399</c:v>
                </c:pt>
                <c:pt idx="903">
                  <c:v>3.44167622465543</c:v>
                </c:pt>
                <c:pt idx="904">
                  <c:v>6.6411188534456098</c:v>
                </c:pt>
                <c:pt idx="905">
                  <c:v>7.9359392521253902</c:v>
                </c:pt>
                <c:pt idx="906">
                  <c:v>4.3814161888735397</c:v>
                </c:pt>
                <c:pt idx="907">
                  <c:v>3.6143190251125001</c:v>
                </c:pt>
                <c:pt idx="908">
                  <c:v>4.75277411258305</c:v>
                </c:pt>
                <c:pt idx="909">
                  <c:v>4.9011389692950296</c:v>
                </c:pt>
                <c:pt idx="910">
                  <c:v>5.3255268827582896</c:v>
                </c:pt>
                <c:pt idx="911">
                  <c:v>4.0582239318353599</c:v>
                </c:pt>
                <c:pt idx="912">
                  <c:v>6.12314191273442</c:v>
                </c:pt>
                <c:pt idx="913">
                  <c:v>3.26702962548854</c:v>
                </c:pt>
                <c:pt idx="914">
                  <c:v>4.9818958276777199</c:v>
                </c:pt>
                <c:pt idx="915">
                  <c:v>8.4489461019063796</c:v>
                </c:pt>
                <c:pt idx="916">
                  <c:v>2.1467554443624302</c:v>
                </c:pt>
                <c:pt idx="917">
                  <c:v>7.0930467608890799</c:v>
                </c:pt>
                <c:pt idx="918">
                  <c:v>3.9978561262886201</c:v>
                </c:pt>
                <c:pt idx="919">
                  <c:v>4.0365445422022601</c:v>
                </c:pt>
                <c:pt idx="920">
                  <c:v>4.9959243577376897</c:v>
                </c:pt>
                <c:pt idx="921">
                  <c:v>3.86818080007688</c:v>
                </c:pt>
                <c:pt idx="922">
                  <c:v>3.3866348725398501</c:v>
                </c:pt>
                <c:pt idx="923">
                  <c:v>6.8608189867742198</c:v>
                </c:pt>
                <c:pt idx="924">
                  <c:v>3.0833974615381501</c:v>
                </c:pt>
                <c:pt idx="925">
                  <c:v>2.4826490334187699</c:v>
                </c:pt>
                <c:pt idx="926">
                  <c:v>5.5446069252966401</c:v>
                </c:pt>
                <c:pt idx="927">
                  <c:v>6.1903162791521797</c:v>
                </c:pt>
                <c:pt idx="928">
                  <c:v>6.9812980436240002</c:v>
                </c:pt>
                <c:pt idx="929">
                  <c:v>5.3097694144786898</c:v>
                </c:pt>
                <c:pt idx="930">
                  <c:v>4.5906397976049904</c:v>
                </c:pt>
                <c:pt idx="931">
                  <c:v>7.3667422102389502</c:v>
                </c:pt>
                <c:pt idx="932">
                  <c:v>6.3789776759186596</c:v>
                </c:pt>
                <c:pt idx="933">
                  <c:v>4.1824981823974996</c:v>
                </c:pt>
                <c:pt idx="934">
                  <c:v>3.2428485986940201</c:v>
                </c:pt>
                <c:pt idx="935">
                  <c:v>3.5426127842525101</c:v>
                </c:pt>
                <c:pt idx="936">
                  <c:v>4.7128273647751602</c:v>
                </c:pt>
                <c:pt idx="937">
                  <c:v>5.0654559761703899</c:v>
                </c:pt>
                <c:pt idx="938">
                  <c:v>2.5397280599022301</c:v>
                </c:pt>
                <c:pt idx="939">
                  <c:v>5.4776532774567697</c:v>
                </c:pt>
                <c:pt idx="940">
                  <c:v>4.5873593416845599</c:v>
                </c:pt>
                <c:pt idx="941">
                  <c:v>4.3103340301092699</c:v>
                </c:pt>
                <c:pt idx="942">
                  <c:v>4.2621255085834999</c:v>
                </c:pt>
                <c:pt idx="943">
                  <c:v>5.3044228256325399</c:v>
                </c:pt>
                <c:pt idx="944">
                  <c:v>3.1634842707409598</c:v>
                </c:pt>
                <c:pt idx="945">
                  <c:v>2.1373653594717501</c:v>
                </c:pt>
                <c:pt idx="946">
                  <c:v>3.4164271362802201</c:v>
                </c:pt>
                <c:pt idx="947">
                  <c:v>6.8238150657024503</c:v>
                </c:pt>
                <c:pt idx="948">
                  <c:v>1.7696406602344601</c:v>
                </c:pt>
                <c:pt idx="949">
                  <c:v>3.14731957046375</c:v>
                </c:pt>
                <c:pt idx="950">
                  <c:v>3.3873360447637899</c:v>
                </c:pt>
                <c:pt idx="951">
                  <c:v>2.1646312471444902</c:v>
                </c:pt>
                <c:pt idx="952">
                  <c:v>3.2105875371638199</c:v>
                </c:pt>
                <c:pt idx="953">
                  <c:v>2.45565312955017</c:v>
                </c:pt>
                <c:pt idx="954">
                  <c:v>4.9909756294889904</c:v>
                </c:pt>
                <c:pt idx="955">
                  <c:v>3.5319170325587699</c:v>
                </c:pt>
                <c:pt idx="956">
                  <c:v>3.9874151310853199</c:v>
                </c:pt>
                <c:pt idx="957">
                  <c:v>4.2490101782572998</c:v>
                </c:pt>
                <c:pt idx="958">
                  <c:v>4.1901299273186803</c:v>
                </c:pt>
                <c:pt idx="959">
                  <c:v>3.3941195658542598</c:v>
                </c:pt>
                <c:pt idx="960">
                  <c:v>5.5073329911509097</c:v>
                </c:pt>
                <c:pt idx="961">
                  <c:v>4.28953303946719</c:v>
                </c:pt>
                <c:pt idx="962">
                  <c:v>5.4850876791769698</c:v>
                </c:pt>
                <c:pt idx="963">
                  <c:v>3.8417634340167299</c:v>
                </c:pt>
                <c:pt idx="964">
                  <c:v>2.96775498291754</c:v>
                </c:pt>
                <c:pt idx="965">
                  <c:v>1.61344231610388</c:v>
                </c:pt>
                <c:pt idx="966">
                  <c:v>5.76198543959815</c:v>
                </c:pt>
                <c:pt idx="967">
                  <c:v>5.12090324318509</c:v>
                </c:pt>
                <c:pt idx="968">
                  <c:v>4.8339578949884103</c:v>
                </c:pt>
                <c:pt idx="969">
                  <c:v>1.9254686119695399</c:v>
                </c:pt>
                <c:pt idx="970">
                  <c:v>6.3940121277827098</c:v>
                </c:pt>
                <c:pt idx="971">
                  <c:v>3.3337149367390699</c:v>
                </c:pt>
                <c:pt idx="972">
                  <c:v>2.2022862027724002</c:v>
                </c:pt>
                <c:pt idx="973">
                  <c:v>3.9152945742358498</c:v>
                </c:pt>
                <c:pt idx="974">
                  <c:v>4.8128154125184404</c:v>
                </c:pt>
                <c:pt idx="975">
                  <c:v>5.6141759745872504</c:v>
                </c:pt>
                <c:pt idx="976">
                  <c:v>5.7096721341697796</c:v>
                </c:pt>
                <c:pt idx="977">
                  <c:v>5.0423892945650097</c:v>
                </c:pt>
                <c:pt idx="978">
                  <c:v>4.1814010735537197</c:v>
                </c:pt>
                <c:pt idx="979">
                  <c:v>4.4118522574946697</c:v>
                </c:pt>
                <c:pt idx="980">
                  <c:v>3.84860011758887</c:v>
                </c:pt>
                <c:pt idx="981">
                  <c:v>3.3894169635817999</c:v>
                </c:pt>
                <c:pt idx="982">
                  <c:v>4.80306746424269</c:v>
                </c:pt>
                <c:pt idx="983">
                  <c:v>4.0734644895215704</c:v>
                </c:pt>
                <c:pt idx="984">
                  <c:v>4.1209727406241896</c:v>
                </c:pt>
                <c:pt idx="985">
                  <c:v>1.80094648633279</c:v>
                </c:pt>
                <c:pt idx="986">
                  <c:v>2.4839756838013902</c:v>
                </c:pt>
                <c:pt idx="987">
                  <c:v>2.0124146938895202</c:v>
                </c:pt>
                <c:pt idx="988">
                  <c:v>3.5795142963728899</c:v>
                </c:pt>
                <c:pt idx="989">
                  <c:v>4.8701899768221999</c:v>
                </c:pt>
                <c:pt idx="990">
                  <c:v>2.2932167425060501</c:v>
                </c:pt>
                <c:pt idx="991">
                  <c:v>5.8774774467616204</c:v>
                </c:pt>
                <c:pt idx="992">
                  <c:v>4.1486265510681397</c:v>
                </c:pt>
                <c:pt idx="993">
                  <c:v>4.7274610092319902</c:v>
                </c:pt>
                <c:pt idx="994">
                  <c:v>3.4742150936111602</c:v>
                </c:pt>
                <c:pt idx="995">
                  <c:v>1.9024985761890101</c:v>
                </c:pt>
                <c:pt idx="996">
                  <c:v>5.1124031842589597</c:v>
                </c:pt>
                <c:pt idx="997">
                  <c:v>3.9396219478665202</c:v>
                </c:pt>
                <c:pt idx="998">
                  <c:v>4.7486440677360102</c:v>
                </c:pt>
                <c:pt idx="999">
                  <c:v>3.69375982275715</c:v>
                </c:pt>
              </c:numCache>
            </c:numRef>
          </c:val>
          <c:smooth val="0"/>
          <c:extLst xmlns:c16r2="http://schemas.microsoft.com/office/drawing/2015/06/char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437184368"/>
        <c:axId val="437184760"/>
      </c:lineChart>
      <c:catAx>
        <c:axId val="4371843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760"/>
        <c:crosses val="autoZero"/>
        <c:auto val="1"/>
        <c:lblAlgn val="ctr"/>
        <c:lblOffset val="100"/>
        <c:noMultiLvlLbl val="0"/>
      </c:catAx>
      <c:valAx>
        <c:axId val="437184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layout/>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4099"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4100"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4101"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1AFCB8DA-C515-4B51-8069-E5272708FE29}" type="slidenum">
              <a:rPr lang="en-US" altLang="ja-JP"/>
              <a:pPr>
                <a:defRPr/>
              </a:pPr>
              <a:t>‹#›</a:t>
            </a:fld>
            <a:endParaRPr lang="en-US" altLang="ja-JP"/>
          </a:p>
        </p:txBody>
      </p:sp>
    </p:spTree>
    <p:extLst>
      <p:ext uri="{BB962C8B-B14F-4D97-AF65-F5344CB8AC3E}">
        <p14:creationId xmlns:p14="http://schemas.microsoft.com/office/powerpoint/2010/main" val="357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614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25604" name="Rectangle 4"/>
          <p:cNvSpPr>
            <a:spLocks noGrp="1" noRot="1" noChangeAspect="1" noChangeArrowheads="1" noTextEdit="1"/>
          </p:cNvSpPr>
          <p:nvPr>
            <p:ph type="sldImg" idx="2"/>
          </p:nvPr>
        </p:nvSpPr>
        <p:spPr bwMode="auto">
          <a:xfrm>
            <a:off x="903288" y="739775"/>
            <a:ext cx="4935537"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B875B5FF-2C8F-4457-9E14-F70FD7C2E2F8}" type="slidenum">
              <a:rPr lang="en-US" altLang="ja-JP"/>
              <a:pPr>
                <a:defRPr/>
              </a:pPr>
              <a:t>‹#›</a:t>
            </a:fld>
            <a:endParaRPr lang="en-US" altLang="ja-JP"/>
          </a:p>
        </p:txBody>
      </p:sp>
    </p:spTree>
    <p:extLst>
      <p:ext uri="{BB962C8B-B14F-4D97-AF65-F5344CB8AC3E}">
        <p14:creationId xmlns:p14="http://schemas.microsoft.com/office/powerpoint/2010/main" val="1251135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99800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7113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48443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68597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95499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43156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81552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2743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1614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3712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79117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dirty="0">
              <a:ea typeface="ＭＳ Ｐ明朝" charset="-128"/>
            </a:endParaRPr>
          </a:p>
        </p:txBody>
      </p:sp>
    </p:spTree>
    <p:extLst>
      <p:ext uri="{BB962C8B-B14F-4D97-AF65-F5344CB8AC3E}">
        <p14:creationId xmlns:p14="http://schemas.microsoft.com/office/powerpoint/2010/main" val="2690465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3996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525351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5885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472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915619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581908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96449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875B5FF-2C8F-4457-9E14-F70FD7C2E2F8}" type="slidenum">
              <a:rPr lang="en-US" altLang="ja-JP" smtClean="0"/>
              <a:pPr>
                <a:defRPr/>
              </a:pPr>
              <a:t>3</a:t>
            </a:fld>
            <a:endParaRPr lang="en-US" altLang="ja-JP"/>
          </a:p>
        </p:txBody>
      </p:sp>
    </p:spTree>
    <p:extLst>
      <p:ext uri="{BB962C8B-B14F-4D97-AF65-F5344CB8AC3E}">
        <p14:creationId xmlns:p14="http://schemas.microsoft.com/office/powerpoint/2010/main" val="368452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市リ４部の未来のエースを目指し、若手社員で先端技術にチャレンジしました！</a:t>
            </a:r>
            <a:endParaRPr lang="ja-JP" altLang="ja-JP" dirty="0">
              <a:ea typeface="ＭＳ Ｐ明朝" charset="-128"/>
            </a:endParaRPr>
          </a:p>
        </p:txBody>
      </p:sp>
    </p:spTree>
    <p:extLst>
      <p:ext uri="{BB962C8B-B14F-4D97-AF65-F5344CB8AC3E}">
        <p14:creationId xmlns:p14="http://schemas.microsoft.com/office/powerpoint/2010/main" val="169585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4719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82767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11015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46745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890997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1981200"/>
            <a:ext cx="7924800" cy="2133600"/>
          </a:xfrm>
          <a:prstGeom prst="rect">
            <a:avLst/>
          </a:prstGeom>
          <a:noFill/>
          <a:ln w="9525">
            <a:noFill/>
            <a:miter lim="800000"/>
            <a:headEnd/>
            <a:tailEnd/>
          </a:ln>
          <a:effectLst/>
        </p:spPr>
        <p:txBody>
          <a:bodyPr lIns="91428" tIns="45714" rIns="91428" bIns="45714" anchor="ctr"/>
          <a:lstStyle/>
          <a:p>
            <a:pPr algn="ctr">
              <a:defRPr/>
            </a:pPr>
            <a:endParaRPr lang="ja-JP" altLang="ja-JP" sz="3800">
              <a:solidFill>
                <a:srgbClr val="000000"/>
              </a:solidFill>
              <a:latin typeface="ＭＳ Ｐゴシック" pitchFamily="50" charset="-128"/>
              <a:ea typeface="ＭＳ Ｐゴシック" pitchFamily="50" charset="-128"/>
            </a:endParaRPr>
          </a:p>
        </p:txBody>
      </p:sp>
      <p:pic>
        <p:nvPicPr>
          <p:cNvPr id="3" name="Picture 12"/>
          <p:cNvPicPr>
            <a:picLocks noChangeAspect="1" noChangeArrowheads="1"/>
          </p:cNvPicPr>
          <p:nvPr userDrawn="1"/>
        </p:nvPicPr>
        <p:blipFill>
          <a:blip r:embed="rId2" cstate="print"/>
          <a:srcRect/>
          <a:stretch>
            <a:fillRect/>
          </a:stretch>
        </p:blipFill>
        <p:spPr bwMode="auto">
          <a:xfrm>
            <a:off x="495300" y="379413"/>
            <a:ext cx="1409700" cy="631825"/>
          </a:xfrm>
          <a:prstGeom prst="rect">
            <a:avLst/>
          </a:prstGeom>
          <a:noFill/>
          <a:ln w="9525">
            <a:noFill/>
            <a:miter lim="800000"/>
            <a:headEnd/>
            <a:tailEnd/>
          </a:ln>
        </p:spPr>
      </p:pic>
      <p:pic>
        <p:nvPicPr>
          <p:cNvPr id="4" name="Picture 60" descr="corp_eng2_white"/>
          <p:cNvPicPr>
            <a:picLocks noChangeAspect="1" noChangeArrowheads="1"/>
          </p:cNvPicPr>
          <p:nvPr userDrawn="1"/>
        </p:nvPicPr>
        <p:blipFill>
          <a:blip r:embed="rId3" cstate="print"/>
          <a:srcRect/>
          <a:stretch>
            <a:fillRect/>
          </a:stretch>
        </p:blipFill>
        <p:spPr bwMode="auto">
          <a:xfrm>
            <a:off x="2198688" y="6208713"/>
            <a:ext cx="5273675" cy="236537"/>
          </a:xfrm>
          <a:prstGeom prst="rect">
            <a:avLst/>
          </a:prstGeom>
          <a:noFill/>
          <a:ln w="9525">
            <a:noFill/>
            <a:miter lim="800000"/>
            <a:headEnd/>
            <a:tailEnd/>
          </a:ln>
        </p:spPr>
      </p:pic>
      <p:sp>
        <p:nvSpPr>
          <p:cNvPr id="5" name="Rectangle 3"/>
          <p:cNvSpPr>
            <a:spLocks noGrp="1" noChangeArrowheads="1"/>
          </p:cNvSpPr>
          <p:nvPr>
            <p:ph type="dt" sz="half" idx="10"/>
          </p:nvPr>
        </p:nvSpPr>
        <p:spPr bwMode="auto">
          <a:xfrm>
            <a:off x="3276600" y="5567363"/>
            <a:ext cx="2590800" cy="241300"/>
          </a:xfrm>
          <a:prstGeom prst="rect">
            <a:avLst/>
          </a:prstGeom>
          <a:ln>
            <a:miter lim="800000"/>
            <a:headEnd/>
            <a:tailEnd/>
          </a:ln>
        </p:spPr>
        <p:txBody>
          <a:bodyPr vert="horz" wrap="square" lIns="91428" tIns="45714" rIns="91428" bIns="45714" numCol="1" anchor="t" anchorCtr="0" compatLnSpc="1">
            <a:prstTxWarp prst="textNoShape">
              <a:avLst/>
            </a:prstTxWarp>
          </a:bodyPr>
          <a:lstStyle>
            <a:lvl1pPr algn="ctr">
              <a:defRPr sz="1400">
                <a:solidFill>
                  <a:srgbClr val="000000"/>
                </a:solidFill>
                <a:latin typeface="+mj-lt"/>
                <a:ea typeface="ＭＳ Ｐゴシック" pitchFamily="50" charset="-128"/>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 タイトルの書式設定</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10" hasCustomPrompt="1"/>
          </p:nvPr>
        </p:nvSpPr>
        <p:spPr>
          <a:xfrm>
            <a:off x="641269" y="6377359"/>
            <a:ext cx="7825838" cy="338137"/>
          </a:xfrm>
        </p:spPr>
        <p:txBody>
          <a:bodyPr/>
          <a:lstStyle>
            <a:lvl1pPr algn="ctr">
              <a:buNone/>
              <a:defRPr sz="1400">
                <a:solidFill>
                  <a:schemeClr val="bg1"/>
                </a:solidFill>
              </a:defRPr>
            </a:lvl1pPr>
          </a:lstStyle>
          <a:p>
            <a:pPr lvl="0"/>
            <a:fld id="{70DF68C1-1606-4B44-9630-12BB30E0392C}" type="slidenum">
              <a:rPr kumimoji="1" lang="ja-JP" altLang="en-US" smtClean="0"/>
              <a:pPr lvl="0"/>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078"/>
        </a:solidFill>
        <a:effectLst/>
      </p:bgPr>
    </p:bg>
    <p:spTree>
      <p:nvGrpSpPr>
        <p:cNvPr id="1" name=""/>
        <p:cNvGrpSpPr/>
        <p:nvPr/>
      </p:nvGrpSpPr>
      <p:grpSpPr>
        <a:xfrm>
          <a:off x="0" y="0"/>
          <a:ext cx="0" cy="0"/>
          <a:chOff x="0" y="0"/>
          <a:chExt cx="0" cy="0"/>
        </a:xfrm>
      </p:grpSpPr>
      <p:sp>
        <p:nvSpPr>
          <p:cNvPr id="1026" name="Rectangle 36"/>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28" tIns="45714" rIns="91428" bIns="45714" numCol="1" anchor="ctr" anchorCtr="0" compatLnSpc="1">
            <a:prstTxWarp prst="textNoShape">
              <a:avLst/>
            </a:prstTxWarp>
          </a:bodyPr>
          <a:lstStyle/>
          <a:p>
            <a:pPr lvl="0"/>
            <a:r>
              <a:rPr lang="ja-JP" altLang="en-US"/>
              <a:t>マスタ タイトルの書式設定</a:t>
            </a:r>
          </a:p>
        </p:txBody>
      </p:sp>
      <p:sp>
        <p:nvSpPr>
          <p:cNvPr id="1027" name="Rectangle 37"/>
          <p:cNvSpPr>
            <a:spLocks noGrp="1" noChangeArrowheads="1"/>
          </p:cNvSpPr>
          <p:nvPr>
            <p:ph type="body" idx="1"/>
          </p:nvPr>
        </p:nvSpPr>
        <p:spPr bwMode="auto">
          <a:xfrm>
            <a:off x="685800" y="1981200"/>
            <a:ext cx="7772400" cy="40386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63" name="Line 39"/>
          <p:cNvSpPr>
            <a:spLocks noChangeShapeType="1"/>
          </p:cNvSpPr>
          <p:nvPr userDrawn="1"/>
        </p:nvSpPr>
        <p:spPr bwMode="auto">
          <a:xfrm>
            <a:off x="371475" y="6310313"/>
            <a:ext cx="8397875" cy="0"/>
          </a:xfrm>
          <a:prstGeom prst="line">
            <a:avLst/>
          </a:prstGeom>
          <a:noFill/>
          <a:ln w="9525">
            <a:solidFill>
              <a:schemeClr val="bg1"/>
            </a:solidFill>
            <a:round/>
            <a:headEnd/>
            <a:tailEnd/>
          </a:ln>
          <a:effectLst/>
        </p:spPr>
        <p:txBody>
          <a:bodyPr wrap="none" anchor="ctr"/>
          <a:lstStyle/>
          <a:p>
            <a:pPr>
              <a:defRPr/>
            </a:pPr>
            <a:endParaRPr lang="ja-JP" altLang="en-US">
              <a:ea typeface="ＭＳ Ｐゴシック" pitchFamily="50" charset="-128"/>
            </a:endParaRPr>
          </a:p>
        </p:txBody>
      </p:sp>
      <p:pic>
        <p:nvPicPr>
          <p:cNvPr id="1029" name="Picture 41" descr="brand_rev_sol"/>
          <p:cNvPicPr>
            <a:picLocks noChangeAspect="1" noChangeArrowheads="1"/>
          </p:cNvPicPr>
          <p:nvPr userDrawn="1"/>
        </p:nvPicPr>
        <p:blipFill>
          <a:blip r:embed="rId13" cstate="print"/>
          <a:srcRect/>
          <a:stretch>
            <a:fillRect/>
          </a:stretch>
        </p:blipFill>
        <p:spPr bwMode="auto">
          <a:xfrm>
            <a:off x="441325" y="6467475"/>
            <a:ext cx="623888" cy="184150"/>
          </a:xfrm>
          <a:prstGeom prst="rect">
            <a:avLst/>
          </a:prstGeom>
          <a:noFill/>
          <a:ln w="9525">
            <a:noFill/>
            <a:miter lim="800000"/>
            <a:headEnd/>
            <a:tailEnd/>
          </a:ln>
        </p:spPr>
      </p:pic>
      <p:pic>
        <p:nvPicPr>
          <p:cNvPr id="1030" name="Picture 45" descr="corp_eng2_white"/>
          <p:cNvPicPr>
            <a:picLocks noChangeAspect="1" noChangeArrowheads="1"/>
          </p:cNvPicPr>
          <p:nvPr userDrawn="1"/>
        </p:nvPicPr>
        <p:blipFill>
          <a:blip r:embed="rId14" cstate="print"/>
          <a:srcRect/>
          <a:stretch>
            <a:fillRect/>
          </a:stretch>
        </p:blipFill>
        <p:spPr bwMode="auto">
          <a:xfrm>
            <a:off x="5921375" y="6440488"/>
            <a:ext cx="2852738" cy="128587"/>
          </a:xfrm>
          <a:prstGeom prst="rect">
            <a:avLst/>
          </a:prstGeom>
          <a:noFill/>
          <a:ln w="9525">
            <a:noFill/>
            <a:miter lim="800000"/>
            <a:headEnd/>
            <a:tailEnd/>
          </a:ln>
        </p:spPr>
      </p:pic>
      <p:sp>
        <p:nvSpPr>
          <p:cNvPr id="7" name="コンテンツ プレースホルダ 4"/>
          <p:cNvSpPr txBox="1">
            <a:spLocks/>
          </p:cNvSpPr>
          <p:nvPr userDrawn="1"/>
        </p:nvSpPr>
        <p:spPr>
          <a:xfrm>
            <a:off x="641269" y="6377359"/>
            <a:ext cx="7825838" cy="338137"/>
          </a:xfrm>
          <a:prstGeom prst="rect">
            <a:avLst/>
          </a:prstGeom>
        </p:spPr>
        <p:txBody>
          <a:bodyPr/>
          <a:lstStyle>
            <a:lvl1pPr algn="ctr">
              <a:buNone/>
              <a:defRPr sz="1400">
                <a:solidFill>
                  <a:schemeClr val="bg1"/>
                </a:solidFill>
              </a:defRPr>
            </a:lvl1p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fld id="{70DF68C1-1606-4B44-9630-12BB30E0392C}" type="slidenum">
              <a:rPr kumimoji="1" lang="ja-JP" altLang="en-US" sz="1400" b="0" i="0" u="none" strike="noStrike" kern="0" cap="none" spc="0" normalizeH="0" baseline="0" noProof="0" smtClean="0">
                <a:ln>
                  <a:noFill/>
                </a:ln>
                <a:solidFill>
                  <a:schemeClr val="bg1"/>
                </a:solidFill>
                <a:effectLst/>
                <a:uLnTx/>
                <a:uFillTx/>
                <a:latin typeface="+mn-lt"/>
                <a:ea typeface="+mn-ea"/>
                <a:cs typeface="+mn-cs"/>
              </a:rPr>
              <a:pPr marL="342900" marR="0" lvl="0" indent="-342900" algn="ctr" defTabSz="914400" rtl="0" eaLnBrk="0" fontAlgn="base" latinLnBrk="0" hangingPunct="0">
                <a:lnSpc>
                  <a:spcPct val="100000"/>
                </a:lnSpc>
                <a:spcBef>
                  <a:spcPct val="20000"/>
                </a:spcBef>
                <a:spcAft>
                  <a:spcPct val="0"/>
                </a:spcAft>
                <a:buClrTx/>
                <a:buSzTx/>
                <a:buFontTx/>
                <a:buNone/>
                <a:tabLst/>
                <a:defRPr/>
              </a:pPr>
              <a:t>‹#›</a:t>
            </a:fld>
            <a:endParaRPr kumimoji="1" lang="ja-JP" altLang="en-US" sz="1400" b="0" i="0" u="none" strike="noStrike" kern="0" cap="none" spc="0" normalizeH="0" baseline="0" noProof="0" dirty="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kumimoji="1" sz="3800">
          <a:solidFill>
            <a:srgbClr val="000000"/>
          </a:solidFill>
          <a:latin typeface="+mj-lt"/>
          <a:ea typeface="+mj-ea"/>
          <a:cs typeface="+mj-cs"/>
        </a:defRPr>
      </a:lvl1pPr>
      <a:lvl2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2pPr>
      <a:lvl3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3pPr>
      <a:lvl4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4pPr>
      <a:lvl5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5pPr>
      <a:lvl6pPr marL="4572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6pPr>
      <a:lvl7pPr marL="9144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7pPr>
      <a:lvl8pPr marL="13716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8pPr>
      <a:lvl9pPr marL="18288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4179" y="713926"/>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本日お話しすること</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ニューラルネットワーク作成編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56966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・入力データの用意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・活性化関数を決める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・損失関数を決める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・データの入れ方を</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・勾配爆発の対策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・学習の動作確認</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989007" y="4542841"/>
            <a:ext cx="6987822" cy="83099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・学習率の調整</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dying </a:t>
            </a:r>
            <a:r>
              <a:rPr lang="en-US" altLang="ja-JP" sz="2400" b="1" baseline="-25000" dirty="0" err="1" smtClean="0">
                <a:latin typeface="Meiryo UI" panose="020B0604030504040204" pitchFamily="50" charset="-128"/>
                <a:ea typeface="Meiryo UI" panose="020B0604030504040204" pitchFamily="50" charset="-128"/>
                <a:cs typeface="Meiryo UI" panose="020B0604030504040204" pitchFamily="50" charset="-128"/>
              </a:rPr>
              <a:t>ReLU</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bwMode="auto">
          <a:xfrm>
            <a:off x="835963" y="3961729"/>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パラメーター調整編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90235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ニューラルネットワーク作成編：活性化関数を決める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主な活性化関数</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046988"/>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関数⇒昔よく使われていた。</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となる。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勾配消失、又は勾配爆発を引き起こすことがある。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tanh</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とすることで出力を</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にセンタリングした。</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と同様に勾配に関する問題が存在する。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Softmax</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関数⇒出力値を確率にしてくれる。主に分類問題の出力層に使われる。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関数⇒負の数を全て</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で返す。隠れ層の関数に迷ったらとりあえずこれ。</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・恒等関数⇒入力値をそのまま出す。回帰問題の出力層に使われる。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532360"/>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51977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ReLU</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関数　出力層：恒等関数で初期構築を進める。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7171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ニューラルネットワーク作成編：損失関数を決める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乗和誤差</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https://github.com/tiny-dnn/tiny-dnn/wiki/007.png">
            <a:extLst>
              <a:ext uri="{FF2B5EF4-FFF2-40B4-BE49-F238E27FC236}">
                <a16:creationId xmlns="" xmlns:a16="http://schemas.microsoft.com/office/drawing/2014/main" id="{2B947B29-14FD-44A7-A905-65B712D50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956" y="2871649"/>
            <a:ext cx="3392075" cy="852038"/>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1">
            <a:extLst>
              <a:ext uri="{FF2B5EF4-FFF2-40B4-BE49-F238E27FC236}">
                <a16:creationId xmlns="" xmlns:a16="http://schemas.microsoft.com/office/drawing/2014/main" id="{1D0CEAD1-C171-475F-AE46-8D42F5AFF637}"/>
              </a:ext>
            </a:extLst>
          </p:cNvPr>
          <p:cNvSpPr/>
          <p:nvPr/>
        </p:nvSpPr>
        <p:spPr bwMode="auto">
          <a:xfrm>
            <a:off x="989007" y="4432387"/>
            <a:ext cx="6695844"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出力値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y</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と正解値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の差の二乗を指標とする。（大きいほど精度が悪い）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例外データが入ってくると大きく値が出て、学習に大きな影響が出ることがある。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基本的に回帰問題によく使われる。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95239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学習時のデータの入れ方の種類</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293209"/>
          </a:xfrm>
          <a:prstGeom prst="rect">
            <a:avLst/>
          </a:prstGeom>
          <a:noFill/>
          <a:ln>
            <a:solidFill>
              <a:schemeClr val="accent6"/>
            </a:solidFill>
          </a:ln>
        </p:spPr>
        <p:txBody>
          <a:bodyPr wrap="square" rtlCol="0">
            <a:spAutoFit/>
          </a:bodyPr>
          <a:lstStyle/>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・バッチ学習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x</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個ある時、</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個のデータを全て用いて各々のデータでの損失</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を計算し、損失の和を平均化した値をデータ全体の損失と定義して学習を行う。</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・オンライン学習（確率的勾配法）</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個のデータからランダムにデータを</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つ取り出し、そのデータ</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smtClean="0">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損失を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使用して学習を行う。得られる結果はあまり安定はしないが、追加学習が</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容易に行える。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・ミニバッチ学習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学習データ</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x</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個ある場合、ランダムな</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n&lt;N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）個のデータの損失を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計算し、損失の和を平均化した値を損失と定義して学習する。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上記のバッチ学習とオンライン学習の中間のような位置づけ。</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bwMode="auto">
          <a:xfrm>
            <a:off x="989007" y="5667637"/>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角丸四角形 14"/>
          <p:cNvSpPr/>
          <p:nvPr/>
        </p:nvSpPr>
        <p:spPr bwMode="auto">
          <a:xfrm>
            <a:off x="1632951" y="561318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ミニバッチ</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学習</a:t>
            </a:r>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を採用して実装。</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0633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28" y="1783149"/>
            <a:ext cx="4663314" cy="4095721"/>
          </a:xfrm>
          <a:prstGeom prst="rect">
            <a:avLst/>
          </a:prstGeom>
        </p:spPr>
      </p:pic>
      <p:sp>
        <p:nvSpPr>
          <p:cNvPr id="5" name="正方形/長方形 4"/>
          <p:cNvSpPr/>
          <p:nvPr/>
        </p:nvSpPr>
        <p:spPr bwMode="auto">
          <a:xfrm>
            <a:off x="3322168" y="3953814"/>
            <a:ext cx="1339984" cy="236217"/>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 name="四角形吹き出し 1"/>
          <p:cNvSpPr/>
          <p:nvPr/>
        </p:nvSpPr>
        <p:spPr bwMode="auto">
          <a:xfrm>
            <a:off x="5130084" y="4207307"/>
            <a:ext cx="1738648" cy="446363"/>
          </a:xfrm>
          <a:prstGeom prst="wedgeRectCallout">
            <a:avLst>
              <a:gd name="adj1" fmla="val -75648"/>
              <a:gd name="adj2" fmla="val -68564"/>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オンライン学習</a:t>
            </a:r>
          </a:p>
        </p:txBody>
      </p:sp>
      <p:sp>
        <p:nvSpPr>
          <p:cNvPr id="4" name="正方形/長方形 3"/>
          <p:cNvSpPr/>
          <p:nvPr/>
        </p:nvSpPr>
        <p:spPr bwMode="auto">
          <a:xfrm>
            <a:off x="797327" y="2936383"/>
            <a:ext cx="3993613" cy="309093"/>
          </a:xfrm>
          <a:prstGeom prst="rect">
            <a:avLst/>
          </a:prstGeom>
          <a:noFill/>
          <a:ln>
            <a:solidFill>
              <a:srgbClr val="FF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1" name="四角形吹き出し 10"/>
          <p:cNvSpPr/>
          <p:nvPr/>
        </p:nvSpPr>
        <p:spPr bwMode="auto">
          <a:xfrm>
            <a:off x="5130084" y="3245476"/>
            <a:ext cx="1738648" cy="446363"/>
          </a:xfrm>
          <a:prstGeom prst="wedgeRectCallout">
            <a:avLst>
              <a:gd name="adj1" fmla="val -67500"/>
              <a:gd name="adj2" fmla="val -59908"/>
            </a:avLst>
          </a:prstGeom>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ミニバッチ学習</a:t>
            </a:r>
          </a:p>
        </p:txBody>
      </p:sp>
      <p:sp>
        <p:nvSpPr>
          <p:cNvPr id="12" name="正方形/長方形 11"/>
          <p:cNvSpPr/>
          <p:nvPr/>
        </p:nvSpPr>
        <p:spPr bwMode="auto">
          <a:xfrm>
            <a:off x="737807" y="1766800"/>
            <a:ext cx="3993613" cy="4112070"/>
          </a:xfrm>
          <a:prstGeom prst="rect">
            <a:avLst/>
          </a:prstGeom>
          <a:noFill/>
          <a:ln>
            <a:solidFill>
              <a:srgbClr val="2509C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5" name="四角形吹き出し 14"/>
          <p:cNvSpPr/>
          <p:nvPr/>
        </p:nvSpPr>
        <p:spPr bwMode="auto">
          <a:xfrm>
            <a:off x="5130084" y="1933707"/>
            <a:ext cx="1738648" cy="446363"/>
          </a:xfrm>
          <a:prstGeom prst="wedgeRectCallout">
            <a:avLst>
              <a:gd name="adj1" fmla="val -71204"/>
              <a:gd name="adj2" fmla="val -5087"/>
            </a:avLst>
          </a:prstGeom>
          <a:ln>
            <a:solidFill>
              <a:srgbClr val="2509C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バッチ学習</a:t>
            </a:r>
          </a:p>
        </p:txBody>
      </p:sp>
    </p:spTree>
    <p:extLst>
      <p:ext uri="{BB962C8B-B14F-4D97-AF65-F5344CB8AC3E}">
        <p14:creationId xmlns:p14="http://schemas.microsoft.com/office/powerpoint/2010/main" val="2778990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2" name="図 1"/>
          <p:cNvPicPr>
            <a:picLocks noChangeAspect="1"/>
          </p:cNvPicPr>
          <p:nvPr/>
        </p:nvPicPr>
        <p:blipFill>
          <a:blip r:embed="rId3"/>
          <a:stretch>
            <a:fillRect/>
          </a:stretch>
        </p:blipFill>
        <p:spPr>
          <a:xfrm>
            <a:off x="128788" y="1595319"/>
            <a:ext cx="9015211" cy="4625177"/>
          </a:xfrm>
          <a:prstGeom prst="rect">
            <a:avLst/>
          </a:prstGeom>
        </p:spPr>
      </p:pic>
      <p:sp>
        <p:nvSpPr>
          <p:cNvPr id="13" name="雲 12"/>
          <p:cNvSpPr/>
          <p:nvPr/>
        </p:nvSpPr>
        <p:spPr bwMode="auto">
          <a:xfrm>
            <a:off x="3957570" y="1541825"/>
            <a:ext cx="4672527" cy="2489262"/>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smtClean="0">
                <a:ln w="0"/>
                <a:solidFill>
                  <a:srgbClr val="002060"/>
                </a:solidFill>
                <a:effectLst>
                  <a:outerShdw blurRad="38100" dist="19050" dir="2700000" algn="tl" rotWithShape="0">
                    <a:schemeClr val="dk1">
                      <a:alpha val="40000"/>
                    </a:schemeClr>
                  </a:outerShdw>
                </a:effectLst>
              </a:rPr>
              <a:t>すぐに</a:t>
            </a:r>
            <a:r>
              <a:rPr lang="en-US" altLang="ja-JP" sz="2400" dirty="0" err="1" smtClean="0">
                <a:ln w="0"/>
                <a:solidFill>
                  <a:srgbClr val="002060"/>
                </a:solidFill>
                <a:effectLst>
                  <a:outerShdw blurRad="38100" dist="19050" dir="2700000" algn="tl" rotWithShape="0">
                    <a:schemeClr val="dk1">
                      <a:alpha val="40000"/>
                    </a:schemeClr>
                  </a:outerShdw>
                </a:effectLst>
              </a:rPr>
              <a:t>NaN</a:t>
            </a:r>
            <a:r>
              <a:rPr lang="ja-JP" altLang="en-US" sz="2400" dirty="0" smtClean="0">
                <a:ln w="0"/>
                <a:solidFill>
                  <a:srgbClr val="002060"/>
                </a:solidFill>
                <a:effectLst>
                  <a:outerShdw blurRad="38100" dist="19050" dir="2700000" algn="tl" rotWithShape="0">
                    <a:schemeClr val="dk1">
                      <a:alpha val="40000"/>
                    </a:schemeClr>
                  </a:outerShdw>
                </a:effectLst>
              </a:rPr>
              <a:t>を出して</a:t>
            </a:r>
            <a:endParaRPr lang="en-US" altLang="ja-JP" sz="2400" dirty="0" smtClean="0">
              <a:ln w="0"/>
              <a:solidFill>
                <a:srgbClr val="002060"/>
              </a:solidFill>
              <a:effectLst>
                <a:outerShdw blurRad="38100" dist="19050" dir="2700000" algn="tl" rotWithShape="0">
                  <a:schemeClr val="dk1">
                    <a:alpha val="40000"/>
                  </a:schemeClr>
                </a:outerShdw>
              </a:effectLst>
            </a:endParaRPr>
          </a:p>
          <a:p>
            <a:pPr defTabSz="969963"/>
            <a:r>
              <a:rPr lang="ja-JP" altLang="en-US" sz="2400" dirty="0" smtClean="0">
                <a:ln w="0"/>
                <a:solidFill>
                  <a:srgbClr val="002060"/>
                </a:solidFill>
                <a:effectLst>
                  <a:outerShdw blurRad="38100" dist="19050" dir="2700000" algn="tl" rotWithShape="0">
                    <a:schemeClr val="dk1">
                      <a:alpha val="40000"/>
                    </a:schemeClr>
                  </a:outerShdw>
                </a:effectLst>
              </a:rPr>
              <a:t>上手く動かない・・・。</a:t>
            </a:r>
            <a:endParaRPr lang="ja-JP" altLang="en-US" sz="2400"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12819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考えられる</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要因</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事象としては間違った方向へ学習⇒勾配が大きくなる⇒計算不能となっている模様</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・実装が間違っている？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・入力データが悪い？</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・それとも正解値が悪い？</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・学習率がおかしい</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右矢印 14"/>
          <p:cNvSpPr/>
          <p:nvPr/>
        </p:nvSpPr>
        <p:spPr bwMode="auto">
          <a:xfrm>
            <a:off x="989007" y="4758623"/>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6" name="角丸四角形 11">
            <a:extLst>
              <a:ext uri="{FF2B5EF4-FFF2-40B4-BE49-F238E27FC236}">
                <a16:creationId xmlns="" xmlns:a16="http://schemas.microsoft.com/office/drawing/2014/main" id="{1D0CEAD1-C171-475F-AE46-8D42F5AFF637}"/>
              </a:ext>
            </a:extLst>
          </p:cNvPr>
          <p:cNvSpPr/>
          <p:nvPr/>
        </p:nvSpPr>
        <p:spPr bwMode="auto">
          <a:xfrm>
            <a:off x="1708654" y="4276345"/>
            <a:ext cx="6268175"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調べても良く分からないので全部試していく！</a:t>
            </a:r>
            <a:endParaRPr lang="en-US" altLang="ja-JP"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（いまだにどれが一番問題だったのか分かってないです・・・・。）</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84265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対策①：入力データの正規化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入力が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の間であった為、</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の間に補正</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入力値</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では多くのニューロンが死んでいる（発火しない）為、</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の間に補正する。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ある程度ばらつきがあり、かつ飛びぬけたデータが存在することが想定される</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（身長や体重、株価等）であれば入力データへの補正が有効である可能性があるが、</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今回は関係がない模様。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04594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対策②：正解値の正規化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smtClean="0">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データにおける正解値の取りうる幅が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と広く、それに伴い出力値も</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と広くなり、その結果、勾配</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計算</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で極端な値が発生している場合があるのではないかと考え、</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の間で正規化する。</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⇒効果有り</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smtClean="0">
                <a:latin typeface="Meiryo UI" panose="020B0604030504040204" pitchFamily="50" charset="-128"/>
                <a:ea typeface="Meiryo UI" panose="020B0604030504040204" pitchFamily="50" charset="-128"/>
                <a:cs typeface="Meiryo UI" panose="020B0604030504040204" pitchFamily="50" charset="-128"/>
              </a:rPr>
              <a:t>NaN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を</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出す頻度が少なくなる。（一部データでは健在）</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勾配爆発の対策ではないが、正解値や入力値を</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正規化</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する</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こと</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で学習の精度が</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あがる事例は</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割</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りとある模様。何故改善されるのかはよく分からなかったので</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（数式が難しいので）フェローに聞いてください。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4055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③</a:t>
            </a:r>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：デルタの正規化＆学習率を落とす</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直接的な原因は重みが間違った方向へ凄まじい量更新されることである為、</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以下</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の対策を行う。</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・デルタを</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の間で正規化する。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・学習率を小さい値へ下げる（</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0.01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0.00001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⇒ひとまず計算できるようになる。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学習率が大きい状態だと何かの拍子に間違った方向に修正された際</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に</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修正</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が難しくなる模様。</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本来</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は重みに制約を加える（正則化する）ことで対応するべきだった？</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6020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smtClean="0">
                <a:solidFill>
                  <a:srgbClr val="140078"/>
                </a:solidFill>
                <a:latin typeface="HG創英角ｺﾞｼｯｸUB" pitchFamily="49" charset="-128"/>
                <a:ea typeface="HG創英角ｺﾞｼｯｸUB" pitchFamily="49" charset="-128"/>
              </a:rPr>
              <a:t>ニューラルネットワーク作成編：稼動</a:t>
            </a:r>
            <a:r>
              <a:rPr lang="ja-JP" altLang="en-US" sz="2800" dirty="0">
                <a:solidFill>
                  <a:srgbClr val="140078"/>
                </a:solidFill>
                <a:latin typeface="HG創英角ｺﾞｼｯｸUB" pitchFamily="49" charset="-128"/>
                <a:ea typeface="HG創英角ｺﾞｼｯｸUB" pitchFamily="49" charset="-128"/>
              </a:rPr>
              <a:t>確認</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972378648"/>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9536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7" name="Rectangle 8"/>
          <p:cNvSpPr>
            <a:spLocks noChangeArrowheads="1"/>
          </p:cNvSpPr>
          <p:nvPr/>
        </p:nvSpPr>
        <p:spPr bwMode="auto">
          <a:xfrm>
            <a:off x="298997" y="1848913"/>
            <a:ext cx="8667201"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・２チームに分かれてオセロププレーヤーを作成</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vs 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で対戦を行い、お互いに勝利できるような強いプレーヤーを目指す</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4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92" y="2444792"/>
            <a:ext cx="3824692" cy="3801462"/>
          </a:xfrm>
          <a:prstGeom prst="rect">
            <a:avLst/>
          </a:prstGeom>
        </p:spPr>
      </p:pic>
      <p:sp>
        <p:nvSpPr>
          <p:cNvPr id="14" name="雲形吹き出し 13"/>
          <p:cNvSpPr/>
          <p:nvPr/>
        </p:nvSpPr>
        <p:spPr>
          <a:xfrm>
            <a:off x="298997" y="3142441"/>
            <a:ext cx="2109352" cy="2743199"/>
          </a:xfrm>
          <a:prstGeom prst="cloudCallout">
            <a:avLst>
              <a:gd name="adj1" fmla="val 83930"/>
              <a:gd name="adj2" fmla="val -29969"/>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35" y="3756002"/>
            <a:ext cx="1476000" cy="1800000"/>
          </a:xfrm>
          <a:prstGeom prst="rect">
            <a:avLst/>
          </a:prstGeom>
        </p:spPr>
      </p:pic>
      <p:sp>
        <p:nvSpPr>
          <p:cNvPr id="18" name="雲形吹き出し 17"/>
          <p:cNvSpPr/>
          <p:nvPr/>
        </p:nvSpPr>
        <p:spPr>
          <a:xfrm>
            <a:off x="6566167" y="3267797"/>
            <a:ext cx="2109352" cy="2566096"/>
          </a:xfrm>
          <a:prstGeom prst="cloudCallout">
            <a:avLst>
              <a:gd name="adj1" fmla="val -74815"/>
              <a:gd name="adj2" fmla="val -23459"/>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870334" y="3792635"/>
            <a:ext cx="1476000" cy="1800000"/>
          </a:xfrm>
          <a:prstGeom prst="rect">
            <a:avLst/>
          </a:prstGeom>
        </p:spPr>
      </p:pic>
      <p:sp>
        <p:nvSpPr>
          <p:cNvPr id="8" name="テキスト ボックス 7"/>
          <p:cNvSpPr txBox="1"/>
          <p:nvPr/>
        </p:nvSpPr>
        <p:spPr>
          <a:xfrm>
            <a:off x="431362" y="3328987"/>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戦略型</a:t>
            </a:r>
            <a:endPar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6766006" y="3326594"/>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特化</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auto">
          <a:xfrm>
            <a:off x="177421" y="2988860"/>
            <a:ext cx="2961564"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正方形/長方形 14"/>
          <p:cNvSpPr/>
          <p:nvPr/>
        </p:nvSpPr>
        <p:spPr bwMode="auto">
          <a:xfrm>
            <a:off x="6360440" y="3035943"/>
            <a:ext cx="2572561"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812579" y="5526488"/>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44312" y="5523784"/>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3289314" y="3879465"/>
            <a:ext cx="2961564" cy="1641615"/>
          </a:xfrm>
          <a:prstGeom prst="rect">
            <a:avLst/>
          </a:prstGeom>
          <a:noFill/>
          <a:ln w="38100">
            <a:solidFill>
              <a:srgbClr val="2509C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テキスト ボックス 19"/>
          <p:cNvSpPr txBox="1"/>
          <p:nvPr/>
        </p:nvSpPr>
        <p:spPr>
          <a:xfrm>
            <a:off x="4531053" y="5055196"/>
            <a:ext cx="1914942" cy="420628"/>
          </a:xfrm>
          <a:prstGeom prst="rect">
            <a:avLst/>
          </a:prstGeom>
          <a:noFill/>
        </p:spPr>
        <p:txBody>
          <a:bodyPr wrap="square" rtlCol="0">
            <a:spAutoFit/>
          </a:bodyPr>
          <a:lstStyle/>
          <a:p>
            <a:pPr algn="ctr"/>
            <a:r>
              <a:rPr kumimoji="1" lang="ja-JP" altLang="en-US"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実装範囲外</a:t>
            </a:r>
            <a:endParaRPr kumimoji="1" lang="en-US" altLang="ja-JP"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98139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639689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9962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5817921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43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155958134"/>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4864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869463163"/>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6548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324382967"/>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346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6212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テキスト ボックス 46"/>
          <p:cNvSpPr txBox="1"/>
          <p:nvPr/>
        </p:nvSpPr>
        <p:spPr>
          <a:xfrm>
            <a:off x="7437235" y="4218633"/>
            <a:ext cx="492443" cy="557587"/>
          </a:xfrm>
          <a:prstGeom prst="rect">
            <a:avLst/>
          </a:prstGeom>
          <a:noFill/>
        </p:spPr>
        <p:txBody>
          <a:bodyPr vert="eaVert" wrap="square" rtlCol="0">
            <a:spAutoFit/>
          </a:bodyPr>
          <a:lstStyle/>
          <a:p>
            <a:r>
              <a:rPr kumimoji="1" lang="ja-JP" altLang="en-US" sz="2000" dirty="0"/>
              <a:t>・・・</a:t>
            </a:r>
          </a:p>
        </p:txBody>
      </p:sp>
    </p:spTree>
    <p:extLst>
      <p:ext uri="{BB962C8B-B14F-4D97-AF65-F5344CB8AC3E}">
        <p14:creationId xmlns:p14="http://schemas.microsoft.com/office/powerpoint/2010/main" val="3103280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3"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4"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30236" y="1906073"/>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lgn="ctr">
              <a:defRPr/>
            </a:pPr>
            <a:endParaRPr lang="en-US" altLang="ja-JP" sz="14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642937" y="1906073"/>
            <a:ext cx="7705726" cy="3375283"/>
          </a:xfrm>
          <a:prstGeom prst="rect">
            <a:avLst/>
          </a:prstGeom>
          <a:noFill/>
        </p:spPr>
        <p:txBody>
          <a:bodyPr wrap="square" rtlCol="0">
            <a:spAutoFit/>
          </a:bodyPr>
          <a:lstStyle/>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人間が考える</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オセロ戦略</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を利用</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・評価テーブル、</a:t>
            </a:r>
            <a:r>
              <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Min-Max</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・開放度理論</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を活用したオセロ</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の開発</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αβ</a:t>
            </a:r>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雲 9"/>
          <p:cNvSpPr/>
          <p:nvPr/>
        </p:nvSpPr>
        <p:spPr bwMode="auto">
          <a:xfrm>
            <a:off x="3441163" y="4131337"/>
            <a:ext cx="5525036" cy="1452163"/>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ニューラルネットワークによる盤面評価を目指す</a:t>
            </a:r>
          </a:p>
        </p:txBody>
      </p:sp>
    </p:spTree>
    <p:extLst>
      <p:ext uri="{BB962C8B-B14F-4D97-AF65-F5344CB8AC3E}">
        <p14:creationId xmlns:p14="http://schemas.microsoft.com/office/powerpoint/2010/main" val="1223204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目指したニューラルネットワークの姿</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6" name="角丸四角形 5"/>
          <p:cNvSpPr/>
          <p:nvPr/>
        </p:nvSpPr>
        <p:spPr bwMode="auto">
          <a:xfrm>
            <a:off x="4167567" y="1842262"/>
            <a:ext cx="631065" cy="3371506"/>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eaVert" wrap="square" lIns="91440" tIns="45720" rIns="91440" bIns="45720" numCol="1" rtlCol="0" anchor="ctr" anchorCtr="1"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3" y="2597394"/>
            <a:ext cx="2497748" cy="2221851"/>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52" y="2599610"/>
            <a:ext cx="2667372" cy="2219635"/>
          </a:xfrm>
          <a:prstGeom prst="rect">
            <a:avLst/>
          </a:prstGeom>
        </p:spPr>
      </p:pic>
      <p:sp>
        <p:nvSpPr>
          <p:cNvPr id="3" name="右矢印 2"/>
          <p:cNvSpPr/>
          <p:nvPr/>
        </p:nvSpPr>
        <p:spPr bwMode="auto">
          <a:xfrm>
            <a:off x="3317729"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右矢印 9"/>
          <p:cNvSpPr/>
          <p:nvPr/>
        </p:nvSpPr>
        <p:spPr bwMode="auto">
          <a:xfrm>
            <a:off x="5207314"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角丸四角形 10"/>
          <p:cNvSpPr/>
          <p:nvPr/>
        </p:nvSpPr>
        <p:spPr bwMode="auto">
          <a:xfrm>
            <a:off x="566670" y="5059524"/>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盤面の状況を入力層の値とする。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ステータス：</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空き＝</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黒＝</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白＝</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bwMode="auto">
          <a:xfrm>
            <a:off x="6015308" y="5057348"/>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ニューラルネットワークにより最終盤面のおける黒石</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白石の数を予測する。</a:t>
            </a:r>
          </a:p>
        </p:txBody>
      </p:sp>
    </p:spTree>
    <p:extLst>
      <p:ext uri="{BB962C8B-B14F-4D97-AF65-F5344CB8AC3E}">
        <p14:creationId xmlns:p14="http://schemas.microsoft.com/office/powerpoint/2010/main" val="3095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作成したニューラルネットワークの構成</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テキスト ボックス 82"/>
          <p:cNvSpPr txBox="1"/>
          <p:nvPr/>
        </p:nvSpPr>
        <p:spPr>
          <a:xfrm>
            <a:off x="1619530" y="2031606"/>
            <a:ext cx="1071889" cy="477054"/>
          </a:xfrm>
          <a:prstGeom prst="rect">
            <a:avLst/>
          </a:prstGeom>
          <a:noFill/>
        </p:spPr>
        <p:txBody>
          <a:bodyPr wrap="square" rtlCol="0">
            <a:spAutoFit/>
          </a:bodyPr>
          <a:lstStyle/>
          <a:p>
            <a:pPr algn="ctr"/>
            <a:r>
              <a:rPr kumimoji="1" lang="en-US" altLang="ja-JP" dirty="0"/>
              <a:t>x</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5" name="テキスト ボックス 84"/>
          <p:cNvSpPr txBox="1"/>
          <p:nvPr/>
        </p:nvSpPr>
        <p:spPr>
          <a:xfrm>
            <a:off x="4872095" y="2077754"/>
            <a:ext cx="1071889" cy="477054"/>
          </a:xfrm>
          <a:prstGeom prst="rect">
            <a:avLst/>
          </a:prstGeom>
          <a:noFill/>
        </p:spPr>
        <p:txBody>
          <a:bodyPr wrap="square" rtlCol="0">
            <a:spAutoFit/>
          </a:bodyPr>
          <a:lstStyle/>
          <a:p>
            <a:pPr algn="ctr"/>
            <a:r>
              <a:rPr lang="en-US" altLang="ja-JP" dirty="0"/>
              <a:t>y</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6" name="テキスト ボックス 85"/>
          <p:cNvSpPr txBox="1"/>
          <p:nvPr/>
        </p:nvSpPr>
        <p:spPr>
          <a:xfrm>
            <a:off x="4872097" y="2904940"/>
            <a:ext cx="1071889" cy="477054"/>
          </a:xfrm>
          <a:prstGeom prst="rect">
            <a:avLst/>
          </a:prstGeom>
          <a:noFill/>
        </p:spPr>
        <p:txBody>
          <a:bodyPr wrap="square" rtlCol="0">
            <a:spAutoFit/>
          </a:bodyPr>
          <a:lstStyle/>
          <a:p>
            <a:pPr algn="ctr"/>
            <a:r>
              <a:rPr lang="en-US" altLang="ja-JP" dirty="0"/>
              <a:t>y</a:t>
            </a:r>
            <a:r>
              <a:rPr lang="en-US" altLang="ja-JP" baseline="-25000" dirty="0"/>
              <a:t>2</a:t>
            </a:r>
            <a:r>
              <a:rPr kumimoji="1" lang="en-US" altLang="ja-JP" dirty="0"/>
              <a:t>w</a:t>
            </a:r>
            <a:r>
              <a:rPr lang="en-US" altLang="ja-JP" baseline="-25000" dirty="0"/>
              <a:t>2</a:t>
            </a:r>
            <a:endParaRPr kumimoji="1" lang="ja-JP" altLang="en-US" baseline="-25000" dirty="0"/>
          </a:p>
        </p:txBody>
      </p:sp>
      <p:sp>
        <p:nvSpPr>
          <p:cNvPr id="87" name="テキスト ボックス 86"/>
          <p:cNvSpPr txBox="1"/>
          <p:nvPr/>
        </p:nvSpPr>
        <p:spPr>
          <a:xfrm>
            <a:off x="4872096" y="3688197"/>
            <a:ext cx="1071889" cy="477054"/>
          </a:xfrm>
          <a:prstGeom prst="rect">
            <a:avLst/>
          </a:prstGeom>
          <a:noFill/>
        </p:spPr>
        <p:txBody>
          <a:bodyPr wrap="square" rtlCol="0">
            <a:spAutoFit/>
          </a:bodyPr>
          <a:lstStyle/>
          <a:p>
            <a:pPr algn="ctr"/>
            <a:r>
              <a:rPr lang="en-US" altLang="ja-JP" dirty="0"/>
              <a:t>y</a:t>
            </a:r>
            <a:r>
              <a:rPr lang="en-US" altLang="ja-JP" baseline="-25000" dirty="0"/>
              <a:t>3</a:t>
            </a:r>
            <a:r>
              <a:rPr kumimoji="1" lang="en-US" altLang="ja-JP" dirty="0"/>
              <a:t>w</a:t>
            </a:r>
            <a:r>
              <a:rPr lang="en-US" altLang="ja-JP" baseline="-25000" dirty="0"/>
              <a:t>3</a:t>
            </a:r>
            <a:endParaRPr kumimoji="1" lang="ja-JP" altLang="en-US" baseline="-25000" dirty="0"/>
          </a:p>
        </p:txBody>
      </p:sp>
      <p:sp>
        <p:nvSpPr>
          <p:cNvPr id="88" name="テキスト ボックス 87"/>
          <p:cNvSpPr txBox="1"/>
          <p:nvPr/>
        </p:nvSpPr>
        <p:spPr>
          <a:xfrm>
            <a:off x="5132255" y="5470821"/>
            <a:ext cx="1308137" cy="477054"/>
          </a:xfrm>
          <a:prstGeom prst="rect">
            <a:avLst/>
          </a:prstGeom>
          <a:noFill/>
        </p:spPr>
        <p:txBody>
          <a:bodyPr wrap="square" rtlCol="0">
            <a:spAutoFit/>
          </a:bodyPr>
          <a:lstStyle/>
          <a:p>
            <a:pPr algn="ctr"/>
            <a:r>
              <a:rPr lang="en-US" altLang="ja-JP" dirty="0"/>
              <a:t>y</a:t>
            </a:r>
            <a:r>
              <a:rPr lang="en-US" altLang="ja-JP" baseline="-25000" dirty="0"/>
              <a:t>120</a:t>
            </a:r>
            <a:r>
              <a:rPr kumimoji="1" lang="en-US" altLang="ja-JP" dirty="0"/>
              <a:t>w</a:t>
            </a:r>
            <a:r>
              <a:rPr lang="en-US" altLang="ja-JP" baseline="-25000" dirty="0"/>
              <a:t>120</a:t>
            </a:r>
            <a:endParaRPr kumimoji="1" lang="ja-JP" altLang="en-US" baseline="-25000" dirty="0"/>
          </a:p>
        </p:txBody>
      </p:sp>
      <p:sp>
        <p:nvSpPr>
          <p:cNvPr id="89" name="テキスト ボックス 88"/>
          <p:cNvSpPr txBox="1"/>
          <p:nvPr/>
        </p:nvSpPr>
        <p:spPr>
          <a:xfrm>
            <a:off x="1742109" y="5341581"/>
            <a:ext cx="1308137" cy="477054"/>
          </a:xfrm>
          <a:prstGeom prst="rect">
            <a:avLst/>
          </a:prstGeom>
          <a:noFill/>
        </p:spPr>
        <p:txBody>
          <a:bodyPr wrap="square" rtlCol="0">
            <a:spAutoFit/>
          </a:bodyPr>
          <a:lstStyle/>
          <a:p>
            <a:pPr algn="ctr"/>
            <a:r>
              <a:rPr lang="en-US" altLang="ja-JP" dirty="0"/>
              <a:t>x</a:t>
            </a:r>
            <a:r>
              <a:rPr lang="en-US" altLang="ja-JP" baseline="-25000" dirty="0"/>
              <a:t>64</a:t>
            </a:r>
            <a:r>
              <a:rPr kumimoji="1" lang="en-US" altLang="ja-JP" dirty="0"/>
              <a:t>w</a:t>
            </a:r>
            <a:r>
              <a:rPr lang="en-US" altLang="ja-JP" baseline="-25000" dirty="0"/>
              <a:t>7980</a:t>
            </a:r>
            <a:endParaRPr kumimoji="1" lang="ja-JP" altLang="en-US" baseline="-25000" dirty="0"/>
          </a:p>
        </p:txBody>
      </p: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120</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恒等関数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07282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機械学習の主な手法</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0076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・教師有り学習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⇒出力値と正解値を比較し、誤差を算出。誤差を基に、出力値が正解値に</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近づくよう調整していく。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・教師無し学習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⇒膨大な入力データから機械自身が特徴や定義を導き出す。</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・強化学習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⇒ある環境内におけるエージェントが現在の状況を探索し、</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取るべき行動を決定する。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340389"/>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147555"/>
            <a:ext cx="6232088"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今回は教師有り学習を採用。その為、データに正解値を付与する。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6475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279562"/>
            <a:ext cx="7380131" cy="3526224"/>
          </a:xfrm>
          <a:prstGeom prst="rect">
            <a:avLst/>
          </a:prstGeom>
        </p:spPr>
      </p:pic>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7079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54710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358301"/>
            <a:ext cx="4276948" cy="3604857"/>
          </a:xfrm>
          <a:prstGeom prst="rect">
            <a:avLst/>
          </a:prstGeom>
        </p:spPr>
      </p:pic>
      <p:sp>
        <p:nvSpPr>
          <p:cNvPr id="5" name="正方形/長方形 4"/>
          <p:cNvSpPr/>
          <p:nvPr/>
        </p:nvSpPr>
        <p:spPr bwMode="auto">
          <a:xfrm>
            <a:off x="3167622" y="2358301"/>
            <a:ext cx="1004552" cy="217474"/>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四角形吹き出し 5"/>
          <p:cNvSpPr/>
          <p:nvPr/>
        </p:nvSpPr>
        <p:spPr bwMode="auto">
          <a:xfrm>
            <a:off x="4752304" y="2709264"/>
            <a:ext cx="3377568" cy="2017281"/>
          </a:xfrm>
          <a:prstGeom prst="wedgeRectCallout">
            <a:avLst>
              <a:gd name="adj1" fmla="val -66721"/>
              <a:gd name="adj2" fmla="val -61375"/>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色</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置く場所</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正解値</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の形に加工</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正解値には該当座標に置いた後に原始モンテカルロ法同士の終局まで行い、黒石</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白石の結果を採用</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36652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43115" y="1745881"/>
            <a:ext cx="7705727" cy="432011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■モンテカルロ法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lgn="ctr">
              <a:defRPr/>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・多数のシミュレーションを行うことにより、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近似解を求める計算手法。</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強化学習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→多数のシミュレーション結果より、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勝率の高い一手を選択する</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αβ</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000" dirty="0">
              <a:latin typeface="HGPｺﾞｼｯｸE" panose="020B0900000000000000" pitchFamily="50" charset="-128"/>
              <a:ea typeface="HGPｺﾞｼｯｸE" panose="020B0900000000000000"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Min-Max</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法の改良版。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不要な探索を抑制し、</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探索スピードを向上させる。</a:t>
            </a:r>
            <a:endParaRPr lang="en-US" altLang="ja-JP" sz="1800" dirty="0">
              <a:latin typeface="HGPｺﾞｼｯｸE" panose="020B0900000000000000" pitchFamily="50" charset="-128"/>
              <a:ea typeface="HGPｺﾞｼｯｸE" panose="020B0900000000000000" pitchFamily="50" charset="-128"/>
            </a:endParaRPr>
          </a:p>
        </p:txBody>
      </p:sp>
      <p:pic>
        <p:nvPicPr>
          <p:cNvPr id="7" name="図 6"/>
          <p:cNvPicPr>
            <a:picLocks noChangeAspect="1" noChangeArrowheads="1"/>
            <a:extLst>
              <a:ext uri="{84589F7E-364E-4C9E-8A38-B11213B215E9}">
                <a14:cameraTool xmlns:a14="http://schemas.microsoft.com/office/drawing/2010/main" cellRange="$C$2:$J$9"/>
              </a:ext>
            </a:extLst>
          </p:cNvPicPr>
          <p:nvPr/>
        </p:nvPicPr>
        <p:blipFill>
          <a:blip r:embed="rId3"/>
          <a:srcRect/>
          <a:stretch>
            <a:fillRect/>
          </a:stretch>
        </p:blipFill>
        <p:spPr bwMode="auto">
          <a:xfrm>
            <a:off x="4735963" y="2038699"/>
            <a:ext cx="3600000" cy="3600000"/>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4" name="正方形/長方形 3"/>
          <p:cNvSpPr/>
          <p:nvPr/>
        </p:nvSpPr>
        <p:spPr bwMode="auto">
          <a:xfrm>
            <a:off x="786639" y="3835889"/>
            <a:ext cx="3805800" cy="73255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ja-JP" sz="500" b="1"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Meiryo UI" panose="020B0604030504040204" pitchFamily="50" charset="-128"/>
              </a:rPr>
              <a:t>Point  : </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候補手を選んでから、</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対戦終了までをシミュレーション</a:t>
            </a:r>
          </a:p>
        </p:txBody>
      </p:sp>
    </p:spTree>
    <p:extLst>
      <p:ext uri="{BB962C8B-B14F-4D97-AF65-F5344CB8AC3E}">
        <p14:creationId xmlns:p14="http://schemas.microsoft.com/office/powerpoint/2010/main" val="454329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MF_J_Rgb_Pos_Title_1">
  <a:themeElements>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_MF_J_Rgb_Pos_Title_1">
      <a:majorFont>
        <a:latin typeface="ＭＳ Ｐゴシック"/>
        <a:ea typeface="ＭＳ Ｐゴシック"/>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sz="2500" b="0" i="0" u="none" strike="noStrike" cap="none" normalizeH="0" baseline="0" smtClean="0">
            <a:ln>
              <a:noFill/>
            </a:ln>
            <a:solidFill>
              <a:schemeClr val="tx1"/>
            </a:solidFill>
            <a:effectLst/>
            <a:latin typeface="Times"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Times" charset="0"/>
            <a:ea typeface="ＭＳ Ｐゴシック" pitchFamily="50" charset="-128"/>
          </a:defRPr>
        </a:defPPr>
      </a:lstStyle>
    </a:lnDef>
    <a:txDef>
      <a:spPr>
        <a:noFill/>
      </a:spPr>
      <a:bodyPr wrap="square" rtlCol="0">
        <a:spAutoFit/>
      </a:bodyPr>
      <a:lstStyle>
        <a:defPPr algn="ctr">
          <a:defRPr kumimoji="1" sz="7200" baseline="-25000" dirty="0" smtClean="0">
            <a:latin typeface="HGPｺﾞｼｯｸE" panose="020B0900000000000000" pitchFamily="50" charset="-128"/>
            <a:ea typeface="HGPｺﾞｼｯｸE" panose="020B0900000000000000" pitchFamily="50" charset="-128"/>
          </a:defRPr>
        </a:defPPr>
      </a:lstStyle>
    </a:txDef>
  </a:objectDefaults>
  <a:extraClrSchemeLst>
    <a:extraClrScheme>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MF_J_Rgb_Pos_Title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MF_J_Rgb_Pos_Title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MF_J_Rgb_Pos_Title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MF_J_Rgb_Pos_Title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MF_J_Rgb_Pos_Title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MF_J_Rgb_Pos_Title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Ppt_MF_J_Rgb_Pos_Title_1</Template>
  <TotalTime>9755</TotalTime>
  <Words>2236</Words>
  <Application>Microsoft Office PowerPoint</Application>
  <PresentationFormat>画面に合わせる (4:3)</PresentationFormat>
  <Paragraphs>344</Paragraphs>
  <Slides>27</Slides>
  <Notes>26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27</vt:i4>
      </vt:variant>
    </vt:vector>
  </HeadingPairs>
  <TitlesOfParts>
    <vt:vector size="36" baseType="lpstr">
      <vt:lpstr>HGPｺﾞｼｯｸE</vt:lpstr>
      <vt:lpstr>HG創英角ｺﾞｼｯｸUB</vt:lpstr>
      <vt:lpstr>Meiryo UI</vt:lpstr>
      <vt:lpstr>ＭＳ Ｐゴシック</vt:lpstr>
      <vt:lpstr>ＭＳ Ｐ明朝</vt:lpstr>
      <vt:lpstr>Osaka</vt:lpstr>
      <vt:lpstr>Times</vt:lpstr>
      <vt:lpstr>Wingdings</vt:lpstr>
      <vt:lpstr>Ppt_MF_J_Rgb_Pos_Title_1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広報室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cp_hiraishi</dc:creator>
  <cp:lastModifiedBy>鎌田 康太郎</cp:lastModifiedBy>
  <cp:revision>1040</cp:revision>
  <cp:lastPrinted>2001-10-03T07:50:49Z</cp:lastPrinted>
  <dcterms:created xsi:type="dcterms:W3CDTF">2004-09-21T07:58:56Z</dcterms:created>
  <dcterms:modified xsi:type="dcterms:W3CDTF">2018-01-26T11:11:07Z</dcterms:modified>
</cp:coreProperties>
</file>