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2" r:id="rId25"/>
    <p:sldId id="460" r:id="rId26"/>
    <p:sldId id="466" r:id="rId27"/>
    <p:sldId id="465" r:id="rId28"/>
    <p:sldId id="463" r:id="rId29"/>
    <p:sldId id="439" r:id="rId30"/>
    <p:sldId id="440" r:id="rId31"/>
    <p:sldId id="428" r:id="rId32"/>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2509CF"/>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5" autoAdjust="0"/>
  </p:normalViewPr>
  <p:slideViewPr>
    <p:cSldViewPr snapToGrid="0">
      <p:cViewPr varScale="1">
        <p:scale>
          <a:sx n="114" d="100"/>
          <a:sy n="114" d="100"/>
        </p:scale>
        <p:origin x="684"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t>損失関数の値で学習の進行度を確認</a:t>
            </a:r>
            <a:endParaRPr lang="en-US" altLang="ja-JP"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2"/>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9.0257897367975806E-2</c:v>
                </c:pt>
                <c:pt idx="1">
                  <c:v>5.0812165225306301E-2</c:v>
                </c:pt>
                <c:pt idx="2">
                  <c:v>3.9811412068718098E-2</c:v>
                </c:pt>
                <c:pt idx="3">
                  <c:v>8.8928378262908003E-2</c:v>
                </c:pt>
                <c:pt idx="4">
                  <c:v>0.119504828943248</c:v>
                </c:pt>
                <c:pt idx="5">
                  <c:v>0.103426018137471</c:v>
                </c:pt>
                <c:pt idx="6">
                  <c:v>0.15540283218204801</c:v>
                </c:pt>
                <c:pt idx="7">
                  <c:v>4.5483924603444602E-2</c:v>
                </c:pt>
                <c:pt idx="8">
                  <c:v>5.3302971192793001E-2</c:v>
                </c:pt>
                <c:pt idx="9">
                  <c:v>7.4447334463152201E-2</c:v>
                </c:pt>
                <c:pt idx="10">
                  <c:v>3.9880382821044599E-2</c:v>
                </c:pt>
                <c:pt idx="11">
                  <c:v>8.7629344235699694E-2</c:v>
                </c:pt>
                <c:pt idx="12">
                  <c:v>6.95374030887983E-2</c:v>
                </c:pt>
                <c:pt idx="13">
                  <c:v>5.5161750464850202E-2</c:v>
                </c:pt>
                <c:pt idx="14">
                  <c:v>0.12791772990189701</c:v>
                </c:pt>
                <c:pt idx="15">
                  <c:v>3.1498086416037498E-2</c:v>
                </c:pt>
                <c:pt idx="16">
                  <c:v>3.6203996280756399E-2</c:v>
                </c:pt>
                <c:pt idx="17">
                  <c:v>4.2331883731462697E-2</c:v>
                </c:pt>
                <c:pt idx="18">
                  <c:v>8.7290402793970698E-2</c:v>
                </c:pt>
                <c:pt idx="19">
                  <c:v>5.7382558261263997E-2</c:v>
                </c:pt>
                <c:pt idx="20">
                  <c:v>6.7927899225853905E-2</c:v>
                </c:pt>
                <c:pt idx="21">
                  <c:v>4.8879712352054801E-2</c:v>
                </c:pt>
                <c:pt idx="22">
                  <c:v>0.12838819172816399</c:v>
                </c:pt>
                <c:pt idx="23">
                  <c:v>5.4858347351093399E-2</c:v>
                </c:pt>
                <c:pt idx="24">
                  <c:v>7.4218487274024206E-2</c:v>
                </c:pt>
                <c:pt idx="25">
                  <c:v>0.100195958558809</c:v>
                </c:pt>
                <c:pt idx="26">
                  <c:v>3.6509116554113097E-2</c:v>
                </c:pt>
                <c:pt idx="27">
                  <c:v>6.9519866937436198E-2</c:v>
                </c:pt>
                <c:pt idx="28">
                  <c:v>0.113865734661519</c:v>
                </c:pt>
                <c:pt idx="29">
                  <c:v>9.8153942241769099E-2</c:v>
                </c:pt>
                <c:pt idx="30">
                  <c:v>5.5768102795331703E-2</c:v>
                </c:pt>
                <c:pt idx="31">
                  <c:v>5.7135393128830002E-2</c:v>
                </c:pt>
                <c:pt idx="32">
                  <c:v>5.8335393563636602E-2</c:v>
                </c:pt>
                <c:pt idx="33">
                  <c:v>9.1999832862007996E-2</c:v>
                </c:pt>
                <c:pt idx="34">
                  <c:v>5.27129248273887E-2</c:v>
                </c:pt>
                <c:pt idx="35">
                  <c:v>5.2431782254584898E-2</c:v>
                </c:pt>
                <c:pt idx="36">
                  <c:v>6.4862217246566198E-2</c:v>
                </c:pt>
                <c:pt idx="37">
                  <c:v>5.8222719579309301E-2</c:v>
                </c:pt>
                <c:pt idx="38">
                  <c:v>7.6526818686895204E-2</c:v>
                </c:pt>
                <c:pt idx="39">
                  <c:v>6.8306210340293994E-2</c:v>
                </c:pt>
                <c:pt idx="40">
                  <c:v>7.8883947831435403E-2</c:v>
                </c:pt>
                <c:pt idx="41">
                  <c:v>6.7850485983235204E-2</c:v>
                </c:pt>
                <c:pt idx="42">
                  <c:v>7.3473544444019601E-2</c:v>
                </c:pt>
                <c:pt idx="43">
                  <c:v>6.9720700139401598E-2</c:v>
                </c:pt>
                <c:pt idx="44">
                  <c:v>4.8926705401705503E-2</c:v>
                </c:pt>
                <c:pt idx="45">
                  <c:v>4.5733053584885199E-2</c:v>
                </c:pt>
                <c:pt idx="46">
                  <c:v>8.7940160613836998E-2</c:v>
                </c:pt>
                <c:pt idx="47">
                  <c:v>5.66639684404791E-2</c:v>
                </c:pt>
                <c:pt idx="48">
                  <c:v>0.11490930184373301</c:v>
                </c:pt>
                <c:pt idx="49">
                  <c:v>9.0620692863790597E-2</c:v>
                </c:pt>
                <c:pt idx="50">
                  <c:v>7.1747781886091697E-2</c:v>
                </c:pt>
                <c:pt idx="51">
                  <c:v>3.8578679422016898E-2</c:v>
                </c:pt>
                <c:pt idx="52">
                  <c:v>8.9270043845409902E-2</c:v>
                </c:pt>
                <c:pt idx="53">
                  <c:v>9.3429654108263593E-2</c:v>
                </c:pt>
                <c:pt idx="54">
                  <c:v>0.133953563745904</c:v>
                </c:pt>
                <c:pt idx="55">
                  <c:v>0.15732982923628799</c:v>
                </c:pt>
                <c:pt idx="56">
                  <c:v>9.5803136864759497E-2</c:v>
                </c:pt>
                <c:pt idx="57">
                  <c:v>0.12283820351083</c:v>
                </c:pt>
                <c:pt idx="58">
                  <c:v>0.152967430055853</c:v>
                </c:pt>
                <c:pt idx="59">
                  <c:v>0.159810981981971</c:v>
                </c:pt>
                <c:pt idx="60">
                  <c:v>0.136427767612644</c:v>
                </c:pt>
                <c:pt idx="61">
                  <c:v>5.1447529168204303E-2</c:v>
                </c:pt>
                <c:pt idx="62">
                  <c:v>6.3494436341190702E-2</c:v>
                </c:pt>
                <c:pt idx="63">
                  <c:v>9.9139836020031305E-2</c:v>
                </c:pt>
                <c:pt idx="64">
                  <c:v>0.146699877893501</c:v>
                </c:pt>
                <c:pt idx="65">
                  <c:v>0.22629994089814601</c:v>
                </c:pt>
                <c:pt idx="66">
                  <c:v>0.13427127027691901</c:v>
                </c:pt>
                <c:pt idx="67">
                  <c:v>0.10657204255579</c:v>
                </c:pt>
                <c:pt idx="68">
                  <c:v>0.10945945675245899</c:v>
                </c:pt>
                <c:pt idx="69">
                  <c:v>3.4150315369718798E-2</c:v>
                </c:pt>
                <c:pt idx="70">
                  <c:v>4.8705299640823201E-2</c:v>
                </c:pt>
                <c:pt idx="71">
                  <c:v>6.6987998158940104E-2</c:v>
                </c:pt>
                <c:pt idx="72">
                  <c:v>8.9017796739603999E-2</c:v>
                </c:pt>
                <c:pt idx="73">
                  <c:v>0.13765147853918699</c:v>
                </c:pt>
                <c:pt idx="74">
                  <c:v>9.8989613068656002E-2</c:v>
                </c:pt>
                <c:pt idx="75">
                  <c:v>5.0672257517266998E-2</c:v>
                </c:pt>
                <c:pt idx="76">
                  <c:v>0.1348197607394</c:v>
                </c:pt>
                <c:pt idx="77">
                  <c:v>0.176728050563737</c:v>
                </c:pt>
                <c:pt idx="78">
                  <c:v>0.106029117992477</c:v>
                </c:pt>
                <c:pt idx="79">
                  <c:v>6.3884788636172807E-2</c:v>
                </c:pt>
                <c:pt idx="80">
                  <c:v>9.6951209055250606E-2</c:v>
                </c:pt>
                <c:pt idx="81">
                  <c:v>7.06424172190524E-2</c:v>
                </c:pt>
                <c:pt idx="82">
                  <c:v>8.8736798972345599E-2</c:v>
                </c:pt>
                <c:pt idx="83">
                  <c:v>5.1028268602135399E-2</c:v>
                </c:pt>
                <c:pt idx="84">
                  <c:v>0.172221273917744</c:v>
                </c:pt>
                <c:pt idx="85">
                  <c:v>0.10921275575851901</c:v>
                </c:pt>
                <c:pt idx="86">
                  <c:v>9.6893300494128504E-2</c:v>
                </c:pt>
                <c:pt idx="87">
                  <c:v>0.10743312673458</c:v>
                </c:pt>
                <c:pt idx="88">
                  <c:v>5.34747281243102E-2</c:v>
                </c:pt>
                <c:pt idx="89">
                  <c:v>7.5281650963803695E-2</c:v>
                </c:pt>
                <c:pt idx="90">
                  <c:v>7.6324165386473394E-2</c:v>
                </c:pt>
                <c:pt idx="91">
                  <c:v>5.2396200440333697E-2</c:v>
                </c:pt>
                <c:pt idx="92">
                  <c:v>7.9534497681416697E-2</c:v>
                </c:pt>
                <c:pt idx="93">
                  <c:v>5.1156480068131699E-2</c:v>
                </c:pt>
                <c:pt idx="94">
                  <c:v>2.54276752103469E-2</c:v>
                </c:pt>
                <c:pt idx="95">
                  <c:v>4.7478657163720801E-2</c:v>
                </c:pt>
                <c:pt idx="96">
                  <c:v>7.0337825369396006E-2</c:v>
                </c:pt>
                <c:pt idx="97">
                  <c:v>0.20607807395608499</c:v>
                </c:pt>
                <c:pt idx="98">
                  <c:v>8.7903365018425703E-2</c:v>
                </c:pt>
                <c:pt idx="99">
                  <c:v>0.100624807879756</c:v>
                </c:pt>
                <c:pt idx="100">
                  <c:v>7.7712803538781502E-2</c:v>
                </c:pt>
                <c:pt idx="101">
                  <c:v>0.14343944289465899</c:v>
                </c:pt>
                <c:pt idx="102">
                  <c:v>3.5262307700016503E-2</c:v>
                </c:pt>
                <c:pt idx="103">
                  <c:v>6.5078607819840997E-2</c:v>
                </c:pt>
                <c:pt idx="104">
                  <c:v>4.98216797957758E-2</c:v>
                </c:pt>
                <c:pt idx="105">
                  <c:v>8.46127524591678E-2</c:v>
                </c:pt>
                <c:pt idx="106">
                  <c:v>8.8617001175347099E-2</c:v>
                </c:pt>
                <c:pt idx="107">
                  <c:v>0.14373010487603599</c:v>
                </c:pt>
                <c:pt idx="108">
                  <c:v>0.115935310752248</c:v>
                </c:pt>
                <c:pt idx="109">
                  <c:v>0.12573004682542599</c:v>
                </c:pt>
                <c:pt idx="110">
                  <c:v>4.71219438914912E-2</c:v>
                </c:pt>
                <c:pt idx="111">
                  <c:v>7.6520378415066995E-2</c:v>
                </c:pt>
                <c:pt idx="112">
                  <c:v>0.120588262904383</c:v>
                </c:pt>
                <c:pt idx="113">
                  <c:v>6.6708119908943195E-2</c:v>
                </c:pt>
                <c:pt idx="114">
                  <c:v>0.14284276923332501</c:v>
                </c:pt>
                <c:pt idx="115">
                  <c:v>0.11499091250589299</c:v>
                </c:pt>
                <c:pt idx="116">
                  <c:v>6.4720291523678294E-2</c:v>
                </c:pt>
                <c:pt idx="117">
                  <c:v>0.12508702647561801</c:v>
                </c:pt>
                <c:pt idx="118">
                  <c:v>0.13560888062121201</c:v>
                </c:pt>
                <c:pt idx="119">
                  <c:v>0.15263605715907999</c:v>
                </c:pt>
                <c:pt idx="120">
                  <c:v>6.2416525623225902E-2</c:v>
                </c:pt>
                <c:pt idx="121">
                  <c:v>9.3091425411657699E-2</c:v>
                </c:pt>
                <c:pt idx="122">
                  <c:v>4.4153684270749102E-2</c:v>
                </c:pt>
                <c:pt idx="123">
                  <c:v>4.4084462966647101E-2</c:v>
                </c:pt>
                <c:pt idx="124">
                  <c:v>6.7889427155986698E-2</c:v>
                </c:pt>
                <c:pt idx="125">
                  <c:v>8.7629234818993207E-2</c:v>
                </c:pt>
                <c:pt idx="126">
                  <c:v>0.122441002622228</c:v>
                </c:pt>
                <c:pt idx="127">
                  <c:v>9.1222611648990398E-2</c:v>
                </c:pt>
                <c:pt idx="128">
                  <c:v>9.0748398979015002E-2</c:v>
                </c:pt>
                <c:pt idx="129">
                  <c:v>3.70756091912618E-2</c:v>
                </c:pt>
                <c:pt idx="130">
                  <c:v>7.4645012788187096E-2</c:v>
                </c:pt>
                <c:pt idx="131">
                  <c:v>5.5665033925099403E-2</c:v>
                </c:pt>
                <c:pt idx="132">
                  <c:v>9.8570540362663106E-2</c:v>
                </c:pt>
                <c:pt idx="133">
                  <c:v>8.3593191956297899E-2</c:v>
                </c:pt>
                <c:pt idx="134">
                  <c:v>6.11367140705679E-2</c:v>
                </c:pt>
                <c:pt idx="135">
                  <c:v>0.140570958061256</c:v>
                </c:pt>
                <c:pt idx="136">
                  <c:v>0.22612346552095999</c:v>
                </c:pt>
                <c:pt idx="137">
                  <c:v>0.123204204281782</c:v>
                </c:pt>
                <c:pt idx="138">
                  <c:v>8.1939096656569593E-2</c:v>
                </c:pt>
                <c:pt idx="139">
                  <c:v>7.8450953687397101E-2</c:v>
                </c:pt>
                <c:pt idx="140">
                  <c:v>8.6902772479482304E-2</c:v>
                </c:pt>
                <c:pt idx="141">
                  <c:v>0.12284224755687401</c:v>
                </c:pt>
                <c:pt idx="142">
                  <c:v>5.21441062126555E-2</c:v>
                </c:pt>
                <c:pt idx="143">
                  <c:v>4.4469396841059897E-2</c:v>
                </c:pt>
                <c:pt idx="144">
                  <c:v>9.79529427944172E-2</c:v>
                </c:pt>
                <c:pt idx="145">
                  <c:v>0.17243144539429001</c:v>
                </c:pt>
                <c:pt idx="146">
                  <c:v>0.13479032790696899</c:v>
                </c:pt>
                <c:pt idx="147">
                  <c:v>7.2478222261477696E-2</c:v>
                </c:pt>
                <c:pt idx="148">
                  <c:v>0.11183302815171101</c:v>
                </c:pt>
                <c:pt idx="149">
                  <c:v>8.1383434638910998E-2</c:v>
                </c:pt>
                <c:pt idx="150">
                  <c:v>8.5022185975477393E-2</c:v>
                </c:pt>
                <c:pt idx="151">
                  <c:v>0.149736745943466</c:v>
                </c:pt>
                <c:pt idx="152">
                  <c:v>7.56393307696267E-2</c:v>
                </c:pt>
                <c:pt idx="153">
                  <c:v>0.24088385624613201</c:v>
                </c:pt>
                <c:pt idx="154">
                  <c:v>6.6092780961272093E-2</c:v>
                </c:pt>
                <c:pt idx="155">
                  <c:v>0.188772449081725</c:v>
                </c:pt>
                <c:pt idx="156">
                  <c:v>7.9904553086428604E-2</c:v>
                </c:pt>
                <c:pt idx="157">
                  <c:v>0.15304404605716601</c:v>
                </c:pt>
                <c:pt idx="158">
                  <c:v>0.11540654718174601</c:v>
                </c:pt>
                <c:pt idx="159">
                  <c:v>0.11941066191921999</c:v>
                </c:pt>
                <c:pt idx="160">
                  <c:v>7.4886164800335095E-2</c:v>
                </c:pt>
                <c:pt idx="161">
                  <c:v>0.108424458505908</c:v>
                </c:pt>
                <c:pt idx="162">
                  <c:v>0.11263267513983199</c:v>
                </c:pt>
                <c:pt idx="163">
                  <c:v>6.7318244842133196E-2</c:v>
                </c:pt>
                <c:pt idx="164">
                  <c:v>6.81805879371154E-2</c:v>
                </c:pt>
                <c:pt idx="165">
                  <c:v>6.4942794566503106E-2</c:v>
                </c:pt>
                <c:pt idx="166">
                  <c:v>0.11537518056865501</c:v>
                </c:pt>
                <c:pt idx="167">
                  <c:v>0.116443413785317</c:v>
                </c:pt>
                <c:pt idx="168">
                  <c:v>0.148696328226219</c:v>
                </c:pt>
                <c:pt idx="169">
                  <c:v>6.5106569685714794E-2</c:v>
                </c:pt>
                <c:pt idx="170">
                  <c:v>0.16391153494541999</c:v>
                </c:pt>
                <c:pt idx="171">
                  <c:v>0.15612837851463299</c:v>
                </c:pt>
                <c:pt idx="172">
                  <c:v>8.40799611422995E-2</c:v>
                </c:pt>
                <c:pt idx="173">
                  <c:v>9.1830893836407496E-2</c:v>
                </c:pt>
                <c:pt idx="174">
                  <c:v>0.11460516791231901</c:v>
                </c:pt>
                <c:pt idx="175">
                  <c:v>5.0080594466174598E-2</c:v>
                </c:pt>
                <c:pt idx="176">
                  <c:v>0.10593959534273401</c:v>
                </c:pt>
                <c:pt idx="177">
                  <c:v>7.1598854577716503E-2</c:v>
                </c:pt>
                <c:pt idx="178">
                  <c:v>7.5146108875142906E-2</c:v>
                </c:pt>
                <c:pt idx="179">
                  <c:v>6.3238553080389406E-2</c:v>
                </c:pt>
                <c:pt idx="180">
                  <c:v>6.3997620234554506E-2</c:v>
                </c:pt>
                <c:pt idx="181">
                  <c:v>4.6877696546679101E-2</c:v>
                </c:pt>
                <c:pt idx="182">
                  <c:v>9.4184300568887297E-2</c:v>
                </c:pt>
                <c:pt idx="183">
                  <c:v>4.9371304724281397E-2</c:v>
                </c:pt>
                <c:pt idx="184">
                  <c:v>6.3967207032006604E-2</c:v>
                </c:pt>
                <c:pt idx="185">
                  <c:v>5.2549788864835398E-2</c:v>
                </c:pt>
                <c:pt idx="186">
                  <c:v>7.1459323387623994E-2</c:v>
                </c:pt>
                <c:pt idx="187">
                  <c:v>5.6160606127193903E-2</c:v>
                </c:pt>
                <c:pt idx="188">
                  <c:v>9.7857841862376296E-2</c:v>
                </c:pt>
                <c:pt idx="189">
                  <c:v>0.102136031907545</c:v>
                </c:pt>
                <c:pt idx="190">
                  <c:v>5.9306535420046699E-2</c:v>
                </c:pt>
                <c:pt idx="191">
                  <c:v>5.7852332043516197E-2</c:v>
                </c:pt>
                <c:pt idx="192">
                  <c:v>9.9382793787520796E-2</c:v>
                </c:pt>
                <c:pt idx="193">
                  <c:v>6.3620782051683394E-2</c:v>
                </c:pt>
                <c:pt idx="194">
                  <c:v>0.14193020242470999</c:v>
                </c:pt>
                <c:pt idx="195">
                  <c:v>0.123489686860559</c:v>
                </c:pt>
                <c:pt idx="196">
                  <c:v>0.12537932470951299</c:v>
                </c:pt>
                <c:pt idx="197">
                  <c:v>0.11323783331602</c:v>
                </c:pt>
                <c:pt idx="198">
                  <c:v>5.34981799866633E-2</c:v>
                </c:pt>
                <c:pt idx="199">
                  <c:v>0.178761567452142</c:v>
                </c:pt>
                <c:pt idx="200">
                  <c:v>7.3280057821502403E-2</c:v>
                </c:pt>
                <c:pt idx="201">
                  <c:v>0.113245779915966</c:v>
                </c:pt>
                <c:pt idx="202">
                  <c:v>0.143444864250277</c:v>
                </c:pt>
                <c:pt idx="203">
                  <c:v>0.17185816882587299</c:v>
                </c:pt>
                <c:pt idx="204">
                  <c:v>0.12666511482450399</c:v>
                </c:pt>
                <c:pt idx="205">
                  <c:v>0.101804044448952</c:v>
                </c:pt>
                <c:pt idx="206">
                  <c:v>9.3283834953591993E-2</c:v>
                </c:pt>
                <c:pt idx="207">
                  <c:v>0.115554924190004</c:v>
                </c:pt>
                <c:pt idx="208">
                  <c:v>0.11284073096054099</c:v>
                </c:pt>
                <c:pt idx="209">
                  <c:v>7.6668029717606501E-2</c:v>
                </c:pt>
                <c:pt idx="210">
                  <c:v>0.12349678821921201</c:v>
                </c:pt>
                <c:pt idx="211">
                  <c:v>5.2930978679513997E-2</c:v>
                </c:pt>
                <c:pt idx="212">
                  <c:v>9.9625579606344203E-2</c:v>
                </c:pt>
                <c:pt idx="213">
                  <c:v>5.4465352114628003E-2</c:v>
                </c:pt>
                <c:pt idx="214">
                  <c:v>3.6374440807057602E-2</c:v>
                </c:pt>
                <c:pt idx="215">
                  <c:v>5.9010089655598098E-2</c:v>
                </c:pt>
                <c:pt idx="216">
                  <c:v>0.13752450098013699</c:v>
                </c:pt>
                <c:pt idx="217">
                  <c:v>0.16332236911711501</c:v>
                </c:pt>
                <c:pt idx="218">
                  <c:v>8.2345178498623606E-2</c:v>
                </c:pt>
                <c:pt idx="219">
                  <c:v>0.107265826304137</c:v>
                </c:pt>
                <c:pt idx="220">
                  <c:v>0.116257856491106</c:v>
                </c:pt>
                <c:pt idx="221">
                  <c:v>0.103913241607458</c:v>
                </c:pt>
                <c:pt idx="222">
                  <c:v>0.118592897030957</c:v>
                </c:pt>
                <c:pt idx="223">
                  <c:v>0.167244472880479</c:v>
                </c:pt>
                <c:pt idx="224">
                  <c:v>9.7301233532709502E-2</c:v>
                </c:pt>
                <c:pt idx="225">
                  <c:v>5.97527494245488E-2</c:v>
                </c:pt>
                <c:pt idx="226">
                  <c:v>0.116546271889929</c:v>
                </c:pt>
                <c:pt idx="227">
                  <c:v>0.121474527349458</c:v>
                </c:pt>
                <c:pt idx="228">
                  <c:v>0.120027601274468</c:v>
                </c:pt>
                <c:pt idx="229">
                  <c:v>0.102079547058905</c:v>
                </c:pt>
                <c:pt idx="230">
                  <c:v>0.12431209668356299</c:v>
                </c:pt>
                <c:pt idx="231">
                  <c:v>8.4558481365664101E-2</c:v>
                </c:pt>
                <c:pt idx="232">
                  <c:v>6.2317839978280103E-2</c:v>
                </c:pt>
                <c:pt idx="233">
                  <c:v>0.13452454000470601</c:v>
                </c:pt>
                <c:pt idx="234">
                  <c:v>0.14198991116993701</c:v>
                </c:pt>
                <c:pt idx="235">
                  <c:v>0.110406454289093</c:v>
                </c:pt>
                <c:pt idx="236">
                  <c:v>0.16164060306550301</c:v>
                </c:pt>
                <c:pt idx="237">
                  <c:v>0.110413234284918</c:v>
                </c:pt>
                <c:pt idx="238">
                  <c:v>0.10217341289524499</c:v>
                </c:pt>
                <c:pt idx="239">
                  <c:v>0.149757987877153</c:v>
                </c:pt>
                <c:pt idx="240">
                  <c:v>0.15102506576223601</c:v>
                </c:pt>
                <c:pt idx="241">
                  <c:v>9.9456140982931998E-2</c:v>
                </c:pt>
                <c:pt idx="242">
                  <c:v>5.6264852484503802E-2</c:v>
                </c:pt>
                <c:pt idx="243">
                  <c:v>0.117485624750644</c:v>
                </c:pt>
                <c:pt idx="244">
                  <c:v>0.160148722098651</c:v>
                </c:pt>
                <c:pt idx="245">
                  <c:v>0.13434807164632101</c:v>
                </c:pt>
                <c:pt idx="246">
                  <c:v>0.14542295547207901</c:v>
                </c:pt>
                <c:pt idx="247">
                  <c:v>8.3829674671168405E-2</c:v>
                </c:pt>
                <c:pt idx="248">
                  <c:v>0.13375851241172901</c:v>
                </c:pt>
                <c:pt idx="249">
                  <c:v>0.170715271876555</c:v>
                </c:pt>
                <c:pt idx="250">
                  <c:v>0.161721251611216</c:v>
                </c:pt>
                <c:pt idx="251">
                  <c:v>7.55336167903366E-2</c:v>
                </c:pt>
                <c:pt idx="252">
                  <c:v>0.125791040910397</c:v>
                </c:pt>
                <c:pt idx="253">
                  <c:v>0.19703498142054501</c:v>
                </c:pt>
                <c:pt idx="254">
                  <c:v>0.26856159872233898</c:v>
                </c:pt>
                <c:pt idx="255">
                  <c:v>5.9542025084234597E-2</c:v>
                </c:pt>
                <c:pt idx="256">
                  <c:v>0.199282584325853</c:v>
                </c:pt>
                <c:pt idx="257">
                  <c:v>0.145151095072031</c:v>
                </c:pt>
                <c:pt idx="258">
                  <c:v>0.133044776185193</c:v>
                </c:pt>
                <c:pt idx="259">
                  <c:v>0.110558901263444</c:v>
                </c:pt>
                <c:pt idx="260">
                  <c:v>9.4620141135892996E-2</c:v>
                </c:pt>
                <c:pt idx="261">
                  <c:v>0.109785378393968</c:v>
                </c:pt>
                <c:pt idx="262">
                  <c:v>0.23911489898740901</c:v>
                </c:pt>
                <c:pt idx="263">
                  <c:v>0.1647125348914</c:v>
                </c:pt>
                <c:pt idx="264">
                  <c:v>6.14490886333868E-2</c:v>
                </c:pt>
                <c:pt idx="265">
                  <c:v>8.9028959391684495E-2</c:v>
                </c:pt>
                <c:pt idx="266">
                  <c:v>0.12581584777067201</c:v>
                </c:pt>
                <c:pt idx="267">
                  <c:v>0.13756460365471301</c:v>
                </c:pt>
                <c:pt idx="268">
                  <c:v>0.229560118920107</c:v>
                </c:pt>
                <c:pt idx="269">
                  <c:v>0.15053165790725601</c:v>
                </c:pt>
                <c:pt idx="270">
                  <c:v>0.18603008428116199</c:v>
                </c:pt>
                <c:pt idx="271">
                  <c:v>0.183099747734593</c:v>
                </c:pt>
                <c:pt idx="272">
                  <c:v>0.27235364749060698</c:v>
                </c:pt>
                <c:pt idx="273">
                  <c:v>0.15606539162895999</c:v>
                </c:pt>
                <c:pt idx="274">
                  <c:v>0.10973802738624699</c:v>
                </c:pt>
                <c:pt idx="275">
                  <c:v>7.1765538091948897E-2</c:v>
                </c:pt>
                <c:pt idx="276">
                  <c:v>7.7121700750023697E-2</c:v>
                </c:pt>
                <c:pt idx="277">
                  <c:v>0.12842027758910299</c:v>
                </c:pt>
                <c:pt idx="278">
                  <c:v>0.206765743343925</c:v>
                </c:pt>
                <c:pt idx="279">
                  <c:v>0.23810115485019701</c:v>
                </c:pt>
                <c:pt idx="280">
                  <c:v>0.18598446093165999</c:v>
                </c:pt>
                <c:pt idx="281">
                  <c:v>9.2015001999591894E-2</c:v>
                </c:pt>
                <c:pt idx="282">
                  <c:v>6.9325479682062305E-2</c:v>
                </c:pt>
                <c:pt idx="283">
                  <c:v>0.111372210526697</c:v>
                </c:pt>
                <c:pt idx="284">
                  <c:v>0.20596329142151901</c:v>
                </c:pt>
                <c:pt idx="285">
                  <c:v>0.13136823513957499</c:v>
                </c:pt>
                <c:pt idx="286">
                  <c:v>4.5531082329167999E-2</c:v>
                </c:pt>
                <c:pt idx="287">
                  <c:v>7.7084770060216898E-2</c:v>
                </c:pt>
                <c:pt idx="288">
                  <c:v>0.153610110712076</c:v>
                </c:pt>
                <c:pt idx="289">
                  <c:v>0.15335483938738101</c:v>
                </c:pt>
                <c:pt idx="290">
                  <c:v>0.105839659173112</c:v>
                </c:pt>
                <c:pt idx="291">
                  <c:v>8.5940347069965797E-2</c:v>
                </c:pt>
                <c:pt idx="292">
                  <c:v>7.1972906190213695E-2</c:v>
                </c:pt>
                <c:pt idx="293">
                  <c:v>7.6569021112632196E-2</c:v>
                </c:pt>
                <c:pt idx="294">
                  <c:v>8.8956151729686697E-2</c:v>
                </c:pt>
                <c:pt idx="295">
                  <c:v>8.2066112786889203E-2</c:v>
                </c:pt>
                <c:pt idx="296">
                  <c:v>2.1872452135696299E-2</c:v>
                </c:pt>
                <c:pt idx="297">
                  <c:v>6.4195238636547497E-2</c:v>
                </c:pt>
                <c:pt idx="298">
                  <c:v>3.7531640860042903E-2</c:v>
                </c:pt>
                <c:pt idx="299">
                  <c:v>7.3193658794697095E-2</c:v>
                </c:pt>
                <c:pt idx="300">
                  <c:v>7.9988461294125901E-2</c:v>
                </c:pt>
                <c:pt idx="301">
                  <c:v>0.11307970604425201</c:v>
                </c:pt>
                <c:pt idx="302">
                  <c:v>0.15376834523674901</c:v>
                </c:pt>
                <c:pt idx="303">
                  <c:v>0.17872769741130301</c:v>
                </c:pt>
                <c:pt idx="304">
                  <c:v>6.2415964478613001E-2</c:v>
                </c:pt>
                <c:pt idx="305">
                  <c:v>9.0371574059075796E-2</c:v>
                </c:pt>
                <c:pt idx="306">
                  <c:v>6.7703882837717E-2</c:v>
                </c:pt>
                <c:pt idx="307">
                  <c:v>9.5096956773196503E-2</c:v>
                </c:pt>
                <c:pt idx="308">
                  <c:v>0.134940129870388</c:v>
                </c:pt>
                <c:pt idx="309">
                  <c:v>6.7303105844766301E-2</c:v>
                </c:pt>
                <c:pt idx="310">
                  <c:v>0.12633511036079101</c:v>
                </c:pt>
                <c:pt idx="311">
                  <c:v>0.19188135363585401</c:v>
                </c:pt>
                <c:pt idx="312">
                  <c:v>0.13353621762333001</c:v>
                </c:pt>
                <c:pt idx="313">
                  <c:v>0.14778805185862001</c:v>
                </c:pt>
                <c:pt idx="314">
                  <c:v>4.6013903560382603E-2</c:v>
                </c:pt>
                <c:pt idx="315">
                  <c:v>0.14042313065235901</c:v>
                </c:pt>
                <c:pt idx="316">
                  <c:v>9.3039695891717497E-2</c:v>
                </c:pt>
                <c:pt idx="317">
                  <c:v>0.15380350684560101</c:v>
                </c:pt>
                <c:pt idx="318">
                  <c:v>9.9888423953247998E-2</c:v>
                </c:pt>
                <c:pt idx="319">
                  <c:v>0.10689224647970499</c:v>
                </c:pt>
                <c:pt idx="320">
                  <c:v>8.2753571096063294E-2</c:v>
                </c:pt>
                <c:pt idx="321">
                  <c:v>9.3273964244183993E-2</c:v>
                </c:pt>
                <c:pt idx="322">
                  <c:v>9.2759071029703002E-2</c:v>
                </c:pt>
                <c:pt idx="323">
                  <c:v>4.6986965606350399E-2</c:v>
                </c:pt>
                <c:pt idx="324">
                  <c:v>5.2715010684697798E-2</c:v>
                </c:pt>
                <c:pt idx="325">
                  <c:v>0.20555711118431999</c:v>
                </c:pt>
                <c:pt idx="326">
                  <c:v>5.7758298093066797E-2</c:v>
                </c:pt>
                <c:pt idx="327">
                  <c:v>7.1439675500834798E-2</c:v>
                </c:pt>
                <c:pt idx="328">
                  <c:v>5.7100971545726999E-2</c:v>
                </c:pt>
                <c:pt idx="329">
                  <c:v>4.6608336296290701E-2</c:v>
                </c:pt>
                <c:pt idx="330">
                  <c:v>3.7350088802689398E-2</c:v>
                </c:pt>
                <c:pt idx="331">
                  <c:v>7.8056046608440399E-2</c:v>
                </c:pt>
                <c:pt idx="332">
                  <c:v>6.3331617534042206E-2</c:v>
                </c:pt>
                <c:pt idx="333">
                  <c:v>8.6938072971809305E-2</c:v>
                </c:pt>
                <c:pt idx="334">
                  <c:v>7.9573324681427304E-2</c:v>
                </c:pt>
                <c:pt idx="335">
                  <c:v>9.2369678462534202E-2</c:v>
                </c:pt>
                <c:pt idx="336">
                  <c:v>8.4137673451848305E-2</c:v>
                </c:pt>
                <c:pt idx="337">
                  <c:v>8.8960967837910396E-2</c:v>
                </c:pt>
                <c:pt idx="338">
                  <c:v>0.113807650714183</c:v>
                </c:pt>
                <c:pt idx="339">
                  <c:v>0.12552968566945999</c:v>
                </c:pt>
                <c:pt idx="340">
                  <c:v>0.116185523034689</c:v>
                </c:pt>
                <c:pt idx="341">
                  <c:v>9.8205819195490998E-2</c:v>
                </c:pt>
                <c:pt idx="342">
                  <c:v>7.9964407998445994E-2</c:v>
                </c:pt>
                <c:pt idx="343">
                  <c:v>0.13395009186536699</c:v>
                </c:pt>
                <c:pt idx="344">
                  <c:v>0.10223544268434601</c:v>
                </c:pt>
                <c:pt idx="345">
                  <c:v>9.3481145156034895E-2</c:v>
                </c:pt>
                <c:pt idx="346">
                  <c:v>0.13233074628523001</c:v>
                </c:pt>
                <c:pt idx="347">
                  <c:v>7.8212895474819993E-2</c:v>
                </c:pt>
                <c:pt idx="348">
                  <c:v>6.41310669191274E-2</c:v>
                </c:pt>
                <c:pt idx="349">
                  <c:v>7.2174632916458106E-2</c:v>
                </c:pt>
                <c:pt idx="350">
                  <c:v>8.7298822448793001E-2</c:v>
                </c:pt>
                <c:pt idx="351">
                  <c:v>5.3009341803903001E-2</c:v>
                </c:pt>
                <c:pt idx="352">
                  <c:v>8.36677061666872E-2</c:v>
                </c:pt>
                <c:pt idx="353">
                  <c:v>8.3470318818742201E-2</c:v>
                </c:pt>
                <c:pt idx="354">
                  <c:v>0.108954632892329</c:v>
                </c:pt>
                <c:pt idx="355">
                  <c:v>8.2596331253733404E-2</c:v>
                </c:pt>
                <c:pt idx="356">
                  <c:v>8.2596331253733404E-2</c:v>
                </c:pt>
                <c:pt idx="357">
                  <c:v>0.10572489126877301</c:v>
                </c:pt>
                <c:pt idx="358">
                  <c:v>3.07772001678377E-2</c:v>
                </c:pt>
                <c:pt idx="359">
                  <c:v>4.2094856497955101E-2</c:v>
                </c:pt>
                <c:pt idx="360">
                  <c:v>7.90021258757682E-2</c:v>
                </c:pt>
                <c:pt idx="361">
                  <c:v>5.6832398972318399E-2</c:v>
                </c:pt>
                <c:pt idx="362">
                  <c:v>7.0775831667224398E-2</c:v>
                </c:pt>
                <c:pt idx="363">
                  <c:v>6.8181538853590906E-2</c:v>
                </c:pt>
                <c:pt idx="364">
                  <c:v>9.9566476909071597E-2</c:v>
                </c:pt>
                <c:pt idx="365">
                  <c:v>7.4571525766128299E-2</c:v>
                </c:pt>
                <c:pt idx="366">
                  <c:v>0.11928144429368299</c:v>
                </c:pt>
                <c:pt idx="367">
                  <c:v>0.16980127036353401</c:v>
                </c:pt>
                <c:pt idx="368">
                  <c:v>0.18379275936489001</c:v>
                </c:pt>
                <c:pt idx="369">
                  <c:v>3.6753385200749999E-2</c:v>
                </c:pt>
                <c:pt idx="370">
                  <c:v>0.137723722830846</c:v>
                </c:pt>
                <c:pt idx="371">
                  <c:v>0.118069480129336</c:v>
                </c:pt>
                <c:pt idx="372">
                  <c:v>6.5184234272755298E-2</c:v>
                </c:pt>
                <c:pt idx="373">
                  <c:v>6.3653893840557904E-2</c:v>
                </c:pt>
                <c:pt idx="374">
                  <c:v>6.5336733963483107E-2</c:v>
                </c:pt>
                <c:pt idx="375">
                  <c:v>4.0054475055600398E-2</c:v>
                </c:pt>
                <c:pt idx="376">
                  <c:v>5.1370926666224899E-2</c:v>
                </c:pt>
                <c:pt idx="377">
                  <c:v>4.4082993959678997E-2</c:v>
                </c:pt>
                <c:pt idx="378">
                  <c:v>0.121740197627424</c:v>
                </c:pt>
                <c:pt idx="379">
                  <c:v>0.107639468264393</c:v>
                </c:pt>
                <c:pt idx="380">
                  <c:v>6.8365406807742196E-2</c:v>
                </c:pt>
                <c:pt idx="381">
                  <c:v>6.1723437956174701E-2</c:v>
                </c:pt>
                <c:pt idx="382">
                  <c:v>0.11396768660616401</c:v>
                </c:pt>
                <c:pt idx="383">
                  <c:v>8.0656020711159696E-2</c:v>
                </c:pt>
                <c:pt idx="384">
                  <c:v>3.9738444387506601E-2</c:v>
                </c:pt>
                <c:pt idx="385">
                  <c:v>7.7860171725844196E-2</c:v>
                </c:pt>
                <c:pt idx="386">
                  <c:v>7.5987044474010695E-2</c:v>
                </c:pt>
                <c:pt idx="387">
                  <c:v>0.10176948492237101</c:v>
                </c:pt>
                <c:pt idx="388">
                  <c:v>0.137521833183439</c:v>
                </c:pt>
                <c:pt idx="389">
                  <c:v>6.5015140955499096E-2</c:v>
                </c:pt>
                <c:pt idx="390">
                  <c:v>4.0263444770422097E-2</c:v>
                </c:pt>
                <c:pt idx="391">
                  <c:v>4.1211529854901799E-2</c:v>
                </c:pt>
                <c:pt idx="392">
                  <c:v>5.9175620461825701E-2</c:v>
                </c:pt>
                <c:pt idx="393">
                  <c:v>4.2876176520143999E-2</c:v>
                </c:pt>
                <c:pt idx="394">
                  <c:v>6.1656778138437299E-2</c:v>
                </c:pt>
                <c:pt idx="395">
                  <c:v>4.0348748442726901E-2</c:v>
                </c:pt>
                <c:pt idx="396">
                  <c:v>0.10106023567141301</c:v>
                </c:pt>
                <c:pt idx="397">
                  <c:v>0.122267937797614</c:v>
                </c:pt>
                <c:pt idx="398">
                  <c:v>0.14017306692297599</c:v>
                </c:pt>
                <c:pt idx="399">
                  <c:v>9.5965871003585695E-2</c:v>
                </c:pt>
                <c:pt idx="400">
                  <c:v>0.119641377521004</c:v>
                </c:pt>
                <c:pt idx="401">
                  <c:v>7.1219022729282197E-2</c:v>
                </c:pt>
                <c:pt idx="402">
                  <c:v>6.2930981495544297E-2</c:v>
                </c:pt>
                <c:pt idx="403">
                  <c:v>0.131822336959555</c:v>
                </c:pt>
                <c:pt idx="404">
                  <c:v>0.12379361213149701</c:v>
                </c:pt>
                <c:pt idx="405">
                  <c:v>6.1448687465834997E-2</c:v>
                </c:pt>
                <c:pt idx="406">
                  <c:v>0.10255737738981401</c:v>
                </c:pt>
                <c:pt idx="407">
                  <c:v>6.11145329852004E-2</c:v>
                </c:pt>
                <c:pt idx="408">
                  <c:v>6.6436135518641901E-2</c:v>
                </c:pt>
                <c:pt idx="409">
                  <c:v>7.5373493512478698E-2</c:v>
                </c:pt>
                <c:pt idx="410">
                  <c:v>0.181266204445102</c:v>
                </c:pt>
                <c:pt idx="411">
                  <c:v>7.7304178887712599E-2</c:v>
                </c:pt>
                <c:pt idx="412">
                  <c:v>0.122125364521478</c:v>
                </c:pt>
                <c:pt idx="413">
                  <c:v>7.0077353494402403E-2</c:v>
                </c:pt>
                <c:pt idx="414">
                  <c:v>4.6165155098656298E-2</c:v>
                </c:pt>
                <c:pt idx="415">
                  <c:v>6.5870749343173093E-2</c:v>
                </c:pt>
                <c:pt idx="416">
                  <c:v>6.0285047031756397E-2</c:v>
                </c:pt>
                <c:pt idx="417">
                  <c:v>0.110612245651246</c:v>
                </c:pt>
                <c:pt idx="418">
                  <c:v>6.4847835138858806E-2</c:v>
                </c:pt>
                <c:pt idx="419">
                  <c:v>5.3937037998340501E-2</c:v>
                </c:pt>
                <c:pt idx="420">
                  <c:v>5.9279380809605001E-2</c:v>
                </c:pt>
                <c:pt idx="421">
                  <c:v>7.1246880278108798E-2</c:v>
                </c:pt>
                <c:pt idx="422">
                  <c:v>6.7779155507042999E-2</c:v>
                </c:pt>
                <c:pt idx="423">
                  <c:v>6.4742861940591395E-2</c:v>
                </c:pt>
                <c:pt idx="424">
                  <c:v>8.3454826661255699E-2</c:v>
                </c:pt>
                <c:pt idx="425">
                  <c:v>6.2327550951621902E-2</c:v>
                </c:pt>
                <c:pt idx="426">
                  <c:v>8.6599401011725002E-2</c:v>
                </c:pt>
                <c:pt idx="427">
                  <c:v>5.6947511394776003E-2</c:v>
                </c:pt>
                <c:pt idx="428">
                  <c:v>0.11208260757296</c:v>
                </c:pt>
                <c:pt idx="429">
                  <c:v>6.1661898759672998E-2</c:v>
                </c:pt>
                <c:pt idx="430">
                  <c:v>0.145133097917056</c:v>
                </c:pt>
                <c:pt idx="431">
                  <c:v>9.9114206436019703E-2</c:v>
                </c:pt>
                <c:pt idx="432">
                  <c:v>6.3713147062873399E-2</c:v>
                </c:pt>
                <c:pt idx="433">
                  <c:v>0.109087211983341</c:v>
                </c:pt>
                <c:pt idx="434">
                  <c:v>0.13544170672994801</c:v>
                </c:pt>
                <c:pt idx="435">
                  <c:v>6.1157153309649798E-2</c:v>
                </c:pt>
                <c:pt idx="436">
                  <c:v>7.1709209007348701E-2</c:v>
                </c:pt>
                <c:pt idx="437">
                  <c:v>6.0998558257818102E-2</c:v>
                </c:pt>
                <c:pt idx="438">
                  <c:v>7.0705622247477506E-2</c:v>
                </c:pt>
                <c:pt idx="439">
                  <c:v>0.15075287865106601</c:v>
                </c:pt>
                <c:pt idx="440">
                  <c:v>6.6046426140422193E-2</c:v>
                </c:pt>
                <c:pt idx="441">
                  <c:v>0.102114926588312</c:v>
                </c:pt>
                <c:pt idx="442">
                  <c:v>0.129710688089683</c:v>
                </c:pt>
                <c:pt idx="443">
                  <c:v>4.8409189629130302E-2</c:v>
                </c:pt>
                <c:pt idx="444">
                  <c:v>0.113268421236765</c:v>
                </c:pt>
                <c:pt idx="445">
                  <c:v>6.3052408227940004E-2</c:v>
                </c:pt>
                <c:pt idx="446">
                  <c:v>0.14379604025479401</c:v>
                </c:pt>
                <c:pt idx="447">
                  <c:v>0.10234029900380601</c:v>
                </c:pt>
                <c:pt idx="448">
                  <c:v>0.169863655050665</c:v>
                </c:pt>
                <c:pt idx="449">
                  <c:v>0.14947438880227401</c:v>
                </c:pt>
                <c:pt idx="450">
                  <c:v>0.123708065607937</c:v>
                </c:pt>
                <c:pt idx="451">
                  <c:v>6.4459853643423104E-2</c:v>
                </c:pt>
                <c:pt idx="452">
                  <c:v>0.133881155781647</c:v>
                </c:pt>
                <c:pt idx="453">
                  <c:v>8.2894786963658706E-2</c:v>
                </c:pt>
                <c:pt idx="454">
                  <c:v>0.109552138289919</c:v>
                </c:pt>
                <c:pt idx="455">
                  <c:v>9.8301300155999694E-2</c:v>
                </c:pt>
                <c:pt idx="456">
                  <c:v>0.20498887097620999</c:v>
                </c:pt>
                <c:pt idx="457">
                  <c:v>9.3443493789264906E-2</c:v>
                </c:pt>
                <c:pt idx="458">
                  <c:v>0.20593453924406999</c:v>
                </c:pt>
                <c:pt idx="459">
                  <c:v>0.17936651977017801</c:v>
                </c:pt>
                <c:pt idx="460">
                  <c:v>7.9431239979122603E-2</c:v>
                </c:pt>
                <c:pt idx="461">
                  <c:v>0.112800864568763</c:v>
                </c:pt>
                <c:pt idx="462">
                  <c:v>5.8134724250272503E-2</c:v>
                </c:pt>
                <c:pt idx="463">
                  <c:v>0.10406048298033201</c:v>
                </c:pt>
                <c:pt idx="464">
                  <c:v>0.16360044894526801</c:v>
                </c:pt>
                <c:pt idx="465">
                  <c:v>5.22406265333311E-2</c:v>
                </c:pt>
                <c:pt idx="466">
                  <c:v>7.2467331062897794E-2</c:v>
                </c:pt>
                <c:pt idx="467">
                  <c:v>8.6389892006838095E-2</c:v>
                </c:pt>
                <c:pt idx="468">
                  <c:v>9.3368724500670894E-2</c:v>
                </c:pt>
                <c:pt idx="469">
                  <c:v>6.4011713221506603E-2</c:v>
                </c:pt>
                <c:pt idx="470">
                  <c:v>9.85559336694872E-2</c:v>
                </c:pt>
                <c:pt idx="471">
                  <c:v>0.11962773877798499</c:v>
                </c:pt>
                <c:pt idx="472">
                  <c:v>9.5685613827061797E-2</c:v>
                </c:pt>
                <c:pt idx="473">
                  <c:v>7.6923470482855902E-2</c:v>
                </c:pt>
                <c:pt idx="474">
                  <c:v>4.6914582509797E-2</c:v>
                </c:pt>
                <c:pt idx="475">
                  <c:v>0.15794049134582</c:v>
                </c:pt>
                <c:pt idx="476">
                  <c:v>9.7570937583170994E-2</c:v>
                </c:pt>
                <c:pt idx="477">
                  <c:v>6.0193208844842798E-2</c:v>
                </c:pt>
                <c:pt idx="478">
                  <c:v>9.3469512477029199E-2</c:v>
                </c:pt>
                <c:pt idx="479">
                  <c:v>0.159155733491507</c:v>
                </c:pt>
                <c:pt idx="480">
                  <c:v>0.15210158393177201</c:v>
                </c:pt>
                <c:pt idx="481">
                  <c:v>7.0899331545018901E-2</c:v>
                </c:pt>
                <c:pt idx="482">
                  <c:v>2.7675178454649001E-2</c:v>
                </c:pt>
                <c:pt idx="483">
                  <c:v>0.14373728066644301</c:v>
                </c:pt>
                <c:pt idx="484">
                  <c:v>5.1308595654968099E-2</c:v>
                </c:pt>
                <c:pt idx="485">
                  <c:v>7.1796201366702297E-2</c:v>
                </c:pt>
                <c:pt idx="486">
                  <c:v>8.4866004568289702E-2</c:v>
                </c:pt>
                <c:pt idx="487">
                  <c:v>0.13305760330650701</c:v>
                </c:pt>
                <c:pt idx="488">
                  <c:v>9.8166891356148395E-2</c:v>
                </c:pt>
                <c:pt idx="489">
                  <c:v>4.9893230492139798E-2</c:v>
                </c:pt>
                <c:pt idx="490">
                  <c:v>5.0903877886169902E-2</c:v>
                </c:pt>
                <c:pt idx="491">
                  <c:v>4.9777749018975297E-2</c:v>
                </c:pt>
                <c:pt idx="492">
                  <c:v>7.3693951088610293E-2</c:v>
                </c:pt>
                <c:pt idx="493">
                  <c:v>3.5718342609101901E-2</c:v>
                </c:pt>
                <c:pt idx="494">
                  <c:v>5.6524633056099997E-2</c:v>
                </c:pt>
                <c:pt idx="495">
                  <c:v>5.0412428030274299E-2</c:v>
                </c:pt>
                <c:pt idx="496">
                  <c:v>6.1315596388814203E-2</c:v>
                </c:pt>
                <c:pt idx="497">
                  <c:v>9.1929072243858601E-2</c:v>
                </c:pt>
                <c:pt idx="498">
                  <c:v>5.29857286314942E-2</c:v>
                </c:pt>
                <c:pt idx="499">
                  <c:v>4.4450615629061399E-2</c:v>
                </c:pt>
                <c:pt idx="500">
                  <c:v>6.0645833092882302E-2</c:v>
                </c:pt>
                <c:pt idx="501">
                  <c:v>0.10461940451710899</c:v>
                </c:pt>
                <c:pt idx="502">
                  <c:v>9.2538441874929503E-2</c:v>
                </c:pt>
                <c:pt idx="503">
                  <c:v>7.4672876094551602E-2</c:v>
                </c:pt>
                <c:pt idx="504">
                  <c:v>4.3966893801228001E-2</c:v>
                </c:pt>
                <c:pt idx="505">
                  <c:v>5.6149332913237898E-2</c:v>
                </c:pt>
                <c:pt idx="506">
                  <c:v>9.9183611789788004E-2</c:v>
                </c:pt>
                <c:pt idx="507">
                  <c:v>0.108397406997679</c:v>
                </c:pt>
                <c:pt idx="508">
                  <c:v>6.7088485452044697E-2</c:v>
                </c:pt>
                <c:pt idx="509">
                  <c:v>6.4415156055009207E-2</c:v>
                </c:pt>
                <c:pt idx="510">
                  <c:v>7.1875106526452806E-2</c:v>
                </c:pt>
                <c:pt idx="511">
                  <c:v>3.9751072948582801E-2</c:v>
                </c:pt>
                <c:pt idx="512">
                  <c:v>5.8067802902456299E-2</c:v>
                </c:pt>
                <c:pt idx="513">
                  <c:v>4.0717846110302401E-2</c:v>
                </c:pt>
                <c:pt idx="514">
                  <c:v>7.6115070464957496E-2</c:v>
                </c:pt>
                <c:pt idx="515">
                  <c:v>0.18237856773271</c:v>
                </c:pt>
                <c:pt idx="516">
                  <c:v>0.113412008161552</c:v>
                </c:pt>
                <c:pt idx="517">
                  <c:v>0.13294199746678301</c:v>
                </c:pt>
                <c:pt idx="518">
                  <c:v>0.15288321857895501</c:v>
                </c:pt>
                <c:pt idx="519">
                  <c:v>0.15500319049734501</c:v>
                </c:pt>
                <c:pt idx="520">
                  <c:v>0.143739108432274</c:v>
                </c:pt>
                <c:pt idx="521">
                  <c:v>5.73037024183383E-2</c:v>
                </c:pt>
                <c:pt idx="522">
                  <c:v>0.142314986760669</c:v>
                </c:pt>
                <c:pt idx="523">
                  <c:v>0.10919809396355599</c:v>
                </c:pt>
                <c:pt idx="524">
                  <c:v>7.5245814974828296E-2</c:v>
                </c:pt>
                <c:pt idx="525">
                  <c:v>4.4239324602318698E-2</c:v>
                </c:pt>
                <c:pt idx="526">
                  <c:v>5.3172856135020298E-2</c:v>
                </c:pt>
                <c:pt idx="527">
                  <c:v>5.6825577681928897E-2</c:v>
                </c:pt>
                <c:pt idx="528">
                  <c:v>4.5480030413607798E-2</c:v>
                </c:pt>
                <c:pt idx="529">
                  <c:v>4.86025787428713E-2</c:v>
                </c:pt>
                <c:pt idx="530">
                  <c:v>6.1112032264715101E-2</c:v>
                </c:pt>
                <c:pt idx="531">
                  <c:v>3.7397095601317702E-2</c:v>
                </c:pt>
                <c:pt idx="532">
                  <c:v>4.6830799028517098E-2</c:v>
                </c:pt>
                <c:pt idx="533">
                  <c:v>8.0506457494700603E-2</c:v>
                </c:pt>
                <c:pt idx="534">
                  <c:v>5.6724235898545798E-2</c:v>
                </c:pt>
                <c:pt idx="535">
                  <c:v>5.8258386123410097E-2</c:v>
                </c:pt>
                <c:pt idx="536">
                  <c:v>4.19361282459281E-2</c:v>
                </c:pt>
                <c:pt idx="537">
                  <c:v>6.9903676068687304E-2</c:v>
                </c:pt>
                <c:pt idx="538">
                  <c:v>0.105978023322174</c:v>
                </c:pt>
                <c:pt idx="539">
                  <c:v>0.118589644603035</c:v>
                </c:pt>
                <c:pt idx="540">
                  <c:v>6.4096245361055904E-2</c:v>
                </c:pt>
                <c:pt idx="541">
                  <c:v>7.3157786320329904E-2</c:v>
                </c:pt>
                <c:pt idx="542">
                  <c:v>4.4023803520390002E-2</c:v>
                </c:pt>
                <c:pt idx="543">
                  <c:v>0.15309955528942101</c:v>
                </c:pt>
                <c:pt idx="544">
                  <c:v>8.54891288188106E-2</c:v>
                </c:pt>
                <c:pt idx="545">
                  <c:v>6.8646221872269306E-2</c:v>
                </c:pt>
                <c:pt idx="546">
                  <c:v>3.7078735335904202E-2</c:v>
                </c:pt>
                <c:pt idx="547">
                  <c:v>4.1373173367667097E-2</c:v>
                </c:pt>
                <c:pt idx="548">
                  <c:v>5.0114204903392502E-2</c:v>
                </c:pt>
                <c:pt idx="549">
                  <c:v>7.9807054900280103E-2</c:v>
                </c:pt>
                <c:pt idx="550">
                  <c:v>3.7941904919058897E-2</c:v>
                </c:pt>
                <c:pt idx="551">
                  <c:v>6.2176772352118402E-2</c:v>
                </c:pt>
                <c:pt idx="552">
                  <c:v>5.4870032064474897E-2</c:v>
                </c:pt>
                <c:pt idx="553">
                  <c:v>3.9329755483304397E-2</c:v>
                </c:pt>
                <c:pt idx="554">
                  <c:v>6.84351093438018E-2</c:v>
                </c:pt>
                <c:pt idx="555">
                  <c:v>7.1952559857923204E-2</c:v>
                </c:pt>
                <c:pt idx="556">
                  <c:v>5.86611243298885E-2</c:v>
                </c:pt>
                <c:pt idx="557">
                  <c:v>6.0980697249877903E-2</c:v>
                </c:pt>
                <c:pt idx="558">
                  <c:v>9.8134254176973704E-2</c:v>
                </c:pt>
                <c:pt idx="559">
                  <c:v>9.0263416656573198E-2</c:v>
                </c:pt>
                <c:pt idx="560">
                  <c:v>8.10152264536938E-2</c:v>
                </c:pt>
                <c:pt idx="561">
                  <c:v>4.4922052917385297E-2</c:v>
                </c:pt>
                <c:pt idx="562">
                  <c:v>4.4221193697514503E-2</c:v>
                </c:pt>
                <c:pt idx="563">
                  <c:v>4.4274615674817698E-2</c:v>
                </c:pt>
                <c:pt idx="564">
                  <c:v>5.8926209128484203E-2</c:v>
                </c:pt>
                <c:pt idx="565">
                  <c:v>3.1820798918445997E-2</c:v>
                </c:pt>
                <c:pt idx="566">
                  <c:v>6.5186381344681701E-2</c:v>
                </c:pt>
                <c:pt idx="567">
                  <c:v>0.105425190299963</c:v>
                </c:pt>
                <c:pt idx="568">
                  <c:v>7.7839014263340098E-2</c:v>
                </c:pt>
                <c:pt idx="569">
                  <c:v>5.3162552373656899E-2</c:v>
                </c:pt>
                <c:pt idx="570">
                  <c:v>4.4306206351762502E-2</c:v>
                </c:pt>
                <c:pt idx="571">
                  <c:v>7.0298492514608804E-2</c:v>
                </c:pt>
                <c:pt idx="572">
                  <c:v>5.4945621830509703E-2</c:v>
                </c:pt>
                <c:pt idx="573">
                  <c:v>5.5252594674579797E-2</c:v>
                </c:pt>
                <c:pt idx="574">
                  <c:v>5.35835475836225E-2</c:v>
                </c:pt>
                <c:pt idx="575">
                  <c:v>4.3104863573740701E-2</c:v>
                </c:pt>
                <c:pt idx="576">
                  <c:v>9.3131780411114307E-2</c:v>
                </c:pt>
                <c:pt idx="577">
                  <c:v>7.8513860771610197E-2</c:v>
                </c:pt>
                <c:pt idx="578">
                  <c:v>8.1081118213115894E-2</c:v>
                </c:pt>
                <c:pt idx="579">
                  <c:v>3.7788455783831103E-2</c:v>
                </c:pt>
                <c:pt idx="580">
                  <c:v>5.6188406192143499E-2</c:v>
                </c:pt>
                <c:pt idx="581">
                  <c:v>7.50422819235112E-2</c:v>
                </c:pt>
                <c:pt idx="582">
                  <c:v>8.5395551872071901E-2</c:v>
                </c:pt>
                <c:pt idx="583">
                  <c:v>5.69383311461302E-2</c:v>
                </c:pt>
                <c:pt idx="584">
                  <c:v>3.9148671418860498E-2</c:v>
                </c:pt>
                <c:pt idx="585">
                  <c:v>6.4061788020030305E-2</c:v>
                </c:pt>
                <c:pt idx="586">
                  <c:v>5.27355746451528E-2</c:v>
                </c:pt>
                <c:pt idx="587">
                  <c:v>0.109355795432271</c:v>
                </c:pt>
                <c:pt idx="588">
                  <c:v>8.2154851902748502E-2</c:v>
                </c:pt>
                <c:pt idx="589">
                  <c:v>8.7600747711404997E-2</c:v>
                </c:pt>
                <c:pt idx="590">
                  <c:v>4.2239525731239097E-2</c:v>
                </c:pt>
                <c:pt idx="591">
                  <c:v>8.4060968370929495E-2</c:v>
                </c:pt>
                <c:pt idx="592">
                  <c:v>7.1242995620909494E-2</c:v>
                </c:pt>
                <c:pt idx="593">
                  <c:v>0.10251393822716499</c:v>
                </c:pt>
                <c:pt idx="594">
                  <c:v>6.8348972302255104E-2</c:v>
                </c:pt>
                <c:pt idx="595">
                  <c:v>7.3882856230121099E-2</c:v>
                </c:pt>
                <c:pt idx="596">
                  <c:v>6.106100392812E-2</c:v>
                </c:pt>
                <c:pt idx="597">
                  <c:v>8.6967049818543099E-2</c:v>
                </c:pt>
                <c:pt idx="598">
                  <c:v>7.4925574539295298E-2</c:v>
                </c:pt>
                <c:pt idx="599">
                  <c:v>0.145497277404878</c:v>
                </c:pt>
                <c:pt idx="600">
                  <c:v>0.119247447575896</c:v>
                </c:pt>
                <c:pt idx="601">
                  <c:v>6.2162114303001101E-2</c:v>
                </c:pt>
                <c:pt idx="602">
                  <c:v>9.0298702482269497E-2</c:v>
                </c:pt>
                <c:pt idx="603">
                  <c:v>0.111765637480484</c:v>
                </c:pt>
                <c:pt idx="604">
                  <c:v>6.3967236245842704E-2</c:v>
                </c:pt>
                <c:pt idx="605">
                  <c:v>7.5170380390820093E-2</c:v>
                </c:pt>
                <c:pt idx="606">
                  <c:v>5.6780868610692599E-2</c:v>
                </c:pt>
                <c:pt idx="607">
                  <c:v>6.7903264578489303E-2</c:v>
                </c:pt>
                <c:pt idx="608">
                  <c:v>5.17700125120013E-2</c:v>
                </c:pt>
                <c:pt idx="609">
                  <c:v>7.9837929488644696E-2</c:v>
                </c:pt>
                <c:pt idx="610">
                  <c:v>7.09503752482184E-2</c:v>
                </c:pt>
                <c:pt idx="611">
                  <c:v>4.1446691108429301E-2</c:v>
                </c:pt>
                <c:pt idx="612">
                  <c:v>9.5751186072637107E-2</c:v>
                </c:pt>
                <c:pt idx="613">
                  <c:v>0.106998929163791</c:v>
                </c:pt>
                <c:pt idx="614">
                  <c:v>0.18662072419834999</c:v>
                </c:pt>
                <c:pt idx="615">
                  <c:v>0.111172150696252</c:v>
                </c:pt>
                <c:pt idx="616">
                  <c:v>7.8295051565794194E-2</c:v>
                </c:pt>
                <c:pt idx="617">
                  <c:v>5.1049068515048597E-2</c:v>
                </c:pt>
                <c:pt idx="618">
                  <c:v>6.0789937563582398E-2</c:v>
                </c:pt>
                <c:pt idx="619">
                  <c:v>0.12006084675376</c:v>
                </c:pt>
                <c:pt idx="620">
                  <c:v>4.3637365906670798E-2</c:v>
                </c:pt>
                <c:pt idx="621">
                  <c:v>3.1668238587836399E-2</c:v>
                </c:pt>
                <c:pt idx="622">
                  <c:v>9.8184586202930094E-2</c:v>
                </c:pt>
                <c:pt idx="623">
                  <c:v>3.5894774951384899E-2</c:v>
                </c:pt>
                <c:pt idx="624">
                  <c:v>3.7048056240406801E-2</c:v>
                </c:pt>
                <c:pt idx="625">
                  <c:v>6.9346489869104605E-2</c:v>
                </c:pt>
                <c:pt idx="626">
                  <c:v>3.4559525444720803E-2</c:v>
                </c:pt>
                <c:pt idx="627">
                  <c:v>5.7700154824040402E-2</c:v>
                </c:pt>
                <c:pt idx="628">
                  <c:v>3.1892064983554798E-2</c:v>
                </c:pt>
                <c:pt idx="629">
                  <c:v>7.5703149565569103E-2</c:v>
                </c:pt>
                <c:pt idx="630">
                  <c:v>6.3568177685626198E-2</c:v>
                </c:pt>
                <c:pt idx="631">
                  <c:v>0.103119445479043</c:v>
                </c:pt>
                <c:pt idx="632">
                  <c:v>6.3936471638852396E-2</c:v>
                </c:pt>
                <c:pt idx="633">
                  <c:v>4.1661821413992002E-2</c:v>
                </c:pt>
                <c:pt idx="634">
                  <c:v>5.2821760831930201E-2</c:v>
                </c:pt>
                <c:pt idx="635">
                  <c:v>5.3480729063740302E-2</c:v>
                </c:pt>
                <c:pt idx="636">
                  <c:v>0.114745295349761</c:v>
                </c:pt>
                <c:pt idx="637">
                  <c:v>4.6737684265178603E-2</c:v>
                </c:pt>
                <c:pt idx="638">
                  <c:v>5.6487317640467702E-2</c:v>
                </c:pt>
                <c:pt idx="639">
                  <c:v>4.8152267538888301E-2</c:v>
                </c:pt>
                <c:pt idx="640">
                  <c:v>7.0465855569417701E-2</c:v>
                </c:pt>
                <c:pt idx="641">
                  <c:v>8.5035211859110504E-2</c:v>
                </c:pt>
                <c:pt idx="642">
                  <c:v>7.8124628060581597E-2</c:v>
                </c:pt>
                <c:pt idx="643">
                  <c:v>4.8832396042750303E-2</c:v>
                </c:pt>
                <c:pt idx="644">
                  <c:v>3.05961233821701E-2</c:v>
                </c:pt>
                <c:pt idx="645">
                  <c:v>5.1190529533038397E-2</c:v>
                </c:pt>
                <c:pt idx="646">
                  <c:v>6.6289461156725293E-2</c:v>
                </c:pt>
                <c:pt idx="647">
                  <c:v>5.0097956366295097E-2</c:v>
                </c:pt>
                <c:pt idx="648">
                  <c:v>8.0208087227757296E-2</c:v>
                </c:pt>
                <c:pt idx="649">
                  <c:v>4.2000154649517799E-2</c:v>
                </c:pt>
                <c:pt idx="650">
                  <c:v>8.0380021430633899E-2</c:v>
                </c:pt>
                <c:pt idx="651">
                  <c:v>0.101043794025171</c:v>
                </c:pt>
                <c:pt idx="652">
                  <c:v>5.8173930805201203E-2</c:v>
                </c:pt>
                <c:pt idx="653">
                  <c:v>0.15768330979115</c:v>
                </c:pt>
                <c:pt idx="654">
                  <c:v>3.6220702495298601E-2</c:v>
                </c:pt>
                <c:pt idx="655">
                  <c:v>5.7675782825332499E-2</c:v>
                </c:pt>
                <c:pt idx="656">
                  <c:v>8.0726760342115594E-2</c:v>
                </c:pt>
                <c:pt idx="657">
                  <c:v>5.6216600790552997E-2</c:v>
                </c:pt>
                <c:pt idx="658">
                  <c:v>8.7415241414031106E-2</c:v>
                </c:pt>
                <c:pt idx="659">
                  <c:v>8.9870913020865306E-2</c:v>
                </c:pt>
                <c:pt idx="660">
                  <c:v>0.11232974337181</c:v>
                </c:pt>
                <c:pt idx="661">
                  <c:v>7.9480733401422504E-2</c:v>
                </c:pt>
                <c:pt idx="662">
                  <c:v>8.1469991263474498E-2</c:v>
                </c:pt>
                <c:pt idx="663">
                  <c:v>0.112417784563958</c:v>
                </c:pt>
                <c:pt idx="664">
                  <c:v>6.3279354740487195E-2</c:v>
                </c:pt>
                <c:pt idx="665">
                  <c:v>7.9108929809532103E-2</c:v>
                </c:pt>
                <c:pt idx="666">
                  <c:v>4.9982621579185503E-2</c:v>
                </c:pt>
                <c:pt idx="667">
                  <c:v>0.12550525647595401</c:v>
                </c:pt>
                <c:pt idx="668">
                  <c:v>8.67462277805362E-2</c:v>
                </c:pt>
                <c:pt idx="669">
                  <c:v>6.8490549736073894E-2</c:v>
                </c:pt>
                <c:pt idx="670">
                  <c:v>4.8977750363501799E-2</c:v>
                </c:pt>
                <c:pt idx="671">
                  <c:v>7.6283898695966301E-2</c:v>
                </c:pt>
                <c:pt idx="672">
                  <c:v>0.120825161492571</c:v>
                </c:pt>
                <c:pt idx="673">
                  <c:v>7.5733960314170803E-2</c:v>
                </c:pt>
                <c:pt idx="674">
                  <c:v>5.66154274155194E-2</c:v>
                </c:pt>
                <c:pt idx="675">
                  <c:v>9.5795729648820493E-2</c:v>
                </c:pt>
                <c:pt idx="676">
                  <c:v>6.7796197456911095E-2</c:v>
                </c:pt>
                <c:pt idx="677">
                  <c:v>0.16894824027113101</c:v>
                </c:pt>
                <c:pt idx="678">
                  <c:v>0.137124272474861</c:v>
                </c:pt>
                <c:pt idx="679">
                  <c:v>8.5865654377542802E-2</c:v>
                </c:pt>
                <c:pt idx="680">
                  <c:v>4.3233405363109198E-2</c:v>
                </c:pt>
                <c:pt idx="681">
                  <c:v>8.5759091709080804E-2</c:v>
                </c:pt>
                <c:pt idx="682">
                  <c:v>8.7376053401414397E-2</c:v>
                </c:pt>
                <c:pt idx="683">
                  <c:v>6.2009702601438003E-2</c:v>
                </c:pt>
                <c:pt idx="684">
                  <c:v>8.9894375275158506E-2</c:v>
                </c:pt>
                <c:pt idx="685">
                  <c:v>4.5241286054481397E-2</c:v>
                </c:pt>
                <c:pt idx="686">
                  <c:v>0.115942306910786</c:v>
                </c:pt>
                <c:pt idx="687">
                  <c:v>7.6876397728214599E-2</c:v>
                </c:pt>
                <c:pt idx="688">
                  <c:v>7.0304941737274307E-2</c:v>
                </c:pt>
                <c:pt idx="689">
                  <c:v>0.16963561224530799</c:v>
                </c:pt>
                <c:pt idx="690">
                  <c:v>0.138954143076848</c:v>
                </c:pt>
                <c:pt idx="691">
                  <c:v>0.11442911007055399</c:v>
                </c:pt>
                <c:pt idx="692">
                  <c:v>9.26219560716533E-2</c:v>
                </c:pt>
                <c:pt idx="693">
                  <c:v>0.101879076271832</c:v>
                </c:pt>
                <c:pt idx="694">
                  <c:v>0.10699501834061</c:v>
                </c:pt>
                <c:pt idx="695">
                  <c:v>4.70399701799964E-2</c:v>
                </c:pt>
                <c:pt idx="696">
                  <c:v>0.10602128809431501</c:v>
                </c:pt>
                <c:pt idx="697">
                  <c:v>5.1268447167042701E-2</c:v>
                </c:pt>
                <c:pt idx="698">
                  <c:v>8.3435391013442106E-2</c:v>
                </c:pt>
                <c:pt idx="699">
                  <c:v>0.206668589710616</c:v>
                </c:pt>
                <c:pt idx="700">
                  <c:v>8.4117536246416005E-2</c:v>
                </c:pt>
                <c:pt idx="701">
                  <c:v>0.200765659076417</c:v>
                </c:pt>
                <c:pt idx="702">
                  <c:v>7.2280444945285599E-2</c:v>
                </c:pt>
                <c:pt idx="703">
                  <c:v>0.103458014397157</c:v>
                </c:pt>
                <c:pt idx="704">
                  <c:v>4.1333258137014502E-2</c:v>
                </c:pt>
                <c:pt idx="705">
                  <c:v>7.0652839940262294E-2</c:v>
                </c:pt>
                <c:pt idx="706">
                  <c:v>6.5538860230288404E-2</c:v>
                </c:pt>
                <c:pt idx="707">
                  <c:v>6.3344665022303404E-2</c:v>
                </c:pt>
                <c:pt idx="708">
                  <c:v>9.0875515867118103E-2</c:v>
                </c:pt>
                <c:pt idx="709">
                  <c:v>4.8426934482702903E-2</c:v>
                </c:pt>
                <c:pt idx="710">
                  <c:v>5.3576789488224398E-2</c:v>
                </c:pt>
                <c:pt idx="711">
                  <c:v>0.11794094165984099</c:v>
                </c:pt>
                <c:pt idx="712">
                  <c:v>0.120667382442676</c:v>
                </c:pt>
                <c:pt idx="713">
                  <c:v>5.7632593237707003E-2</c:v>
                </c:pt>
                <c:pt idx="714">
                  <c:v>8.2169457839864804E-2</c:v>
                </c:pt>
                <c:pt idx="715">
                  <c:v>6.9810783228053105E-2</c:v>
                </c:pt>
                <c:pt idx="716">
                  <c:v>0.133969059282258</c:v>
                </c:pt>
                <c:pt idx="717">
                  <c:v>5.3346500518789003E-2</c:v>
                </c:pt>
                <c:pt idx="718">
                  <c:v>0.123109975791709</c:v>
                </c:pt>
                <c:pt idx="719">
                  <c:v>0.10001932787743099</c:v>
                </c:pt>
                <c:pt idx="720">
                  <c:v>0.11618917966419599</c:v>
                </c:pt>
                <c:pt idx="721">
                  <c:v>0.114076904008898</c:v>
                </c:pt>
                <c:pt idx="722">
                  <c:v>0.105416192886763</c:v>
                </c:pt>
                <c:pt idx="723">
                  <c:v>0.117713969710002</c:v>
                </c:pt>
                <c:pt idx="724">
                  <c:v>9.5197675807700402E-2</c:v>
                </c:pt>
                <c:pt idx="725">
                  <c:v>5.4012774311716701E-2</c:v>
                </c:pt>
                <c:pt idx="726">
                  <c:v>0.123028750228968</c:v>
                </c:pt>
                <c:pt idx="727">
                  <c:v>0.20376239967061699</c:v>
                </c:pt>
                <c:pt idx="728">
                  <c:v>9.6631474763059E-2</c:v>
                </c:pt>
                <c:pt idx="729">
                  <c:v>0.13579101451862399</c:v>
                </c:pt>
                <c:pt idx="730">
                  <c:v>9.7818920233201198E-2</c:v>
                </c:pt>
                <c:pt idx="731">
                  <c:v>5.5875428348688798E-2</c:v>
                </c:pt>
                <c:pt idx="732">
                  <c:v>8.0153893931956793E-2</c:v>
                </c:pt>
                <c:pt idx="733">
                  <c:v>6.6308852220647599E-2</c:v>
                </c:pt>
                <c:pt idx="734">
                  <c:v>3.0612021042997799E-2</c:v>
                </c:pt>
                <c:pt idx="735">
                  <c:v>7.1793170058025796E-2</c:v>
                </c:pt>
                <c:pt idx="736">
                  <c:v>7.1525994205895504E-2</c:v>
                </c:pt>
                <c:pt idx="737">
                  <c:v>6.5184106994720797E-2</c:v>
                </c:pt>
                <c:pt idx="738">
                  <c:v>7.7367482046407504E-2</c:v>
                </c:pt>
                <c:pt idx="739">
                  <c:v>0.10183042546539001</c:v>
                </c:pt>
                <c:pt idx="740">
                  <c:v>8.7215873149530596E-2</c:v>
                </c:pt>
                <c:pt idx="741">
                  <c:v>9.2685571953659895E-2</c:v>
                </c:pt>
                <c:pt idx="742">
                  <c:v>6.1102703700418398E-2</c:v>
                </c:pt>
                <c:pt idx="743">
                  <c:v>4.8387319188966903E-2</c:v>
                </c:pt>
                <c:pt idx="744">
                  <c:v>5.0798786968583198E-2</c:v>
                </c:pt>
                <c:pt idx="745">
                  <c:v>6.7204031235075901E-2</c:v>
                </c:pt>
                <c:pt idx="746">
                  <c:v>7.2846125870510495E-2</c:v>
                </c:pt>
                <c:pt idx="747">
                  <c:v>8.1466394286675001E-2</c:v>
                </c:pt>
                <c:pt idx="748">
                  <c:v>5.7195612947698003E-2</c:v>
                </c:pt>
                <c:pt idx="749">
                  <c:v>8.3141223699627703E-2</c:v>
                </c:pt>
                <c:pt idx="750">
                  <c:v>0.10897203900716999</c:v>
                </c:pt>
                <c:pt idx="751">
                  <c:v>5.3994742901611999E-2</c:v>
                </c:pt>
                <c:pt idx="752">
                  <c:v>6.7935833191475406E-2</c:v>
                </c:pt>
                <c:pt idx="753">
                  <c:v>9.0005023455698205E-2</c:v>
                </c:pt>
                <c:pt idx="754">
                  <c:v>7.34298537998124E-2</c:v>
                </c:pt>
                <c:pt idx="755">
                  <c:v>5.1866572641947703E-2</c:v>
                </c:pt>
                <c:pt idx="756">
                  <c:v>3.6524294835186898E-2</c:v>
                </c:pt>
                <c:pt idx="757">
                  <c:v>7.2615950377902194E-2</c:v>
                </c:pt>
                <c:pt idx="758">
                  <c:v>8.7751230790630894E-2</c:v>
                </c:pt>
                <c:pt idx="759">
                  <c:v>6.7058289388815501E-2</c:v>
                </c:pt>
                <c:pt idx="760">
                  <c:v>0.103098079537657</c:v>
                </c:pt>
                <c:pt idx="761">
                  <c:v>3.44565897103387E-2</c:v>
                </c:pt>
                <c:pt idx="762">
                  <c:v>7.7724809330094596E-2</c:v>
                </c:pt>
                <c:pt idx="763">
                  <c:v>6.4450672615217697E-2</c:v>
                </c:pt>
                <c:pt idx="764">
                  <c:v>0.103096389907689</c:v>
                </c:pt>
                <c:pt idx="765">
                  <c:v>6.8398180861187596E-2</c:v>
                </c:pt>
                <c:pt idx="766">
                  <c:v>0.12841391378446801</c:v>
                </c:pt>
                <c:pt idx="767">
                  <c:v>5.6194899376965902E-2</c:v>
                </c:pt>
                <c:pt idx="768">
                  <c:v>7.3686805289431501E-2</c:v>
                </c:pt>
                <c:pt idx="769">
                  <c:v>6.4929969434865994E-2</c:v>
                </c:pt>
                <c:pt idx="770">
                  <c:v>0.129956295615414</c:v>
                </c:pt>
                <c:pt idx="771">
                  <c:v>7.9077909211337796E-2</c:v>
                </c:pt>
                <c:pt idx="772">
                  <c:v>7.4913115156918897E-2</c:v>
                </c:pt>
                <c:pt idx="773">
                  <c:v>7.9138578364107204E-2</c:v>
                </c:pt>
                <c:pt idx="774">
                  <c:v>6.6315073105511393E-2</c:v>
                </c:pt>
                <c:pt idx="775">
                  <c:v>9.1734783330143801E-2</c:v>
                </c:pt>
                <c:pt idx="776">
                  <c:v>4.6117423613577402E-2</c:v>
                </c:pt>
                <c:pt idx="777">
                  <c:v>6.7786722706415004E-2</c:v>
                </c:pt>
                <c:pt idx="778">
                  <c:v>6.2248783981660998E-2</c:v>
                </c:pt>
                <c:pt idx="779">
                  <c:v>8.3470053845612097E-2</c:v>
                </c:pt>
                <c:pt idx="780">
                  <c:v>5.4462112531467599E-2</c:v>
                </c:pt>
                <c:pt idx="781">
                  <c:v>8.2857378930508804E-2</c:v>
                </c:pt>
                <c:pt idx="782">
                  <c:v>3.5677876282129699E-2</c:v>
                </c:pt>
                <c:pt idx="783">
                  <c:v>7.6027976086366703E-2</c:v>
                </c:pt>
                <c:pt idx="784">
                  <c:v>5.0194522377857598E-2</c:v>
                </c:pt>
                <c:pt idx="785">
                  <c:v>5.2827355277178599E-2</c:v>
                </c:pt>
                <c:pt idx="786">
                  <c:v>5.4148123445907699E-2</c:v>
                </c:pt>
                <c:pt idx="787">
                  <c:v>7.5861983343899306E-2</c:v>
                </c:pt>
                <c:pt idx="788">
                  <c:v>5.8830027463228698E-2</c:v>
                </c:pt>
                <c:pt idx="789">
                  <c:v>7.8811548957135297E-2</c:v>
                </c:pt>
                <c:pt idx="790">
                  <c:v>8.9530614869867201E-2</c:v>
                </c:pt>
                <c:pt idx="791">
                  <c:v>8.2306182973707703E-2</c:v>
                </c:pt>
                <c:pt idx="792">
                  <c:v>7.0807302581426299E-2</c:v>
                </c:pt>
                <c:pt idx="793">
                  <c:v>8.3666353651226197E-2</c:v>
                </c:pt>
                <c:pt idx="794">
                  <c:v>7.6499730799748894E-2</c:v>
                </c:pt>
                <c:pt idx="795">
                  <c:v>7.9473501647453496E-2</c:v>
                </c:pt>
                <c:pt idx="796">
                  <c:v>7.55070794182882E-2</c:v>
                </c:pt>
                <c:pt idx="797">
                  <c:v>6.0834928252859397E-2</c:v>
                </c:pt>
                <c:pt idx="798">
                  <c:v>7.7370765260940402E-2</c:v>
                </c:pt>
                <c:pt idx="799">
                  <c:v>7.3544800826234796E-2</c:v>
                </c:pt>
                <c:pt idx="800">
                  <c:v>8.4770733904627402E-2</c:v>
                </c:pt>
                <c:pt idx="801">
                  <c:v>5.6364886015033401E-2</c:v>
                </c:pt>
                <c:pt idx="802">
                  <c:v>7.3200425230306995E-2</c:v>
                </c:pt>
                <c:pt idx="803">
                  <c:v>0.11320158012659599</c:v>
                </c:pt>
                <c:pt idx="804">
                  <c:v>3.2638776559523699E-2</c:v>
                </c:pt>
                <c:pt idx="805">
                  <c:v>6.0704709079881403E-2</c:v>
                </c:pt>
                <c:pt idx="806">
                  <c:v>5.6381937620802597E-2</c:v>
                </c:pt>
                <c:pt idx="807">
                  <c:v>5.16771693694952E-2</c:v>
                </c:pt>
                <c:pt idx="808">
                  <c:v>4.1333809411464702E-2</c:v>
                </c:pt>
                <c:pt idx="809">
                  <c:v>0.139024400842826</c:v>
                </c:pt>
                <c:pt idx="810">
                  <c:v>0.141055361598587</c:v>
                </c:pt>
                <c:pt idx="811">
                  <c:v>6.7435892490154498E-2</c:v>
                </c:pt>
                <c:pt idx="812">
                  <c:v>4.2544493350377001E-2</c:v>
                </c:pt>
                <c:pt idx="813">
                  <c:v>9.2794123459157302E-2</c:v>
                </c:pt>
                <c:pt idx="814">
                  <c:v>6.5489708284621195E-2</c:v>
                </c:pt>
                <c:pt idx="815">
                  <c:v>4.2605956327552E-2</c:v>
                </c:pt>
                <c:pt idx="816">
                  <c:v>5.95818450993486E-2</c:v>
                </c:pt>
                <c:pt idx="817">
                  <c:v>0.13417935743690601</c:v>
                </c:pt>
                <c:pt idx="818">
                  <c:v>9.2030442194301301E-2</c:v>
                </c:pt>
                <c:pt idx="819">
                  <c:v>0.101388476808457</c:v>
                </c:pt>
                <c:pt idx="820">
                  <c:v>4.92328663773988E-2</c:v>
                </c:pt>
                <c:pt idx="821">
                  <c:v>5.6455438402142601E-2</c:v>
                </c:pt>
                <c:pt idx="822">
                  <c:v>5.3115192209777097E-2</c:v>
                </c:pt>
                <c:pt idx="823">
                  <c:v>7.0192852033396994E-2</c:v>
                </c:pt>
                <c:pt idx="824">
                  <c:v>6.5597474548624204E-2</c:v>
                </c:pt>
                <c:pt idx="825">
                  <c:v>7.8776876146942704E-2</c:v>
                </c:pt>
                <c:pt idx="826">
                  <c:v>4.6334383768029903E-2</c:v>
                </c:pt>
                <c:pt idx="827">
                  <c:v>8.83711284936467E-2</c:v>
                </c:pt>
                <c:pt idx="828">
                  <c:v>5.0932841399321402E-2</c:v>
                </c:pt>
                <c:pt idx="829">
                  <c:v>8.5180924970944996E-2</c:v>
                </c:pt>
                <c:pt idx="830">
                  <c:v>6.5103106094605998E-2</c:v>
                </c:pt>
                <c:pt idx="831">
                  <c:v>0.118271899745355</c:v>
                </c:pt>
                <c:pt idx="832">
                  <c:v>7.2782897950687403E-2</c:v>
                </c:pt>
                <c:pt idx="833">
                  <c:v>0.114269835845172</c:v>
                </c:pt>
                <c:pt idx="834">
                  <c:v>6.5062131087429004E-2</c:v>
                </c:pt>
                <c:pt idx="835">
                  <c:v>0.12773820881561601</c:v>
                </c:pt>
                <c:pt idx="836">
                  <c:v>8.0761905891591296E-2</c:v>
                </c:pt>
                <c:pt idx="837">
                  <c:v>6.3857391449939904E-2</c:v>
                </c:pt>
                <c:pt idx="838">
                  <c:v>4.0996760631012E-2</c:v>
                </c:pt>
                <c:pt idx="839">
                  <c:v>6.1250086530377897E-2</c:v>
                </c:pt>
                <c:pt idx="840">
                  <c:v>7.5832336059274599E-2</c:v>
                </c:pt>
                <c:pt idx="841">
                  <c:v>4.3176628430345698E-2</c:v>
                </c:pt>
                <c:pt idx="842">
                  <c:v>5.9697268205541602E-2</c:v>
                </c:pt>
                <c:pt idx="843">
                  <c:v>3.5873791609489197E-2</c:v>
                </c:pt>
                <c:pt idx="844">
                  <c:v>5.9523576146713698E-2</c:v>
                </c:pt>
                <c:pt idx="845">
                  <c:v>0.110332890239963</c:v>
                </c:pt>
                <c:pt idx="846">
                  <c:v>6.6962816178202197E-2</c:v>
                </c:pt>
                <c:pt idx="847">
                  <c:v>7.3410158872286593E-2</c:v>
                </c:pt>
                <c:pt idx="848">
                  <c:v>3.98224798663682E-2</c:v>
                </c:pt>
                <c:pt idx="849">
                  <c:v>5.8044858208195001E-2</c:v>
                </c:pt>
                <c:pt idx="850">
                  <c:v>0.10483896276631099</c:v>
                </c:pt>
                <c:pt idx="851">
                  <c:v>3.2417458473123398E-2</c:v>
                </c:pt>
                <c:pt idx="852">
                  <c:v>5.86628243967399E-2</c:v>
                </c:pt>
                <c:pt idx="853">
                  <c:v>5.4008014665820801E-2</c:v>
                </c:pt>
                <c:pt idx="854">
                  <c:v>6.0761811509359297E-2</c:v>
                </c:pt>
                <c:pt idx="855">
                  <c:v>5.3552681558037801E-2</c:v>
                </c:pt>
                <c:pt idx="856">
                  <c:v>7.8253963990263603E-2</c:v>
                </c:pt>
                <c:pt idx="857">
                  <c:v>4.4790324061209703E-2</c:v>
                </c:pt>
                <c:pt idx="858">
                  <c:v>5.7011063560188799E-2</c:v>
                </c:pt>
                <c:pt idx="859">
                  <c:v>6.1654871364161097E-2</c:v>
                </c:pt>
                <c:pt idx="860">
                  <c:v>5.7576724552795E-2</c:v>
                </c:pt>
                <c:pt idx="861">
                  <c:v>5.7806801021673099E-2</c:v>
                </c:pt>
                <c:pt idx="862">
                  <c:v>4.5229768842899497E-2</c:v>
                </c:pt>
                <c:pt idx="863">
                  <c:v>0.15301980180355401</c:v>
                </c:pt>
                <c:pt idx="864">
                  <c:v>0.119916254266977</c:v>
                </c:pt>
                <c:pt idx="865">
                  <c:v>7.4633871974536595E-2</c:v>
                </c:pt>
                <c:pt idx="866">
                  <c:v>0.202995800068202</c:v>
                </c:pt>
                <c:pt idx="867">
                  <c:v>9.9102162587547199E-2</c:v>
                </c:pt>
                <c:pt idx="868">
                  <c:v>4.4582127863978901E-2</c:v>
                </c:pt>
                <c:pt idx="869">
                  <c:v>9.8760472744898201E-2</c:v>
                </c:pt>
                <c:pt idx="870">
                  <c:v>0.13411954763591699</c:v>
                </c:pt>
                <c:pt idx="871">
                  <c:v>7.7206667406409205E-2</c:v>
                </c:pt>
                <c:pt idx="872">
                  <c:v>0.109781157180179</c:v>
                </c:pt>
                <c:pt idx="873">
                  <c:v>4.2929931799041303E-2</c:v>
                </c:pt>
                <c:pt idx="874">
                  <c:v>7.32862312782884E-2</c:v>
                </c:pt>
                <c:pt idx="875">
                  <c:v>0.14141698596761401</c:v>
                </c:pt>
                <c:pt idx="876">
                  <c:v>6.2293997753804703E-2</c:v>
                </c:pt>
                <c:pt idx="877">
                  <c:v>7.0976480186139196E-2</c:v>
                </c:pt>
                <c:pt idx="878">
                  <c:v>6.2259525856935997E-2</c:v>
                </c:pt>
                <c:pt idx="879">
                  <c:v>5.1249793788487798E-2</c:v>
                </c:pt>
                <c:pt idx="880">
                  <c:v>6.4268954459083594E-2</c:v>
                </c:pt>
                <c:pt idx="881">
                  <c:v>0.10526962478570399</c:v>
                </c:pt>
                <c:pt idx="882">
                  <c:v>3.78270457924961E-2</c:v>
                </c:pt>
                <c:pt idx="883">
                  <c:v>6.0908922755639E-2</c:v>
                </c:pt>
                <c:pt idx="884">
                  <c:v>0.10150939163080901</c:v>
                </c:pt>
                <c:pt idx="885">
                  <c:v>0.104143603874367</c:v>
                </c:pt>
                <c:pt idx="886">
                  <c:v>5.8071609405723798E-2</c:v>
                </c:pt>
                <c:pt idx="887">
                  <c:v>0.11446572261836099</c:v>
                </c:pt>
                <c:pt idx="888">
                  <c:v>0.115308000374285</c:v>
                </c:pt>
                <c:pt idx="889">
                  <c:v>0.103398098330947</c:v>
                </c:pt>
                <c:pt idx="890">
                  <c:v>0.110714414349048</c:v>
                </c:pt>
                <c:pt idx="891">
                  <c:v>9.93769150255739E-2</c:v>
                </c:pt>
                <c:pt idx="892">
                  <c:v>0.12685591640021701</c:v>
                </c:pt>
                <c:pt idx="893">
                  <c:v>0.12928192719578499</c:v>
                </c:pt>
                <c:pt idx="894">
                  <c:v>8.2438095214974E-2</c:v>
                </c:pt>
                <c:pt idx="895">
                  <c:v>4.7976164255686002E-2</c:v>
                </c:pt>
                <c:pt idx="896">
                  <c:v>0.10297246980618199</c:v>
                </c:pt>
                <c:pt idx="897">
                  <c:v>7.3435167863415807E-2</c:v>
                </c:pt>
                <c:pt idx="898">
                  <c:v>4.3794019911313299E-2</c:v>
                </c:pt>
                <c:pt idx="899">
                  <c:v>9.1961546096200303E-2</c:v>
                </c:pt>
                <c:pt idx="900">
                  <c:v>6.9732053733233504E-2</c:v>
                </c:pt>
                <c:pt idx="901">
                  <c:v>9.7622635323370802E-2</c:v>
                </c:pt>
                <c:pt idx="902">
                  <c:v>9.1727659044487306E-2</c:v>
                </c:pt>
                <c:pt idx="903">
                  <c:v>0.10726656016601099</c:v>
                </c:pt>
                <c:pt idx="904">
                  <c:v>0.14831968001711099</c:v>
                </c:pt>
                <c:pt idx="905">
                  <c:v>0.10221543944728</c:v>
                </c:pt>
                <c:pt idx="906">
                  <c:v>8.323676036687E-2</c:v>
                </c:pt>
                <c:pt idx="907">
                  <c:v>0.11216200828047</c:v>
                </c:pt>
                <c:pt idx="908">
                  <c:v>6.0584542344718703E-2</c:v>
                </c:pt>
                <c:pt idx="909">
                  <c:v>0.104654039598163</c:v>
                </c:pt>
                <c:pt idx="910">
                  <c:v>0.102699299591582</c:v>
                </c:pt>
                <c:pt idx="911">
                  <c:v>7.5432458998480098E-2</c:v>
                </c:pt>
                <c:pt idx="912">
                  <c:v>0.13662741445138399</c:v>
                </c:pt>
                <c:pt idx="913">
                  <c:v>9.5133334676399506E-2</c:v>
                </c:pt>
                <c:pt idx="914">
                  <c:v>0.10838468639315101</c:v>
                </c:pt>
                <c:pt idx="915">
                  <c:v>0.123160657695509</c:v>
                </c:pt>
                <c:pt idx="916">
                  <c:v>7.5777905269726997E-2</c:v>
                </c:pt>
                <c:pt idx="917">
                  <c:v>0.110375082403308</c:v>
                </c:pt>
                <c:pt idx="918">
                  <c:v>6.0271980189864599E-2</c:v>
                </c:pt>
                <c:pt idx="919">
                  <c:v>7.4173206012636106E-2</c:v>
                </c:pt>
                <c:pt idx="920">
                  <c:v>0.19252783305225801</c:v>
                </c:pt>
                <c:pt idx="921">
                  <c:v>0.100618644932377</c:v>
                </c:pt>
                <c:pt idx="922">
                  <c:v>6.1987118825601498E-2</c:v>
                </c:pt>
                <c:pt idx="923">
                  <c:v>8.2220637975845307E-2</c:v>
                </c:pt>
                <c:pt idx="924">
                  <c:v>4.24187780346423E-2</c:v>
                </c:pt>
                <c:pt idx="925">
                  <c:v>4.9097612317785803E-2</c:v>
                </c:pt>
                <c:pt idx="926">
                  <c:v>0.19852143816755599</c:v>
                </c:pt>
                <c:pt idx="927">
                  <c:v>0.110284145628358</c:v>
                </c:pt>
                <c:pt idx="928">
                  <c:v>0.186939210789448</c:v>
                </c:pt>
                <c:pt idx="929">
                  <c:v>0.15137187714855799</c:v>
                </c:pt>
                <c:pt idx="930">
                  <c:v>8.5790910867362194E-2</c:v>
                </c:pt>
                <c:pt idx="931">
                  <c:v>0.19314766959783999</c:v>
                </c:pt>
                <c:pt idx="932">
                  <c:v>9.1472680594168396E-2</c:v>
                </c:pt>
                <c:pt idx="933">
                  <c:v>7.8209839211736507E-2</c:v>
                </c:pt>
                <c:pt idx="934">
                  <c:v>5.70888037230236E-2</c:v>
                </c:pt>
                <c:pt idx="935">
                  <c:v>5.6156023623994501E-2</c:v>
                </c:pt>
                <c:pt idx="936">
                  <c:v>9.1002987727947904E-2</c:v>
                </c:pt>
                <c:pt idx="937">
                  <c:v>0.10451609477533</c:v>
                </c:pt>
                <c:pt idx="938">
                  <c:v>5.2025684252341803E-2</c:v>
                </c:pt>
                <c:pt idx="939">
                  <c:v>0.108305308679347</c:v>
                </c:pt>
                <c:pt idx="940">
                  <c:v>7.1731709312001901E-2</c:v>
                </c:pt>
                <c:pt idx="941">
                  <c:v>0.14063764638111401</c:v>
                </c:pt>
                <c:pt idx="942">
                  <c:v>0.12060831534604501</c:v>
                </c:pt>
                <c:pt idx="943">
                  <c:v>0.100457716253384</c:v>
                </c:pt>
                <c:pt idx="944">
                  <c:v>0.124590562009419</c:v>
                </c:pt>
                <c:pt idx="945">
                  <c:v>4.8060079857942403E-2</c:v>
                </c:pt>
                <c:pt idx="946">
                  <c:v>7.3969031002031296E-2</c:v>
                </c:pt>
                <c:pt idx="947">
                  <c:v>0.104120400959968</c:v>
                </c:pt>
                <c:pt idx="948">
                  <c:v>8.1513320843979997E-2</c:v>
                </c:pt>
                <c:pt idx="949">
                  <c:v>0.10974983353170201</c:v>
                </c:pt>
                <c:pt idx="950">
                  <c:v>0.12611668640950499</c:v>
                </c:pt>
                <c:pt idx="951">
                  <c:v>5.98972444781464E-2</c:v>
                </c:pt>
                <c:pt idx="952">
                  <c:v>5.8971507784235697E-2</c:v>
                </c:pt>
                <c:pt idx="953">
                  <c:v>5.00152899970824E-2</c:v>
                </c:pt>
                <c:pt idx="954">
                  <c:v>0.118290740146514</c:v>
                </c:pt>
                <c:pt idx="955">
                  <c:v>6.2467775741389002E-2</c:v>
                </c:pt>
                <c:pt idx="956">
                  <c:v>4.9753890851271403E-2</c:v>
                </c:pt>
                <c:pt idx="957">
                  <c:v>5.5854315266292802E-2</c:v>
                </c:pt>
                <c:pt idx="958">
                  <c:v>7.4576323695944899E-2</c:v>
                </c:pt>
                <c:pt idx="959">
                  <c:v>5.7442151059783203E-2</c:v>
                </c:pt>
                <c:pt idx="960">
                  <c:v>5.7348713164256999E-2</c:v>
                </c:pt>
                <c:pt idx="961">
                  <c:v>4.9411340481492698E-2</c:v>
                </c:pt>
                <c:pt idx="962">
                  <c:v>0.15277960648049599</c:v>
                </c:pt>
                <c:pt idx="963">
                  <c:v>5.8439838817645397E-2</c:v>
                </c:pt>
                <c:pt idx="964">
                  <c:v>5.4353718905770301E-2</c:v>
                </c:pt>
                <c:pt idx="965">
                  <c:v>0.13735391015399301</c:v>
                </c:pt>
                <c:pt idx="966">
                  <c:v>7.0996098596017798E-2</c:v>
                </c:pt>
                <c:pt idx="967">
                  <c:v>6.4390570709489406E-2</c:v>
                </c:pt>
                <c:pt idx="968">
                  <c:v>4.5294543446899503E-2</c:v>
                </c:pt>
                <c:pt idx="969">
                  <c:v>4.9930532497994298E-2</c:v>
                </c:pt>
                <c:pt idx="970">
                  <c:v>7.5779499202482503E-2</c:v>
                </c:pt>
                <c:pt idx="971">
                  <c:v>5.2730570376207098E-2</c:v>
                </c:pt>
                <c:pt idx="972">
                  <c:v>5.5946475188811497E-2</c:v>
                </c:pt>
                <c:pt idx="973">
                  <c:v>6.9314546020722206E-2</c:v>
                </c:pt>
                <c:pt idx="974">
                  <c:v>4.96792195340406E-2</c:v>
                </c:pt>
                <c:pt idx="975">
                  <c:v>4.4693638975250298E-2</c:v>
                </c:pt>
                <c:pt idx="976">
                  <c:v>8.4496685945210204E-2</c:v>
                </c:pt>
                <c:pt idx="977">
                  <c:v>5.4199379328580197E-2</c:v>
                </c:pt>
                <c:pt idx="978">
                  <c:v>5.7134955688273398E-2</c:v>
                </c:pt>
                <c:pt idx="979">
                  <c:v>5.9325766804432099E-2</c:v>
                </c:pt>
                <c:pt idx="980">
                  <c:v>4.7205672082080902E-2</c:v>
                </c:pt>
                <c:pt idx="981">
                  <c:v>5.77374230047926E-2</c:v>
                </c:pt>
                <c:pt idx="982">
                  <c:v>7.4468206115895594E-2</c:v>
                </c:pt>
                <c:pt idx="983">
                  <c:v>8.51476920232319E-2</c:v>
                </c:pt>
                <c:pt idx="984">
                  <c:v>5.9209389002408699E-2</c:v>
                </c:pt>
                <c:pt idx="985">
                  <c:v>4.7004941364978597E-2</c:v>
                </c:pt>
                <c:pt idx="986">
                  <c:v>7.3200889988040904E-2</c:v>
                </c:pt>
                <c:pt idx="987">
                  <c:v>7.9874220591767797E-2</c:v>
                </c:pt>
                <c:pt idx="988">
                  <c:v>6.6925288501056598E-2</c:v>
                </c:pt>
                <c:pt idx="989">
                  <c:v>6.8987824434776898E-2</c:v>
                </c:pt>
                <c:pt idx="990">
                  <c:v>5.5667368491057502E-2</c:v>
                </c:pt>
                <c:pt idx="991">
                  <c:v>5.96062424167106E-2</c:v>
                </c:pt>
                <c:pt idx="992">
                  <c:v>4.56936994457149E-2</c:v>
                </c:pt>
                <c:pt idx="993">
                  <c:v>0.15677251269456199</c:v>
                </c:pt>
                <c:pt idx="994">
                  <c:v>5.1231576449719402E-2</c:v>
                </c:pt>
                <c:pt idx="995">
                  <c:v>4.9330200674551003E-2</c:v>
                </c:pt>
                <c:pt idx="996">
                  <c:v>7.6039823767122705E-2</c:v>
                </c:pt>
                <c:pt idx="997">
                  <c:v>5.0131976129071998E-2</c:v>
                </c:pt>
                <c:pt idx="998">
                  <c:v>6.9616614334876897E-2</c:v>
                </c:pt>
                <c:pt idx="999">
                  <c:v>6.0374808294929798E-2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max val="0.35000000000000003"/>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9.0258000108780406E-2</c:v>
                </c:pt>
                <c:pt idx="1">
                  <c:v>5.0831633015501997E-2</c:v>
                </c:pt>
                <c:pt idx="2">
                  <c:v>3.9912708076819098E-2</c:v>
                </c:pt>
                <c:pt idx="3">
                  <c:v>9.2972460622445102E-2</c:v>
                </c:pt>
                <c:pt idx="4">
                  <c:v>0.11994414658220801</c:v>
                </c:pt>
                <c:pt idx="5">
                  <c:v>0.103705496298842</c:v>
                </c:pt>
                <c:pt idx="6">
                  <c:v>0.157254023286132</c:v>
                </c:pt>
                <c:pt idx="7">
                  <c:v>4.5601369863470097E-2</c:v>
                </c:pt>
                <c:pt idx="8">
                  <c:v>5.2781694940813598E-2</c:v>
                </c:pt>
                <c:pt idx="9">
                  <c:v>7.3184675028184196E-2</c:v>
                </c:pt>
                <c:pt idx="10">
                  <c:v>3.9994455605779598E-2</c:v>
                </c:pt>
                <c:pt idx="11">
                  <c:v>7.5118360516814794E-2</c:v>
                </c:pt>
                <c:pt idx="12">
                  <c:v>6.2905884045914698E-2</c:v>
                </c:pt>
                <c:pt idx="13">
                  <c:v>6.8944951054759895E-2</c:v>
                </c:pt>
                <c:pt idx="14">
                  <c:v>0.12753929623363899</c:v>
                </c:pt>
                <c:pt idx="15">
                  <c:v>3.1765009383062703E-2</c:v>
                </c:pt>
                <c:pt idx="16">
                  <c:v>3.4545953758588599E-2</c:v>
                </c:pt>
                <c:pt idx="17">
                  <c:v>4.5056856286837602E-2</c:v>
                </c:pt>
                <c:pt idx="18">
                  <c:v>2.7522656236010901E-2</c:v>
                </c:pt>
                <c:pt idx="19">
                  <c:v>5.0584224721068501E-2</c:v>
                </c:pt>
                <c:pt idx="20">
                  <c:v>6.17217978688296E-2</c:v>
                </c:pt>
                <c:pt idx="21">
                  <c:v>5.01868546464437E-2</c:v>
                </c:pt>
                <c:pt idx="22">
                  <c:v>6.5385128160197495E-2</c:v>
                </c:pt>
                <c:pt idx="23">
                  <c:v>4.6946248143434899E-2</c:v>
                </c:pt>
                <c:pt idx="24">
                  <c:v>4.2099696568241099E-2</c:v>
                </c:pt>
                <c:pt idx="25">
                  <c:v>6.6768732358640906E-2</c:v>
                </c:pt>
                <c:pt idx="26">
                  <c:v>0.13702307740348699</c:v>
                </c:pt>
                <c:pt idx="27">
                  <c:v>6.6220194128703905E-2</c:v>
                </c:pt>
                <c:pt idx="28">
                  <c:v>0.121453571518527</c:v>
                </c:pt>
                <c:pt idx="29">
                  <c:v>8.2689636678967296E-2</c:v>
                </c:pt>
                <c:pt idx="30">
                  <c:v>4.2514430292226998E-2</c:v>
                </c:pt>
                <c:pt idx="31">
                  <c:v>5.41105155275724E-2</c:v>
                </c:pt>
                <c:pt idx="32">
                  <c:v>6.5049902049314004E-2</c:v>
                </c:pt>
                <c:pt idx="33">
                  <c:v>8.6743636013333694E-2</c:v>
                </c:pt>
                <c:pt idx="34">
                  <c:v>5.50558616277275E-2</c:v>
                </c:pt>
                <c:pt idx="35">
                  <c:v>3.7447532618042297E-2</c:v>
                </c:pt>
                <c:pt idx="36">
                  <c:v>6.2107686747301702E-2</c:v>
                </c:pt>
                <c:pt idx="37">
                  <c:v>5.6729804569723E-2</c:v>
                </c:pt>
                <c:pt idx="38">
                  <c:v>6.9549069518055298E-2</c:v>
                </c:pt>
                <c:pt idx="39">
                  <c:v>6.1370518887582902E-2</c:v>
                </c:pt>
                <c:pt idx="40">
                  <c:v>9.0134064348664597E-2</c:v>
                </c:pt>
                <c:pt idx="41">
                  <c:v>7.1999404104118606E-2</c:v>
                </c:pt>
                <c:pt idx="42">
                  <c:v>4.0294085600018299E-2</c:v>
                </c:pt>
                <c:pt idx="43">
                  <c:v>4.7130841649782602E-2</c:v>
                </c:pt>
                <c:pt idx="44">
                  <c:v>4.9301105079578203E-2</c:v>
                </c:pt>
                <c:pt idx="45">
                  <c:v>4.8011727108399002E-2</c:v>
                </c:pt>
                <c:pt idx="46">
                  <c:v>8.3291689279660103E-2</c:v>
                </c:pt>
                <c:pt idx="47">
                  <c:v>5.9395732850741401E-2</c:v>
                </c:pt>
                <c:pt idx="48">
                  <c:v>0.125917755873798</c:v>
                </c:pt>
                <c:pt idx="49">
                  <c:v>9.0299356688302093E-2</c:v>
                </c:pt>
                <c:pt idx="50">
                  <c:v>0.114381570141437</c:v>
                </c:pt>
                <c:pt idx="51">
                  <c:v>8.4322331475124301E-2</c:v>
                </c:pt>
                <c:pt idx="52">
                  <c:v>7.7264084516658504E-2</c:v>
                </c:pt>
                <c:pt idx="53">
                  <c:v>5.90502371433521E-2</c:v>
                </c:pt>
                <c:pt idx="54">
                  <c:v>9.2510272211649994E-2</c:v>
                </c:pt>
                <c:pt idx="55">
                  <c:v>9.9850127575824302E-2</c:v>
                </c:pt>
                <c:pt idx="56">
                  <c:v>6.9466210351934204E-2</c:v>
                </c:pt>
                <c:pt idx="57">
                  <c:v>0.144478072396521</c:v>
                </c:pt>
                <c:pt idx="58">
                  <c:v>7.3939869784576201E-2</c:v>
                </c:pt>
                <c:pt idx="59">
                  <c:v>4.3255625853035801E-2</c:v>
                </c:pt>
                <c:pt idx="60">
                  <c:v>0.112101901646929</c:v>
                </c:pt>
                <c:pt idx="61">
                  <c:v>9.7131897130492403E-2</c:v>
                </c:pt>
                <c:pt idx="62">
                  <c:v>5.2846216703681802E-2</c:v>
                </c:pt>
                <c:pt idx="63">
                  <c:v>6.8479902523206404E-2</c:v>
                </c:pt>
                <c:pt idx="64">
                  <c:v>0.104090421098852</c:v>
                </c:pt>
                <c:pt idx="65">
                  <c:v>0.11325495328753001</c:v>
                </c:pt>
                <c:pt idx="66">
                  <c:v>0.10117317152345</c:v>
                </c:pt>
                <c:pt idx="67">
                  <c:v>8.8439270941794101E-2</c:v>
                </c:pt>
                <c:pt idx="68">
                  <c:v>0.136871150643884</c:v>
                </c:pt>
                <c:pt idx="69">
                  <c:v>7.8336753654598204E-2</c:v>
                </c:pt>
                <c:pt idx="70">
                  <c:v>7.2670955178293001E-2</c:v>
                </c:pt>
                <c:pt idx="71">
                  <c:v>0.12921476477931301</c:v>
                </c:pt>
                <c:pt idx="72">
                  <c:v>6.4540401506714196E-2</c:v>
                </c:pt>
                <c:pt idx="73">
                  <c:v>5.5115745908593201E-2</c:v>
                </c:pt>
                <c:pt idx="74">
                  <c:v>0.121725314822608</c:v>
                </c:pt>
                <c:pt idx="75">
                  <c:v>6.8100789867434994E-2</c:v>
                </c:pt>
                <c:pt idx="76">
                  <c:v>9.0466440302958903E-2</c:v>
                </c:pt>
                <c:pt idx="77">
                  <c:v>6.6953955981935195E-2</c:v>
                </c:pt>
                <c:pt idx="78">
                  <c:v>0.108537531456908</c:v>
                </c:pt>
                <c:pt idx="79">
                  <c:v>8.0396837586565906E-2</c:v>
                </c:pt>
                <c:pt idx="80">
                  <c:v>7.9699977708160299E-2</c:v>
                </c:pt>
                <c:pt idx="81">
                  <c:v>8.9092175027858503E-2</c:v>
                </c:pt>
                <c:pt idx="82">
                  <c:v>4.1408385475484803E-2</c:v>
                </c:pt>
                <c:pt idx="83">
                  <c:v>6.5856661278660994E-2</c:v>
                </c:pt>
                <c:pt idx="84">
                  <c:v>6.4118485799699601E-2</c:v>
                </c:pt>
                <c:pt idx="85">
                  <c:v>5.5288249907720098E-2</c:v>
                </c:pt>
                <c:pt idx="86">
                  <c:v>8.1204233457352601E-2</c:v>
                </c:pt>
                <c:pt idx="87">
                  <c:v>5.8688324520628103E-2</c:v>
                </c:pt>
                <c:pt idx="88">
                  <c:v>5.77005525295025E-2</c:v>
                </c:pt>
                <c:pt idx="89">
                  <c:v>7.3702721421807005E-2</c:v>
                </c:pt>
                <c:pt idx="90">
                  <c:v>6.5621967155506999E-2</c:v>
                </c:pt>
                <c:pt idx="91">
                  <c:v>3.7442046924315499E-2</c:v>
                </c:pt>
                <c:pt idx="92">
                  <c:v>6.8837980203558399E-2</c:v>
                </c:pt>
                <c:pt idx="93">
                  <c:v>6.3659474035076102E-2</c:v>
                </c:pt>
                <c:pt idx="94">
                  <c:v>3.9254296860856901E-2</c:v>
                </c:pt>
                <c:pt idx="95">
                  <c:v>3.9239636905899003E-2</c:v>
                </c:pt>
                <c:pt idx="96">
                  <c:v>7.77205303192533E-2</c:v>
                </c:pt>
                <c:pt idx="97">
                  <c:v>6.8519230091346695E-2</c:v>
                </c:pt>
                <c:pt idx="98">
                  <c:v>8.8660807072136305E-2</c:v>
                </c:pt>
                <c:pt idx="99">
                  <c:v>9.1417539641665102E-2</c:v>
                </c:pt>
                <c:pt idx="100">
                  <c:v>5.7297941541795801E-2</c:v>
                </c:pt>
                <c:pt idx="101">
                  <c:v>0.13085379551114601</c:v>
                </c:pt>
                <c:pt idx="102">
                  <c:v>4.1300971992087397E-2</c:v>
                </c:pt>
                <c:pt idx="103">
                  <c:v>9.4511399778177102E-2</c:v>
                </c:pt>
                <c:pt idx="104">
                  <c:v>3.8564390827977503E-2</c:v>
                </c:pt>
                <c:pt idx="105">
                  <c:v>4.9520821202778398E-2</c:v>
                </c:pt>
                <c:pt idx="106">
                  <c:v>3.98006684278807E-2</c:v>
                </c:pt>
                <c:pt idx="107">
                  <c:v>6.7827773948183803E-2</c:v>
                </c:pt>
                <c:pt idx="108">
                  <c:v>4.84560946445311E-2</c:v>
                </c:pt>
                <c:pt idx="109">
                  <c:v>6.2922502746200301E-2</c:v>
                </c:pt>
                <c:pt idx="110">
                  <c:v>5.1564210883253601E-2</c:v>
                </c:pt>
                <c:pt idx="111">
                  <c:v>4.5132894313858599E-2</c:v>
                </c:pt>
                <c:pt idx="112">
                  <c:v>4.9248936481952298E-2</c:v>
                </c:pt>
                <c:pt idx="113">
                  <c:v>6.0057683124304199E-2</c:v>
                </c:pt>
                <c:pt idx="114">
                  <c:v>0.124508149260025</c:v>
                </c:pt>
                <c:pt idx="115">
                  <c:v>0.14223181619165201</c:v>
                </c:pt>
                <c:pt idx="116">
                  <c:v>6.1304851051986499E-2</c:v>
                </c:pt>
                <c:pt idx="117">
                  <c:v>0.13911413779776999</c:v>
                </c:pt>
                <c:pt idx="118">
                  <c:v>0.114313680470642</c:v>
                </c:pt>
                <c:pt idx="119">
                  <c:v>0.129496354312051</c:v>
                </c:pt>
                <c:pt idx="120">
                  <c:v>3.02335447161808E-2</c:v>
                </c:pt>
                <c:pt idx="121">
                  <c:v>5.0758587860836597E-2</c:v>
                </c:pt>
                <c:pt idx="122">
                  <c:v>9.7530417885723697E-2</c:v>
                </c:pt>
                <c:pt idx="123">
                  <c:v>5.1053171989015302E-2</c:v>
                </c:pt>
                <c:pt idx="124">
                  <c:v>7.1063510095978805E-2</c:v>
                </c:pt>
                <c:pt idx="125">
                  <c:v>8.8420021315944203E-2</c:v>
                </c:pt>
                <c:pt idx="126">
                  <c:v>0.13105547534843001</c:v>
                </c:pt>
                <c:pt idx="127">
                  <c:v>0.101972899616303</c:v>
                </c:pt>
                <c:pt idx="128">
                  <c:v>9.2571337623925901E-2</c:v>
                </c:pt>
                <c:pt idx="129">
                  <c:v>4.31951527294459E-2</c:v>
                </c:pt>
                <c:pt idx="130">
                  <c:v>6.7475250327505606E-2</c:v>
                </c:pt>
                <c:pt idx="131">
                  <c:v>5.2295493885065998E-2</c:v>
                </c:pt>
                <c:pt idx="132">
                  <c:v>8.6876715866477605E-2</c:v>
                </c:pt>
                <c:pt idx="133">
                  <c:v>7.8153494483094998E-2</c:v>
                </c:pt>
                <c:pt idx="134">
                  <c:v>6.6307018122262806E-2</c:v>
                </c:pt>
                <c:pt idx="135">
                  <c:v>0.150381272464645</c:v>
                </c:pt>
                <c:pt idx="136">
                  <c:v>0.18371862493854199</c:v>
                </c:pt>
                <c:pt idx="137">
                  <c:v>3.5669952183100102E-2</c:v>
                </c:pt>
                <c:pt idx="138">
                  <c:v>4.14729147081088E-2</c:v>
                </c:pt>
                <c:pt idx="139">
                  <c:v>5.5059198593058703E-2</c:v>
                </c:pt>
                <c:pt idx="140">
                  <c:v>8.3224438868768097E-2</c:v>
                </c:pt>
                <c:pt idx="141">
                  <c:v>4.8909460221529699E-2</c:v>
                </c:pt>
                <c:pt idx="142">
                  <c:v>4.8414695222187602E-2</c:v>
                </c:pt>
                <c:pt idx="143">
                  <c:v>4.1167227571467402E-2</c:v>
                </c:pt>
                <c:pt idx="144">
                  <c:v>9.8528272687868901E-2</c:v>
                </c:pt>
                <c:pt idx="145">
                  <c:v>0.16288131638558501</c:v>
                </c:pt>
                <c:pt idx="146">
                  <c:v>0.12919913966319599</c:v>
                </c:pt>
                <c:pt idx="147">
                  <c:v>6.4199461126037305E-2</c:v>
                </c:pt>
                <c:pt idx="148">
                  <c:v>0.101650823722484</c:v>
                </c:pt>
                <c:pt idx="149">
                  <c:v>0.13564574394678799</c:v>
                </c:pt>
                <c:pt idx="150">
                  <c:v>0.128224616233059</c:v>
                </c:pt>
                <c:pt idx="151">
                  <c:v>0.125302594100722</c:v>
                </c:pt>
                <c:pt idx="152">
                  <c:v>7.7471058994641295E-2</c:v>
                </c:pt>
                <c:pt idx="153">
                  <c:v>0.20515406492770399</c:v>
                </c:pt>
                <c:pt idx="154">
                  <c:v>5.5845057006525999E-2</c:v>
                </c:pt>
                <c:pt idx="155">
                  <c:v>0.13797642491437001</c:v>
                </c:pt>
                <c:pt idx="156">
                  <c:v>7.20992620897314E-2</c:v>
                </c:pt>
                <c:pt idx="157">
                  <c:v>0.115604013817069</c:v>
                </c:pt>
                <c:pt idx="158">
                  <c:v>7.1607215156503298E-2</c:v>
                </c:pt>
                <c:pt idx="159">
                  <c:v>6.0523537461791302E-2</c:v>
                </c:pt>
                <c:pt idx="160">
                  <c:v>7.5375825127567297E-2</c:v>
                </c:pt>
                <c:pt idx="161">
                  <c:v>9.2445626366505995E-2</c:v>
                </c:pt>
                <c:pt idx="162">
                  <c:v>0.10766614995134</c:v>
                </c:pt>
                <c:pt idx="163">
                  <c:v>5.3901673196031001E-2</c:v>
                </c:pt>
                <c:pt idx="164">
                  <c:v>0.12662562945783401</c:v>
                </c:pt>
                <c:pt idx="165">
                  <c:v>0.11227486172033201</c:v>
                </c:pt>
                <c:pt idx="166">
                  <c:v>0.120774955066384</c:v>
                </c:pt>
                <c:pt idx="167">
                  <c:v>0.10806631562432099</c:v>
                </c:pt>
                <c:pt idx="168">
                  <c:v>9.0544826514475596E-2</c:v>
                </c:pt>
                <c:pt idx="169">
                  <c:v>6.9008776606276898E-2</c:v>
                </c:pt>
                <c:pt idx="170">
                  <c:v>0.11614167987919601</c:v>
                </c:pt>
                <c:pt idx="171">
                  <c:v>0.119720258804831</c:v>
                </c:pt>
                <c:pt idx="172">
                  <c:v>7.2114360193962598E-2</c:v>
                </c:pt>
                <c:pt idx="173">
                  <c:v>9.9313980828087497E-2</c:v>
                </c:pt>
                <c:pt idx="174">
                  <c:v>0.100102496818868</c:v>
                </c:pt>
                <c:pt idx="175">
                  <c:v>6.4643204784387703E-2</c:v>
                </c:pt>
                <c:pt idx="176">
                  <c:v>8.9811647479342699E-2</c:v>
                </c:pt>
                <c:pt idx="177">
                  <c:v>6.2719867005526397E-2</c:v>
                </c:pt>
                <c:pt idx="178">
                  <c:v>8.5297736655512504E-2</c:v>
                </c:pt>
                <c:pt idx="179">
                  <c:v>8.6534631819835103E-2</c:v>
                </c:pt>
                <c:pt idx="180">
                  <c:v>7.2423791571436802E-2</c:v>
                </c:pt>
                <c:pt idx="181">
                  <c:v>6.0647098976293799E-2</c:v>
                </c:pt>
                <c:pt idx="182">
                  <c:v>9.5423763667690301E-2</c:v>
                </c:pt>
                <c:pt idx="183">
                  <c:v>6.0870986634459001E-2</c:v>
                </c:pt>
                <c:pt idx="184">
                  <c:v>6.89260671555985E-2</c:v>
                </c:pt>
                <c:pt idx="185">
                  <c:v>5.6930090259466798E-2</c:v>
                </c:pt>
                <c:pt idx="186">
                  <c:v>5.87714400101517E-2</c:v>
                </c:pt>
                <c:pt idx="187">
                  <c:v>6.2780162879086304E-2</c:v>
                </c:pt>
                <c:pt idx="188">
                  <c:v>9.7171699827896293E-2</c:v>
                </c:pt>
                <c:pt idx="189">
                  <c:v>8.6293570004414705E-2</c:v>
                </c:pt>
                <c:pt idx="190">
                  <c:v>5.6418312165182997E-2</c:v>
                </c:pt>
                <c:pt idx="191">
                  <c:v>5.3267845486370799E-2</c:v>
                </c:pt>
                <c:pt idx="192">
                  <c:v>7.5556206265118706E-2</c:v>
                </c:pt>
                <c:pt idx="193">
                  <c:v>5.6361519298042603E-2</c:v>
                </c:pt>
                <c:pt idx="194">
                  <c:v>0.124734038734992</c:v>
                </c:pt>
                <c:pt idx="195">
                  <c:v>8.9905656199988096E-2</c:v>
                </c:pt>
                <c:pt idx="196">
                  <c:v>0.11275030005306</c:v>
                </c:pt>
                <c:pt idx="197">
                  <c:v>0.122299718202174</c:v>
                </c:pt>
                <c:pt idx="198">
                  <c:v>4.4170387460803498E-2</c:v>
                </c:pt>
                <c:pt idx="199">
                  <c:v>0.129330799385208</c:v>
                </c:pt>
                <c:pt idx="200">
                  <c:v>7.85241355892074E-2</c:v>
                </c:pt>
                <c:pt idx="201">
                  <c:v>9.5266444553070706E-2</c:v>
                </c:pt>
                <c:pt idx="202">
                  <c:v>0.179358883357813</c:v>
                </c:pt>
                <c:pt idx="203">
                  <c:v>0.159708791322796</c:v>
                </c:pt>
                <c:pt idx="204">
                  <c:v>0.12948306578944299</c:v>
                </c:pt>
                <c:pt idx="205">
                  <c:v>9.4222305603475706E-2</c:v>
                </c:pt>
                <c:pt idx="206">
                  <c:v>9.2192725855571894E-2</c:v>
                </c:pt>
                <c:pt idx="207">
                  <c:v>0.10604650432823701</c:v>
                </c:pt>
                <c:pt idx="208">
                  <c:v>0.122834815947715</c:v>
                </c:pt>
                <c:pt idx="209">
                  <c:v>5.8407806060423402E-2</c:v>
                </c:pt>
                <c:pt idx="210">
                  <c:v>0.132489014178481</c:v>
                </c:pt>
                <c:pt idx="211">
                  <c:v>5.7209502559731902E-2</c:v>
                </c:pt>
                <c:pt idx="212">
                  <c:v>0.106756873507818</c:v>
                </c:pt>
                <c:pt idx="213">
                  <c:v>5.6760701501832302E-2</c:v>
                </c:pt>
                <c:pt idx="214">
                  <c:v>4.8800891984739601E-2</c:v>
                </c:pt>
                <c:pt idx="215">
                  <c:v>8.9084171323746103E-2</c:v>
                </c:pt>
                <c:pt idx="216">
                  <c:v>0.118346807074498</c:v>
                </c:pt>
                <c:pt idx="217">
                  <c:v>0.13771757225450401</c:v>
                </c:pt>
                <c:pt idx="218">
                  <c:v>8.4343176259245006E-2</c:v>
                </c:pt>
                <c:pt idx="219">
                  <c:v>9.7853955410330304E-2</c:v>
                </c:pt>
                <c:pt idx="220">
                  <c:v>5.8827009901656402E-2</c:v>
                </c:pt>
                <c:pt idx="221">
                  <c:v>5.20619036911181E-2</c:v>
                </c:pt>
                <c:pt idx="222">
                  <c:v>8.0317915950574706E-2</c:v>
                </c:pt>
                <c:pt idx="223">
                  <c:v>9.4539420084779696E-2</c:v>
                </c:pt>
                <c:pt idx="224">
                  <c:v>0.102449445997772</c:v>
                </c:pt>
                <c:pt idx="225">
                  <c:v>5.2076840465178902E-2</c:v>
                </c:pt>
                <c:pt idx="226">
                  <c:v>0.11076798243365001</c:v>
                </c:pt>
                <c:pt idx="227">
                  <c:v>8.3307977494947297E-2</c:v>
                </c:pt>
                <c:pt idx="228">
                  <c:v>0.104185267199898</c:v>
                </c:pt>
                <c:pt idx="229">
                  <c:v>0.113515136915237</c:v>
                </c:pt>
                <c:pt idx="230">
                  <c:v>0.13734278388680701</c:v>
                </c:pt>
                <c:pt idx="231">
                  <c:v>9.4875924738845097E-2</c:v>
                </c:pt>
                <c:pt idx="232">
                  <c:v>5.6430308510642499E-2</c:v>
                </c:pt>
                <c:pt idx="233">
                  <c:v>0.111864136980486</c:v>
                </c:pt>
                <c:pt idx="234">
                  <c:v>0.125984413661271</c:v>
                </c:pt>
                <c:pt idx="235">
                  <c:v>9.62742101755307E-2</c:v>
                </c:pt>
                <c:pt idx="236">
                  <c:v>7.2838794665592704E-2</c:v>
                </c:pt>
                <c:pt idx="237">
                  <c:v>0.11155131779331499</c:v>
                </c:pt>
                <c:pt idx="238">
                  <c:v>9.9169203719177895E-2</c:v>
                </c:pt>
                <c:pt idx="239">
                  <c:v>0.105835641023395</c:v>
                </c:pt>
                <c:pt idx="240">
                  <c:v>0.12869425662148201</c:v>
                </c:pt>
                <c:pt idx="241">
                  <c:v>9.3067100550570894E-2</c:v>
                </c:pt>
                <c:pt idx="242">
                  <c:v>7.10130462714091E-2</c:v>
                </c:pt>
                <c:pt idx="243">
                  <c:v>0.11156790587212299</c:v>
                </c:pt>
                <c:pt idx="244">
                  <c:v>0.14454001349819701</c:v>
                </c:pt>
                <c:pt idx="245">
                  <c:v>0.14193759063839401</c:v>
                </c:pt>
                <c:pt idx="246">
                  <c:v>0.106980034970539</c:v>
                </c:pt>
                <c:pt idx="247">
                  <c:v>9.2102098766959795E-2</c:v>
                </c:pt>
                <c:pt idx="248">
                  <c:v>0.162661212468069</c:v>
                </c:pt>
                <c:pt idx="249">
                  <c:v>0.12648796104145901</c:v>
                </c:pt>
                <c:pt idx="250">
                  <c:v>0.13029695742481101</c:v>
                </c:pt>
                <c:pt idx="251">
                  <c:v>6.9106488782114603E-2</c:v>
                </c:pt>
                <c:pt idx="252">
                  <c:v>0.112430253101844</c:v>
                </c:pt>
                <c:pt idx="253">
                  <c:v>0.21385044458798899</c:v>
                </c:pt>
                <c:pt idx="254">
                  <c:v>0.30282481040224901</c:v>
                </c:pt>
                <c:pt idx="255">
                  <c:v>6.5095021987651103E-2</c:v>
                </c:pt>
                <c:pt idx="256">
                  <c:v>0.19953685691193199</c:v>
                </c:pt>
                <c:pt idx="257">
                  <c:v>0.127298926089463</c:v>
                </c:pt>
                <c:pt idx="258">
                  <c:v>0.115490240872908</c:v>
                </c:pt>
                <c:pt idx="259">
                  <c:v>8.8426600475078193E-2</c:v>
                </c:pt>
                <c:pt idx="260">
                  <c:v>0.12414094135737901</c:v>
                </c:pt>
                <c:pt idx="261">
                  <c:v>0.11167048390677201</c:v>
                </c:pt>
                <c:pt idx="262">
                  <c:v>0.256970626625181</c:v>
                </c:pt>
                <c:pt idx="263">
                  <c:v>0.17463419202163599</c:v>
                </c:pt>
                <c:pt idx="264">
                  <c:v>0.11476180391879599</c:v>
                </c:pt>
                <c:pt idx="265">
                  <c:v>7.9518194274830603E-2</c:v>
                </c:pt>
                <c:pt idx="266">
                  <c:v>0.100575496368386</c:v>
                </c:pt>
                <c:pt idx="267">
                  <c:v>0.13349230292994699</c:v>
                </c:pt>
                <c:pt idx="268">
                  <c:v>0.26376143572728</c:v>
                </c:pt>
                <c:pt idx="269">
                  <c:v>0.136531522088125</c:v>
                </c:pt>
                <c:pt idx="270">
                  <c:v>0.150077923690842</c:v>
                </c:pt>
                <c:pt idx="271">
                  <c:v>0.125455259435415</c:v>
                </c:pt>
                <c:pt idx="272">
                  <c:v>0.279759052556735</c:v>
                </c:pt>
                <c:pt idx="273">
                  <c:v>0.131853861123814</c:v>
                </c:pt>
                <c:pt idx="274">
                  <c:v>0.10049629993191</c:v>
                </c:pt>
                <c:pt idx="275">
                  <c:v>6.4258985603299207E-2</c:v>
                </c:pt>
                <c:pt idx="276">
                  <c:v>8.3464883414712004E-2</c:v>
                </c:pt>
                <c:pt idx="277">
                  <c:v>0.117299391416691</c:v>
                </c:pt>
                <c:pt idx="278">
                  <c:v>0.227434321833235</c:v>
                </c:pt>
                <c:pt idx="279">
                  <c:v>0.23298282832150899</c:v>
                </c:pt>
                <c:pt idx="280">
                  <c:v>0.15730205900685101</c:v>
                </c:pt>
                <c:pt idx="281">
                  <c:v>7.36931744717607E-2</c:v>
                </c:pt>
                <c:pt idx="282">
                  <c:v>5.9671826663436997E-2</c:v>
                </c:pt>
                <c:pt idx="283">
                  <c:v>0.123813956368218</c:v>
                </c:pt>
                <c:pt idx="284">
                  <c:v>0.210678348120939</c:v>
                </c:pt>
                <c:pt idx="285">
                  <c:v>0.15684065677623801</c:v>
                </c:pt>
                <c:pt idx="286">
                  <c:v>5.5049018434344399E-2</c:v>
                </c:pt>
                <c:pt idx="287">
                  <c:v>0.100698698223182</c:v>
                </c:pt>
                <c:pt idx="288">
                  <c:v>0.17928141146485799</c:v>
                </c:pt>
                <c:pt idx="289">
                  <c:v>0.13670012214719501</c:v>
                </c:pt>
                <c:pt idx="290">
                  <c:v>9.2079990361597405E-2</c:v>
                </c:pt>
                <c:pt idx="291">
                  <c:v>0.11514529164019301</c:v>
                </c:pt>
                <c:pt idx="292">
                  <c:v>9.2785536754953005E-2</c:v>
                </c:pt>
                <c:pt idx="293">
                  <c:v>6.1190999051699398E-2</c:v>
                </c:pt>
                <c:pt idx="294">
                  <c:v>0.138247987347732</c:v>
                </c:pt>
                <c:pt idx="295">
                  <c:v>0.158935578717526</c:v>
                </c:pt>
                <c:pt idx="296">
                  <c:v>4.1976028091488503E-2</c:v>
                </c:pt>
                <c:pt idx="297">
                  <c:v>0.109792982114521</c:v>
                </c:pt>
                <c:pt idx="298">
                  <c:v>6.5031825444540101E-2</c:v>
                </c:pt>
                <c:pt idx="299">
                  <c:v>8.7898632946335195E-2</c:v>
                </c:pt>
                <c:pt idx="300">
                  <c:v>0.11469099992085199</c:v>
                </c:pt>
                <c:pt idx="301">
                  <c:v>0.105663562554901</c:v>
                </c:pt>
                <c:pt idx="302">
                  <c:v>0.118796357343468</c:v>
                </c:pt>
                <c:pt idx="303">
                  <c:v>0.167201523390239</c:v>
                </c:pt>
                <c:pt idx="304">
                  <c:v>7.3574040761432105E-2</c:v>
                </c:pt>
                <c:pt idx="305">
                  <c:v>9.1490476183342301E-2</c:v>
                </c:pt>
                <c:pt idx="306">
                  <c:v>0.12649914828201</c:v>
                </c:pt>
                <c:pt idx="307">
                  <c:v>9.9637000414067006E-2</c:v>
                </c:pt>
                <c:pt idx="308">
                  <c:v>0.10379988229685901</c:v>
                </c:pt>
                <c:pt idx="309">
                  <c:v>5.9551696057578103E-2</c:v>
                </c:pt>
                <c:pt idx="310">
                  <c:v>0.10176857098264599</c:v>
                </c:pt>
                <c:pt idx="311">
                  <c:v>0.19300383229916501</c:v>
                </c:pt>
                <c:pt idx="312">
                  <c:v>0.101085307868407</c:v>
                </c:pt>
                <c:pt idx="313">
                  <c:v>0.110989651887007</c:v>
                </c:pt>
                <c:pt idx="314">
                  <c:v>5.6729178933865497E-2</c:v>
                </c:pt>
                <c:pt idx="315">
                  <c:v>0.115034407480493</c:v>
                </c:pt>
                <c:pt idx="316">
                  <c:v>0.104091372330344</c:v>
                </c:pt>
                <c:pt idx="317">
                  <c:v>0.18148533352516699</c:v>
                </c:pt>
                <c:pt idx="318">
                  <c:v>8.5327240041847094E-2</c:v>
                </c:pt>
                <c:pt idx="319">
                  <c:v>0.104100088468078</c:v>
                </c:pt>
                <c:pt idx="320">
                  <c:v>7.3643555404473995E-2</c:v>
                </c:pt>
                <c:pt idx="321">
                  <c:v>8.9233073574405797E-2</c:v>
                </c:pt>
                <c:pt idx="322">
                  <c:v>6.6614029778456499E-2</c:v>
                </c:pt>
                <c:pt idx="323">
                  <c:v>4.77705829490861E-2</c:v>
                </c:pt>
                <c:pt idx="324">
                  <c:v>5.6495045627192798E-2</c:v>
                </c:pt>
                <c:pt idx="325">
                  <c:v>3.7462283940054603E-2</c:v>
                </c:pt>
                <c:pt idx="326">
                  <c:v>9.0006971491743096E-2</c:v>
                </c:pt>
                <c:pt idx="327">
                  <c:v>8.2759290617592005E-2</c:v>
                </c:pt>
                <c:pt idx="328">
                  <c:v>6.2468008665487101E-2</c:v>
                </c:pt>
                <c:pt idx="329">
                  <c:v>6.6920778464469394E-2</c:v>
                </c:pt>
                <c:pt idx="330">
                  <c:v>4.5992038588606801E-2</c:v>
                </c:pt>
                <c:pt idx="331">
                  <c:v>7.1502640338016898E-2</c:v>
                </c:pt>
                <c:pt idx="332">
                  <c:v>4.9211322444400303E-2</c:v>
                </c:pt>
                <c:pt idx="333">
                  <c:v>8.2917228982987895E-2</c:v>
                </c:pt>
                <c:pt idx="334">
                  <c:v>9.4430949724983698E-2</c:v>
                </c:pt>
                <c:pt idx="335">
                  <c:v>7.5468499034037101E-2</c:v>
                </c:pt>
                <c:pt idx="336">
                  <c:v>7.7949948286209894E-2</c:v>
                </c:pt>
                <c:pt idx="337">
                  <c:v>8.2049639998703697E-2</c:v>
                </c:pt>
                <c:pt idx="338">
                  <c:v>0.106835989909357</c:v>
                </c:pt>
                <c:pt idx="339">
                  <c:v>0.124050178317199</c:v>
                </c:pt>
                <c:pt idx="340">
                  <c:v>9.7104715827426996E-2</c:v>
                </c:pt>
                <c:pt idx="341">
                  <c:v>0.10002130717003201</c:v>
                </c:pt>
                <c:pt idx="342">
                  <c:v>6.3493084412603804E-2</c:v>
                </c:pt>
                <c:pt idx="343">
                  <c:v>0.101643427565241</c:v>
                </c:pt>
                <c:pt idx="344">
                  <c:v>0.10139718368221699</c:v>
                </c:pt>
                <c:pt idx="345">
                  <c:v>7.7317348550721504E-2</c:v>
                </c:pt>
                <c:pt idx="346">
                  <c:v>0.114670420135568</c:v>
                </c:pt>
                <c:pt idx="347">
                  <c:v>0.107516497502672</c:v>
                </c:pt>
                <c:pt idx="348">
                  <c:v>0.104926969150038</c:v>
                </c:pt>
                <c:pt idx="349">
                  <c:v>0.10321244397073499</c:v>
                </c:pt>
                <c:pt idx="350">
                  <c:v>6.7953591695732493E-2</c:v>
                </c:pt>
                <c:pt idx="351">
                  <c:v>8.1474425382142099E-2</c:v>
                </c:pt>
                <c:pt idx="352">
                  <c:v>8.3286818143740796E-2</c:v>
                </c:pt>
                <c:pt idx="353">
                  <c:v>6.4438304962357404E-2</c:v>
                </c:pt>
                <c:pt idx="354">
                  <c:v>0.149430736321155</c:v>
                </c:pt>
                <c:pt idx="355">
                  <c:v>0.115450864247356</c:v>
                </c:pt>
                <c:pt idx="356">
                  <c:v>0.115450864247356</c:v>
                </c:pt>
                <c:pt idx="357">
                  <c:v>0.10594101664760799</c:v>
                </c:pt>
                <c:pt idx="358">
                  <c:v>5.2101234919686601E-2</c:v>
                </c:pt>
                <c:pt idx="359">
                  <c:v>0.10383774571257701</c:v>
                </c:pt>
                <c:pt idx="360">
                  <c:v>0.12916125283381699</c:v>
                </c:pt>
                <c:pt idx="361">
                  <c:v>8.9694710117552007E-2</c:v>
                </c:pt>
                <c:pt idx="362">
                  <c:v>7.9886668290484394E-2</c:v>
                </c:pt>
                <c:pt idx="363">
                  <c:v>5.7653604712868997E-2</c:v>
                </c:pt>
                <c:pt idx="364">
                  <c:v>6.5846543559771195E-2</c:v>
                </c:pt>
                <c:pt idx="365">
                  <c:v>8.9745566611610303E-2</c:v>
                </c:pt>
                <c:pt idx="366">
                  <c:v>0.118706811425451</c:v>
                </c:pt>
                <c:pt idx="367">
                  <c:v>0.14895138303361299</c:v>
                </c:pt>
                <c:pt idx="368">
                  <c:v>0.21387081407801201</c:v>
                </c:pt>
                <c:pt idx="369">
                  <c:v>6.0032333721727303E-2</c:v>
                </c:pt>
                <c:pt idx="370">
                  <c:v>0.16640039286654601</c:v>
                </c:pt>
                <c:pt idx="371">
                  <c:v>0.15387406886365701</c:v>
                </c:pt>
                <c:pt idx="372">
                  <c:v>0.104893878298485</c:v>
                </c:pt>
                <c:pt idx="373">
                  <c:v>9.5094350901715405E-2</c:v>
                </c:pt>
                <c:pt idx="374">
                  <c:v>0.101358253667194</c:v>
                </c:pt>
                <c:pt idx="375">
                  <c:v>7.3412946638602497E-2</c:v>
                </c:pt>
                <c:pt idx="376">
                  <c:v>6.9302002448724198E-2</c:v>
                </c:pt>
                <c:pt idx="377">
                  <c:v>6.5475476122955206E-2</c:v>
                </c:pt>
                <c:pt idx="378">
                  <c:v>0.14769186442535001</c:v>
                </c:pt>
                <c:pt idx="379">
                  <c:v>0.15586891970429001</c:v>
                </c:pt>
                <c:pt idx="380">
                  <c:v>6.4361567099294206E-2</c:v>
                </c:pt>
                <c:pt idx="381">
                  <c:v>7.5302701173611597E-2</c:v>
                </c:pt>
                <c:pt idx="382">
                  <c:v>0.13808453710760299</c:v>
                </c:pt>
                <c:pt idx="383">
                  <c:v>0.11980523639874301</c:v>
                </c:pt>
                <c:pt idx="384">
                  <c:v>5.7942254039778998E-2</c:v>
                </c:pt>
                <c:pt idx="385">
                  <c:v>0.124889850332582</c:v>
                </c:pt>
                <c:pt idx="386">
                  <c:v>5.9212369435866698E-2</c:v>
                </c:pt>
                <c:pt idx="387">
                  <c:v>0.14831872931020901</c:v>
                </c:pt>
                <c:pt idx="388">
                  <c:v>0.13320666234095399</c:v>
                </c:pt>
                <c:pt idx="389">
                  <c:v>0.108205577456087</c:v>
                </c:pt>
                <c:pt idx="390">
                  <c:v>9.6118602635620803E-2</c:v>
                </c:pt>
                <c:pt idx="391">
                  <c:v>6.6647182234489399E-2</c:v>
                </c:pt>
                <c:pt idx="392">
                  <c:v>8.7888312046332503E-2</c:v>
                </c:pt>
                <c:pt idx="393">
                  <c:v>7.1274491809182994E-2</c:v>
                </c:pt>
                <c:pt idx="394">
                  <c:v>0.11490489637083599</c:v>
                </c:pt>
                <c:pt idx="395">
                  <c:v>0.13450697909611301</c:v>
                </c:pt>
                <c:pt idx="396">
                  <c:v>7.5187304764053303E-2</c:v>
                </c:pt>
                <c:pt idx="397">
                  <c:v>8.9152993221267005E-2</c:v>
                </c:pt>
                <c:pt idx="398">
                  <c:v>6.7311647175223296E-2</c:v>
                </c:pt>
                <c:pt idx="399">
                  <c:v>8.5689172801457394E-2</c:v>
                </c:pt>
                <c:pt idx="400">
                  <c:v>8.3194531130004204E-2</c:v>
                </c:pt>
                <c:pt idx="401">
                  <c:v>9.4802226017747196E-2</c:v>
                </c:pt>
                <c:pt idx="402">
                  <c:v>8.5659296990767894E-2</c:v>
                </c:pt>
                <c:pt idx="403">
                  <c:v>5.6348365834813299E-2</c:v>
                </c:pt>
                <c:pt idx="404">
                  <c:v>0.13897085420965199</c:v>
                </c:pt>
                <c:pt idx="405">
                  <c:v>0.10531425479961901</c:v>
                </c:pt>
                <c:pt idx="406">
                  <c:v>0.133031147878173</c:v>
                </c:pt>
                <c:pt idx="407">
                  <c:v>8.6992485572768397E-2</c:v>
                </c:pt>
                <c:pt idx="408">
                  <c:v>8.6008035637972505E-2</c:v>
                </c:pt>
                <c:pt idx="409">
                  <c:v>7.7104255843388897E-2</c:v>
                </c:pt>
                <c:pt idx="410">
                  <c:v>0.15560136483101</c:v>
                </c:pt>
                <c:pt idx="411">
                  <c:v>6.4102419495123006E-2</c:v>
                </c:pt>
                <c:pt idx="412">
                  <c:v>6.9928602751880398E-2</c:v>
                </c:pt>
                <c:pt idx="413">
                  <c:v>7.1751178578026403E-2</c:v>
                </c:pt>
                <c:pt idx="414">
                  <c:v>5.3256726040326101E-2</c:v>
                </c:pt>
                <c:pt idx="415">
                  <c:v>8.1107449154383796E-2</c:v>
                </c:pt>
                <c:pt idx="416">
                  <c:v>7.9257169370553396E-2</c:v>
                </c:pt>
                <c:pt idx="417">
                  <c:v>0.14975635720609501</c:v>
                </c:pt>
                <c:pt idx="418">
                  <c:v>8.73167123664981E-2</c:v>
                </c:pt>
                <c:pt idx="419">
                  <c:v>6.0988361260193601E-2</c:v>
                </c:pt>
                <c:pt idx="420">
                  <c:v>7.25305530635528E-2</c:v>
                </c:pt>
                <c:pt idx="421">
                  <c:v>8.2050311806086407E-2</c:v>
                </c:pt>
                <c:pt idx="422">
                  <c:v>6.6015294865269095E-2</c:v>
                </c:pt>
                <c:pt idx="423">
                  <c:v>7.4161864354191295E-2</c:v>
                </c:pt>
                <c:pt idx="424">
                  <c:v>8.4630015244681805E-2</c:v>
                </c:pt>
                <c:pt idx="425">
                  <c:v>6.6401546856013099E-2</c:v>
                </c:pt>
                <c:pt idx="426">
                  <c:v>6.3860097807155305E-2</c:v>
                </c:pt>
                <c:pt idx="427">
                  <c:v>5.6249223956893503E-2</c:v>
                </c:pt>
                <c:pt idx="428">
                  <c:v>9.6457760852276794E-2</c:v>
                </c:pt>
                <c:pt idx="429">
                  <c:v>7.0208867626233698E-2</c:v>
                </c:pt>
                <c:pt idx="430">
                  <c:v>0.128106412557182</c:v>
                </c:pt>
                <c:pt idx="431">
                  <c:v>9.4919960105602302E-2</c:v>
                </c:pt>
                <c:pt idx="432">
                  <c:v>6.6769313785223397E-2</c:v>
                </c:pt>
                <c:pt idx="433">
                  <c:v>7.2490596002964799E-2</c:v>
                </c:pt>
                <c:pt idx="434">
                  <c:v>0.117495512108004</c:v>
                </c:pt>
                <c:pt idx="435">
                  <c:v>4.8126081736112297E-2</c:v>
                </c:pt>
                <c:pt idx="436">
                  <c:v>7.0280389996939502E-2</c:v>
                </c:pt>
                <c:pt idx="437">
                  <c:v>5.6879910184153698E-2</c:v>
                </c:pt>
                <c:pt idx="438">
                  <c:v>6.57372166062236E-2</c:v>
                </c:pt>
                <c:pt idx="439">
                  <c:v>0.12871211722322901</c:v>
                </c:pt>
                <c:pt idx="440">
                  <c:v>5.7839653689312501E-2</c:v>
                </c:pt>
                <c:pt idx="441">
                  <c:v>7.7682838238166504E-2</c:v>
                </c:pt>
                <c:pt idx="442">
                  <c:v>9.5422070484035795E-2</c:v>
                </c:pt>
                <c:pt idx="443">
                  <c:v>4.4226362721906498E-2</c:v>
                </c:pt>
                <c:pt idx="444">
                  <c:v>0.10479756811274001</c:v>
                </c:pt>
                <c:pt idx="445">
                  <c:v>6.4186001996974204E-2</c:v>
                </c:pt>
                <c:pt idx="446">
                  <c:v>0.14015226692980701</c:v>
                </c:pt>
                <c:pt idx="447">
                  <c:v>9.4139631667563201E-2</c:v>
                </c:pt>
                <c:pt idx="448">
                  <c:v>0.152830182747281</c:v>
                </c:pt>
                <c:pt idx="449">
                  <c:v>0.13327394714573201</c:v>
                </c:pt>
                <c:pt idx="450">
                  <c:v>0.107258429831483</c:v>
                </c:pt>
                <c:pt idx="451">
                  <c:v>5.8715240419836001E-2</c:v>
                </c:pt>
                <c:pt idx="452">
                  <c:v>0.12695625750800399</c:v>
                </c:pt>
                <c:pt idx="453">
                  <c:v>5.7185037360307597E-2</c:v>
                </c:pt>
                <c:pt idx="454">
                  <c:v>9.2119803293918695E-2</c:v>
                </c:pt>
                <c:pt idx="455">
                  <c:v>0.105881884367391</c:v>
                </c:pt>
                <c:pt idx="456">
                  <c:v>0.19383884323519701</c:v>
                </c:pt>
                <c:pt idx="457">
                  <c:v>9.6296429304178796E-2</c:v>
                </c:pt>
                <c:pt idx="458">
                  <c:v>0.194386681014179</c:v>
                </c:pt>
                <c:pt idx="459">
                  <c:v>0.179109133638931</c:v>
                </c:pt>
                <c:pt idx="460">
                  <c:v>9.1132350872835902E-2</c:v>
                </c:pt>
                <c:pt idx="461">
                  <c:v>0.10420976980914801</c:v>
                </c:pt>
                <c:pt idx="462">
                  <c:v>5.0306949341821901E-2</c:v>
                </c:pt>
                <c:pt idx="463">
                  <c:v>0.101924641750878</c:v>
                </c:pt>
                <c:pt idx="464">
                  <c:v>0.17382033945067199</c:v>
                </c:pt>
                <c:pt idx="465">
                  <c:v>5.9048694679684099E-2</c:v>
                </c:pt>
                <c:pt idx="466">
                  <c:v>6.9778740523391405E-2</c:v>
                </c:pt>
                <c:pt idx="467">
                  <c:v>8.7099720714675005E-2</c:v>
                </c:pt>
                <c:pt idx="468">
                  <c:v>9.08453552383265E-2</c:v>
                </c:pt>
                <c:pt idx="469">
                  <c:v>5.7643562118961003E-2</c:v>
                </c:pt>
                <c:pt idx="470">
                  <c:v>9.2066920490787102E-2</c:v>
                </c:pt>
                <c:pt idx="471">
                  <c:v>0.10588006091690499</c:v>
                </c:pt>
                <c:pt idx="472">
                  <c:v>0.11121250158179199</c:v>
                </c:pt>
                <c:pt idx="473">
                  <c:v>8.7280180212224695E-2</c:v>
                </c:pt>
                <c:pt idx="474">
                  <c:v>5.2400136668472902E-2</c:v>
                </c:pt>
                <c:pt idx="475">
                  <c:v>0.16680507700347699</c:v>
                </c:pt>
                <c:pt idx="476">
                  <c:v>9.68222152477234E-2</c:v>
                </c:pt>
                <c:pt idx="477">
                  <c:v>6.7025999322825297E-2</c:v>
                </c:pt>
                <c:pt idx="478">
                  <c:v>0.117935796030485</c:v>
                </c:pt>
                <c:pt idx="479">
                  <c:v>0.17007263881213799</c:v>
                </c:pt>
                <c:pt idx="480">
                  <c:v>0.156763538353795</c:v>
                </c:pt>
                <c:pt idx="481">
                  <c:v>7.1590823163159997E-2</c:v>
                </c:pt>
                <c:pt idx="482">
                  <c:v>2.48318455653679E-2</c:v>
                </c:pt>
                <c:pt idx="483">
                  <c:v>0.147587897426669</c:v>
                </c:pt>
                <c:pt idx="484">
                  <c:v>8.7622163503251693E-2</c:v>
                </c:pt>
                <c:pt idx="485">
                  <c:v>6.1797717506977601E-2</c:v>
                </c:pt>
                <c:pt idx="486">
                  <c:v>4.6174016897693598E-2</c:v>
                </c:pt>
                <c:pt idx="487">
                  <c:v>7.6296395765372199E-2</c:v>
                </c:pt>
                <c:pt idx="488">
                  <c:v>0.116145395766071</c:v>
                </c:pt>
                <c:pt idx="489">
                  <c:v>7.0818825540601205E-2</c:v>
                </c:pt>
                <c:pt idx="490">
                  <c:v>5.0107919115413402E-2</c:v>
                </c:pt>
                <c:pt idx="491">
                  <c:v>5.98689041736866E-2</c:v>
                </c:pt>
                <c:pt idx="492">
                  <c:v>8.7992594312014505E-2</c:v>
                </c:pt>
                <c:pt idx="493">
                  <c:v>4.3339823813032301E-2</c:v>
                </c:pt>
                <c:pt idx="494">
                  <c:v>7.6912628825195603E-2</c:v>
                </c:pt>
                <c:pt idx="495">
                  <c:v>6.22033978421693E-2</c:v>
                </c:pt>
                <c:pt idx="496">
                  <c:v>5.7787653913163699E-2</c:v>
                </c:pt>
                <c:pt idx="497">
                  <c:v>0.113743695775229</c:v>
                </c:pt>
                <c:pt idx="498">
                  <c:v>8.1998146199475694E-2</c:v>
                </c:pt>
                <c:pt idx="499">
                  <c:v>4.5467297757926697E-2</c:v>
                </c:pt>
                <c:pt idx="500">
                  <c:v>7.5738118698558496E-2</c:v>
                </c:pt>
                <c:pt idx="501">
                  <c:v>0.137534398375182</c:v>
                </c:pt>
                <c:pt idx="502">
                  <c:v>0.119883308292717</c:v>
                </c:pt>
                <c:pt idx="503">
                  <c:v>8.2246677164654405E-2</c:v>
                </c:pt>
                <c:pt idx="504">
                  <c:v>7.1763496642714503E-2</c:v>
                </c:pt>
                <c:pt idx="505">
                  <c:v>6.8126101244935997E-2</c:v>
                </c:pt>
                <c:pt idx="506">
                  <c:v>0.15159488722773901</c:v>
                </c:pt>
                <c:pt idx="507">
                  <c:v>0.18873009451938</c:v>
                </c:pt>
                <c:pt idx="508">
                  <c:v>0.108321373573343</c:v>
                </c:pt>
                <c:pt idx="509">
                  <c:v>6.8389756499038806E-2</c:v>
                </c:pt>
                <c:pt idx="510">
                  <c:v>0.122330413970721</c:v>
                </c:pt>
                <c:pt idx="511">
                  <c:v>5.9837921627364503E-2</c:v>
                </c:pt>
                <c:pt idx="512">
                  <c:v>5.9279722796313397E-2</c:v>
                </c:pt>
                <c:pt idx="513">
                  <c:v>5.6872831514367402E-2</c:v>
                </c:pt>
                <c:pt idx="514">
                  <c:v>8.8416934546824699E-2</c:v>
                </c:pt>
                <c:pt idx="515">
                  <c:v>7.6750113037535206E-2</c:v>
                </c:pt>
                <c:pt idx="516">
                  <c:v>5.9855904443630099E-2</c:v>
                </c:pt>
                <c:pt idx="517">
                  <c:v>8.4739877320292298E-2</c:v>
                </c:pt>
                <c:pt idx="518">
                  <c:v>6.94463629934996E-2</c:v>
                </c:pt>
                <c:pt idx="519">
                  <c:v>6.1734530659749702E-2</c:v>
                </c:pt>
                <c:pt idx="520">
                  <c:v>5.9513757665887901E-2</c:v>
                </c:pt>
                <c:pt idx="521">
                  <c:v>0.10149755245764</c:v>
                </c:pt>
                <c:pt idx="522">
                  <c:v>8.9624556848359599E-2</c:v>
                </c:pt>
                <c:pt idx="523">
                  <c:v>6.0907531599985798E-2</c:v>
                </c:pt>
                <c:pt idx="524">
                  <c:v>8.7810567089966707E-2</c:v>
                </c:pt>
                <c:pt idx="525">
                  <c:v>9.3806744232289796E-2</c:v>
                </c:pt>
                <c:pt idx="526">
                  <c:v>9.3600714322613202E-2</c:v>
                </c:pt>
                <c:pt idx="527">
                  <c:v>8.9034017930749207E-2</c:v>
                </c:pt>
                <c:pt idx="528">
                  <c:v>8.9514586048206099E-2</c:v>
                </c:pt>
                <c:pt idx="529">
                  <c:v>9.4990504143098398E-2</c:v>
                </c:pt>
                <c:pt idx="530">
                  <c:v>8.0882060929069105E-2</c:v>
                </c:pt>
                <c:pt idx="531">
                  <c:v>9.9978545827121901E-2</c:v>
                </c:pt>
                <c:pt idx="532">
                  <c:v>7.4971782574568796E-2</c:v>
                </c:pt>
                <c:pt idx="533">
                  <c:v>4.3509755442955801E-2</c:v>
                </c:pt>
                <c:pt idx="534">
                  <c:v>9.53477716983719E-2</c:v>
                </c:pt>
                <c:pt idx="535">
                  <c:v>0.13114818333625</c:v>
                </c:pt>
                <c:pt idx="536">
                  <c:v>9.8900767239060494E-2</c:v>
                </c:pt>
                <c:pt idx="537">
                  <c:v>4.6674585273480701E-2</c:v>
                </c:pt>
                <c:pt idx="538">
                  <c:v>4.5733916990400601E-2</c:v>
                </c:pt>
                <c:pt idx="539">
                  <c:v>3.8203096300134902E-2</c:v>
                </c:pt>
                <c:pt idx="540">
                  <c:v>5.1136450718045803E-2</c:v>
                </c:pt>
                <c:pt idx="541">
                  <c:v>6.1027944684715001E-2</c:v>
                </c:pt>
                <c:pt idx="542">
                  <c:v>5.7524749071175399E-2</c:v>
                </c:pt>
                <c:pt idx="543">
                  <c:v>9.3235095392469394E-2</c:v>
                </c:pt>
                <c:pt idx="544">
                  <c:v>9.0412136239821805E-2</c:v>
                </c:pt>
                <c:pt idx="545">
                  <c:v>5.6698436683145899E-2</c:v>
                </c:pt>
                <c:pt idx="546">
                  <c:v>4.39088174822308E-2</c:v>
                </c:pt>
                <c:pt idx="547">
                  <c:v>0.10189449430182899</c:v>
                </c:pt>
                <c:pt idx="548">
                  <c:v>5.7096311586786901E-2</c:v>
                </c:pt>
                <c:pt idx="549">
                  <c:v>7.4420815311237898E-2</c:v>
                </c:pt>
                <c:pt idx="550">
                  <c:v>3.9225537982222503E-2</c:v>
                </c:pt>
                <c:pt idx="551">
                  <c:v>5.3539772219948899E-2</c:v>
                </c:pt>
                <c:pt idx="552">
                  <c:v>5.5371139974942203E-2</c:v>
                </c:pt>
                <c:pt idx="553">
                  <c:v>3.31217490713306E-2</c:v>
                </c:pt>
                <c:pt idx="554">
                  <c:v>7.1196325535793706E-2</c:v>
                </c:pt>
                <c:pt idx="555">
                  <c:v>9.91912522258587E-2</c:v>
                </c:pt>
                <c:pt idx="556">
                  <c:v>4.8234183070487303E-2</c:v>
                </c:pt>
                <c:pt idx="557">
                  <c:v>3.8094400634460603E-2</c:v>
                </c:pt>
                <c:pt idx="558">
                  <c:v>2.9525487395430001E-2</c:v>
                </c:pt>
                <c:pt idx="559">
                  <c:v>8.6760712788966798E-2</c:v>
                </c:pt>
                <c:pt idx="560">
                  <c:v>6.70582715838699E-2</c:v>
                </c:pt>
                <c:pt idx="561">
                  <c:v>8.93825528501246E-2</c:v>
                </c:pt>
                <c:pt idx="562">
                  <c:v>6.7377469303845E-2</c:v>
                </c:pt>
                <c:pt idx="563">
                  <c:v>3.9871127622553702E-2</c:v>
                </c:pt>
                <c:pt idx="564">
                  <c:v>4.5412035383857498E-2</c:v>
                </c:pt>
                <c:pt idx="565">
                  <c:v>7.1079902229375699E-2</c:v>
                </c:pt>
                <c:pt idx="566">
                  <c:v>4.4256530255273402E-2</c:v>
                </c:pt>
                <c:pt idx="567">
                  <c:v>6.03383043441987E-2</c:v>
                </c:pt>
                <c:pt idx="568">
                  <c:v>6.6508422015824506E-2</c:v>
                </c:pt>
                <c:pt idx="569">
                  <c:v>5.21998394123529E-2</c:v>
                </c:pt>
                <c:pt idx="570">
                  <c:v>3.9024921212758197E-2</c:v>
                </c:pt>
                <c:pt idx="571">
                  <c:v>7.9032365068506499E-2</c:v>
                </c:pt>
                <c:pt idx="572">
                  <c:v>5.4636172055176603E-2</c:v>
                </c:pt>
                <c:pt idx="573">
                  <c:v>6.03153833981896E-2</c:v>
                </c:pt>
                <c:pt idx="574">
                  <c:v>5.0021194951717203E-2</c:v>
                </c:pt>
                <c:pt idx="575">
                  <c:v>4.05490446861652E-2</c:v>
                </c:pt>
                <c:pt idx="576">
                  <c:v>6.8732648468725399E-2</c:v>
                </c:pt>
                <c:pt idx="577">
                  <c:v>6.6472819672625194E-2</c:v>
                </c:pt>
                <c:pt idx="578">
                  <c:v>0.120222106921318</c:v>
                </c:pt>
                <c:pt idx="579">
                  <c:v>0.10204858156855701</c:v>
                </c:pt>
                <c:pt idx="580">
                  <c:v>4.7157545209498899E-2</c:v>
                </c:pt>
                <c:pt idx="581">
                  <c:v>5.1275170471566899E-2</c:v>
                </c:pt>
                <c:pt idx="582">
                  <c:v>7.6495773551207596E-2</c:v>
                </c:pt>
                <c:pt idx="583">
                  <c:v>7.6296990657998498E-2</c:v>
                </c:pt>
                <c:pt idx="584">
                  <c:v>3.9127320800743E-2</c:v>
                </c:pt>
                <c:pt idx="585">
                  <c:v>5.0471148606210298E-2</c:v>
                </c:pt>
                <c:pt idx="586">
                  <c:v>4.2541749052213799E-2</c:v>
                </c:pt>
                <c:pt idx="587">
                  <c:v>0.106989794858162</c:v>
                </c:pt>
                <c:pt idx="588">
                  <c:v>7.3028896736589896E-2</c:v>
                </c:pt>
                <c:pt idx="589">
                  <c:v>8.2488313031657295E-2</c:v>
                </c:pt>
                <c:pt idx="590">
                  <c:v>4.8499952606973901E-2</c:v>
                </c:pt>
                <c:pt idx="591">
                  <c:v>6.7264136482187598E-2</c:v>
                </c:pt>
                <c:pt idx="592">
                  <c:v>8.3925431660650904E-2</c:v>
                </c:pt>
                <c:pt idx="593">
                  <c:v>9.3340722357690295E-2</c:v>
                </c:pt>
                <c:pt idx="594">
                  <c:v>6.1225527836699302E-2</c:v>
                </c:pt>
                <c:pt idx="595">
                  <c:v>7.4344753803865599E-2</c:v>
                </c:pt>
                <c:pt idx="596">
                  <c:v>5.8695837355685503E-2</c:v>
                </c:pt>
                <c:pt idx="597">
                  <c:v>4.8388944784329299E-2</c:v>
                </c:pt>
                <c:pt idx="598">
                  <c:v>7.3845063741644096E-2</c:v>
                </c:pt>
                <c:pt idx="599">
                  <c:v>0.115081654504263</c:v>
                </c:pt>
                <c:pt idx="600">
                  <c:v>0.101131598888115</c:v>
                </c:pt>
                <c:pt idx="601">
                  <c:v>7.2521515191053001E-2</c:v>
                </c:pt>
                <c:pt idx="602">
                  <c:v>9.7481781337276904E-2</c:v>
                </c:pt>
                <c:pt idx="603">
                  <c:v>8.8724148889635895E-2</c:v>
                </c:pt>
                <c:pt idx="604">
                  <c:v>6.62805117681603E-2</c:v>
                </c:pt>
                <c:pt idx="605">
                  <c:v>6.4821044560775504E-2</c:v>
                </c:pt>
                <c:pt idx="606">
                  <c:v>5.0787077762749898E-2</c:v>
                </c:pt>
                <c:pt idx="607">
                  <c:v>5.8902698857809403E-2</c:v>
                </c:pt>
                <c:pt idx="608">
                  <c:v>0.138817722201762</c:v>
                </c:pt>
                <c:pt idx="609">
                  <c:v>9.4883639005223605E-2</c:v>
                </c:pt>
                <c:pt idx="610">
                  <c:v>5.87941730485846E-2</c:v>
                </c:pt>
                <c:pt idx="611">
                  <c:v>3.1104027941103299E-2</c:v>
                </c:pt>
                <c:pt idx="612">
                  <c:v>7.8660352302329095E-2</c:v>
                </c:pt>
                <c:pt idx="613">
                  <c:v>9.4313891282440596E-2</c:v>
                </c:pt>
                <c:pt idx="614">
                  <c:v>0.18259026416531701</c:v>
                </c:pt>
                <c:pt idx="615">
                  <c:v>0.103131403597175</c:v>
                </c:pt>
                <c:pt idx="616">
                  <c:v>0.140152414542105</c:v>
                </c:pt>
                <c:pt idx="617">
                  <c:v>8.8613246570463503E-2</c:v>
                </c:pt>
                <c:pt idx="618">
                  <c:v>7.49919903276976E-2</c:v>
                </c:pt>
                <c:pt idx="619">
                  <c:v>7.5398873919140894E-2</c:v>
                </c:pt>
                <c:pt idx="620">
                  <c:v>0.102260283357906</c:v>
                </c:pt>
                <c:pt idx="621">
                  <c:v>5.5841047015444498E-2</c:v>
                </c:pt>
                <c:pt idx="622">
                  <c:v>4.6392237110135501E-2</c:v>
                </c:pt>
                <c:pt idx="623">
                  <c:v>0.140511279974353</c:v>
                </c:pt>
                <c:pt idx="624">
                  <c:v>4.8436750726490202E-2</c:v>
                </c:pt>
                <c:pt idx="625">
                  <c:v>8.7378481081041806E-2</c:v>
                </c:pt>
                <c:pt idx="626">
                  <c:v>6.9199122948247996E-2</c:v>
                </c:pt>
                <c:pt idx="627">
                  <c:v>5.8410793408076402E-2</c:v>
                </c:pt>
                <c:pt idx="628">
                  <c:v>3.8609611966917402E-2</c:v>
                </c:pt>
                <c:pt idx="629">
                  <c:v>9.1147598816623598E-2</c:v>
                </c:pt>
                <c:pt idx="630">
                  <c:v>0.131537975596525</c:v>
                </c:pt>
                <c:pt idx="631">
                  <c:v>0.144153505760266</c:v>
                </c:pt>
                <c:pt idx="632">
                  <c:v>9.8158420151787107E-2</c:v>
                </c:pt>
                <c:pt idx="633">
                  <c:v>3.6918692316888602E-2</c:v>
                </c:pt>
                <c:pt idx="634">
                  <c:v>6.9529537157580604E-2</c:v>
                </c:pt>
                <c:pt idx="635">
                  <c:v>7.1441255020180394E-2</c:v>
                </c:pt>
                <c:pt idx="636">
                  <c:v>0.12991491798425001</c:v>
                </c:pt>
                <c:pt idx="637">
                  <c:v>3.8099041540976701E-2</c:v>
                </c:pt>
                <c:pt idx="638">
                  <c:v>7.3400130676242403E-2</c:v>
                </c:pt>
                <c:pt idx="639">
                  <c:v>4.8747950554853599E-2</c:v>
                </c:pt>
                <c:pt idx="640">
                  <c:v>6.8799747716179693E-2</c:v>
                </c:pt>
                <c:pt idx="641">
                  <c:v>9.9359965611035994E-2</c:v>
                </c:pt>
                <c:pt idx="642">
                  <c:v>6.6846680521974997E-2</c:v>
                </c:pt>
                <c:pt idx="643">
                  <c:v>5.8927828802285802E-2</c:v>
                </c:pt>
                <c:pt idx="644">
                  <c:v>3.7446761047332702E-2</c:v>
                </c:pt>
                <c:pt idx="645">
                  <c:v>4.45247096540278E-2</c:v>
                </c:pt>
                <c:pt idx="646">
                  <c:v>4.2720849831584598E-2</c:v>
                </c:pt>
                <c:pt idx="647">
                  <c:v>4.5203674021706303E-2</c:v>
                </c:pt>
                <c:pt idx="648">
                  <c:v>9.8787632986960694E-2</c:v>
                </c:pt>
                <c:pt idx="649">
                  <c:v>4.4767282160512401E-2</c:v>
                </c:pt>
                <c:pt idx="650">
                  <c:v>6.3923987169313204E-2</c:v>
                </c:pt>
                <c:pt idx="651">
                  <c:v>0.10523579685090501</c:v>
                </c:pt>
                <c:pt idx="652">
                  <c:v>4.7063909666394899E-2</c:v>
                </c:pt>
                <c:pt idx="653">
                  <c:v>0.14904199517074701</c:v>
                </c:pt>
                <c:pt idx="654">
                  <c:v>4.0651525226522101E-2</c:v>
                </c:pt>
                <c:pt idx="655">
                  <c:v>6.5491894317995805E-2</c:v>
                </c:pt>
                <c:pt idx="656">
                  <c:v>6.78852387390287E-2</c:v>
                </c:pt>
                <c:pt idx="657">
                  <c:v>8.1713874424729105E-2</c:v>
                </c:pt>
                <c:pt idx="658">
                  <c:v>8.0731452827298406E-2</c:v>
                </c:pt>
                <c:pt idx="659">
                  <c:v>0.111633388414465</c:v>
                </c:pt>
                <c:pt idx="660">
                  <c:v>0.11227613953309599</c:v>
                </c:pt>
                <c:pt idx="661">
                  <c:v>8.9452293706275193E-2</c:v>
                </c:pt>
                <c:pt idx="662">
                  <c:v>7.6447573359483795E-2</c:v>
                </c:pt>
                <c:pt idx="663">
                  <c:v>0.108687385408251</c:v>
                </c:pt>
                <c:pt idx="664">
                  <c:v>7.0750499331306602E-2</c:v>
                </c:pt>
                <c:pt idx="665">
                  <c:v>8.2785058037498804E-2</c:v>
                </c:pt>
                <c:pt idx="666">
                  <c:v>6.0180189827300702E-2</c:v>
                </c:pt>
                <c:pt idx="667">
                  <c:v>8.6926158815003304E-2</c:v>
                </c:pt>
                <c:pt idx="668">
                  <c:v>8.4383881392068802E-2</c:v>
                </c:pt>
                <c:pt idx="669">
                  <c:v>6.2499989009916899E-2</c:v>
                </c:pt>
                <c:pt idx="670">
                  <c:v>7.3917228737287802E-2</c:v>
                </c:pt>
                <c:pt idx="671">
                  <c:v>7.1163370955758407E-2</c:v>
                </c:pt>
                <c:pt idx="672">
                  <c:v>0.100811902241787</c:v>
                </c:pt>
                <c:pt idx="673">
                  <c:v>8.5652517048822402E-2</c:v>
                </c:pt>
                <c:pt idx="674">
                  <c:v>5.4474118316026499E-2</c:v>
                </c:pt>
                <c:pt idx="675">
                  <c:v>8.7763960069767402E-2</c:v>
                </c:pt>
                <c:pt idx="676">
                  <c:v>6.6568922610575496E-2</c:v>
                </c:pt>
                <c:pt idx="677">
                  <c:v>0.13964294688864201</c:v>
                </c:pt>
                <c:pt idx="678">
                  <c:v>0.12442319192031</c:v>
                </c:pt>
                <c:pt idx="679">
                  <c:v>7.7689186210484804E-2</c:v>
                </c:pt>
                <c:pt idx="680">
                  <c:v>5.5373472477716103E-2</c:v>
                </c:pt>
                <c:pt idx="681">
                  <c:v>7.8023303589661697E-2</c:v>
                </c:pt>
                <c:pt idx="682">
                  <c:v>3.5471739954093001E-2</c:v>
                </c:pt>
                <c:pt idx="683">
                  <c:v>7.4070927045687504E-2</c:v>
                </c:pt>
                <c:pt idx="684">
                  <c:v>8.4271900834330601E-2</c:v>
                </c:pt>
                <c:pt idx="685">
                  <c:v>5.5180664949583298E-2</c:v>
                </c:pt>
                <c:pt idx="686">
                  <c:v>6.6310112903834595E-2</c:v>
                </c:pt>
                <c:pt idx="687">
                  <c:v>6.69001391834423E-2</c:v>
                </c:pt>
                <c:pt idx="688">
                  <c:v>6.2431494437189698E-2</c:v>
                </c:pt>
                <c:pt idx="689">
                  <c:v>0.16003704685446901</c:v>
                </c:pt>
                <c:pt idx="690">
                  <c:v>0.12972368091742401</c:v>
                </c:pt>
                <c:pt idx="691">
                  <c:v>0.10150806774575299</c:v>
                </c:pt>
                <c:pt idx="692">
                  <c:v>0.10161691278783901</c:v>
                </c:pt>
                <c:pt idx="693">
                  <c:v>9.9670325906388704E-2</c:v>
                </c:pt>
                <c:pt idx="694">
                  <c:v>0.109373376343308</c:v>
                </c:pt>
                <c:pt idx="695">
                  <c:v>4.36381987483292E-2</c:v>
                </c:pt>
                <c:pt idx="696">
                  <c:v>0.107819110146468</c:v>
                </c:pt>
                <c:pt idx="697">
                  <c:v>5.2357013035117597E-2</c:v>
                </c:pt>
                <c:pt idx="698">
                  <c:v>9.8753103926558394E-2</c:v>
                </c:pt>
                <c:pt idx="699">
                  <c:v>0.20799591253966099</c:v>
                </c:pt>
                <c:pt idx="700">
                  <c:v>7.7443004418625699E-2</c:v>
                </c:pt>
                <c:pt idx="701">
                  <c:v>0.21132798022334401</c:v>
                </c:pt>
                <c:pt idx="702">
                  <c:v>8.5325422316868002E-2</c:v>
                </c:pt>
                <c:pt idx="703">
                  <c:v>9.9511562491875594E-2</c:v>
                </c:pt>
                <c:pt idx="704">
                  <c:v>5.3830630113949299E-2</c:v>
                </c:pt>
                <c:pt idx="705">
                  <c:v>5.9116718747419701E-2</c:v>
                </c:pt>
                <c:pt idx="706">
                  <c:v>5.9763920075483402E-2</c:v>
                </c:pt>
                <c:pt idx="707">
                  <c:v>7.3381928224223902E-2</c:v>
                </c:pt>
                <c:pt idx="708">
                  <c:v>0.12470308274580499</c:v>
                </c:pt>
                <c:pt idx="709">
                  <c:v>5.0687158676000099E-2</c:v>
                </c:pt>
                <c:pt idx="710">
                  <c:v>6.2404154230826903E-2</c:v>
                </c:pt>
                <c:pt idx="711">
                  <c:v>0.13893477824832901</c:v>
                </c:pt>
                <c:pt idx="712">
                  <c:v>0.118516262739113</c:v>
                </c:pt>
                <c:pt idx="713">
                  <c:v>7.1939505286572794E-2</c:v>
                </c:pt>
                <c:pt idx="714">
                  <c:v>8.4778492107252398E-2</c:v>
                </c:pt>
                <c:pt idx="715">
                  <c:v>7.0717129353699101E-2</c:v>
                </c:pt>
                <c:pt idx="716">
                  <c:v>0.12978814245593201</c:v>
                </c:pt>
                <c:pt idx="717">
                  <c:v>6.0093982602622602E-2</c:v>
                </c:pt>
                <c:pt idx="718">
                  <c:v>0.11170902816205699</c:v>
                </c:pt>
                <c:pt idx="719">
                  <c:v>9.5303441620780305E-2</c:v>
                </c:pt>
                <c:pt idx="720">
                  <c:v>8.0699457699146104E-2</c:v>
                </c:pt>
                <c:pt idx="721">
                  <c:v>0.12545873455937701</c:v>
                </c:pt>
                <c:pt idx="722">
                  <c:v>9.7607479733336097E-2</c:v>
                </c:pt>
                <c:pt idx="723">
                  <c:v>0.113649675544201</c:v>
                </c:pt>
                <c:pt idx="724">
                  <c:v>7.6604063478740894E-2</c:v>
                </c:pt>
                <c:pt idx="725">
                  <c:v>6.0741914516095903E-2</c:v>
                </c:pt>
                <c:pt idx="726">
                  <c:v>0.127656531270463</c:v>
                </c:pt>
                <c:pt idx="727">
                  <c:v>0.19384106319127301</c:v>
                </c:pt>
                <c:pt idx="728">
                  <c:v>0.109604456986041</c:v>
                </c:pt>
                <c:pt idx="729">
                  <c:v>0.123792381944513</c:v>
                </c:pt>
                <c:pt idx="730">
                  <c:v>8.7294604974516299E-2</c:v>
                </c:pt>
                <c:pt idx="731">
                  <c:v>6.3372104774075996E-2</c:v>
                </c:pt>
                <c:pt idx="732">
                  <c:v>8.3930182410197507E-2</c:v>
                </c:pt>
                <c:pt idx="733">
                  <c:v>7.1202297699283407E-2</c:v>
                </c:pt>
                <c:pt idx="734">
                  <c:v>2.7554862201842299E-2</c:v>
                </c:pt>
                <c:pt idx="735">
                  <c:v>7.2501972548573101E-2</c:v>
                </c:pt>
                <c:pt idx="736">
                  <c:v>8.23726971178773E-2</c:v>
                </c:pt>
                <c:pt idx="737">
                  <c:v>6.0271471640154603E-2</c:v>
                </c:pt>
                <c:pt idx="738">
                  <c:v>9.0436705545020701E-2</c:v>
                </c:pt>
                <c:pt idx="739">
                  <c:v>0.10145831473439799</c:v>
                </c:pt>
                <c:pt idx="740">
                  <c:v>0.120939150218404</c:v>
                </c:pt>
                <c:pt idx="741">
                  <c:v>0.100915680838796</c:v>
                </c:pt>
                <c:pt idx="742">
                  <c:v>9.1674209463955006E-2</c:v>
                </c:pt>
                <c:pt idx="743">
                  <c:v>5.1171228006762902E-2</c:v>
                </c:pt>
                <c:pt idx="744">
                  <c:v>6.6274996844030196E-2</c:v>
                </c:pt>
                <c:pt idx="745">
                  <c:v>7.4831255069996494E-2</c:v>
                </c:pt>
                <c:pt idx="746">
                  <c:v>7.1708273499481001E-2</c:v>
                </c:pt>
                <c:pt idx="747">
                  <c:v>0.107481721236639</c:v>
                </c:pt>
                <c:pt idx="748">
                  <c:v>7.3820149747627406E-2</c:v>
                </c:pt>
                <c:pt idx="749">
                  <c:v>7.0971489353546802E-2</c:v>
                </c:pt>
                <c:pt idx="750">
                  <c:v>7.4383704074610105E-2</c:v>
                </c:pt>
                <c:pt idx="751">
                  <c:v>4.57220149907204E-2</c:v>
                </c:pt>
                <c:pt idx="752">
                  <c:v>7.6225015432217699E-2</c:v>
                </c:pt>
                <c:pt idx="753">
                  <c:v>8.3994901866224797E-2</c:v>
                </c:pt>
                <c:pt idx="754">
                  <c:v>0.10117770133102</c:v>
                </c:pt>
                <c:pt idx="755">
                  <c:v>6.6315142035376404E-2</c:v>
                </c:pt>
                <c:pt idx="756">
                  <c:v>2.68809361960155E-2</c:v>
                </c:pt>
                <c:pt idx="757">
                  <c:v>7.6596218937428698E-2</c:v>
                </c:pt>
                <c:pt idx="758">
                  <c:v>7.7934701932556E-2</c:v>
                </c:pt>
                <c:pt idx="759">
                  <c:v>8.9466907854458502E-2</c:v>
                </c:pt>
                <c:pt idx="760">
                  <c:v>9.9288069137336302E-2</c:v>
                </c:pt>
                <c:pt idx="761">
                  <c:v>0.10418457527549101</c:v>
                </c:pt>
                <c:pt idx="762">
                  <c:v>6.3888603029279595E-2</c:v>
                </c:pt>
                <c:pt idx="763">
                  <c:v>8.2947296481281296E-2</c:v>
                </c:pt>
                <c:pt idx="764">
                  <c:v>7.3068769970633995E-2</c:v>
                </c:pt>
                <c:pt idx="765">
                  <c:v>7.4701386307139406E-2</c:v>
                </c:pt>
                <c:pt idx="766">
                  <c:v>0.138981479732284</c:v>
                </c:pt>
                <c:pt idx="767">
                  <c:v>0.116930545114157</c:v>
                </c:pt>
                <c:pt idx="768">
                  <c:v>5.6293691713503E-2</c:v>
                </c:pt>
                <c:pt idx="769">
                  <c:v>5.8566425988180099E-2</c:v>
                </c:pt>
                <c:pt idx="770">
                  <c:v>7.8303586317110499E-2</c:v>
                </c:pt>
                <c:pt idx="771">
                  <c:v>5.8734793129195197E-2</c:v>
                </c:pt>
                <c:pt idx="772">
                  <c:v>6.3412302079598998E-2</c:v>
                </c:pt>
                <c:pt idx="773">
                  <c:v>9.2399827243010602E-2</c:v>
                </c:pt>
                <c:pt idx="774">
                  <c:v>6.1395873253543502E-2</c:v>
                </c:pt>
                <c:pt idx="775">
                  <c:v>0.124167264598319</c:v>
                </c:pt>
                <c:pt idx="776">
                  <c:v>4.4058752379090502E-2</c:v>
                </c:pt>
                <c:pt idx="777">
                  <c:v>5.8062460087366E-2</c:v>
                </c:pt>
                <c:pt idx="778">
                  <c:v>7.1787003040687095E-2</c:v>
                </c:pt>
                <c:pt idx="779">
                  <c:v>7.5036504387325897E-2</c:v>
                </c:pt>
                <c:pt idx="780">
                  <c:v>6.0016724882856698E-2</c:v>
                </c:pt>
                <c:pt idx="781">
                  <c:v>8.0265840258157695E-2</c:v>
                </c:pt>
                <c:pt idx="782">
                  <c:v>4.0048260718231497E-2</c:v>
                </c:pt>
                <c:pt idx="783">
                  <c:v>7.5526369369982402E-2</c:v>
                </c:pt>
                <c:pt idx="784">
                  <c:v>4.3698284911725997E-2</c:v>
                </c:pt>
                <c:pt idx="785">
                  <c:v>4.5625177241212997E-2</c:v>
                </c:pt>
                <c:pt idx="786">
                  <c:v>4.0565798349188401E-2</c:v>
                </c:pt>
                <c:pt idx="787">
                  <c:v>6.8888883002962906E-2</c:v>
                </c:pt>
                <c:pt idx="788">
                  <c:v>6.2797889004899105E-2</c:v>
                </c:pt>
                <c:pt idx="789">
                  <c:v>8.2374681787020898E-2</c:v>
                </c:pt>
                <c:pt idx="790">
                  <c:v>8.0728341584630395E-2</c:v>
                </c:pt>
                <c:pt idx="791">
                  <c:v>6.6630173345627097E-2</c:v>
                </c:pt>
                <c:pt idx="792">
                  <c:v>4.7236867648892698E-2</c:v>
                </c:pt>
                <c:pt idx="793">
                  <c:v>7.6916161188795407E-2</c:v>
                </c:pt>
                <c:pt idx="794">
                  <c:v>6.8431501287824797E-2</c:v>
                </c:pt>
                <c:pt idx="795">
                  <c:v>7.6314792130323494E-2</c:v>
                </c:pt>
                <c:pt idx="796">
                  <c:v>4.8532108711699898E-2</c:v>
                </c:pt>
                <c:pt idx="797">
                  <c:v>5.2513230399374798E-2</c:v>
                </c:pt>
                <c:pt idx="798">
                  <c:v>7.0890110238547702E-2</c:v>
                </c:pt>
                <c:pt idx="799">
                  <c:v>5.4728778793340697E-2</c:v>
                </c:pt>
                <c:pt idx="800">
                  <c:v>0.119844376089991</c:v>
                </c:pt>
                <c:pt idx="801">
                  <c:v>6.1987888419341497E-2</c:v>
                </c:pt>
                <c:pt idx="802">
                  <c:v>7.0516363572020999E-2</c:v>
                </c:pt>
                <c:pt idx="803">
                  <c:v>0.107219551373016</c:v>
                </c:pt>
                <c:pt idx="804">
                  <c:v>3.080991608796E-2</c:v>
                </c:pt>
                <c:pt idx="805">
                  <c:v>7.9186473513442004E-2</c:v>
                </c:pt>
                <c:pt idx="806">
                  <c:v>6.7011190196796896E-2</c:v>
                </c:pt>
                <c:pt idx="807">
                  <c:v>5.6105550321159298E-2</c:v>
                </c:pt>
                <c:pt idx="808">
                  <c:v>3.5988608290379497E-2</c:v>
                </c:pt>
                <c:pt idx="809">
                  <c:v>0.12845182717637599</c:v>
                </c:pt>
                <c:pt idx="810">
                  <c:v>0.14347016541970101</c:v>
                </c:pt>
                <c:pt idx="811">
                  <c:v>5.9865479426868602E-2</c:v>
                </c:pt>
                <c:pt idx="812">
                  <c:v>4.15418894680624E-2</c:v>
                </c:pt>
                <c:pt idx="813">
                  <c:v>9.8276263868857697E-2</c:v>
                </c:pt>
                <c:pt idx="814">
                  <c:v>8.6640641202884602E-2</c:v>
                </c:pt>
                <c:pt idx="815">
                  <c:v>4.3077246319754403E-2</c:v>
                </c:pt>
                <c:pt idx="816">
                  <c:v>6.7971969253086795E-2</c:v>
                </c:pt>
                <c:pt idx="817">
                  <c:v>0.13636743635956</c:v>
                </c:pt>
                <c:pt idx="818">
                  <c:v>0.10275150513771</c:v>
                </c:pt>
                <c:pt idx="819">
                  <c:v>0.10285083717067001</c:v>
                </c:pt>
                <c:pt idx="820">
                  <c:v>6.5092500682725901E-2</c:v>
                </c:pt>
                <c:pt idx="821">
                  <c:v>7.1412703244646603E-2</c:v>
                </c:pt>
                <c:pt idx="822">
                  <c:v>4.5319015182796102E-2</c:v>
                </c:pt>
                <c:pt idx="823">
                  <c:v>0.104730270934161</c:v>
                </c:pt>
                <c:pt idx="824">
                  <c:v>7.35475159456387E-2</c:v>
                </c:pt>
                <c:pt idx="825">
                  <c:v>7.5367975452194605E-2</c:v>
                </c:pt>
                <c:pt idx="826">
                  <c:v>4.3412468422096701E-2</c:v>
                </c:pt>
                <c:pt idx="827">
                  <c:v>0.10047878467228601</c:v>
                </c:pt>
                <c:pt idx="828">
                  <c:v>5.7620406798827899E-2</c:v>
                </c:pt>
                <c:pt idx="829">
                  <c:v>8.9547877790552094E-2</c:v>
                </c:pt>
                <c:pt idx="830">
                  <c:v>5.8651746906152699E-2</c:v>
                </c:pt>
                <c:pt idx="831">
                  <c:v>4.4808066302944101E-2</c:v>
                </c:pt>
                <c:pt idx="832">
                  <c:v>8.0881012497006299E-2</c:v>
                </c:pt>
                <c:pt idx="833">
                  <c:v>4.7030398046069601E-2</c:v>
                </c:pt>
                <c:pt idx="834">
                  <c:v>5.1915811243709101E-2</c:v>
                </c:pt>
                <c:pt idx="835">
                  <c:v>9.5441584204904298E-2</c:v>
                </c:pt>
                <c:pt idx="836">
                  <c:v>7.9710384552551999E-2</c:v>
                </c:pt>
                <c:pt idx="837">
                  <c:v>9.1350705542265695E-2</c:v>
                </c:pt>
                <c:pt idx="838">
                  <c:v>4.8842875336846898E-2</c:v>
                </c:pt>
                <c:pt idx="839">
                  <c:v>6.8410976199159895E-2</c:v>
                </c:pt>
                <c:pt idx="840">
                  <c:v>7.5737906413708395E-2</c:v>
                </c:pt>
                <c:pt idx="841">
                  <c:v>4.3134272383185797E-2</c:v>
                </c:pt>
                <c:pt idx="842">
                  <c:v>6.4159410928957494E-2</c:v>
                </c:pt>
                <c:pt idx="843">
                  <c:v>4.9109205323487698E-2</c:v>
                </c:pt>
                <c:pt idx="844">
                  <c:v>8.6638116718924504E-2</c:v>
                </c:pt>
                <c:pt idx="845">
                  <c:v>0.15140981686780899</c:v>
                </c:pt>
                <c:pt idx="846">
                  <c:v>0.122456928557302</c:v>
                </c:pt>
                <c:pt idx="847">
                  <c:v>0.12169477575788</c:v>
                </c:pt>
                <c:pt idx="848">
                  <c:v>6.5152842103851902E-2</c:v>
                </c:pt>
                <c:pt idx="849">
                  <c:v>0.104713453030471</c:v>
                </c:pt>
                <c:pt idx="850">
                  <c:v>0.17007039109538299</c:v>
                </c:pt>
                <c:pt idx="851">
                  <c:v>4.0965276253420502E-2</c:v>
                </c:pt>
                <c:pt idx="852">
                  <c:v>6.3939429530627603E-2</c:v>
                </c:pt>
                <c:pt idx="853">
                  <c:v>6.5211581430172402E-2</c:v>
                </c:pt>
                <c:pt idx="854">
                  <c:v>5.8274847871874202E-2</c:v>
                </c:pt>
                <c:pt idx="855">
                  <c:v>6.3725100000274398E-2</c:v>
                </c:pt>
                <c:pt idx="856">
                  <c:v>9.5760209682988401E-2</c:v>
                </c:pt>
                <c:pt idx="857">
                  <c:v>5.40300419971146E-2</c:v>
                </c:pt>
                <c:pt idx="858">
                  <c:v>8.7114438906545202E-2</c:v>
                </c:pt>
                <c:pt idx="859">
                  <c:v>9.1844395585621602E-2</c:v>
                </c:pt>
                <c:pt idx="860">
                  <c:v>6.6674001594551793E-2</c:v>
                </c:pt>
                <c:pt idx="861">
                  <c:v>8.9657359619955995E-2</c:v>
                </c:pt>
                <c:pt idx="862">
                  <c:v>0.103001666060496</c:v>
                </c:pt>
                <c:pt idx="863">
                  <c:v>0.22344066951149899</c:v>
                </c:pt>
                <c:pt idx="864">
                  <c:v>0.11215608763048</c:v>
                </c:pt>
                <c:pt idx="865">
                  <c:v>0.1041188022719</c:v>
                </c:pt>
                <c:pt idx="866">
                  <c:v>0.26747713754327401</c:v>
                </c:pt>
                <c:pt idx="867">
                  <c:v>8.9215846921251896E-2</c:v>
                </c:pt>
                <c:pt idx="868">
                  <c:v>7.3545126770602695E-2</c:v>
                </c:pt>
                <c:pt idx="869">
                  <c:v>0.16432950127663101</c:v>
                </c:pt>
                <c:pt idx="870">
                  <c:v>0.285507487484426</c:v>
                </c:pt>
                <c:pt idx="871">
                  <c:v>0.105219892893825</c:v>
                </c:pt>
                <c:pt idx="872">
                  <c:v>0.213199548509169</c:v>
                </c:pt>
                <c:pt idx="873">
                  <c:v>3.4832993238696798E-2</c:v>
                </c:pt>
                <c:pt idx="874">
                  <c:v>0.11970709594715601</c:v>
                </c:pt>
                <c:pt idx="875">
                  <c:v>0.19545488487521601</c:v>
                </c:pt>
                <c:pt idx="876">
                  <c:v>4.8602632692936999E-2</c:v>
                </c:pt>
                <c:pt idx="877">
                  <c:v>0.116634961254278</c:v>
                </c:pt>
                <c:pt idx="878">
                  <c:v>6.2530393377454599E-2</c:v>
                </c:pt>
                <c:pt idx="879">
                  <c:v>3.9995344319200501E-2</c:v>
                </c:pt>
                <c:pt idx="880">
                  <c:v>7.9031710904289496E-2</c:v>
                </c:pt>
                <c:pt idx="881">
                  <c:v>0.13693369004422401</c:v>
                </c:pt>
                <c:pt idx="882">
                  <c:v>6.6750705271197294E-2</c:v>
                </c:pt>
                <c:pt idx="883">
                  <c:v>9.0430071741587001E-2</c:v>
                </c:pt>
                <c:pt idx="884">
                  <c:v>0.152173349158196</c:v>
                </c:pt>
                <c:pt idx="885">
                  <c:v>0.16653554630423401</c:v>
                </c:pt>
                <c:pt idx="886">
                  <c:v>7.6591601596498096E-2</c:v>
                </c:pt>
                <c:pt idx="887">
                  <c:v>0.15000291311474201</c:v>
                </c:pt>
                <c:pt idx="888">
                  <c:v>0.102005155589327</c:v>
                </c:pt>
                <c:pt idx="889">
                  <c:v>0.10496753160382399</c:v>
                </c:pt>
                <c:pt idx="890">
                  <c:v>0.131020084977167</c:v>
                </c:pt>
                <c:pt idx="891">
                  <c:v>0.11787009022683501</c:v>
                </c:pt>
                <c:pt idx="892">
                  <c:v>0.16743509098861001</c:v>
                </c:pt>
                <c:pt idx="893">
                  <c:v>0.168891413512154</c:v>
                </c:pt>
                <c:pt idx="894">
                  <c:v>6.8901078527989296E-2</c:v>
                </c:pt>
                <c:pt idx="895">
                  <c:v>5.4240887398745503E-2</c:v>
                </c:pt>
                <c:pt idx="896">
                  <c:v>6.3852053415352897E-2</c:v>
                </c:pt>
                <c:pt idx="897">
                  <c:v>6.8901174229636097E-2</c:v>
                </c:pt>
                <c:pt idx="898">
                  <c:v>5.5559863588144798E-2</c:v>
                </c:pt>
                <c:pt idx="899">
                  <c:v>8.5027972988443598E-2</c:v>
                </c:pt>
                <c:pt idx="900">
                  <c:v>6.52576213170937E-2</c:v>
                </c:pt>
                <c:pt idx="901">
                  <c:v>9.9992776885029402E-2</c:v>
                </c:pt>
                <c:pt idx="902">
                  <c:v>7.6413909990540096E-2</c:v>
                </c:pt>
                <c:pt idx="903">
                  <c:v>8.8419996811276394E-2</c:v>
                </c:pt>
                <c:pt idx="904">
                  <c:v>0.13069101012108</c:v>
                </c:pt>
                <c:pt idx="905">
                  <c:v>9.2257525943046606E-2</c:v>
                </c:pt>
                <c:pt idx="906">
                  <c:v>6.3341413969921406E-2</c:v>
                </c:pt>
                <c:pt idx="907">
                  <c:v>0.10042251505187701</c:v>
                </c:pt>
                <c:pt idx="908">
                  <c:v>6.3695638011864605E-2</c:v>
                </c:pt>
                <c:pt idx="909">
                  <c:v>0.109130570264706</c:v>
                </c:pt>
                <c:pt idx="910">
                  <c:v>9.5553698365794804E-2</c:v>
                </c:pt>
                <c:pt idx="911">
                  <c:v>6.7704943741356396E-2</c:v>
                </c:pt>
                <c:pt idx="912">
                  <c:v>0.13310996514680401</c:v>
                </c:pt>
                <c:pt idx="913">
                  <c:v>7.4176568562639697E-2</c:v>
                </c:pt>
                <c:pt idx="914">
                  <c:v>7.8469725794077502E-2</c:v>
                </c:pt>
                <c:pt idx="915">
                  <c:v>0.10296822603514801</c:v>
                </c:pt>
                <c:pt idx="916">
                  <c:v>6.1650311066932598E-2</c:v>
                </c:pt>
                <c:pt idx="917">
                  <c:v>0.173699109522822</c:v>
                </c:pt>
                <c:pt idx="918">
                  <c:v>6.5569069563159804E-2</c:v>
                </c:pt>
                <c:pt idx="919">
                  <c:v>7.5376591369961707E-2</c:v>
                </c:pt>
                <c:pt idx="920">
                  <c:v>0.122458941383914</c:v>
                </c:pt>
                <c:pt idx="921">
                  <c:v>6.8070053894568994E-2</c:v>
                </c:pt>
                <c:pt idx="922">
                  <c:v>6.4367766195368506E-2</c:v>
                </c:pt>
                <c:pt idx="923">
                  <c:v>8.2371853303729606E-2</c:v>
                </c:pt>
                <c:pt idx="924">
                  <c:v>6.2291245281764003E-2</c:v>
                </c:pt>
                <c:pt idx="925">
                  <c:v>4.3999259797557602E-2</c:v>
                </c:pt>
                <c:pt idx="926">
                  <c:v>0.133927810711372</c:v>
                </c:pt>
                <c:pt idx="927">
                  <c:v>9.3297549836729304E-2</c:v>
                </c:pt>
                <c:pt idx="928">
                  <c:v>0.129384614744493</c:v>
                </c:pt>
                <c:pt idx="929">
                  <c:v>8.0887931662500898E-2</c:v>
                </c:pt>
                <c:pt idx="930">
                  <c:v>5.53282376180389E-2</c:v>
                </c:pt>
                <c:pt idx="931">
                  <c:v>0.138031373462776</c:v>
                </c:pt>
                <c:pt idx="932">
                  <c:v>0.126167112121326</c:v>
                </c:pt>
                <c:pt idx="933">
                  <c:v>6.7895754185998497E-2</c:v>
                </c:pt>
                <c:pt idx="934">
                  <c:v>5.62767335304106E-2</c:v>
                </c:pt>
                <c:pt idx="935">
                  <c:v>6.1604299800565802E-2</c:v>
                </c:pt>
                <c:pt idx="936">
                  <c:v>7.8144702561045096E-2</c:v>
                </c:pt>
                <c:pt idx="937">
                  <c:v>9.3549923122833598E-2</c:v>
                </c:pt>
                <c:pt idx="938">
                  <c:v>4.16162536780132E-2</c:v>
                </c:pt>
                <c:pt idx="939">
                  <c:v>8.6633917365720597E-2</c:v>
                </c:pt>
                <c:pt idx="940">
                  <c:v>7.2450309129580406E-2</c:v>
                </c:pt>
                <c:pt idx="941">
                  <c:v>0.104108919736627</c:v>
                </c:pt>
                <c:pt idx="942">
                  <c:v>9.2487523265543797E-2</c:v>
                </c:pt>
                <c:pt idx="943">
                  <c:v>8.4989884930922202E-2</c:v>
                </c:pt>
                <c:pt idx="944">
                  <c:v>8.3583794488264598E-2</c:v>
                </c:pt>
                <c:pt idx="945">
                  <c:v>4.0310925481087903E-2</c:v>
                </c:pt>
                <c:pt idx="946">
                  <c:v>6.4912509373367497E-2</c:v>
                </c:pt>
                <c:pt idx="947">
                  <c:v>0.101103856532985</c:v>
                </c:pt>
                <c:pt idx="948">
                  <c:v>6.8367999778761401E-2</c:v>
                </c:pt>
                <c:pt idx="949">
                  <c:v>9.4790436942048195E-2</c:v>
                </c:pt>
                <c:pt idx="950">
                  <c:v>0.14406420664021899</c:v>
                </c:pt>
                <c:pt idx="951">
                  <c:v>0.10481863122688199</c:v>
                </c:pt>
                <c:pt idx="952">
                  <c:v>5.2659426159575397E-2</c:v>
                </c:pt>
                <c:pt idx="953">
                  <c:v>6.4503769730507199E-2</c:v>
                </c:pt>
                <c:pt idx="954">
                  <c:v>0.16494538775982601</c:v>
                </c:pt>
                <c:pt idx="955">
                  <c:v>4.9536590139964198E-2</c:v>
                </c:pt>
                <c:pt idx="956">
                  <c:v>7.6179443402106098E-2</c:v>
                </c:pt>
                <c:pt idx="957">
                  <c:v>8.1488187822519098E-2</c:v>
                </c:pt>
                <c:pt idx="958">
                  <c:v>0.109512268293372</c:v>
                </c:pt>
                <c:pt idx="959">
                  <c:v>8.7148026187919697E-2</c:v>
                </c:pt>
                <c:pt idx="960">
                  <c:v>9.4512628063049095E-2</c:v>
                </c:pt>
                <c:pt idx="961">
                  <c:v>8.4010265115062696E-2</c:v>
                </c:pt>
                <c:pt idx="962">
                  <c:v>0.20753107747138</c:v>
                </c:pt>
                <c:pt idx="963">
                  <c:v>6.4100812569322804E-2</c:v>
                </c:pt>
                <c:pt idx="964">
                  <c:v>0.129221011175189</c:v>
                </c:pt>
                <c:pt idx="965">
                  <c:v>3.5682626112587698E-2</c:v>
                </c:pt>
                <c:pt idx="966">
                  <c:v>0.181529896026807</c:v>
                </c:pt>
                <c:pt idx="967">
                  <c:v>8.9809631405741705E-2</c:v>
                </c:pt>
                <c:pt idx="968">
                  <c:v>8.3168944902218697E-2</c:v>
                </c:pt>
                <c:pt idx="969">
                  <c:v>2.8084812925253E-2</c:v>
                </c:pt>
                <c:pt idx="970">
                  <c:v>0.105821923312982</c:v>
                </c:pt>
                <c:pt idx="971">
                  <c:v>3.4544076804328201E-2</c:v>
                </c:pt>
                <c:pt idx="972">
                  <c:v>4.1408222141881598E-2</c:v>
                </c:pt>
                <c:pt idx="973">
                  <c:v>8.1320927634237899E-2</c:v>
                </c:pt>
                <c:pt idx="974">
                  <c:v>6.6928134022597993E-2</c:v>
                </c:pt>
                <c:pt idx="975">
                  <c:v>7.3503958436815703E-2</c:v>
                </c:pt>
                <c:pt idx="976">
                  <c:v>8.6837035282436095E-2</c:v>
                </c:pt>
                <c:pt idx="977">
                  <c:v>7.8476532472047902E-2</c:v>
                </c:pt>
                <c:pt idx="978">
                  <c:v>6.3246483763694794E-2</c:v>
                </c:pt>
                <c:pt idx="979">
                  <c:v>8.2712035834283396E-2</c:v>
                </c:pt>
                <c:pt idx="980">
                  <c:v>6.1779065769960902E-2</c:v>
                </c:pt>
                <c:pt idx="981">
                  <c:v>5.5532304012857102E-2</c:v>
                </c:pt>
                <c:pt idx="982">
                  <c:v>7.2607962439555099E-2</c:v>
                </c:pt>
                <c:pt idx="983">
                  <c:v>0.11755553422927</c:v>
                </c:pt>
                <c:pt idx="984">
                  <c:v>6.1894428804862102E-2</c:v>
                </c:pt>
                <c:pt idx="985">
                  <c:v>2.9550996988473799E-2</c:v>
                </c:pt>
                <c:pt idx="986">
                  <c:v>8.0500836484247704E-2</c:v>
                </c:pt>
                <c:pt idx="987">
                  <c:v>3.6121814449788597E-2</c:v>
                </c:pt>
                <c:pt idx="988">
                  <c:v>4.7166733501980397E-2</c:v>
                </c:pt>
                <c:pt idx="989">
                  <c:v>6.5865824212365504E-2</c:v>
                </c:pt>
                <c:pt idx="990">
                  <c:v>4.0035405187682803E-2</c:v>
                </c:pt>
                <c:pt idx="991">
                  <c:v>9.6138965204187798E-2</c:v>
                </c:pt>
                <c:pt idx="992">
                  <c:v>5.5302630399105497E-2</c:v>
                </c:pt>
                <c:pt idx="993">
                  <c:v>7.6557057470847595E-2</c:v>
                </c:pt>
                <c:pt idx="994">
                  <c:v>5.1283627345228601E-2</c:v>
                </c:pt>
                <c:pt idx="995">
                  <c:v>2.8420794425018599E-2</c:v>
                </c:pt>
                <c:pt idx="996">
                  <c:v>0.10217070256251699</c:v>
                </c:pt>
                <c:pt idx="997">
                  <c:v>6.0997038256164898E-2</c:v>
                </c:pt>
                <c:pt idx="998">
                  <c:v>8.0738993159244807E-2</c:v>
                </c:pt>
                <c:pt idx="999">
                  <c:v>6.2985781945905206E-2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9.0258027740051303E-2</c:v>
                </c:pt>
                <c:pt idx="1">
                  <c:v>5.08404364226527E-2</c:v>
                </c:pt>
                <c:pt idx="2">
                  <c:v>3.9958037903540397E-2</c:v>
                </c:pt>
                <c:pt idx="3">
                  <c:v>9.2981630361269205E-2</c:v>
                </c:pt>
                <c:pt idx="4">
                  <c:v>0.120030571262654</c:v>
                </c:pt>
                <c:pt idx="5">
                  <c:v>0.10372403657603101</c:v>
                </c:pt>
                <c:pt idx="6">
                  <c:v>0.157616684722856</c:v>
                </c:pt>
                <c:pt idx="7">
                  <c:v>4.5632158639964199E-2</c:v>
                </c:pt>
                <c:pt idx="8">
                  <c:v>5.2810437339939002E-2</c:v>
                </c:pt>
                <c:pt idx="9">
                  <c:v>7.32390575728947E-2</c:v>
                </c:pt>
                <c:pt idx="10">
                  <c:v>3.99831225158691E-2</c:v>
                </c:pt>
                <c:pt idx="11">
                  <c:v>7.5175050087166795E-2</c:v>
                </c:pt>
                <c:pt idx="12">
                  <c:v>6.2977460530056498E-2</c:v>
                </c:pt>
                <c:pt idx="13">
                  <c:v>6.8979264338986296E-2</c:v>
                </c:pt>
                <c:pt idx="14">
                  <c:v>0.12743654093497001</c:v>
                </c:pt>
                <c:pt idx="15">
                  <c:v>3.1776317166910401E-2</c:v>
                </c:pt>
                <c:pt idx="16">
                  <c:v>3.4548903493035403E-2</c:v>
                </c:pt>
                <c:pt idx="17">
                  <c:v>4.5043977238747299E-2</c:v>
                </c:pt>
                <c:pt idx="18">
                  <c:v>2.75309318533347E-2</c:v>
                </c:pt>
                <c:pt idx="19">
                  <c:v>5.0574828742243498E-2</c:v>
                </c:pt>
                <c:pt idx="20">
                  <c:v>6.1719900547029999E-2</c:v>
                </c:pt>
                <c:pt idx="21">
                  <c:v>5.0178055826132002E-2</c:v>
                </c:pt>
                <c:pt idx="22">
                  <c:v>6.5231089771885797E-2</c:v>
                </c:pt>
                <c:pt idx="23">
                  <c:v>4.6946422597102001E-2</c:v>
                </c:pt>
                <c:pt idx="24">
                  <c:v>4.2089974043630601E-2</c:v>
                </c:pt>
                <c:pt idx="25">
                  <c:v>6.6858800523992207E-2</c:v>
                </c:pt>
                <c:pt idx="26">
                  <c:v>0.13705215744521901</c:v>
                </c:pt>
                <c:pt idx="27">
                  <c:v>6.6160082466562894E-2</c:v>
                </c:pt>
                <c:pt idx="28">
                  <c:v>0.121327650000012</c:v>
                </c:pt>
                <c:pt idx="29">
                  <c:v>8.2745361056129105E-2</c:v>
                </c:pt>
                <c:pt idx="30">
                  <c:v>4.25241970417592E-2</c:v>
                </c:pt>
                <c:pt idx="31">
                  <c:v>5.4116800502103997E-2</c:v>
                </c:pt>
                <c:pt idx="32">
                  <c:v>6.5060885735635801E-2</c:v>
                </c:pt>
                <c:pt idx="33">
                  <c:v>8.6769473403029096E-2</c:v>
                </c:pt>
                <c:pt idx="34">
                  <c:v>5.5057084099248699E-2</c:v>
                </c:pt>
                <c:pt idx="35">
                  <c:v>3.74473263947828E-2</c:v>
                </c:pt>
                <c:pt idx="36">
                  <c:v>6.2113882254264001E-2</c:v>
                </c:pt>
                <c:pt idx="37">
                  <c:v>5.67240809201617E-2</c:v>
                </c:pt>
                <c:pt idx="38">
                  <c:v>6.9516946331241905E-2</c:v>
                </c:pt>
                <c:pt idx="39">
                  <c:v>6.1336871990702098E-2</c:v>
                </c:pt>
                <c:pt idx="40">
                  <c:v>9.0257345290920304E-2</c:v>
                </c:pt>
                <c:pt idx="41">
                  <c:v>7.2035080138735996E-2</c:v>
                </c:pt>
                <c:pt idx="42">
                  <c:v>4.0286686865895503E-2</c:v>
                </c:pt>
                <c:pt idx="43">
                  <c:v>4.7133577812640701E-2</c:v>
                </c:pt>
                <c:pt idx="44">
                  <c:v>4.9301137375223202E-2</c:v>
                </c:pt>
                <c:pt idx="45">
                  <c:v>4.8016147355120997E-2</c:v>
                </c:pt>
                <c:pt idx="46">
                  <c:v>8.3310383780321906E-2</c:v>
                </c:pt>
                <c:pt idx="47">
                  <c:v>5.9406784661529197E-2</c:v>
                </c:pt>
                <c:pt idx="48">
                  <c:v>0.12600520778034699</c:v>
                </c:pt>
                <c:pt idx="49">
                  <c:v>9.0316018356902505E-2</c:v>
                </c:pt>
                <c:pt idx="50">
                  <c:v>0.11454236843687</c:v>
                </c:pt>
                <c:pt idx="51">
                  <c:v>8.4343369330222795E-2</c:v>
                </c:pt>
                <c:pt idx="52">
                  <c:v>7.7287660397734201E-2</c:v>
                </c:pt>
                <c:pt idx="53">
                  <c:v>5.9077403542032302E-2</c:v>
                </c:pt>
                <c:pt idx="54">
                  <c:v>9.2466685716921904E-2</c:v>
                </c:pt>
                <c:pt idx="55">
                  <c:v>9.9820594759148701E-2</c:v>
                </c:pt>
                <c:pt idx="56">
                  <c:v>6.9449283552769706E-2</c:v>
                </c:pt>
                <c:pt idx="57">
                  <c:v>0.14436018784679899</c:v>
                </c:pt>
                <c:pt idx="58">
                  <c:v>7.3786084428734397E-2</c:v>
                </c:pt>
                <c:pt idx="59">
                  <c:v>4.3252694410814099E-2</c:v>
                </c:pt>
                <c:pt idx="60">
                  <c:v>0.112059430330707</c:v>
                </c:pt>
                <c:pt idx="61">
                  <c:v>9.7181337957590902E-2</c:v>
                </c:pt>
                <c:pt idx="62">
                  <c:v>5.3997245201758803E-2</c:v>
                </c:pt>
                <c:pt idx="63">
                  <c:v>6.8441503223678396E-2</c:v>
                </c:pt>
                <c:pt idx="64">
                  <c:v>0.104072062969107</c:v>
                </c:pt>
                <c:pt idx="65">
                  <c:v>0.11314530364235199</c:v>
                </c:pt>
                <c:pt idx="66">
                  <c:v>0.101147112681316</c:v>
                </c:pt>
                <c:pt idx="67">
                  <c:v>8.8446113814371397E-2</c:v>
                </c:pt>
                <c:pt idx="68">
                  <c:v>0.137019449868234</c:v>
                </c:pt>
                <c:pt idx="69">
                  <c:v>7.8346991504964394E-2</c:v>
                </c:pt>
                <c:pt idx="70">
                  <c:v>7.2648060462566805E-2</c:v>
                </c:pt>
                <c:pt idx="71">
                  <c:v>0.12919878334087101</c:v>
                </c:pt>
                <c:pt idx="72">
                  <c:v>6.45949839311903E-2</c:v>
                </c:pt>
                <c:pt idx="73">
                  <c:v>5.5116587231889398E-2</c:v>
                </c:pt>
                <c:pt idx="74">
                  <c:v>0.122023413501214</c:v>
                </c:pt>
                <c:pt idx="75">
                  <c:v>6.8165858258691495E-2</c:v>
                </c:pt>
                <c:pt idx="76">
                  <c:v>9.0533330565341893E-2</c:v>
                </c:pt>
                <c:pt idx="77">
                  <c:v>6.7006250065790599E-2</c:v>
                </c:pt>
                <c:pt idx="78">
                  <c:v>0.10835869013275901</c:v>
                </c:pt>
                <c:pt idx="79">
                  <c:v>8.0447183654996104E-2</c:v>
                </c:pt>
                <c:pt idx="80">
                  <c:v>7.9669467610942596E-2</c:v>
                </c:pt>
                <c:pt idx="81">
                  <c:v>8.9186524427475794E-2</c:v>
                </c:pt>
                <c:pt idx="82">
                  <c:v>4.1339409496094201E-2</c:v>
                </c:pt>
                <c:pt idx="83">
                  <c:v>6.5775557728380299E-2</c:v>
                </c:pt>
                <c:pt idx="84">
                  <c:v>6.42622115193906E-2</c:v>
                </c:pt>
                <c:pt idx="85">
                  <c:v>5.54139084483301E-2</c:v>
                </c:pt>
                <c:pt idx="86">
                  <c:v>8.1199880074839803E-2</c:v>
                </c:pt>
                <c:pt idx="87">
                  <c:v>5.8589071850895298E-2</c:v>
                </c:pt>
                <c:pt idx="88">
                  <c:v>5.7548468422074402E-2</c:v>
                </c:pt>
                <c:pt idx="89">
                  <c:v>7.37475683855284E-2</c:v>
                </c:pt>
                <c:pt idx="90">
                  <c:v>6.5659821913516797E-2</c:v>
                </c:pt>
                <c:pt idx="91">
                  <c:v>3.7413169748429398E-2</c:v>
                </c:pt>
                <c:pt idx="92">
                  <c:v>6.8771665172723706E-2</c:v>
                </c:pt>
                <c:pt idx="93">
                  <c:v>6.3817314280198406E-2</c:v>
                </c:pt>
                <c:pt idx="94">
                  <c:v>3.9359959387724602E-2</c:v>
                </c:pt>
                <c:pt idx="95">
                  <c:v>3.9217057051380497E-2</c:v>
                </c:pt>
                <c:pt idx="96">
                  <c:v>7.7793147878395905E-2</c:v>
                </c:pt>
                <c:pt idx="97">
                  <c:v>6.8785014376319495E-2</c:v>
                </c:pt>
                <c:pt idx="98">
                  <c:v>8.8813376847595396E-2</c:v>
                </c:pt>
                <c:pt idx="99">
                  <c:v>9.1326712383066805E-2</c:v>
                </c:pt>
                <c:pt idx="100">
                  <c:v>5.7047865113308803E-2</c:v>
                </c:pt>
                <c:pt idx="101">
                  <c:v>0.13089406576669399</c:v>
                </c:pt>
                <c:pt idx="102">
                  <c:v>4.1442984004127797E-2</c:v>
                </c:pt>
                <c:pt idx="103">
                  <c:v>9.3945495947356794E-2</c:v>
                </c:pt>
                <c:pt idx="104">
                  <c:v>3.8632618681292898E-2</c:v>
                </c:pt>
                <c:pt idx="105">
                  <c:v>4.9625112957411503E-2</c:v>
                </c:pt>
                <c:pt idx="106">
                  <c:v>3.98691066767431E-2</c:v>
                </c:pt>
                <c:pt idx="107">
                  <c:v>6.7754250903046598E-2</c:v>
                </c:pt>
                <c:pt idx="108">
                  <c:v>4.84835750932874E-2</c:v>
                </c:pt>
                <c:pt idx="109">
                  <c:v>6.31762500144641E-2</c:v>
                </c:pt>
                <c:pt idx="110">
                  <c:v>5.1681669912138302E-2</c:v>
                </c:pt>
                <c:pt idx="111">
                  <c:v>4.5266877597959901E-2</c:v>
                </c:pt>
                <c:pt idx="112">
                  <c:v>4.9146214347084098E-2</c:v>
                </c:pt>
                <c:pt idx="113">
                  <c:v>5.9992817874792603E-2</c:v>
                </c:pt>
                <c:pt idx="114">
                  <c:v>0.12437800988002901</c:v>
                </c:pt>
                <c:pt idx="115">
                  <c:v>0.13987878968496401</c:v>
                </c:pt>
                <c:pt idx="116">
                  <c:v>6.1336952627767199E-2</c:v>
                </c:pt>
                <c:pt idx="117">
                  <c:v>0.13892672532803599</c:v>
                </c:pt>
                <c:pt idx="118">
                  <c:v>0.114352435910425</c:v>
                </c:pt>
                <c:pt idx="119">
                  <c:v>0.12941361127370199</c:v>
                </c:pt>
                <c:pt idx="120">
                  <c:v>3.03035453161178E-2</c:v>
                </c:pt>
                <c:pt idx="121">
                  <c:v>5.0705521042241297E-2</c:v>
                </c:pt>
                <c:pt idx="122">
                  <c:v>9.7203271615965398E-2</c:v>
                </c:pt>
                <c:pt idx="123">
                  <c:v>5.1059081058103702E-2</c:v>
                </c:pt>
                <c:pt idx="124">
                  <c:v>7.1054840684014894E-2</c:v>
                </c:pt>
                <c:pt idx="125">
                  <c:v>8.7117062507061901E-2</c:v>
                </c:pt>
                <c:pt idx="126">
                  <c:v>0.130675764338953</c:v>
                </c:pt>
                <c:pt idx="127">
                  <c:v>0.101683600092818</c:v>
                </c:pt>
                <c:pt idx="128">
                  <c:v>9.26869789853009E-2</c:v>
                </c:pt>
                <c:pt idx="129">
                  <c:v>4.3225190217457403E-2</c:v>
                </c:pt>
                <c:pt idx="130">
                  <c:v>6.7405174008192806E-2</c:v>
                </c:pt>
                <c:pt idx="131">
                  <c:v>5.2291587175061098E-2</c:v>
                </c:pt>
                <c:pt idx="132">
                  <c:v>8.6714177567168094E-2</c:v>
                </c:pt>
                <c:pt idx="133">
                  <c:v>7.7939858452657995E-2</c:v>
                </c:pt>
                <c:pt idx="134">
                  <c:v>6.6619738892951294E-2</c:v>
                </c:pt>
                <c:pt idx="135">
                  <c:v>0.15087138306662101</c:v>
                </c:pt>
                <c:pt idx="136">
                  <c:v>0.18302377162876199</c:v>
                </c:pt>
                <c:pt idx="137">
                  <c:v>3.5673683645554503E-2</c:v>
                </c:pt>
                <c:pt idx="138">
                  <c:v>4.1396457521584898E-2</c:v>
                </c:pt>
                <c:pt idx="139">
                  <c:v>5.50378252087904E-2</c:v>
                </c:pt>
                <c:pt idx="140">
                  <c:v>8.3098035409378102E-2</c:v>
                </c:pt>
                <c:pt idx="141">
                  <c:v>4.9043061487770503E-2</c:v>
                </c:pt>
                <c:pt idx="142">
                  <c:v>4.8545372341251898E-2</c:v>
                </c:pt>
                <c:pt idx="143">
                  <c:v>4.1091452855280403E-2</c:v>
                </c:pt>
                <c:pt idx="144">
                  <c:v>9.8404026263233094E-2</c:v>
                </c:pt>
                <c:pt idx="145">
                  <c:v>0.16269219396388501</c:v>
                </c:pt>
                <c:pt idx="146">
                  <c:v>0.12889153657285801</c:v>
                </c:pt>
                <c:pt idx="147">
                  <c:v>6.4001984762185896E-2</c:v>
                </c:pt>
                <c:pt idx="148">
                  <c:v>0.101377831835881</c:v>
                </c:pt>
                <c:pt idx="149">
                  <c:v>0.135038487961749</c:v>
                </c:pt>
                <c:pt idx="150">
                  <c:v>0.12873610047158299</c:v>
                </c:pt>
                <c:pt idx="151">
                  <c:v>0.125151351616474</c:v>
                </c:pt>
                <c:pt idx="152">
                  <c:v>7.7493890405455804E-2</c:v>
                </c:pt>
                <c:pt idx="153">
                  <c:v>0.205264499035927</c:v>
                </c:pt>
                <c:pt idx="154">
                  <c:v>5.5871464920176202E-2</c:v>
                </c:pt>
                <c:pt idx="155">
                  <c:v>0.137831763272907</c:v>
                </c:pt>
                <c:pt idx="156">
                  <c:v>7.2088768910002002E-2</c:v>
                </c:pt>
                <c:pt idx="157">
                  <c:v>0.115490149131789</c:v>
                </c:pt>
                <c:pt idx="158">
                  <c:v>7.1568371157199107E-2</c:v>
                </c:pt>
                <c:pt idx="159">
                  <c:v>6.0464662815354203E-2</c:v>
                </c:pt>
                <c:pt idx="160">
                  <c:v>7.5435367525607894E-2</c:v>
                </c:pt>
                <c:pt idx="161">
                  <c:v>9.2116201166507303E-2</c:v>
                </c:pt>
                <c:pt idx="162">
                  <c:v>0.107644497736243</c:v>
                </c:pt>
                <c:pt idx="163">
                  <c:v>5.4065483842985103E-2</c:v>
                </c:pt>
                <c:pt idx="164">
                  <c:v>0.125787220988064</c:v>
                </c:pt>
                <c:pt idx="165">
                  <c:v>0.11247582309174201</c:v>
                </c:pt>
                <c:pt idx="166">
                  <c:v>0.12018117443626999</c:v>
                </c:pt>
                <c:pt idx="167">
                  <c:v>0.108208784875165</c:v>
                </c:pt>
                <c:pt idx="168">
                  <c:v>9.03893857728362E-2</c:v>
                </c:pt>
                <c:pt idx="169">
                  <c:v>6.9076356604494502E-2</c:v>
                </c:pt>
                <c:pt idx="170">
                  <c:v>0.11606944082649499</c:v>
                </c:pt>
                <c:pt idx="171">
                  <c:v>0.11950222112226799</c:v>
                </c:pt>
                <c:pt idx="172">
                  <c:v>7.2058950981360004E-2</c:v>
                </c:pt>
                <c:pt idx="173">
                  <c:v>9.9383580137731298E-2</c:v>
                </c:pt>
                <c:pt idx="174">
                  <c:v>0.10013003985543099</c:v>
                </c:pt>
                <c:pt idx="175">
                  <c:v>6.4381727551795304E-2</c:v>
                </c:pt>
                <c:pt idx="176">
                  <c:v>8.9936960909650698E-2</c:v>
                </c:pt>
                <c:pt idx="177">
                  <c:v>6.2658705294546202E-2</c:v>
                </c:pt>
                <c:pt idx="178">
                  <c:v>8.5369710776482796E-2</c:v>
                </c:pt>
                <c:pt idx="179">
                  <c:v>8.6620383013034402E-2</c:v>
                </c:pt>
                <c:pt idx="180">
                  <c:v>7.2594042490098806E-2</c:v>
                </c:pt>
                <c:pt idx="181">
                  <c:v>6.0656614300455901E-2</c:v>
                </c:pt>
                <c:pt idx="182">
                  <c:v>9.5102275099346198E-2</c:v>
                </c:pt>
                <c:pt idx="183">
                  <c:v>6.07427969650009E-2</c:v>
                </c:pt>
                <c:pt idx="184">
                  <c:v>6.8777691902967203E-2</c:v>
                </c:pt>
                <c:pt idx="185">
                  <c:v>5.6941181784404299E-2</c:v>
                </c:pt>
                <c:pt idx="186">
                  <c:v>5.8652242946010999E-2</c:v>
                </c:pt>
                <c:pt idx="187">
                  <c:v>6.2565659475944599E-2</c:v>
                </c:pt>
                <c:pt idx="188">
                  <c:v>9.7005939246328901E-2</c:v>
                </c:pt>
                <c:pt idx="189">
                  <c:v>8.5914393380940507E-2</c:v>
                </c:pt>
                <c:pt idx="190">
                  <c:v>5.6538627368906101E-2</c:v>
                </c:pt>
                <c:pt idx="191">
                  <c:v>5.3323255075427199E-2</c:v>
                </c:pt>
                <c:pt idx="192">
                  <c:v>7.5381206137809798E-2</c:v>
                </c:pt>
                <c:pt idx="193">
                  <c:v>5.6098546592006797E-2</c:v>
                </c:pt>
                <c:pt idx="194">
                  <c:v>0.124686229695677</c:v>
                </c:pt>
                <c:pt idx="195">
                  <c:v>8.9864923196449203E-2</c:v>
                </c:pt>
                <c:pt idx="196">
                  <c:v>0.11275111850860201</c:v>
                </c:pt>
                <c:pt idx="197">
                  <c:v>0.122179498441384</c:v>
                </c:pt>
                <c:pt idx="198">
                  <c:v>4.4240749243184503E-2</c:v>
                </c:pt>
                <c:pt idx="199">
                  <c:v>0.129107602838478</c:v>
                </c:pt>
                <c:pt idx="200">
                  <c:v>7.8570572630020499E-2</c:v>
                </c:pt>
                <c:pt idx="201">
                  <c:v>9.5117673765753405E-2</c:v>
                </c:pt>
                <c:pt idx="202">
                  <c:v>0.17938016995172401</c:v>
                </c:pt>
                <c:pt idx="203">
                  <c:v>0.159778984796144</c:v>
                </c:pt>
                <c:pt idx="204">
                  <c:v>0.129251928026414</c:v>
                </c:pt>
                <c:pt idx="205">
                  <c:v>9.4110628667204405E-2</c:v>
                </c:pt>
                <c:pt idx="206">
                  <c:v>9.2187256833505496E-2</c:v>
                </c:pt>
                <c:pt idx="207">
                  <c:v>0.10609439331522399</c:v>
                </c:pt>
                <c:pt idx="208">
                  <c:v>0.12268414834715401</c:v>
                </c:pt>
                <c:pt idx="209">
                  <c:v>5.8354831177766499E-2</c:v>
                </c:pt>
                <c:pt idx="210">
                  <c:v>0.13249058842303499</c:v>
                </c:pt>
                <c:pt idx="211">
                  <c:v>5.7199440855614098E-2</c:v>
                </c:pt>
                <c:pt idx="212">
                  <c:v>0.10687441468999601</c:v>
                </c:pt>
                <c:pt idx="213">
                  <c:v>5.6787540792458999E-2</c:v>
                </c:pt>
                <c:pt idx="214">
                  <c:v>4.88661193995246E-2</c:v>
                </c:pt>
                <c:pt idx="215">
                  <c:v>8.9363476748101203E-2</c:v>
                </c:pt>
                <c:pt idx="216">
                  <c:v>0.118286224007171</c:v>
                </c:pt>
                <c:pt idx="217">
                  <c:v>0.13776308724984601</c:v>
                </c:pt>
                <c:pt idx="218">
                  <c:v>8.4318833946558397E-2</c:v>
                </c:pt>
                <c:pt idx="219">
                  <c:v>9.7830177200154897E-2</c:v>
                </c:pt>
                <c:pt idx="220">
                  <c:v>5.8880216509495799E-2</c:v>
                </c:pt>
                <c:pt idx="221">
                  <c:v>5.1966422379718998E-2</c:v>
                </c:pt>
                <c:pt idx="222">
                  <c:v>8.0293723751104801E-2</c:v>
                </c:pt>
                <c:pt idx="223">
                  <c:v>9.3644810455765295E-2</c:v>
                </c:pt>
                <c:pt idx="224">
                  <c:v>0.10252219053325499</c:v>
                </c:pt>
                <c:pt idx="225">
                  <c:v>5.2085879695154901E-2</c:v>
                </c:pt>
                <c:pt idx="226">
                  <c:v>0.110296171093413</c:v>
                </c:pt>
                <c:pt idx="227">
                  <c:v>8.3049338846360996E-2</c:v>
                </c:pt>
                <c:pt idx="228">
                  <c:v>0.10344968123465199</c:v>
                </c:pt>
                <c:pt idx="229">
                  <c:v>0.113406568652709</c:v>
                </c:pt>
                <c:pt idx="230">
                  <c:v>0.13745985596138999</c:v>
                </c:pt>
                <c:pt idx="231">
                  <c:v>9.5165903249865194E-2</c:v>
                </c:pt>
                <c:pt idx="232">
                  <c:v>5.6416123388923302E-2</c:v>
                </c:pt>
                <c:pt idx="233">
                  <c:v>0.11183035879125</c:v>
                </c:pt>
                <c:pt idx="234">
                  <c:v>0.126035287441563</c:v>
                </c:pt>
                <c:pt idx="235">
                  <c:v>9.6691068348426903E-2</c:v>
                </c:pt>
                <c:pt idx="236">
                  <c:v>7.3076651579110197E-2</c:v>
                </c:pt>
                <c:pt idx="237">
                  <c:v>0.111613326060322</c:v>
                </c:pt>
                <c:pt idx="238">
                  <c:v>9.9490774223584905E-2</c:v>
                </c:pt>
                <c:pt idx="239">
                  <c:v>0.10623208666082901</c:v>
                </c:pt>
                <c:pt idx="240">
                  <c:v>0.128939155325687</c:v>
                </c:pt>
                <c:pt idx="241">
                  <c:v>9.3038775226999396E-2</c:v>
                </c:pt>
                <c:pt idx="242">
                  <c:v>7.0560008654695597E-2</c:v>
                </c:pt>
                <c:pt idx="243">
                  <c:v>0.111914830922078</c:v>
                </c:pt>
                <c:pt idx="244">
                  <c:v>0.144842686626909</c:v>
                </c:pt>
                <c:pt idx="245">
                  <c:v>0.14238133727958399</c:v>
                </c:pt>
                <c:pt idx="246">
                  <c:v>0.10727930148463399</c:v>
                </c:pt>
                <c:pt idx="247">
                  <c:v>9.2452267791234E-2</c:v>
                </c:pt>
                <c:pt idx="248">
                  <c:v>0.16375196815990101</c:v>
                </c:pt>
                <c:pt idx="249">
                  <c:v>0.126158713655216</c:v>
                </c:pt>
                <c:pt idx="250">
                  <c:v>0.13034785679878699</c:v>
                </c:pt>
                <c:pt idx="251">
                  <c:v>6.9831219821198706E-2</c:v>
                </c:pt>
                <c:pt idx="252">
                  <c:v>0.112849449776303</c:v>
                </c:pt>
                <c:pt idx="253">
                  <c:v>0.21412342879292701</c:v>
                </c:pt>
                <c:pt idx="254">
                  <c:v>0.303425692554323</c:v>
                </c:pt>
                <c:pt idx="255">
                  <c:v>6.5503471760982104E-2</c:v>
                </c:pt>
                <c:pt idx="256">
                  <c:v>0.19985183959908401</c:v>
                </c:pt>
                <c:pt idx="257">
                  <c:v>0.12799518823001199</c:v>
                </c:pt>
                <c:pt idx="258">
                  <c:v>0.11573772686306</c:v>
                </c:pt>
                <c:pt idx="259">
                  <c:v>8.8779210479499104E-2</c:v>
                </c:pt>
                <c:pt idx="260">
                  <c:v>0.124994813488574</c:v>
                </c:pt>
                <c:pt idx="261">
                  <c:v>0.11234906353523</c:v>
                </c:pt>
                <c:pt idx="262">
                  <c:v>0.25830167664541598</c:v>
                </c:pt>
                <c:pt idx="263">
                  <c:v>0.17561806542174399</c:v>
                </c:pt>
                <c:pt idx="264">
                  <c:v>0.113297264809834</c:v>
                </c:pt>
                <c:pt idx="265">
                  <c:v>7.9531426003541503E-2</c:v>
                </c:pt>
                <c:pt idx="266">
                  <c:v>0.100987974373767</c:v>
                </c:pt>
                <c:pt idx="267">
                  <c:v>0.13448606140126501</c:v>
                </c:pt>
                <c:pt idx="268">
                  <c:v>0.26457520384525901</c:v>
                </c:pt>
                <c:pt idx="269">
                  <c:v>0.137540275292348</c:v>
                </c:pt>
                <c:pt idx="270">
                  <c:v>0.15079176327447899</c:v>
                </c:pt>
                <c:pt idx="271">
                  <c:v>0.12536796896982599</c:v>
                </c:pt>
                <c:pt idx="272">
                  <c:v>0.28050389661858499</c:v>
                </c:pt>
                <c:pt idx="273">
                  <c:v>0.132855616966533</c:v>
                </c:pt>
                <c:pt idx="274">
                  <c:v>0.10139137064636999</c:v>
                </c:pt>
                <c:pt idx="275">
                  <c:v>6.42319345735331E-2</c:v>
                </c:pt>
                <c:pt idx="276">
                  <c:v>8.4132115064026902E-2</c:v>
                </c:pt>
                <c:pt idx="277">
                  <c:v>0.117604790042956</c:v>
                </c:pt>
                <c:pt idx="278">
                  <c:v>0.22895638930842099</c:v>
                </c:pt>
                <c:pt idx="279">
                  <c:v>0.23403284212787401</c:v>
                </c:pt>
                <c:pt idx="280">
                  <c:v>0.15811872544553099</c:v>
                </c:pt>
                <c:pt idx="281">
                  <c:v>7.4254077344724001E-2</c:v>
                </c:pt>
                <c:pt idx="282">
                  <c:v>5.9951729802168403E-2</c:v>
                </c:pt>
                <c:pt idx="283">
                  <c:v>0.124251444759805</c:v>
                </c:pt>
                <c:pt idx="284">
                  <c:v>0.211887290311708</c:v>
                </c:pt>
                <c:pt idx="285">
                  <c:v>0.15754836017124901</c:v>
                </c:pt>
                <c:pt idx="286">
                  <c:v>5.5379686824129699E-2</c:v>
                </c:pt>
                <c:pt idx="287">
                  <c:v>0.100973677131453</c:v>
                </c:pt>
                <c:pt idx="288">
                  <c:v>0.17981571334490001</c:v>
                </c:pt>
                <c:pt idx="289">
                  <c:v>0.13757024954402799</c:v>
                </c:pt>
                <c:pt idx="290">
                  <c:v>9.2404379266068204E-2</c:v>
                </c:pt>
                <c:pt idx="291">
                  <c:v>0.11571888425802999</c:v>
                </c:pt>
                <c:pt idx="292">
                  <c:v>9.2815087270604293E-2</c:v>
                </c:pt>
                <c:pt idx="293">
                  <c:v>6.1492073235322298E-2</c:v>
                </c:pt>
                <c:pt idx="294">
                  <c:v>0.138342814510335</c:v>
                </c:pt>
                <c:pt idx="295">
                  <c:v>0.15910789971089401</c:v>
                </c:pt>
                <c:pt idx="296">
                  <c:v>4.1929663013706903E-2</c:v>
                </c:pt>
                <c:pt idx="297">
                  <c:v>0.109951855099937</c:v>
                </c:pt>
                <c:pt idx="298">
                  <c:v>6.5633932239632195E-2</c:v>
                </c:pt>
                <c:pt idx="299">
                  <c:v>8.80134727652961E-2</c:v>
                </c:pt>
                <c:pt idx="300">
                  <c:v>0.11496618568292299</c:v>
                </c:pt>
                <c:pt idx="301">
                  <c:v>0.10552596841664</c:v>
                </c:pt>
                <c:pt idx="302">
                  <c:v>0.119187893383417</c:v>
                </c:pt>
                <c:pt idx="303">
                  <c:v>0.168134970697363</c:v>
                </c:pt>
                <c:pt idx="304">
                  <c:v>7.4663746969614905E-2</c:v>
                </c:pt>
                <c:pt idx="305">
                  <c:v>9.1047117472295699E-2</c:v>
                </c:pt>
                <c:pt idx="306">
                  <c:v>0.126513478295151</c:v>
                </c:pt>
                <c:pt idx="307">
                  <c:v>0.10005330685713699</c:v>
                </c:pt>
                <c:pt idx="308">
                  <c:v>0.103451646058849</c:v>
                </c:pt>
                <c:pt idx="309">
                  <c:v>5.9405575742604702E-2</c:v>
                </c:pt>
                <c:pt idx="310">
                  <c:v>0.101531907686484</c:v>
                </c:pt>
                <c:pt idx="311">
                  <c:v>0.19347706344111301</c:v>
                </c:pt>
                <c:pt idx="312">
                  <c:v>9.98816722907888E-2</c:v>
                </c:pt>
                <c:pt idx="313">
                  <c:v>0.11077025440119399</c:v>
                </c:pt>
                <c:pt idx="314">
                  <c:v>5.6540194325157098E-2</c:v>
                </c:pt>
                <c:pt idx="315">
                  <c:v>0.115720347750601</c:v>
                </c:pt>
                <c:pt idx="316">
                  <c:v>0.103900067947652</c:v>
                </c:pt>
                <c:pt idx="317">
                  <c:v>0.181666298047997</c:v>
                </c:pt>
                <c:pt idx="318">
                  <c:v>8.4786450159115401E-2</c:v>
                </c:pt>
                <c:pt idx="319">
                  <c:v>0.10441001941617201</c:v>
                </c:pt>
                <c:pt idx="320">
                  <c:v>7.3488924377032402E-2</c:v>
                </c:pt>
                <c:pt idx="321">
                  <c:v>8.9496337077646607E-2</c:v>
                </c:pt>
                <c:pt idx="322">
                  <c:v>6.6488398487733705E-2</c:v>
                </c:pt>
                <c:pt idx="323">
                  <c:v>4.7637345383521601E-2</c:v>
                </c:pt>
                <c:pt idx="324">
                  <c:v>5.6754902352950998E-2</c:v>
                </c:pt>
                <c:pt idx="325">
                  <c:v>3.7140973704881203E-2</c:v>
                </c:pt>
                <c:pt idx="326">
                  <c:v>9.0628548084274896E-2</c:v>
                </c:pt>
                <c:pt idx="327">
                  <c:v>8.2234695320538495E-2</c:v>
                </c:pt>
                <c:pt idx="328">
                  <c:v>6.2056462654835602E-2</c:v>
                </c:pt>
                <c:pt idx="329">
                  <c:v>6.6580371014596698E-2</c:v>
                </c:pt>
                <c:pt idx="330">
                  <c:v>4.6124875295007597E-2</c:v>
                </c:pt>
                <c:pt idx="331">
                  <c:v>7.1446129184400603E-2</c:v>
                </c:pt>
                <c:pt idx="332">
                  <c:v>4.8913050547113798E-2</c:v>
                </c:pt>
                <c:pt idx="333">
                  <c:v>8.2704672659442993E-2</c:v>
                </c:pt>
                <c:pt idx="334">
                  <c:v>9.49167501091399E-2</c:v>
                </c:pt>
                <c:pt idx="335">
                  <c:v>7.5250046350884295E-2</c:v>
                </c:pt>
                <c:pt idx="336">
                  <c:v>7.7918631881179298E-2</c:v>
                </c:pt>
                <c:pt idx="337">
                  <c:v>8.2578051807990493E-2</c:v>
                </c:pt>
                <c:pt idx="338">
                  <c:v>0.10706855738334201</c:v>
                </c:pt>
                <c:pt idx="339">
                  <c:v>0.12412345789575301</c:v>
                </c:pt>
                <c:pt idx="340">
                  <c:v>9.7875691035470294E-2</c:v>
                </c:pt>
                <c:pt idx="341">
                  <c:v>0.10012829899919801</c:v>
                </c:pt>
                <c:pt idx="342">
                  <c:v>6.3497387277983305E-2</c:v>
                </c:pt>
                <c:pt idx="343">
                  <c:v>0.102125260369358</c:v>
                </c:pt>
                <c:pt idx="344">
                  <c:v>0.10133607740795</c:v>
                </c:pt>
                <c:pt idx="345">
                  <c:v>7.7439296055017398E-2</c:v>
                </c:pt>
                <c:pt idx="346">
                  <c:v>0.115174727172918</c:v>
                </c:pt>
                <c:pt idx="347">
                  <c:v>0.10759588278597899</c:v>
                </c:pt>
                <c:pt idx="348">
                  <c:v>0.106690061636391</c:v>
                </c:pt>
                <c:pt idx="349">
                  <c:v>0.103304863490025</c:v>
                </c:pt>
                <c:pt idx="350">
                  <c:v>6.8128783039859003E-2</c:v>
                </c:pt>
                <c:pt idx="351">
                  <c:v>8.1516956640829599E-2</c:v>
                </c:pt>
                <c:pt idx="352">
                  <c:v>8.3847344070258706E-2</c:v>
                </c:pt>
                <c:pt idx="353">
                  <c:v>6.4213057912610005E-2</c:v>
                </c:pt>
                <c:pt idx="354">
                  <c:v>0.150372873712939</c:v>
                </c:pt>
                <c:pt idx="355">
                  <c:v>0.115645155124143</c:v>
                </c:pt>
                <c:pt idx="356">
                  <c:v>0.115645155124143</c:v>
                </c:pt>
                <c:pt idx="357">
                  <c:v>0.106428136664906</c:v>
                </c:pt>
                <c:pt idx="358">
                  <c:v>5.1651102251234003E-2</c:v>
                </c:pt>
                <c:pt idx="359">
                  <c:v>0.10328132849965101</c:v>
                </c:pt>
                <c:pt idx="360">
                  <c:v>0.12833604732475401</c:v>
                </c:pt>
                <c:pt idx="361">
                  <c:v>9.0264518007273101E-2</c:v>
                </c:pt>
                <c:pt idx="362">
                  <c:v>7.9620465552564301E-2</c:v>
                </c:pt>
                <c:pt idx="363">
                  <c:v>5.7816608858394299E-2</c:v>
                </c:pt>
                <c:pt idx="364">
                  <c:v>6.53739745340539E-2</c:v>
                </c:pt>
                <c:pt idx="365">
                  <c:v>8.9788694820731901E-2</c:v>
                </c:pt>
                <c:pt idx="366">
                  <c:v>0.117831414306486</c:v>
                </c:pt>
                <c:pt idx="367">
                  <c:v>0.149587881680527</c:v>
                </c:pt>
                <c:pt idx="368">
                  <c:v>0.21168916211630001</c:v>
                </c:pt>
                <c:pt idx="369">
                  <c:v>5.9855237702471698E-2</c:v>
                </c:pt>
                <c:pt idx="370">
                  <c:v>0.16639658134580501</c:v>
                </c:pt>
                <c:pt idx="371">
                  <c:v>0.15251184047486499</c:v>
                </c:pt>
                <c:pt idx="372">
                  <c:v>0.10485430382984599</c:v>
                </c:pt>
                <c:pt idx="373">
                  <c:v>9.5107687071844901E-2</c:v>
                </c:pt>
                <c:pt idx="374">
                  <c:v>0.100041806665757</c:v>
                </c:pt>
                <c:pt idx="375">
                  <c:v>7.2449222256244394E-2</c:v>
                </c:pt>
                <c:pt idx="376">
                  <c:v>6.8988036280992093E-2</c:v>
                </c:pt>
                <c:pt idx="377">
                  <c:v>6.5500785857886101E-2</c:v>
                </c:pt>
                <c:pt idx="378">
                  <c:v>0.147776880866958</c:v>
                </c:pt>
                <c:pt idx="379">
                  <c:v>0.15620936902590199</c:v>
                </c:pt>
                <c:pt idx="380">
                  <c:v>6.3921703312717598E-2</c:v>
                </c:pt>
                <c:pt idx="381">
                  <c:v>7.5527665894574506E-2</c:v>
                </c:pt>
                <c:pt idx="382">
                  <c:v>0.13815160312854399</c:v>
                </c:pt>
                <c:pt idx="383">
                  <c:v>0.120257266898642</c:v>
                </c:pt>
                <c:pt idx="384">
                  <c:v>5.7876731322412701E-2</c:v>
                </c:pt>
                <c:pt idx="385">
                  <c:v>0.12541868365429101</c:v>
                </c:pt>
                <c:pt idx="386">
                  <c:v>5.9073874677421298E-2</c:v>
                </c:pt>
                <c:pt idx="387">
                  <c:v>0.14777484525887</c:v>
                </c:pt>
                <c:pt idx="388">
                  <c:v>0.132023043372196</c:v>
                </c:pt>
                <c:pt idx="389">
                  <c:v>0.10863934113122201</c:v>
                </c:pt>
                <c:pt idx="390">
                  <c:v>9.6032576513516196E-2</c:v>
                </c:pt>
                <c:pt idx="391">
                  <c:v>6.7167701648738407E-2</c:v>
                </c:pt>
                <c:pt idx="392">
                  <c:v>8.8201708414760202E-2</c:v>
                </c:pt>
                <c:pt idx="393">
                  <c:v>7.1369985804449906E-2</c:v>
                </c:pt>
                <c:pt idx="394">
                  <c:v>0.114663180223777</c:v>
                </c:pt>
                <c:pt idx="395">
                  <c:v>0.134730740773159</c:v>
                </c:pt>
                <c:pt idx="396">
                  <c:v>7.4856397770259903E-2</c:v>
                </c:pt>
                <c:pt idx="397">
                  <c:v>8.9281391629345799E-2</c:v>
                </c:pt>
                <c:pt idx="398">
                  <c:v>6.7166115230496204E-2</c:v>
                </c:pt>
                <c:pt idx="399">
                  <c:v>8.4972593396376195E-2</c:v>
                </c:pt>
                <c:pt idx="400">
                  <c:v>8.2341666764981503E-2</c:v>
                </c:pt>
                <c:pt idx="401">
                  <c:v>9.5358125453176498E-2</c:v>
                </c:pt>
                <c:pt idx="402">
                  <c:v>8.5849875384061705E-2</c:v>
                </c:pt>
                <c:pt idx="403">
                  <c:v>5.6001103575932597E-2</c:v>
                </c:pt>
                <c:pt idx="404">
                  <c:v>0.138626441565525</c:v>
                </c:pt>
                <c:pt idx="405">
                  <c:v>0.10432344654133301</c:v>
                </c:pt>
                <c:pt idx="406">
                  <c:v>0.13231992553803501</c:v>
                </c:pt>
                <c:pt idx="407">
                  <c:v>8.6430943561754903E-2</c:v>
                </c:pt>
                <c:pt idx="408">
                  <c:v>8.6211432966685195E-2</c:v>
                </c:pt>
                <c:pt idx="409">
                  <c:v>7.7006839057762705E-2</c:v>
                </c:pt>
                <c:pt idx="410">
                  <c:v>0.15516207518344299</c:v>
                </c:pt>
                <c:pt idx="411">
                  <c:v>6.4036820162051297E-2</c:v>
                </c:pt>
                <c:pt idx="412">
                  <c:v>6.9374656315569203E-2</c:v>
                </c:pt>
                <c:pt idx="413">
                  <c:v>7.12991205725403E-2</c:v>
                </c:pt>
                <c:pt idx="414">
                  <c:v>5.2867578194049102E-2</c:v>
                </c:pt>
                <c:pt idx="415">
                  <c:v>8.1160690554088893E-2</c:v>
                </c:pt>
                <c:pt idx="416">
                  <c:v>7.8321184211889397E-2</c:v>
                </c:pt>
                <c:pt idx="417">
                  <c:v>0.14981989283907901</c:v>
                </c:pt>
                <c:pt idx="418">
                  <c:v>8.63331432505757E-2</c:v>
                </c:pt>
                <c:pt idx="419">
                  <c:v>6.1105602966586903E-2</c:v>
                </c:pt>
                <c:pt idx="420">
                  <c:v>7.2498939027881404E-2</c:v>
                </c:pt>
                <c:pt idx="421">
                  <c:v>8.2748817514995895E-2</c:v>
                </c:pt>
                <c:pt idx="422">
                  <c:v>6.6800989006240402E-2</c:v>
                </c:pt>
                <c:pt idx="423">
                  <c:v>7.4186199264867497E-2</c:v>
                </c:pt>
                <c:pt idx="424">
                  <c:v>8.5268138090875703E-2</c:v>
                </c:pt>
                <c:pt idx="425">
                  <c:v>6.71850081585601E-2</c:v>
                </c:pt>
                <c:pt idx="426">
                  <c:v>6.45507972805031E-2</c:v>
                </c:pt>
                <c:pt idx="427">
                  <c:v>5.6221577633336302E-2</c:v>
                </c:pt>
                <c:pt idx="428">
                  <c:v>9.5787190050523899E-2</c:v>
                </c:pt>
                <c:pt idx="429">
                  <c:v>6.9663049425722101E-2</c:v>
                </c:pt>
                <c:pt idx="430">
                  <c:v>0.12780067013514301</c:v>
                </c:pt>
                <c:pt idx="431">
                  <c:v>9.4262115239099997E-2</c:v>
                </c:pt>
                <c:pt idx="432">
                  <c:v>6.6940585622582802E-2</c:v>
                </c:pt>
                <c:pt idx="433">
                  <c:v>7.3320751995169298E-2</c:v>
                </c:pt>
                <c:pt idx="434">
                  <c:v>0.11694889808608699</c:v>
                </c:pt>
                <c:pt idx="435">
                  <c:v>4.75781534551852E-2</c:v>
                </c:pt>
                <c:pt idx="436">
                  <c:v>6.9909541692740801E-2</c:v>
                </c:pt>
                <c:pt idx="437">
                  <c:v>5.6014105382713397E-2</c:v>
                </c:pt>
                <c:pt idx="438">
                  <c:v>6.5568673324871193E-2</c:v>
                </c:pt>
                <c:pt idx="439">
                  <c:v>0.12860988229711801</c:v>
                </c:pt>
                <c:pt idx="440">
                  <c:v>5.7212348784980702E-2</c:v>
                </c:pt>
                <c:pt idx="441">
                  <c:v>7.5654783065183306E-2</c:v>
                </c:pt>
                <c:pt idx="442">
                  <c:v>9.3082504810767103E-2</c:v>
                </c:pt>
                <c:pt idx="443">
                  <c:v>4.3618554218143299E-2</c:v>
                </c:pt>
                <c:pt idx="444">
                  <c:v>0.10302507903618199</c:v>
                </c:pt>
                <c:pt idx="445">
                  <c:v>6.5000483890633801E-2</c:v>
                </c:pt>
                <c:pt idx="446">
                  <c:v>0.137937585354338</c:v>
                </c:pt>
                <c:pt idx="447">
                  <c:v>9.2186957740416201E-2</c:v>
                </c:pt>
                <c:pt idx="448">
                  <c:v>0.15043882228028599</c:v>
                </c:pt>
                <c:pt idx="449">
                  <c:v>0.132728562239423</c:v>
                </c:pt>
                <c:pt idx="450">
                  <c:v>0.10375336949576899</c:v>
                </c:pt>
                <c:pt idx="451">
                  <c:v>5.8038400424758503E-2</c:v>
                </c:pt>
                <c:pt idx="452">
                  <c:v>0.12649887998180401</c:v>
                </c:pt>
                <c:pt idx="453">
                  <c:v>5.5563764195928698E-2</c:v>
                </c:pt>
                <c:pt idx="454">
                  <c:v>9.0955421320977406E-2</c:v>
                </c:pt>
                <c:pt idx="455">
                  <c:v>0.10422516941167401</c:v>
                </c:pt>
                <c:pt idx="456">
                  <c:v>0.191803604480939</c:v>
                </c:pt>
                <c:pt idx="457">
                  <c:v>9.4126199501717397E-2</c:v>
                </c:pt>
                <c:pt idx="458">
                  <c:v>0.19018994886287199</c:v>
                </c:pt>
                <c:pt idx="459">
                  <c:v>0.17579846279508499</c:v>
                </c:pt>
                <c:pt idx="460">
                  <c:v>9.1887902221848394E-2</c:v>
                </c:pt>
                <c:pt idx="461">
                  <c:v>9.9859701966031597E-2</c:v>
                </c:pt>
                <c:pt idx="462">
                  <c:v>5.0307810084632303E-2</c:v>
                </c:pt>
                <c:pt idx="463">
                  <c:v>0.10138158759983</c:v>
                </c:pt>
                <c:pt idx="464">
                  <c:v>0.17276596032312599</c:v>
                </c:pt>
                <c:pt idx="465">
                  <c:v>5.7850218029022203E-2</c:v>
                </c:pt>
                <c:pt idx="466">
                  <c:v>6.8416701082227693E-2</c:v>
                </c:pt>
                <c:pt idx="467">
                  <c:v>8.5043738537190897E-2</c:v>
                </c:pt>
                <c:pt idx="468">
                  <c:v>9.0346252442804906E-2</c:v>
                </c:pt>
                <c:pt idx="469">
                  <c:v>5.7220079133715199E-2</c:v>
                </c:pt>
                <c:pt idx="470">
                  <c:v>8.9395040146695207E-2</c:v>
                </c:pt>
                <c:pt idx="471">
                  <c:v>0.105475284804526</c:v>
                </c:pt>
                <c:pt idx="472">
                  <c:v>0.109682194928046</c:v>
                </c:pt>
                <c:pt idx="473">
                  <c:v>8.7105136155635393E-2</c:v>
                </c:pt>
                <c:pt idx="474">
                  <c:v>5.2972269538561802E-2</c:v>
                </c:pt>
                <c:pt idx="475">
                  <c:v>0.16616274886027901</c:v>
                </c:pt>
                <c:pt idx="476">
                  <c:v>9.6151992736084199E-2</c:v>
                </c:pt>
                <c:pt idx="477">
                  <c:v>6.5440739435322207E-2</c:v>
                </c:pt>
                <c:pt idx="478">
                  <c:v>0.117019255893479</c:v>
                </c:pt>
                <c:pt idx="479">
                  <c:v>0.16944792823577901</c:v>
                </c:pt>
                <c:pt idx="480">
                  <c:v>0.15749669541324601</c:v>
                </c:pt>
                <c:pt idx="481">
                  <c:v>7.0767825258376105E-2</c:v>
                </c:pt>
                <c:pt idx="482">
                  <c:v>2.4429886672021599E-2</c:v>
                </c:pt>
                <c:pt idx="483">
                  <c:v>0.14626206623604501</c:v>
                </c:pt>
                <c:pt idx="484">
                  <c:v>8.8214664905380394E-2</c:v>
                </c:pt>
                <c:pt idx="485">
                  <c:v>6.15264438184717E-2</c:v>
                </c:pt>
                <c:pt idx="486">
                  <c:v>4.6210386376587601E-2</c:v>
                </c:pt>
                <c:pt idx="487">
                  <c:v>7.5536530359124193E-2</c:v>
                </c:pt>
                <c:pt idx="488">
                  <c:v>0.11507162774412399</c:v>
                </c:pt>
                <c:pt idx="489">
                  <c:v>6.91003946402068E-2</c:v>
                </c:pt>
                <c:pt idx="490">
                  <c:v>5.0279258454220502E-2</c:v>
                </c:pt>
                <c:pt idx="491">
                  <c:v>5.9375487999204397E-2</c:v>
                </c:pt>
                <c:pt idx="492">
                  <c:v>8.7324423798040701E-2</c:v>
                </c:pt>
                <c:pt idx="493">
                  <c:v>4.2415058888728298E-2</c:v>
                </c:pt>
                <c:pt idx="494">
                  <c:v>7.6566666249463095E-2</c:v>
                </c:pt>
                <c:pt idx="495">
                  <c:v>6.1866718582392698E-2</c:v>
                </c:pt>
                <c:pt idx="496">
                  <c:v>5.67840646157107E-2</c:v>
                </c:pt>
                <c:pt idx="497">
                  <c:v>0.113130963993057</c:v>
                </c:pt>
                <c:pt idx="498">
                  <c:v>7.9407100697388905E-2</c:v>
                </c:pt>
                <c:pt idx="499">
                  <c:v>4.5566805073922599E-2</c:v>
                </c:pt>
                <c:pt idx="500">
                  <c:v>7.4955238712232003E-2</c:v>
                </c:pt>
                <c:pt idx="501">
                  <c:v>0.13627263345981699</c:v>
                </c:pt>
                <c:pt idx="502">
                  <c:v>0.11809807396794</c:v>
                </c:pt>
                <c:pt idx="503">
                  <c:v>8.2541520024912607E-2</c:v>
                </c:pt>
                <c:pt idx="504">
                  <c:v>6.9393583620324703E-2</c:v>
                </c:pt>
                <c:pt idx="505">
                  <c:v>6.7541611105158897E-2</c:v>
                </c:pt>
                <c:pt idx="506">
                  <c:v>0.15012326397550599</c:v>
                </c:pt>
                <c:pt idx="507">
                  <c:v>0.186270142558147</c:v>
                </c:pt>
                <c:pt idx="508">
                  <c:v>0.107544044970366</c:v>
                </c:pt>
                <c:pt idx="509">
                  <c:v>6.8032516870128096E-2</c:v>
                </c:pt>
                <c:pt idx="510">
                  <c:v>0.12139737538791</c:v>
                </c:pt>
                <c:pt idx="511">
                  <c:v>5.8464991656847098E-2</c:v>
                </c:pt>
                <c:pt idx="512">
                  <c:v>5.9250143236074602E-2</c:v>
                </c:pt>
                <c:pt idx="513">
                  <c:v>5.6818049624155299E-2</c:v>
                </c:pt>
                <c:pt idx="514">
                  <c:v>8.8500978258724897E-2</c:v>
                </c:pt>
                <c:pt idx="515">
                  <c:v>7.5832456419317296E-2</c:v>
                </c:pt>
                <c:pt idx="516">
                  <c:v>5.9695180801579498E-2</c:v>
                </c:pt>
                <c:pt idx="517">
                  <c:v>8.4902108790725198E-2</c:v>
                </c:pt>
                <c:pt idx="518">
                  <c:v>6.8637569796129005E-2</c:v>
                </c:pt>
                <c:pt idx="519">
                  <c:v>5.9381351960753802E-2</c:v>
                </c:pt>
                <c:pt idx="520">
                  <c:v>5.6641800366891197E-2</c:v>
                </c:pt>
                <c:pt idx="521">
                  <c:v>0.10196136093213</c:v>
                </c:pt>
                <c:pt idx="522">
                  <c:v>8.9211315273695704E-2</c:v>
                </c:pt>
                <c:pt idx="523">
                  <c:v>5.9539324217438697E-2</c:v>
                </c:pt>
                <c:pt idx="524">
                  <c:v>8.8203689542898894E-2</c:v>
                </c:pt>
                <c:pt idx="525">
                  <c:v>4.5321736753561402E-2</c:v>
                </c:pt>
                <c:pt idx="526">
                  <c:v>6.8680115120860197E-2</c:v>
                </c:pt>
                <c:pt idx="527">
                  <c:v>8.2769151008823996E-2</c:v>
                </c:pt>
                <c:pt idx="528">
                  <c:v>9.3141939460534007E-2</c:v>
                </c:pt>
                <c:pt idx="529">
                  <c:v>6.6306897667011602E-2</c:v>
                </c:pt>
                <c:pt idx="530">
                  <c:v>6.11365107285868E-2</c:v>
                </c:pt>
                <c:pt idx="531">
                  <c:v>7.5648138085893393E-2</c:v>
                </c:pt>
                <c:pt idx="532">
                  <c:v>4.7983090117435699E-2</c:v>
                </c:pt>
                <c:pt idx="533">
                  <c:v>4.2216137646352597E-2</c:v>
                </c:pt>
                <c:pt idx="534">
                  <c:v>7.1028996710891204E-2</c:v>
                </c:pt>
                <c:pt idx="535">
                  <c:v>0.13176172505567499</c:v>
                </c:pt>
                <c:pt idx="536">
                  <c:v>9.8095952605730105E-2</c:v>
                </c:pt>
                <c:pt idx="537">
                  <c:v>4.6563684004721398E-2</c:v>
                </c:pt>
                <c:pt idx="538">
                  <c:v>4.1655286233843E-2</c:v>
                </c:pt>
                <c:pt idx="539">
                  <c:v>3.6171207721418103E-2</c:v>
                </c:pt>
                <c:pt idx="540">
                  <c:v>5.1784784874919297E-2</c:v>
                </c:pt>
                <c:pt idx="541">
                  <c:v>5.7443006299722599E-2</c:v>
                </c:pt>
                <c:pt idx="542">
                  <c:v>5.6555571044839999E-2</c:v>
                </c:pt>
                <c:pt idx="543">
                  <c:v>9.1512250947833398E-2</c:v>
                </c:pt>
                <c:pt idx="544">
                  <c:v>8.9911858559487398E-2</c:v>
                </c:pt>
                <c:pt idx="545">
                  <c:v>5.7755190019750498E-2</c:v>
                </c:pt>
                <c:pt idx="546">
                  <c:v>4.1914087420613998E-2</c:v>
                </c:pt>
                <c:pt idx="547">
                  <c:v>6.7850079306817093E-2</c:v>
                </c:pt>
                <c:pt idx="548">
                  <c:v>5.7238935679985302E-2</c:v>
                </c:pt>
                <c:pt idx="549">
                  <c:v>7.4056197303182997E-2</c:v>
                </c:pt>
                <c:pt idx="550">
                  <c:v>3.96206373771767E-2</c:v>
                </c:pt>
                <c:pt idx="551">
                  <c:v>5.4989662682615299E-2</c:v>
                </c:pt>
                <c:pt idx="552">
                  <c:v>5.65216144615584E-2</c:v>
                </c:pt>
                <c:pt idx="553">
                  <c:v>3.3186359584564798E-2</c:v>
                </c:pt>
                <c:pt idx="554">
                  <c:v>7.3144451608858102E-2</c:v>
                </c:pt>
                <c:pt idx="555">
                  <c:v>9.8627226842710899E-2</c:v>
                </c:pt>
                <c:pt idx="556">
                  <c:v>4.8981506949107197E-2</c:v>
                </c:pt>
                <c:pt idx="557">
                  <c:v>3.8159328969577598E-2</c:v>
                </c:pt>
                <c:pt idx="558">
                  <c:v>2.9967075397881199E-2</c:v>
                </c:pt>
                <c:pt idx="559">
                  <c:v>8.7123893856412504E-2</c:v>
                </c:pt>
                <c:pt idx="560">
                  <c:v>5.6107987254357498E-2</c:v>
                </c:pt>
                <c:pt idx="561">
                  <c:v>3.38273944665149E-2</c:v>
                </c:pt>
                <c:pt idx="562">
                  <c:v>7.3281334809994006E-2</c:v>
                </c:pt>
                <c:pt idx="563">
                  <c:v>3.9939198830477397E-2</c:v>
                </c:pt>
                <c:pt idx="564">
                  <c:v>3.97523960192534E-2</c:v>
                </c:pt>
                <c:pt idx="565">
                  <c:v>6.5810163911151007E-2</c:v>
                </c:pt>
                <c:pt idx="566">
                  <c:v>4.1112901822167099E-2</c:v>
                </c:pt>
                <c:pt idx="567">
                  <c:v>5.4200197926063197E-2</c:v>
                </c:pt>
                <c:pt idx="568">
                  <c:v>6.4996012551554599E-2</c:v>
                </c:pt>
                <c:pt idx="569">
                  <c:v>4.6088034529334798E-2</c:v>
                </c:pt>
                <c:pt idx="570">
                  <c:v>4.1249376555589301E-2</c:v>
                </c:pt>
                <c:pt idx="571">
                  <c:v>6.2198774366055497E-2</c:v>
                </c:pt>
                <c:pt idx="572">
                  <c:v>5.4127183404198101E-2</c:v>
                </c:pt>
                <c:pt idx="573">
                  <c:v>6.0057072168883702E-2</c:v>
                </c:pt>
                <c:pt idx="574">
                  <c:v>4.86145408290901E-2</c:v>
                </c:pt>
                <c:pt idx="575">
                  <c:v>3.93765562907838E-2</c:v>
                </c:pt>
                <c:pt idx="576">
                  <c:v>6.6833428960761998E-2</c:v>
                </c:pt>
                <c:pt idx="577">
                  <c:v>6.6205861905010502E-2</c:v>
                </c:pt>
                <c:pt idx="578">
                  <c:v>0.11986704343893601</c:v>
                </c:pt>
                <c:pt idx="579">
                  <c:v>9.9986793099734794E-2</c:v>
                </c:pt>
                <c:pt idx="580">
                  <c:v>4.6791271839453703E-2</c:v>
                </c:pt>
                <c:pt idx="581">
                  <c:v>4.9358963973002497E-2</c:v>
                </c:pt>
                <c:pt idx="582">
                  <c:v>7.6709249262059395E-2</c:v>
                </c:pt>
                <c:pt idx="583">
                  <c:v>7.9787181218211295E-2</c:v>
                </c:pt>
                <c:pt idx="584">
                  <c:v>3.8207885885322701E-2</c:v>
                </c:pt>
                <c:pt idx="585">
                  <c:v>4.8491171320631E-2</c:v>
                </c:pt>
                <c:pt idx="586">
                  <c:v>4.1402862337561699E-2</c:v>
                </c:pt>
                <c:pt idx="587">
                  <c:v>0.107751620839414</c:v>
                </c:pt>
                <c:pt idx="588">
                  <c:v>7.2123541704689903E-2</c:v>
                </c:pt>
                <c:pt idx="589">
                  <c:v>8.2929964578174198E-2</c:v>
                </c:pt>
                <c:pt idx="590">
                  <c:v>4.8185047527921201E-2</c:v>
                </c:pt>
                <c:pt idx="591">
                  <c:v>6.7906786756912793E-2</c:v>
                </c:pt>
                <c:pt idx="592">
                  <c:v>8.0696597442048698E-2</c:v>
                </c:pt>
                <c:pt idx="593">
                  <c:v>9.3176975771429096E-2</c:v>
                </c:pt>
                <c:pt idx="594">
                  <c:v>6.0722851963649301E-2</c:v>
                </c:pt>
                <c:pt idx="595">
                  <c:v>7.1455822238267297E-2</c:v>
                </c:pt>
                <c:pt idx="596">
                  <c:v>5.5511691774456001E-2</c:v>
                </c:pt>
                <c:pt idx="597">
                  <c:v>4.7599550268938397E-2</c:v>
                </c:pt>
                <c:pt idx="598">
                  <c:v>7.0816368660615997E-2</c:v>
                </c:pt>
                <c:pt idx="599">
                  <c:v>0.113799125283359</c:v>
                </c:pt>
                <c:pt idx="600">
                  <c:v>0.11479903081049</c:v>
                </c:pt>
                <c:pt idx="601">
                  <c:v>7.1922128003676505E-2</c:v>
                </c:pt>
                <c:pt idx="602">
                  <c:v>9.6634050122733101E-2</c:v>
                </c:pt>
                <c:pt idx="603">
                  <c:v>8.7239532863553404E-2</c:v>
                </c:pt>
                <c:pt idx="604">
                  <c:v>5.5837116168775298E-2</c:v>
                </c:pt>
                <c:pt idx="605">
                  <c:v>0.12843591872064899</c:v>
                </c:pt>
                <c:pt idx="606">
                  <c:v>5.0408924129946901E-2</c:v>
                </c:pt>
                <c:pt idx="607">
                  <c:v>6.2221566404631702E-2</c:v>
                </c:pt>
                <c:pt idx="608">
                  <c:v>0.14450980499649499</c:v>
                </c:pt>
                <c:pt idx="609">
                  <c:v>9.7136840204059896E-2</c:v>
                </c:pt>
                <c:pt idx="610">
                  <c:v>5.9033447169225498E-2</c:v>
                </c:pt>
                <c:pt idx="611">
                  <c:v>3.1903474592609303E-2</c:v>
                </c:pt>
                <c:pt idx="612">
                  <c:v>7.8729909438483806E-2</c:v>
                </c:pt>
                <c:pt idx="613">
                  <c:v>9.5104854679338699E-2</c:v>
                </c:pt>
                <c:pt idx="614">
                  <c:v>0.18333478132887401</c:v>
                </c:pt>
                <c:pt idx="615">
                  <c:v>0.105162444995255</c:v>
                </c:pt>
                <c:pt idx="616">
                  <c:v>0.14180549331960199</c:v>
                </c:pt>
                <c:pt idx="617">
                  <c:v>9.1890059158496504E-2</c:v>
                </c:pt>
                <c:pt idx="618">
                  <c:v>7.6211664212532004E-2</c:v>
                </c:pt>
                <c:pt idx="619">
                  <c:v>7.2045087612471803E-2</c:v>
                </c:pt>
                <c:pt idx="620">
                  <c:v>9.8824789472009705E-2</c:v>
                </c:pt>
                <c:pt idx="621">
                  <c:v>6.1473686994623598E-2</c:v>
                </c:pt>
                <c:pt idx="622">
                  <c:v>4.6460684003282599E-2</c:v>
                </c:pt>
                <c:pt idx="623">
                  <c:v>0.138320517807341</c:v>
                </c:pt>
                <c:pt idx="624">
                  <c:v>8.4246629063516099E-2</c:v>
                </c:pt>
                <c:pt idx="625">
                  <c:v>8.5862894678148699E-2</c:v>
                </c:pt>
                <c:pt idx="626">
                  <c:v>7.0218182514785496E-2</c:v>
                </c:pt>
                <c:pt idx="627">
                  <c:v>5.3556994324478802E-2</c:v>
                </c:pt>
                <c:pt idx="628">
                  <c:v>3.5711119138153703E-2</c:v>
                </c:pt>
                <c:pt idx="629">
                  <c:v>9.7537448984841096E-2</c:v>
                </c:pt>
                <c:pt idx="630">
                  <c:v>4.48776225606154E-2</c:v>
                </c:pt>
                <c:pt idx="631">
                  <c:v>0.13120416773516699</c:v>
                </c:pt>
                <c:pt idx="632">
                  <c:v>8.1524329250001096E-2</c:v>
                </c:pt>
                <c:pt idx="633">
                  <c:v>3.7060353399904301E-2</c:v>
                </c:pt>
                <c:pt idx="634">
                  <c:v>5.9264275087740903E-2</c:v>
                </c:pt>
                <c:pt idx="635">
                  <c:v>6.5667170202949696E-2</c:v>
                </c:pt>
                <c:pt idx="636">
                  <c:v>0.10869872612981001</c:v>
                </c:pt>
                <c:pt idx="637">
                  <c:v>3.52868612510647E-2</c:v>
                </c:pt>
                <c:pt idx="638">
                  <c:v>6.3864632584395994E-2</c:v>
                </c:pt>
                <c:pt idx="639">
                  <c:v>4.6108883701852003E-2</c:v>
                </c:pt>
                <c:pt idx="640">
                  <c:v>5.3394340666228203E-2</c:v>
                </c:pt>
                <c:pt idx="641">
                  <c:v>8.7938480586386494E-2</c:v>
                </c:pt>
                <c:pt idx="642">
                  <c:v>6.5710337809075495E-2</c:v>
                </c:pt>
                <c:pt idx="643">
                  <c:v>5.9233120694932702E-2</c:v>
                </c:pt>
                <c:pt idx="644">
                  <c:v>5.5966425880622103E-2</c:v>
                </c:pt>
                <c:pt idx="645">
                  <c:v>8.8712280689789896E-2</c:v>
                </c:pt>
                <c:pt idx="646">
                  <c:v>4.4840367822727899E-2</c:v>
                </c:pt>
                <c:pt idx="647">
                  <c:v>5.5338746804680899E-2</c:v>
                </c:pt>
                <c:pt idx="648">
                  <c:v>9.9891256498028505E-2</c:v>
                </c:pt>
                <c:pt idx="649">
                  <c:v>3.8378492079859203E-2</c:v>
                </c:pt>
                <c:pt idx="650">
                  <c:v>6.22929106504038E-2</c:v>
                </c:pt>
                <c:pt idx="651">
                  <c:v>0.106778415837049</c:v>
                </c:pt>
                <c:pt idx="652">
                  <c:v>4.8944106426136003E-2</c:v>
                </c:pt>
                <c:pt idx="653">
                  <c:v>0.14265860956486001</c:v>
                </c:pt>
                <c:pt idx="654">
                  <c:v>5.3086994683524402E-2</c:v>
                </c:pt>
                <c:pt idx="655">
                  <c:v>6.4701559302693598E-2</c:v>
                </c:pt>
                <c:pt idx="656">
                  <c:v>6.7188255260311594E-2</c:v>
                </c:pt>
                <c:pt idx="657">
                  <c:v>9.3595405003982293E-2</c:v>
                </c:pt>
                <c:pt idx="658">
                  <c:v>7.9541079192205905E-2</c:v>
                </c:pt>
                <c:pt idx="659">
                  <c:v>0.10536751811412801</c:v>
                </c:pt>
                <c:pt idx="660">
                  <c:v>0.103763935032468</c:v>
                </c:pt>
                <c:pt idx="661">
                  <c:v>8.0132868543325797E-2</c:v>
                </c:pt>
                <c:pt idx="662">
                  <c:v>7.6789783692537097E-2</c:v>
                </c:pt>
                <c:pt idx="663">
                  <c:v>0.110316171302792</c:v>
                </c:pt>
                <c:pt idx="664">
                  <c:v>6.2159410217015501E-2</c:v>
                </c:pt>
                <c:pt idx="665">
                  <c:v>7.04612715474707E-2</c:v>
                </c:pt>
                <c:pt idx="666">
                  <c:v>5.94469511369854E-2</c:v>
                </c:pt>
                <c:pt idx="667">
                  <c:v>0.112143479657613</c:v>
                </c:pt>
                <c:pt idx="668">
                  <c:v>9.2413549823167199E-2</c:v>
                </c:pt>
                <c:pt idx="669">
                  <c:v>5.3563038517505497E-2</c:v>
                </c:pt>
                <c:pt idx="670">
                  <c:v>5.6291336641599798E-2</c:v>
                </c:pt>
                <c:pt idx="671">
                  <c:v>7.4653235142186303E-2</c:v>
                </c:pt>
                <c:pt idx="672">
                  <c:v>0.102486180490443</c:v>
                </c:pt>
                <c:pt idx="673">
                  <c:v>9.3028578432465203E-2</c:v>
                </c:pt>
                <c:pt idx="674">
                  <c:v>5.5391174548942698E-2</c:v>
                </c:pt>
                <c:pt idx="675">
                  <c:v>0.100453625764952</c:v>
                </c:pt>
                <c:pt idx="676">
                  <c:v>7.6912273676647797E-2</c:v>
                </c:pt>
                <c:pt idx="677">
                  <c:v>0.14350688422705901</c:v>
                </c:pt>
                <c:pt idx="678">
                  <c:v>0.11756108641631501</c:v>
                </c:pt>
                <c:pt idx="679">
                  <c:v>7.8620194839881793E-2</c:v>
                </c:pt>
                <c:pt idx="680">
                  <c:v>5.7729754172801302E-2</c:v>
                </c:pt>
                <c:pt idx="681">
                  <c:v>7.8629859837949206E-2</c:v>
                </c:pt>
                <c:pt idx="682">
                  <c:v>2.3424380432657901E-2</c:v>
                </c:pt>
                <c:pt idx="683">
                  <c:v>6.8090155364678898E-2</c:v>
                </c:pt>
                <c:pt idx="684">
                  <c:v>8.3378260441384994E-2</c:v>
                </c:pt>
                <c:pt idx="685">
                  <c:v>4.9729912348586501E-2</c:v>
                </c:pt>
                <c:pt idx="686">
                  <c:v>6.3628530664611493E-2</c:v>
                </c:pt>
                <c:pt idx="687">
                  <c:v>5.8719626161925102E-2</c:v>
                </c:pt>
                <c:pt idx="688">
                  <c:v>5.6426102030635798E-2</c:v>
                </c:pt>
                <c:pt idx="689">
                  <c:v>0.13178457903813201</c:v>
                </c:pt>
                <c:pt idx="690">
                  <c:v>0.11870388578604101</c:v>
                </c:pt>
                <c:pt idx="691">
                  <c:v>8.9856924747591799E-2</c:v>
                </c:pt>
                <c:pt idx="692">
                  <c:v>9.3224600827752094E-2</c:v>
                </c:pt>
                <c:pt idx="693">
                  <c:v>0.115122755959547</c:v>
                </c:pt>
                <c:pt idx="694">
                  <c:v>9.3524171077604898E-2</c:v>
                </c:pt>
                <c:pt idx="695">
                  <c:v>3.2978075571155799E-2</c:v>
                </c:pt>
                <c:pt idx="696">
                  <c:v>9.1500333936084102E-2</c:v>
                </c:pt>
                <c:pt idx="697">
                  <c:v>5.3200478771226897E-2</c:v>
                </c:pt>
                <c:pt idx="698">
                  <c:v>8.3181635368532195E-2</c:v>
                </c:pt>
                <c:pt idx="699">
                  <c:v>0.1845276546039</c:v>
                </c:pt>
                <c:pt idx="700">
                  <c:v>7.3509682364849394E-2</c:v>
                </c:pt>
                <c:pt idx="701">
                  <c:v>0.18556981347354301</c:v>
                </c:pt>
                <c:pt idx="702">
                  <c:v>7.3321306712121601E-2</c:v>
                </c:pt>
                <c:pt idx="703">
                  <c:v>9.0869642376271195E-2</c:v>
                </c:pt>
                <c:pt idx="704">
                  <c:v>4.6963281514258597E-2</c:v>
                </c:pt>
                <c:pt idx="705">
                  <c:v>4.9581052255403803E-2</c:v>
                </c:pt>
                <c:pt idx="706">
                  <c:v>6.2174493974149099E-2</c:v>
                </c:pt>
                <c:pt idx="707">
                  <c:v>6.0239811130794699E-2</c:v>
                </c:pt>
                <c:pt idx="708">
                  <c:v>0.10041374438582901</c:v>
                </c:pt>
                <c:pt idx="709">
                  <c:v>4.7126509835522197E-2</c:v>
                </c:pt>
                <c:pt idx="710">
                  <c:v>4.6808763919535298E-2</c:v>
                </c:pt>
                <c:pt idx="711">
                  <c:v>9.8923505421418007E-2</c:v>
                </c:pt>
                <c:pt idx="712">
                  <c:v>0.11934201442638299</c:v>
                </c:pt>
                <c:pt idx="713">
                  <c:v>6.34820071984743E-2</c:v>
                </c:pt>
                <c:pt idx="714">
                  <c:v>7.4916834344290598E-2</c:v>
                </c:pt>
                <c:pt idx="715">
                  <c:v>7.0273998645594402E-2</c:v>
                </c:pt>
                <c:pt idx="716">
                  <c:v>0.11530929937439199</c:v>
                </c:pt>
                <c:pt idx="717">
                  <c:v>5.21030113570468E-2</c:v>
                </c:pt>
                <c:pt idx="718">
                  <c:v>8.8769422105847207E-2</c:v>
                </c:pt>
                <c:pt idx="719">
                  <c:v>7.3544360601806302E-2</c:v>
                </c:pt>
                <c:pt idx="720">
                  <c:v>4.7406235556175298E-2</c:v>
                </c:pt>
                <c:pt idx="721">
                  <c:v>6.4374143109134696E-2</c:v>
                </c:pt>
                <c:pt idx="722">
                  <c:v>8.6960180735073694E-2</c:v>
                </c:pt>
                <c:pt idx="723">
                  <c:v>0.108799488604622</c:v>
                </c:pt>
                <c:pt idx="724">
                  <c:v>8.9273900330125402E-2</c:v>
                </c:pt>
                <c:pt idx="725">
                  <c:v>6.9698186701326895E-2</c:v>
                </c:pt>
                <c:pt idx="726">
                  <c:v>8.0295726790676106E-2</c:v>
                </c:pt>
                <c:pt idx="727">
                  <c:v>0.145612408881994</c:v>
                </c:pt>
                <c:pt idx="728">
                  <c:v>8.8454879573152595E-2</c:v>
                </c:pt>
                <c:pt idx="729">
                  <c:v>0.119022224440148</c:v>
                </c:pt>
                <c:pt idx="730">
                  <c:v>6.4319230894854404E-2</c:v>
                </c:pt>
                <c:pt idx="731">
                  <c:v>9.9094722933088505E-2</c:v>
                </c:pt>
                <c:pt idx="732">
                  <c:v>6.5915215615850106E-2</c:v>
                </c:pt>
                <c:pt idx="733">
                  <c:v>8.7164576787727294E-2</c:v>
                </c:pt>
                <c:pt idx="734">
                  <c:v>5.7684138244215297E-2</c:v>
                </c:pt>
                <c:pt idx="735">
                  <c:v>6.07267930802078E-2</c:v>
                </c:pt>
                <c:pt idx="736">
                  <c:v>9.1013718143887201E-2</c:v>
                </c:pt>
                <c:pt idx="737">
                  <c:v>6.7187098328282097E-2</c:v>
                </c:pt>
                <c:pt idx="738">
                  <c:v>9.1109764441592495E-2</c:v>
                </c:pt>
                <c:pt idx="739">
                  <c:v>9.3495210005195895E-2</c:v>
                </c:pt>
                <c:pt idx="740">
                  <c:v>0.11785153290697201</c:v>
                </c:pt>
                <c:pt idx="741">
                  <c:v>3.6161954788610298E-2</c:v>
                </c:pt>
                <c:pt idx="742">
                  <c:v>3.8871625988823703E-2</c:v>
                </c:pt>
                <c:pt idx="743">
                  <c:v>4.2790467300850003E-2</c:v>
                </c:pt>
                <c:pt idx="744">
                  <c:v>5.0095916021822201E-2</c:v>
                </c:pt>
                <c:pt idx="745">
                  <c:v>5.57132209144275E-2</c:v>
                </c:pt>
                <c:pt idx="746">
                  <c:v>4.8102812546335798E-2</c:v>
                </c:pt>
                <c:pt idx="747">
                  <c:v>6.53089047345152E-2</c:v>
                </c:pt>
                <c:pt idx="748">
                  <c:v>4.9609776521004699E-2</c:v>
                </c:pt>
                <c:pt idx="749">
                  <c:v>7.59042123174586E-2</c:v>
                </c:pt>
                <c:pt idx="750">
                  <c:v>6.0654562766381599E-2</c:v>
                </c:pt>
                <c:pt idx="751">
                  <c:v>5.30551622089259E-2</c:v>
                </c:pt>
                <c:pt idx="752">
                  <c:v>7.5849107124144E-2</c:v>
                </c:pt>
                <c:pt idx="753">
                  <c:v>0.105231928017592</c:v>
                </c:pt>
                <c:pt idx="754">
                  <c:v>0.13656739396755599</c:v>
                </c:pt>
                <c:pt idx="755">
                  <c:v>9.6897141863787298E-2</c:v>
                </c:pt>
                <c:pt idx="756">
                  <c:v>4.15926209694319E-2</c:v>
                </c:pt>
                <c:pt idx="757">
                  <c:v>8.0882045531267294E-2</c:v>
                </c:pt>
                <c:pt idx="758">
                  <c:v>6.3416764750907004E-2</c:v>
                </c:pt>
                <c:pt idx="759">
                  <c:v>4.7937446109404099E-2</c:v>
                </c:pt>
                <c:pt idx="760">
                  <c:v>8.2610023369344407E-2</c:v>
                </c:pt>
                <c:pt idx="761">
                  <c:v>0.114523736129106</c:v>
                </c:pt>
                <c:pt idx="762">
                  <c:v>4.6758489451035203E-2</c:v>
                </c:pt>
                <c:pt idx="763">
                  <c:v>4.7908882536766298E-2</c:v>
                </c:pt>
                <c:pt idx="764">
                  <c:v>4.2747932169603202E-2</c:v>
                </c:pt>
                <c:pt idx="765">
                  <c:v>7.1675979038656301E-2</c:v>
                </c:pt>
                <c:pt idx="766">
                  <c:v>0.13537974380866499</c:v>
                </c:pt>
                <c:pt idx="767">
                  <c:v>0.12213275058715201</c:v>
                </c:pt>
                <c:pt idx="768">
                  <c:v>4.2803645728193902E-2</c:v>
                </c:pt>
                <c:pt idx="769">
                  <c:v>4.09235818300187E-2</c:v>
                </c:pt>
                <c:pt idx="770">
                  <c:v>6.6636638160106704E-2</c:v>
                </c:pt>
                <c:pt idx="771">
                  <c:v>5.3993116706192099E-2</c:v>
                </c:pt>
                <c:pt idx="772">
                  <c:v>6.4487396847543094E-2</c:v>
                </c:pt>
                <c:pt idx="773">
                  <c:v>5.3309857717518901E-2</c:v>
                </c:pt>
                <c:pt idx="774">
                  <c:v>7.2683248299538497E-2</c:v>
                </c:pt>
                <c:pt idx="775">
                  <c:v>0.13978579556889101</c:v>
                </c:pt>
                <c:pt idx="776">
                  <c:v>3.8688010648152402E-2</c:v>
                </c:pt>
                <c:pt idx="777">
                  <c:v>3.8397888895682401E-2</c:v>
                </c:pt>
                <c:pt idx="778">
                  <c:v>3.8919026600950202E-2</c:v>
                </c:pt>
                <c:pt idx="779">
                  <c:v>3.3548034268965299E-2</c:v>
                </c:pt>
                <c:pt idx="780">
                  <c:v>4.4687782027407301E-2</c:v>
                </c:pt>
                <c:pt idx="781">
                  <c:v>5.1848064183388103E-2</c:v>
                </c:pt>
                <c:pt idx="782">
                  <c:v>7.7490414264482804E-2</c:v>
                </c:pt>
                <c:pt idx="783">
                  <c:v>5.6091289044369698E-2</c:v>
                </c:pt>
                <c:pt idx="784">
                  <c:v>4.29071400021213E-2</c:v>
                </c:pt>
                <c:pt idx="785">
                  <c:v>3.3232541773545898E-2</c:v>
                </c:pt>
                <c:pt idx="786">
                  <c:v>3.58652282978391E-2</c:v>
                </c:pt>
                <c:pt idx="787">
                  <c:v>6.2463702736944099E-2</c:v>
                </c:pt>
                <c:pt idx="788">
                  <c:v>6.5307834450889696E-2</c:v>
                </c:pt>
                <c:pt idx="789">
                  <c:v>7.8140518238702494E-2</c:v>
                </c:pt>
                <c:pt idx="790">
                  <c:v>7.8554157005540998E-2</c:v>
                </c:pt>
                <c:pt idx="791">
                  <c:v>6.6095930741099498E-2</c:v>
                </c:pt>
                <c:pt idx="792">
                  <c:v>7.8414418726426599E-2</c:v>
                </c:pt>
                <c:pt idx="793">
                  <c:v>0.11432343658034</c:v>
                </c:pt>
                <c:pt idx="794">
                  <c:v>8.7742391740504105E-2</c:v>
                </c:pt>
                <c:pt idx="795">
                  <c:v>5.3432531332141799E-2</c:v>
                </c:pt>
                <c:pt idx="796">
                  <c:v>9.2225851060262501E-2</c:v>
                </c:pt>
                <c:pt idx="797">
                  <c:v>3.9875588712561798E-2</c:v>
                </c:pt>
                <c:pt idx="798">
                  <c:v>5.1169963201044603E-2</c:v>
                </c:pt>
                <c:pt idx="799">
                  <c:v>5.1160066456219802E-2</c:v>
                </c:pt>
                <c:pt idx="800">
                  <c:v>7.2748378248789797E-2</c:v>
                </c:pt>
                <c:pt idx="801">
                  <c:v>5.2555393776309099E-2</c:v>
                </c:pt>
                <c:pt idx="802">
                  <c:v>6.6257282782074198E-2</c:v>
                </c:pt>
                <c:pt idx="803">
                  <c:v>8.514949003517E-2</c:v>
                </c:pt>
                <c:pt idx="804">
                  <c:v>2.8955339801243998E-2</c:v>
                </c:pt>
                <c:pt idx="805">
                  <c:v>8.2016199894387201E-2</c:v>
                </c:pt>
                <c:pt idx="806">
                  <c:v>6.7687374011566798E-2</c:v>
                </c:pt>
                <c:pt idx="807">
                  <c:v>6.0192722774876403E-2</c:v>
                </c:pt>
                <c:pt idx="808">
                  <c:v>3.89994409420958E-2</c:v>
                </c:pt>
                <c:pt idx="809">
                  <c:v>8.5532740617700803E-2</c:v>
                </c:pt>
                <c:pt idx="810">
                  <c:v>0.10472018425934999</c:v>
                </c:pt>
                <c:pt idx="811">
                  <c:v>0.12392724087514601</c:v>
                </c:pt>
                <c:pt idx="812">
                  <c:v>3.5752539082997199E-2</c:v>
                </c:pt>
                <c:pt idx="813">
                  <c:v>7.2012816045887301E-2</c:v>
                </c:pt>
                <c:pt idx="814">
                  <c:v>6.3698572973425502E-2</c:v>
                </c:pt>
                <c:pt idx="815">
                  <c:v>0.13641485200547901</c:v>
                </c:pt>
                <c:pt idx="816">
                  <c:v>5.9258662062110702E-2</c:v>
                </c:pt>
                <c:pt idx="817">
                  <c:v>9.1935366248728695E-2</c:v>
                </c:pt>
                <c:pt idx="818">
                  <c:v>7.5219826578511603E-2</c:v>
                </c:pt>
                <c:pt idx="819">
                  <c:v>0.106451270704673</c:v>
                </c:pt>
                <c:pt idx="820">
                  <c:v>5.0328945377476099E-2</c:v>
                </c:pt>
                <c:pt idx="821">
                  <c:v>9.4076562186043405E-2</c:v>
                </c:pt>
                <c:pt idx="822">
                  <c:v>4.4573033985860301E-2</c:v>
                </c:pt>
                <c:pt idx="823">
                  <c:v>6.4662291703586394E-2</c:v>
                </c:pt>
                <c:pt idx="824">
                  <c:v>3.9543607435819403E-2</c:v>
                </c:pt>
                <c:pt idx="825">
                  <c:v>9.3963350994414302E-2</c:v>
                </c:pt>
                <c:pt idx="826">
                  <c:v>3.64180495633585E-2</c:v>
                </c:pt>
                <c:pt idx="827">
                  <c:v>9.8348217803878202E-2</c:v>
                </c:pt>
                <c:pt idx="828">
                  <c:v>4.15416910872854E-2</c:v>
                </c:pt>
                <c:pt idx="829">
                  <c:v>7.1061296064511698E-2</c:v>
                </c:pt>
                <c:pt idx="830">
                  <c:v>5.53003245742993E-2</c:v>
                </c:pt>
                <c:pt idx="831">
                  <c:v>0.125835629493598</c:v>
                </c:pt>
                <c:pt idx="832">
                  <c:v>8.4255125883431106E-2</c:v>
                </c:pt>
                <c:pt idx="833">
                  <c:v>0.107673363329821</c:v>
                </c:pt>
                <c:pt idx="834">
                  <c:v>4.6639986996968703E-2</c:v>
                </c:pt>
                <c:pt idx="835">
                  <c:v>7.2177781756020506E-2</c:v>
                </c:pt>
                <c:pt idx="836">
                  <c:v>8.3923096507005995E-2</c:v>
                </c:pt>
                <c:pt idx="837">
                  <c:v>9.1266036503338005E-2</c:v>
                </c:pt>
                <c:pt idx="838">
                  <c:v>4.0266439031495002E-2</c:v>
                </c:pt>
                <c:pt idx="839">
                  <c:v>6.0672392561630803E-2</c:v>
                </c:pt>
                <c:pt idx="840">
                  <c:v>7.8796683228934697E-2</c:v>
                </c:pt>
                <c:pt idx="841">
                  <c:v>3.6264359221004898E-2</c:v>
                </c:pt>
                <c:pt idx="842">
                  <c:v>5.1833522611489803E-2</c:v>
                </c:pt>
                <c:pt idx="843">
                  <c:v>5.1486566326083498E-2</c:v>
                </c:pt>
                <c:pt idx="844">
                  <c:v>6.3451830565261602E-2</c:v>
                </c:pt>
                <c:pt idx="845">
                  <c:v>0.10949963622940299</c:v>
                </c:pt>
                <c:pt idx="846">
                  <c:v>6.4335466095996399E-2</c:v>
                </c:pt>
                <c:pt idx="847">
                  <c:v>8.4300449111512896E-2</c:v>
                </c:pt>
                <c:pt idx="848">
                  <c:v>5.4069646360213802E-2</c:v>
                </c:pt>
                <c:pt idx="849">
                  <c:v>6.4864926514154597E-2</c:v>
                </c:pt>
                <c:pt idx="850">
                  <c:v>8.4264397223839493E-2</c:v>
                </c:pt>
                <c:pt idx="851">
                  <c:v>3.3614174377741703E-2</c:v>
                </c:pt>
                <c:pt idx="852">
                  <c:v>4.8477907338661301E-2</c:v>
                </c:pt>
                <c:pt idx="853">
                  <c:v>6.4581339270583599E-2</c:v>
                </c:pt>
                <c:pt idx="854">
                  <c:v>4.9359564079182197E-2</c:v>
                </c:pt>
                <c:pt idx="855">
                  <c:v>5.88717237218618E-2</c:v>
                </c:pt>
                <c:pt idx="856">
                  <c:v>9.0012976711552298E-2</c:v>
                </c:pt>
                <c:pt idx="857">
                  <c:v>5.2826586691309997E-2</c:v>
                </c:pt>
                <c:pt idx="858">
                  <c:v>6.3190811016469797E-2</c:v>
                </c:pt>
                <c:pt idx="859">
                  <c:v>6.2698617643864404E-2</c:v>
                </c:pt>
                <c:pt idx="860">
                  <c:v>3.8516456231020298E-2</c:v>
                </c:pt>
                <c:pt idx="861">
                  <c:v>5.0568201273383101E-2</c:v>
                </c:pt>
                <c:pt idx="862">
                  <c:v>5.6823005556484597E-2</c:v>
                </c:pt>
                <c:pt idx="863">
                  <c:v>0.129267637943625</c:v>
                </c:pt>
                <c:pt idx="864">
                  <c:v>0.110197547887978</c:v>
                </c:pt>
                <c:pt idx="865">
                  <c:v>7.4258644996492595E-2</c:v>
                </c:pt>
                <c:pt idx="866">
                  <c:v>0.13736998833161401</c:v>
                </c:pt>
                <c:pt idx="867">
                  <c:v>5.83633071118842E-2</c:v>
                </c:pt>
                <c:pt idx="868">
                  <c:v>4.4357952744581298E-2</c:v>
                </c:pt>
                <c:pt idx="869">
                  <c:v>6.8007563560359405E-2</c:v>
                </c:pt>
                <c:pt idx="870">
                  <c:v>0.105140288735335</c:v>
                </c:pt>
                <c:pt idx="871">
                  <c:v>6.7546932292349704E-2</c:v>
                </c:pt>
                <c:pt idx="872">
                  <c:v>7.6120112202035406E-2</c:v>
                </c:pt>
                <c:pt idx="873">
                  <c:v>3.3052035327142702E-2</c:v>
                </c:pt>
                <c:pt idx="874">
                  <c:v>5.0482074855091798E-2</c:v>
                </c:pt>
                <c:pt idx="875">
                  <c:v>0.115739537588672</c:v>
                </c:pt>
                <c:pt idx="876">
                  <c:v>3.9220981717988997E-2</c:v>
                </c:pt>
                <c:pt idx="877">
                  <c:v>6.9746690455072202E-2</c:v>
                </c:pt>
                <c:pt idx="878">
                  <c:v>5.82730949969473E-2</c:v>
                </c:pt>
                <c:pt idx="879">
                  <c:v>4.4175857599385998E-2</c:v>
                </c:pt>
                <c:pt idx="880">
                  <c:v>4.9592859063705197E-2</c:v>
                </c:pt>
                <c:pt idx="881">
                  <c:v>6.8782679605152497E-2</c:v>
                </c:pt>
                <c:pt idx="882">
                  <c:v>5.1458650243936699E-2</c:v>
                </c:pt>
                <c:pt idx="883">
                  <c:v>6.5294917284805798E-2</c:v>
                </c:pt>
                <c:pt idx="884">
                  <c:v>8.6575430330725095E-2</c:v>
                </c:pt>
                <c:pt idx="885">
                  <c:v>7.0383180648878593E-2</c:v>
                </c:pt>
                <c:pt idx="886">
                  <c:v>5.1315897633687102E-2</c:v>
                </c:pt>
                <c:pt idx="887">
                  <c:v>8.2051218834409995E-2</c:v>
                </c:pt>
                <c:pt idx="888">
                  <c:v>0.100806917965853</c:v>
                </c:pt>
                <c:pt idx="889">
                  <c:v>7.4869669026268904E-2</c:v>
                </c:pt>
                <c:pt idx="890">
                  <c:v>8.3861519153611896E-2</c:v>
                </c:pt>
                <c:pt idx="891">
                  <c:v>6.2430825049377699E-2</c:v>
                </c:pt>
                <c:pt idx="892">
                  <c:v>8.3836764026066907E-2</c:v>
                </c:pt>
                <c:pt idx="893">
                  <c:v>7.8150965016377805E-2</c:v>
                </c:pt>
                <c:pt idx="894">
                  <c:v>5.2812537980063398E-2</c:v>
                </c:pt>
                <c:pt idx="895">
                  <c:v>3.78043822888387E-2</c:v>
                </c:pt>
                <c:pt idx="896">
                  <c:v>6.1068318954578898E-2</c:v>
                </c:pt>
                <c:pt idx="897">
                  <c:v>4.9775045801162002E-2</c:v>
                </c:pt>
                <c:pt idx="898">
                  <c:v>6.1135455193595901E-2</c:v>
                </c:pt>
                <c:pt idx="899">
                  <c:v>8.4830469702875E-2</c:v>
                </c:pt>
                <c:pt idx="900">
                  <c:v>5.1925477334345202E-2</c:v>
                </c:pt>
                <c:pt idx="901">
                  <c:v>5.9534466393328302E-2</c:v>
                </c:pt>
                <c:pt idx="902">
                  <c:v>4.67108746926512E-2</c:v>
                </c:pt>
                <c:pt idx="903">
                  <c:v>6.2432624722166499E-2</c:v>
                </c:pt>
                <c:pt idx="904">
                  <c:v>0.11032702509941</c:v>
                </c:pt>
                <c:pt idx="905">
                  <c:v>0.12151762275413899</c:v>
                </c:pt>
                <c:pt idx="906">
                  <c:v>7.5665140821989593E-2</c:v>
                </c:pt>
                <c:pt idx="907">
                  <c:v>6.3178774088237702E-2</c:v>
                </c:pt>
                <c:pt idx="908">
                  <c:v>7.6387579399084193E-2</c:v>
                </c:pt>
                <c:pt idx="909">
                  <c:v>8.2563712748260895E-2</c:v>
                </c:pt>
                <c:pt idx="910">
                  <c:v>9.22530026082026E-2</c:v>
                </c:pt>
                <c:pt idx="911">
                  <c:v>6.5904452824328802E-2</c:v>
                </c:pt>
                <c:pt idx="912">
                  <c:v>9.9754618982781498E-2</c:v>
                </c:pt>
                <c:pt idx="913">
                  <c:v>5.2800267813347797E-2</c:v>
                </c:pt>
                <c:pt idx="914">
                  <c:v>8.3703059568464605E-2</c:v>
                </c:pt>
                <c:pt idx="915">
                  <c:v>6.1950746645045698E-2</c:v>
                </c:pt>
                <c:pt idx="916">
                  <c:v>5.8210888265596297E-2</c:v>
                </c:pt>
                <c:pt idx="917">
                  <c:v>0.178761106162205</c:v>
                </c:pt>
                <c:pt idx="918">
                  <c:v>6.4659756411133903E-2</c:v>
                </c:pt>
                <c:pt idx="919">
                  <c:v>6.2881908234433098E-2</c:v>
                </c:pt>
                <c:pt idx="920">
                  <c:v>7.1084322528835106E-2</c:v>
                </c:pt>
                <c:pt idx="921">
                  <c:v>6.1608840356412398E-2</c:v>
                </c:pt>
                <c:pt idx="922">
                  <c:v>4.3709926478015401E-2</c:v>
                </c:pt>
                <c:pt idx="923">
                  <c:v>6.2009405044868203E-2</c:v>
                </c:pt>
                <c:pt idx="924">
                  <c:v>5.68036014470754E-2</c:v>
                </c:pt>
                <c:pt idx="925">
                  <c:v>3.9686109809924097E-2</c:v>
                </c:pt>
                <c:pt idx="926">
                  <c:v>8.7998073448712605E-2</c:v>
                </c:pt>
                <c:pt idx="927">
                  <c:v>7.4107075960165802E-2</c:v>
                </c:pt>
                <c:pt idx="928">
                  <c:v>0.110857506706036</c:v>
                </c:pt>
                <c:pt idx="929">
                  <c:v>8.6274099266956894E-2</c:v>
                </c:pt>
                <c:pt idx="930">
                  <c:v>8.6928705953041197E-2</c:v>
                </c:pt>
                <c:pt idx="931">
                  <c:v>0.127253714122842</c:v>
                </c:pt>
                <c:pt idx="932">
                  <c:v>0.11869376706042099</c:v>
                </c:pt>
                <c:pt idx="933">
                  <c:v>6.3224074411857997E-2</c:v>
                </c:pt>
                <c:pt idx="934">
                  <c:v>5.8626000148224597E-2</c:v>
                </c:pt>
                <c:pt idx="935">
                  <c:v>6.7623756482675698E-2</c:v>
                </c:pt>
                <c:pt idx="936">
                  <c:v>7.6282193036392804E-2</c:v>
                </c:pt>
                <c:pt idx="937">
                  <c:v>8.9451313159937401E-2</c:v>
                </c:pt>
                <c:pt idx="938">
                  <c:v>4.5387486820552998E-2</c:v>
                </c:pt>
                <c:pt idx="939">
                  <c:v>8.9464269453762499E-2</c:v>
                </c:pt>
                <c:pt idx="940">
                  <c:v>7.66925368542275E-2</c:v>
                </c:pt>
                <c:pt idx="941">
                  <c:v>7.6799043247000098E-2</c:v>
                </c:pt>
                <c:pt idx="942">
                  <c:v>6.9094716304131901E-2</c:v>
                </c:pt>
                <c:pt idx="943">
                  <c:v>7.5181166780045702E-2</c:v>
                </c:pt>
                <c:pt idx="944">
                  <c:v>5.8010662325290799E-2</c:v>
                </c:pt>
                <c:pt idx="945">
                  <c:v>3.39533517107031E-2</c:v>
                </c:pt>
                <c:pt idx="946">
                  <c:v>5.4442099570425402E-2</c:v>
                </c:pt>
                <c:pt idx="947">
                  <c:v>0.10947632183214499</c:v>
                </c:pt>
                <c:pt idx="948">
                  <c:v>6.8631438373028805E-2</c:v>
                </c:pt>
                <c:pt idx="949">
                  <c:v>8.7673632345333194E-2</c:v>
                </c:pt>
                <c:pt idx="950">
                  <c:v>5.0735085534978699E-2</c:v>
                </c:pt>
                <c:pt idx="951">
                  <c:v>3.9516356088981998E-2</c:v>
                </c:pt>
                <c:pt idx="952">
                  <c:v>5.0770145007676903E-2</c:v>
                </c:pt>
                <c:pt idx="953">
                  <c:v>4.2460525052062797E-2</c:v>
                </c:pt>
                <c:pt idx="954">
                  <c:v>8.2756128526917105E-2</c:v>
                </c:pt>
                <c:pt idx="955">
                  <c:v>3.7863960103378398E-2</c:v>
                </c:pt>
                <c:pt idx="956">
                  <c:v>6.38268908298045E-2</c:v>
                </c:pt>
                <c:pt idx="957">
                  <c:v>6.8595399365888599E-2</c:v>
                </c:pt>
                <c:pt idx="958">
                  <c:v>7.0865141038752993E-2</c:v>
                </c:pt>
                <c:pt idx="959">
                  <c:v>5.7635952357601598E-2</c:v>
                </c:pt>
                <c:pt idx="960">
                  <c:v>5.62497747769359E-2</c:v>
                </c:pt>
                <c:pt idx="961">
                  <c:v>5.7073612764379798E-2</c:v>
                </c:pt>
                <c:pt idx="962">
                  <c:v>9.10246304188497E-2</c:v>
                </c:pt>
                <c:pt idx="963">
                  <c:v>6.0955963120112797E-2</c:v>
                </c:pt>
                <c:pt idx="964">
                  <c:v>4.6793857214247302E-2</c:v>
                </c:pt>
                <c:pt idx="965">
                  <c:v>0.121438659599877</c:v>
                </c:pt>
                <c:pt idx="966">
                  <c:v>9.2259979242675996E-2</c:v>
                </c:pt>
                <c:pt idx="967">
                  <c:v>8.0751883215729306E-2</c:v>
                </c:pt>
                <c:pt idx="968">
                  <c:v>7.7347839455296302E-2</c:v>
                </c:pt>
                <c:pt idx="969">
                  <c:v>2.9009062171193398E-2</c:v>
                </c:pt>
                <c:pt idx="970">
                  <c:v>0.110363530762041</c:v>
                </c:pt>
                <c:pt idx="971">
                  <c:v>6.4205735957358206E-2</c:v>
                </c:pt>
                <c:pt idx="972">
                  <c:v>6.8818901336803698E-2</c:v>
                </c:pt>
                <c:pt idx="973">
                  <c:v>6.6425823505245798E-2</c:v>
                </c:pt>
                <c:pt idx="974">
                  <c:v>7.4603984825809405E-2</c:v>
                </c:pt>
                <c:pt idx="975">
                  <c:v>7.2366413383741293E-2</c:v>
                </c:pt>
                <c:pt idx="976">
                  <c:v>8.6479702100777198E-2</c:v>
                </c:pt>
                <c:pt idx="977">
                  <c:v>5.9273441368650599E-2</c:v>
                </c:pt>
                <c:pt idx="978">
                  <c:v>6.46703272007631E-2</c:v>
                </c:pt>
                <c:pt idx="979">
                  <c:v>6.93686900131779E-2</c:v>
                </c:pt>
                <c:pt idx="980">
                  <c:v>5.6335735820967202E-2</c:v>
                </c:pt>
                <c:pt idx="981">
                  <c:v>4.71867903678636E-2</c:v>
                </c:pt>
                <c:pt idx="982">
                  <c:v>7.4581592346686307E-2</c:v>
                </c:pt>
                <c:pt idx="983">
                  <c:v>0.102278249809464</c:v>
                </c:pt>
                <c:pt idx="984">
                  <c:v>6.1808719663962799E-2</c:v>
                </c:pt>
                <c:pt idx="985">
                  <c:v>2.85315138970441E-2</c:v>
                </c:pt>
                <c:pt idx="986">
                  <c:v>7.0798506393142502E-2</c:v>
                </c:pt>
                <c:pt idx="987">
                  <c:v>3.6208288912281297E-2</c:v>
                </c:pt>
                <c:pt idx="988">
                  <c:v>4.8396861357301403E-2</c:v>
                </c:pt>
                <c:pt idx="989">
                  <c:v>6.3677499106811197E-2</c:v>
                </c:pt>
                <c:pt idx="990">
                  <c:v>3.8877487728158099E-2</c:v>
                </c:pt>
                <c:pt idx="991">
                  <c:v>9.9414730209774094E-2</c:v>
                </c:pt>
                <c:pt idx="992">
                  <c:v>9.9066976234126705E-2</c:v>
                </c:pt>
                <c:pt idx="993">
                  <c:v>7.7408202243125598E-2</c:v>
                </c:pt>
                <c:pt idx="994">
                  <c:v>5.0556523193664799E-2</c:v>
                </c:pt>
                <c:pt idx="995">
                  <c:v>2.90260634748736E-2</c:v>
                </c:pt>
                <c:pt idx="996">
                  <c:v>8.3345441119977798E-2</c:v>
                </c:pt>
                <c:pt idx="997">
                  <c:v>6.3568889641479998E-2</c:v>
                </c:pt>
                <c:pt idx="998">
                  <c:v>8.9206653411671499E-2</c:v>
                </c:pt>
                <c:pt idx="999">
                  <c:v>6.07450222420437E-2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9.0258041014146001E-2</c:v>
                </c:pt>
                <c:pt idx="1">
                  <c:v>5.08456906377667E-2</c:v>
                </c:pt>
                <c:pt idx="2">
                  <c:v>3.9984957404762003E-2</c:v>
                </c:pt>
                <c:pt idx="3">
                  <c:v>9.2987123188526505E-2</c:v>
                </c:pt>
                <c:pt idx="4">
                  <c:v>0.120078896129573</c:v>
                </c:pt>
                <c:pt idx="5">
                  <c:v>0.10373490319242799</c:v>
                </c:pt>
                <c:pt idx="6">
                  <c:v>0.157823650892713</c:v>
                </c:pt>
                <c:pt idx="7">
                  <c:v>4.5649830025270101E-2</c:v>
                </c:pt>
                <c:pt idx="8">
                  <c:v>5.2826835063962997E-2</c:v>
                </c:pt>
                <c:pt idx="9">
                  <c:v>7.3270039601763107E-2</c:v>
                </c:pt>
                <c:pt idx="10">
                  <c:v>3.9976679121451003E-2</c:v>
                </c:pt>
                <c:pt idx="11">
                  <c:v>7.5207225816331796E-2</c:v>
                </c:pt>
                <c:pt idx="12">
                  <c:v>6.30180318607481E-2</c:v>
                </c:pt>
                <c:pt idx="13">
                  <c:v>6.8998916060203405E-2</c:v>
                </c:pt>
                <c:pt idx="14">
                  <c:v>0.12738075051489001</c:v>
                </c:pt>
                <c:pt idx="15">
                  <c:v>3.1782413292168299E-2</c:v>
                </c:pt>
                <c:pt idx="16">
                  <c:v>3.4550480772585698E-2</c:v>
                </c:pt>
                <c:pt idx="17">
                  <c:v>4.5036889409063897E-2</c:v>
                </c:pt>
                <c:pt idx="18">
                  <c:v>2.7535425756651199E-2</c:v>
                </c:pt>
                <c:pt idx="19">
                  <c:v>5.0569735229422701E-2</c:v>
                </c:pt>
                <c:pt idx="20">
                  <c:v>6.1718943157747702E-2</c:v>
                </c:pt>
                <c:pt idx="21">
                  <c:v>5.0173338343434501E-2</c:v>
                </c:pt>
                <c:pt idx="22">
                  <c:v>6.5150951577320204E-2</c:v>
                </c:pt>
                <c:pt idx="23">
                  <c:v>4.69464197097825E-2</c:v>
                </c:pt>
                <c:pt idx="24">
                  <c:v>4.2084909892119202E-2</c:v>
                </c:pt>
                <c:pt idx="25">
                  <c:v>6.69069051994651E-2</c:v>
                </c:pt>
                <c:pt idx="26">
                  <c:v>0.137068731695797</c:v>
                </c:pt>
                <c:pt idx="27">
                  <c:v>6.6128012143404094E-2</c:v>
                </c:pt>
                <c:pt idx="28">
                  <c:v>0.121260097678178</c:v>
                </c:pt>
                <c:pt idx="29">
                  <c:v>8.2774674241860205E-2</c:v>
                </c:pt>
                <c:pt idx="30">
                  <c:v>4.2529279601585097E-2</c:v>
                </c:pt>
                <c:pt idx="31">
                  <c:v>5.4120001975302999E-2</c:v>
                </c:pt>
                <c:pt idx="32">
                  <c:v>6.5067075796839596E-2</c:v>
                </c:pt>
                <c:pt idx="33">
                  <c:v>8.6782082273049399E-2</c:v>
                </c:pt>
                <c:pt idx="34">
                  <c:v>5.5057784960866198E-2</c:v>
                </c:pt>
                <c:pt idx="35">
                  <c:v>3.7447388059866901E-2</c:v>
                </c:pt>
                <c:pt idx="36">
                  <c:v>6.2116557901470797E-2</c:v>
                </c:pt>
                <c:pt idx="37">
                  <c:v>5.6720746284428802E-2</c:v>
                </c:pt>
                <c:pt idx="38">
                  <c:v>6.9499076994039205E-2</c:v>
                </c:pt>
                <c:pt idx="39">
                  <c:v>6.1317735712303402E-2</c:v>
                </c:pt>
                <c:pt idx="40">
                  <c:v>9.0323432652429106E-2</c:v>
                </c:pt>
                <c:pt idx="41">
                  <c:v>7.2055512627686197E-2</c:v>
                </c:pt>
                <c:pt idx="42">
                  <c:v>4.0283326060149602E-2</c:v>
                </c:pt>
                <c:pt idx="43">
                  <c:v>4.7134955133357102E-2</c:v>
                </c:pt>
                <c:pt idx="44">
                  <c:v>4.9301161823517597E-2</c:v>
                </c:pt>
                <c:pt idx="45">
                  <c:v>4.8019368640553797E-2</c:v>
                </c:pt>
                <c:pt idx="46">
                  <c:v>8.3319165232726505E-2</c:v>
                </c:pt>
                <c:pt idx="47">
                  <c:v>5.9412802562663999E-2</c:v>
                </c:pt>
                <c:pt idx="48">
                  <c:v>0.12604974928638801</c:v>
                </c:pt>
                <c:pt idx="49">
                  <c:v>9.0322775705503497E-2</c:v>
                </c:pt>
                <c:pt idx="50">
                  <c:v>0.114624393537196</c:v>
                </c:pt>
                <c:pt idx="51">
                  <c:v>8.4354524129392802E-2</c:v>
                </c:pt>
                <c:pt idx="52">
                  <c:v>7.7299705187385104E-2</c:v>
                </c:pt>
                <c:pt idx="53">
                  <c:v>5.9092989253385297E-2</c:v>
                </c:pt>
                <c:pt idx="54">
                  <c:v>9.2440468110331395E-2</c:v>
                </c:pt>
                <c:pt idx="55">
                  <c:v>9.9802139442579901E-2</c:v>
                </c:pt>
                <c:pt idx="56">
                  <c:v>6.9439074134588302E-2</c:v>
                </c:pt>
                <c:pt idx="57">
                  <c:v>0.14429268862458799</c:v>
                </c:pt>
                <c:pt idx="58">
                  <c:v>7.3701303177318003E-2</c:v>
                </c:pt>
                <c:pt idx="59">
                  <c:v>4.3251609947410397E-2</c:v>
                </c:pt>
                <c:pt idx="60">
                  <c:v>0.11203581775143601</c:v>
                </c:pt>
                <c:pt idx="61">
                  <c:v>9.7208231813267806E-2</c:v>
                </c:pt>
                <c:pt idx="62">
                  <c:v>5.4763694414778102E-2</c:v>
                </c:pt>
                <c:pt idx="63">
                  <c:v>6.8419061973104697E-2</c:v>
                </c:pt>
                <c:pt idx="64">
                  <c:v>0.10405879611553299</c:v>
                </c:pt>
                <c:pt idx="65">
                  <c:v>0.11307810613913299</c:v>
                </c:pt>
                <c:pt idx="66">
                  <c:v>0.101128876994874</c:v>
                </c:pt>
                <c:pt idx="67">
                  <c:v>8.84489356164955E-2</c:v>
                </c:pt>
                <c:pt idx="68">
                  <c:v>0.13710816397523001</c:v>
                </c:pt>
                <c:pt idx="69">
                  <c:v>7.8350112468174596E-2</c:v>
                </c:pt>
                <c:pt idx="70">
                  <c:v>7.2635473614380094E-2</c:v>
                </c:pt>
                <c:pt idx="71">
                  <c:v>0.129190939080051</c:v>
                </c:pt>
                <c:pt idx="72">
                  <c:v>6.4622920426235395E-2</c:v>
                </c:pt>
                <c:pt idx="73">
                  <c:v>5.5115886651110502E-2</c:v>
                </c:pt>
                <c:pt idx="74">
                  <c:v>0.122192088505125</c:v>
                </c:pt>
                <c:pt idx="75">
                  <c:v>6.82071001172386E-2</c:v>
                </c:pt>
                <c:pt idx="76">
                  <c:v>9.0578398299065901E-2</c:v>
                </c:pt>
                <c:pt idx="77">
                  <c:v>6.70402368854187E-2</c:v>
                </c:pt>
                <c:pt idx="78">
                  <c:v>0.108259199548683</c:v>
                </c:pt>
                <c:pt idx="79">
                  <c:v>8.0481199822604196E-2</c:v>
                </c:pt>
                <c:pt idx="80">
                  <c:v>7.9652450279116202E-2</c:v>
                </c:pt>
                <c:pt idx="81">
                  <c:v>8.9237416284333196E-2</c:v>
                </c:pt>
                <c:pt idx="82">
                  <c:v>4.1301635554862701E-2</c:v>
                </c:pt>
                <c:pt idx="83">
                  <c:v>6.5728840833185698E-2</c:v>
                </c:pt>
                <c:pt idx="84">
                  <c:v>6.4349031290563505E-2</c:v>
                </c:pt>
                <c:pt idx="85">
                  <c:v>5.5485795908126197E-2</c:v>
                </c:pt>
                <c:pt idx="86">
                  <c:v>8.1195559273179896E-2</c:v>
                </c:pt>
                <c:pt idx="87">
                  <c:v>5.8530788160045699E-2</c:v>
                </c:pt>
                <c:pt idx="88">
                  <c:v>5.7460361016928099E-2</c:v>
                </c:pt>
                <c:pt idx="89">
                  <c:v>7.3773052743210901E-2</c:v>
                </c:pt>
                <c:pt idx="90">
                  <c:v>6.5676215621402398E-2</c:v>
                </c:pt>
                <c:pt idx="91">
                  <c:v>3.7393816576486903E-2</c:v>
                </c:pt>
                <c:pt idx="92">
                  <c:v>6.8734556914103406E-2</c:v>
                </c:pt>
                <c:pt idx="93">
                  <c:v>6.3913072010185104E-2</c:v>
                </c:pt>
                <c:pt idx="94">
                  <c:v>3.9427551748587301E-2</c:v>
                </c:pt>
                <c:pt idx="95">
                  <c:v>3.92077652977793E-2</c:v>
                </c:pt>
                <c:pt idx="96">
                  <c:v>7.7840518793579394E-2</c:v>
                </c:pt>
                <c:pt idx="97">
                  <c:v>6.9404870187218401E-2</c:v>
                </c:pt>
                <c:pt idx="98">
                  <c:v>8.8895127732013399E-2</c:v>
                </c:pt>
                <c:pt idx="99">
                  <c:v>9.1281432583363603E-2</c:v>
                </c:pt>
                <c:pt idx="100">
                  <c:v>5.6910308632059502E-2</c:v>
                </c:pt>
                <c:pt idx="101">
                  <c:v>0.13092291345099599</c:v>
                </c:pt>
                <c:pt idx="102">
                  <c:v>4.15149713088699E-2</c:v>
                </c:pt>
                <c:pt idx="103">
                  <c:v>9.3638523678689994E-2</c:v>
                </c:pt>
                <c:pt idx="104">
                  <c:v>3.8665272086210602E-2</c:v>
                </c:pt>
                <c:pt idx="105">
                  <c:v>4.9680178986203298E-2</c:v>
                </c:pt>
                <c:pt idx="106">
                  <c:v>3.9903911897784299E-2</c:v>
                </c:pt>
                <c:pt idx="107">
                  <c:v>6.7730928494002599E-2</c:v>
                </c:pt>
                <c:pt idx="108">
                  <c:v>4.84952524066962E-2</c:v>
                </c:pt>
                <c:pt idx="109">
                  <c:v>6.3306964004412103E-2</c:v>
                </c:pt>
                <c:pt idx="110">
                  <c:v>5.1743375509206803E-2</c:v>
                </c:pt>
                <c:pt idx="111">
                  <c:v>4.5339166864682298E-2</c:v>
                </c:pt>
                <c:pt idx="112">
                  <c:v>4.9094992406537703E-2</c:v>
                </c:pt>
                <c:pt idx="113">
                  <c:v>5.9952965898895601E-2</c:v>
                </c:pt>
                <c:pt idx="114">
                  <c:v>5.37118153185039E-2</c:v>
                </c:pt>
                <c:pt idx="115">
                  <c:v>6.2119149731580101E-2</c:v>
                </c:pt>
                <c:pt idx="116">
                  <c:v>6.0387518442538403E-2</c:v>
                </c:pt>
                <c:pt idx="117">
                  <c:v>0.13907791707613301</c:v>
                </c:pt>
                <c:pt idx="118">
                  <c:v>0.113663358964341</c:v>
                </c:pt>
                <c:pt idx="119">
                  <c:v>0.128587365959653</c:v>
                </c:pt>
                <c:pt idx="120">
                  <c:v>3.02788312647926E-2</c:v>
                </c:pt>
                <c:pt idx="121">
                  <c:v>4.9671179145295397E-2</c:v>
                </c:pt>
                <c:pt idx="122">
                  <c:v>9.7055110111697498E-2</c:v>
                </c:pt>
                <c:pt idx="123">
                  <c:v>4.9832194121091702E-2</c:v>
                </c:pt>
                <c:pt idx="124">
                  <c:v>7.0516248464535303E-2</c:v>
                </c:pt>
                <c:pt idx="125">
                  <c:v>9.0733210995476404E-2</c:v>
                </c:pt>
                <c:pt idx="126">
                  <c:v>0.12820733662044501</c:v>
                </c:pt>
                <c:pt idx="127">
                  <c:v>0.10023716892743199</c:v>
                </c:pt>
                <c:pt idx="128">
                  <c:v>9.2490355051430398E-2</c:v>
                </c:pt>
                <c:pt idx="129">
                  <c:v>4.2844649573408299E-2</c:v>
                </c:pt>
                <c:pt idx="130">
                  <c:v>6.6727878938354496E-2</c:v>
                </c:pt>
                <c:pt idx="131">
                  <c:v>5.2335492244863502E-2</c:v>
                </c:pt>
                <c:pt idx="132">
                  <c:v>8.7482999815717402E-2</c:v>
                </c:pt>
                <c:pt idx="133">
                  <c:v>7.7131308000284601E-2</c:v>
                </c:pt>
                <c:pt idx="134">
                  <c:v>6.8111052110581105E-2</c:v>
                </c:pt>
                <c:pt idx="135">
                  <c:v>0.15106136836558301</c:v>
                </c:pt>
                <c:pt idx="136">
                  <c:v>0.19068336851388301</c:v>
                </c:pt>
                <c:pt idx="137">
                  <c:v>3.5743514345841998E-2</c:v>
                </c:pt>
                <c:pt idx="138">
                  <c:v>4.1009046868935202E-2</c:v>
                </c:pt>
                <c:pt idx="139">
                  <c:v>5.4834654587036097E-2</c:v>
                </c:pt>
                <c:pt idx="140">
                  <c:v>8.2881255745821295E-2</c:v>
                </c:pt>
                <c:pt idx="141">
                  <c:v>4.9353640495801702E-2</c:v>
                </c:pt>
                <c:pt idx="142">
                  <c:v>4.98840385716827E-2</c:v>
                </c:pt>
                <c:pt idx="143">
                  <c:v>4.0750683446081598E-2</c:v>
                </c:pt>
                <c:pt idx="144">
                  <c:v>9.8010846521398701E-2</c:v>
                </c:pt>
                <c:pt idx="145">
                  <c:v>0.16089510130658999</c:v>
                </c:pt>
                <c:pt idx="146">
                  <c:v>0.12707055648965701</c:v>
                </c:pt>
                <c:pt idx="147">
                  <c:v>6.2727736158525393E-2</c:v>
                </c:pt>
                <c:pt idx="148">
                  <c:v>9.9560398003903705E-2</c:v>
                </c:pt>
                <c:pt idx="149">
                  <c:v>0.13512918900357801</c:v>
                </c:pt>
                <c:pt idx="150">
                  <c:v>0.127535790948443</c:v>
                </c:pt>
                <c:pt idx="151">
                  <c:v>0.123040115386596</c:v>
                </c:pt>
                <c:pt idx="152">
                  <c:v>7.9149597114845704E-2</c:v>
                </c:pt>
                <c:pt idx="153">
                  <c:v>0.20521808195587801</c:v>
                </c:pt>
                <c:pt idx="154">
                  <c:v>5.51328234274608E-2</c:v>
                </c:pt>
                <c:pt idx="155">
                  <c:v>0.13676966276146901</c:v>
                </c:pt>
                <c:pt idx="156">
                  <c:v>7.1565407632557698E-2</c:v>
                </c:pt>
                <c:pt idx="157">
                  <c:v>0.114618650290261</c:v>
                </c:pt>
                <c:pt idx="158">
                  <c:v>7.07555871034629E-2</c:v>
                </c:pt>
                <c:pt idx="159">
                  <c:v>6.0106856173995499E-2</c:v>
                </c:pt>
                <c:pt idx="160">
                  <c:v>7.5004358358552806E-2</c:v>
                </c:pt>
                <c:pt idx="161">
                  <c:v>9.1885033815351097E-2</c:v>
                </c:pt>
                <c:pt idx="162">
                  <c:v>0.107164292751326</c:v>
                </c:pt>
                <c:pt idx="163">
                  <c:v>5.3727236545490997E-2</c:v>
                </c:pt>
                <c:pt idx="164">
                  <c:v>4.0761221126935698E-2</c:v>
                </c:pt>
                <c:pt idx="165">
                  <c:v>4.4208646785981201E-2</c:v>
                </c:pt>
                <c:pt idx="166">
                  <c:v>6.4846134376817396E-2</c:v>
                </c:pt>
                <c:pt idx="167">
                  <c:v>6.6136206198021602E-2</c:v>
                </c:pt>
                <c:pt idx="168">
                  <c:v>9.3788826921894497E-2</c:v>
                </c:pt>
                <c:pt idx="169">
                  <c:v>6.9480036984952198E-2</c:v>
                </c:pt>
                <c:pt idx="170">
                  <c:v>0.121331025176881</c:v>
                </c:pt>
                <c:pt idx="171">
                  <c:v>0.126116595220718</c:v>
                </c:pt>
                <c:pt idx="172">
                  <c:v>7.3508034549843906E-2</c:v>
                </c:pt>
                <c:pt idx="173">
                  <c:v>0.101989461726135</c:v>
                </c:pt>
                <c:pt idx="174">
                  <c:v>0.103306200338281</c:v>
                </c:pt>
                <c:pt idx="175">
                  <c:v>6.4819489222938301E-2</c:v>
                </c:pt>
                <c:pt idx="176">
                  <c:v>9.2492413242954902E-2</c:v>
                </c:pt>
                <c:pt idx="177">
                  <c:v>6.5136994007860299E-2</c:v>
                </c:pt>
                <c:pt idx="178">
                  <c:v>8.6941402777039795E-2</c:v>
                </c:pt>
                <c:pt idx="179">
                  <c:v>8.6498258208298207E-2</c:v>
                </c:pt>
                <c:pt idx="180">
                  <c:v>7.6857594903606899E-2</c:v>
                </c:pt>
                <c:pt idx="181">
                  <c:v>5.9492930616139202E-2</c:v>
                </c:pt>
                <c:pt idx="182">
                  <c:v>9.5396174135054704E-2</c:v>
                </c:pt>
                <c:pt idx="183">
                  <c:v>6.0572520686993002E-2</c:v>
                </c:pt>
                <c:pt idx="184">
                  <c:v>7.0182875365651098E-2</c:v>
                </c:pt>
                <c:pt idx="185">
                  <c:v>5.7782914762532799E-2</c:v>
                </c:pt>
                <c:pt idx="186">
                  <c:v>5.9628015843402001E-2</c:v>
                </c:pt>
                <c:pt idx="187">
                  <c:v>6.3276726901072194E-2</c:v>
                </c:pt>
                <c:pt idx="188">
                  <c:v>9.9203108418977601E-2</c:v>
                </c:pt>
                <c:pt idx="189">
                  <c:v>8.8397300681579194E-2</c:v>
                </c:pt>
                <c:pt idx="190">
                  <c:v>5.7944068605546697E-2</c:v>
                </c:pt>
                <c:pt idx="191">
                  <c:v>5.43272915690972E-2</c:v>
                </c:pt>
                <c:pt idx="192">
                  <c:v>7.6369995483669198E-2</c:v>
                </c:pt>
                <c:pt idx="193">
                  <c:v>5.7440750084660097E-2</c:v>
                </c:pt>
                <c:pt idx="194">
                  <c:v>0.12935178996758501</c:v>
                </c:pt>
                <c:pt idx="195">
                  <c:v>9.4001195554952705E-2</c:v>
                </c:pt>
                <c:pt idx="196">
                  <c:v>0.116441559904993</c:v>
                </c:pt>
                <c:pt idx="197">
                  <c:v>0.125165772396508</c:v>
                </c:pt>
                <c:pt idx="198">
                  <c:v>4.5553998414675598E-2</c:v>
                </c:pt>
                <c:pt idx="199">
                  <c:v>0.132107534622284</c:v>
                </c:pt>
                <c:pt idx="200">
                  <c:v>7.8657275583353101E-2</c:v>
                </c:pt>
                <c:pt idx="201">
                  <c:v>9.6015880596873507E-2</c:v>
                </c:pt>
                <c:pt idx="202">
                  <c:v>0.18149237239945701</c:v>
                </c:pt>
                <c:pt idx="203">
                  <c:v>0.16281626005851299</c:v>
                </c:pt>
                <c:pt idx="204">
                  <c:v>0.13113313272827101</c:v>
                </c:pt>
                <c:pt idx="205">
                  <c:v>9.5852421279505204E-2</c:v>
                </c:pt>
                <c:pt idx="206">
                  <c:v>9.2371725289363604E-2</c:v>
                </c:pt>
                <c:pt idx="207">
                  <c:v>0.105621820987314</c:v>
                </c:pt>
                <c:pt idx="208">
                  <c:v>0.122838680921946</c:v>
                </c:pt>
                <c:pt idx="209">
                  <c:v>6.0130355514387598E-2</c:v>
                </c:pt>
                <c:pt idx="210">
                  <c:v>0.13473563694072799</c:v>
                </c:pt>
                <c:pt idx="211">
                  <c:v>5.8354475933917398E-2</c:v>
                </c:pt>
                <c:pt idx="212">
                  <c:v>0.110146002138514</c:v>
                </c:pt>
                <c:pt idx="213">
                  <c:v>5.7738047334751401E-2</c:v>
                </c:pt>
                <c:pt idx="214">
                  <c:v>4.8991903159378403E-2</c:v>
                </c:pt>
                <c:pt idx="215">
                  <c:v>8.7720280872920803E-2</c:v>
                </c:pt>
                <c:pt idx="216">
                  <c:v>0.118733526989376</c:v>
                </c:pt>
                <c:pt idx="217">
                  <c:v>0.13912533120339701</c:v>
                </c:pt>
                <c:pt idx="218">
                  <c:v>8.4578928399152806E-2</c:v>
                </c:pt>
                <c:pt idx="219">
                  <c:v>9.8669235922143106E-2</c:v>
                </c:pt>
                <c:pt idx="220">
                  <c:v>5.9771441741053498E-2</c:v>
                </c:pt>
                <c:pt idx="221">
                  <c:v>5.2260627577432703E-2</c:v>
                </c:pt>
                <c:pt idx="222">
                  <c:v>8.0145279027656904E-2</c:v>
                </c:pt>
                <c:pt idx="223">
                  <c:v>9.2549596638246495E-2</c:v>
                </c:pt>
                <c:pt idx="224">
                  <c:v>0.10307135089340699</c:v>
                </c:pt>
                <c:pt idx="225">
                  <c:v>5.3337093852237297E-2</c:v>
                </c:pt>
                <c:pt idx="226">
                  <c:v>0.11400275938321699</c:v>
                </c:pt>
                <c:pt idx="227">
                  <c:v>8.4536129970996493E-2</c:v>
                </c:pt>
                <c:pt idx="228">
                  <c:v>0.104565252453034</c:v>
                </c:pt>
                <c:pt idx="229">
                  <c:v>0.114881018552176</c:v>
                </c:pt>
                <c:pt idx="230">
                  <c:v>0.13754808197145099</c:v>
                </c:pt>
                <c:pt idx="231">
                  <c:v>9.5784066054443395E-2</c:v>
                </c:pt>
                <c:pt idx="232">
                  <c:v>5.7261441414317403E-2</c:v>
                </c:pt>
                <c:pt idx="233">
                  <c:v>0.112422257489788</c:v>
                </c:pt>
                <c:pt idx="234">
                  <c:v>0.127737404133973</c:v>
                </c:pt>
                <c:pt idx="235">
                  <c:v>9.6472076074732793E-2</c:v>
                </c:pt>
                <c:pt idx="236">
                  <c:v>7.4287210473683501E-2</c:v>
                </c:pt>
                <c:pt idx="237">
                  <c:v>0.112509640606909</c:v>
                </c:pt>
                <c:pt idx="238">
                  <c:v>0.100448480953696</c:v>
                </c:pt>
                <c:pt idx="239">
                  <c:v>0.106574745127446</c:v>
                </c:pt>
                <c:pt idx="240">
                  <c:v>0.13134664040192301</c:v>
                </c:pt>
                <c:pt idx="241">
                  <c:v>9.3924169899441995E-2</c:v>
                </c:pt>
                <c:pt idx="242">
                  <c:v>6.9850346246411801E-2</c:v>
                </c:pt>
                <c:pt idx="243">
                  <c:v>0.112751526871099</c:v>
                </c:pt>
                <c:pt idx="244">
                  <c:v>0.14673048722469501</c:v>
                </c:pt>
                <c:pt idx="245">
                  <c:v>0.14395828586363199</c:v>
                </c:pt>
                <c:pt idx="246">
                  <c:v>0.10848661306905701</c:v>
                </c:pt>
                <c:pt idx="247">
                  <c:v>9.2851992464008201E-2</c:v>
                </c:pt>
                <c:pt idx="248">
                  <c:v>0.16491051286209801</c:v>
                </c:pt>
                <c:pt idx="249">
                  <c:v>0.12556571866924901</c:v>
                </c:pt>
                <c:pt idx="250">
                  <c:v>0.13211866877793299</c:v>
                </c:pt>
                <c:pt idx="251">
                  <c:v>6.9472530907404906E-2</c:v>
                </c:pt>
                <c:pt idx="252">
                  <c:v>0.11344343509775399</c:v>
                </c:pt>
                <c:pt idx="253">
                  <c:v>0.215654224496904</c:v>
                </c:pt>
                <c:pt idx="254">
                  <c:v>0.30470460602183802</c:v>
                </c:pt>
                <c:pt idx="255">
                  <c:v>6.5921373479472703E-2</c:v>
                </c:pt>
                <c:pt idx="256">
                  <c:v>0.20027305219232799</c:v>
                </c:pt>
                <c:pt idx="257">
                  <c:v>0.127566296611305</c:v>
                </c:pt>
                <c:pt idx="258">
                  <c:v>0.116237599938727</c:v>
                </c:pt>
                <c:pt idx="259">
                  <c:v>8.9239956716319693E-2</c:v>
                </c:pt>
                <c:pt idx="260">
                  <c:v>0.12529200238593199</c:v>
                </c:pt>
                <c:pt idx="261">
                  <c:v>0.111223010583812</c:v>
                </c:pt>
                <c:pt idx="262">
                  <c:v>0.25575429857424797</c:v>
                </c:pt>
                <c:pt idx="263">
                  <c:v>0.175672914007485</c:v>
                </c:pt>
                <c:pt idx="264">
                  <c:v>0.116186886090007</c:v>
                </c:pt>
                <c:pt idx="265">
                  <c:v>7.9996097167083002E-2</c:v>
                </c:pt>
                <c:pt idx="266">
                  <c:v>0.10053337784324</c:v>
                </c:pt>
                <c:pt idx="267">
                  <c:v>0.13353690756028</c:v>
                </c:pt>
                <c:pt idx="268">
                  <c:v>0.26358586885525798</c:v>
                </c:pt>
                <c:pt idx="269">
                  <c:v>0.13734578273230599</c:v>
                </c:pt>
                <c:pt idx="270">
                  <c:v>0.151082790781155</c:v>
                </c:pt>
                <c:pt idx="271">
                  <c:v>0.12471567278111099</c:v>
                </c:pt>
                <c:pt idx="272">
                  <c:v>0.281753747832451</c:v>
                </c:pt>
                <c:pt idx="273">
                  <c:v>0.13302681414395301</c:v>
                </c:pt>
                <c:pt idx="274">
                  <c:v>0.10144022745273</c:v>
                </c:pt>
                <c:pt idx="275">
                  <c:v>6.5099788462518904E-2</c:v>
                </c:pt>
                <c:pt idx="276">
                  <c:v>8.4798396692183906E-2</c:v>
                </c:pt>
                <c:pt idx="277">
                  <c:v>0.117674184736852</c:v>
                </c:pt>
                <c:pt idx="278">
                  <c:v>0.22937239656550901</c:v>
                </c:pt>
                <c:pt idx="279">
                  <c:v>0.23679009702311599</c:v>
                </c:pt>
                <c:pt idx="280">
                  <c:v>0.15875350267816399</c:v>
                </c:pt>
                <c:pt idx="281">
                  <c:v>7.4572386161642606E-2</c:v>
                </c:pt>
                <c:pt idx="282">
                  <c:v>5.9774559204464901E-2</c:v>
                </c:pt>
                <c:pt idx="283">
                  <c:v>0.124435073808011</c:v>
                </c:pt>
                <c:pt idx="284">
                  <c:v>0.21394630567718601</c:v>
                </c:pt>
                <c:pt idx="285">
                  <c:v>0.157579089744044</c:v>
                </c:pt>
                <c:pt idx="286">
                  <c:v>5.5944346544617503E-2</c:v>
                </c:pt>
                <c:pt idx="287">
                  <c:v>0.10164587770716101</c:v>
                </c:pt>
                <c:pt idx="288">
                  <c:v>0.18269094487846099</c:v>
                </c:pt>
                <c:pt idx="289">
                  <c:v>0.13838553543190499</c:v>
                </c:pt>
                <c:pt idx="290">
                  <c:v>9.4189563185405306E-2</c:v>
                </c:pt>
                <c:pt idx="291">
                  <c:v>0.11687993349450999</c:v>
                </c:pt>
                <c:pt idx="292">
                  <c:v>9.5097279959972095E-2</c:v>
                </c:pt>
                <c:pt idx="293">
                  <c:v>6.1701993340449998E-2</c:v>
                </c:pt>
                <c:pt idx="294">
                  <c:v>0.13940310173564399</c:v>
                </c:pt>
                <c:pt idx="295">
                  <c:v>0.16254134602742501</c:v>
                </c:pt>
                <c:pt idx="296">
                  <c:v>4.1021814290916302E-2</c:v>
                </c:pt>
                <c:pt idx="297">
                  <c:v>0.11097188978084301</c:v>
                </c:pt>
                <c:pt idx="298">
                  <c:v>6.55939401089327E-2</c:v>
                </c:pt>
                <c:pt idx="299">
                  <c:v>8.8336278722828898E-2</c:v>
                </c:pt>
                <c:pt idx="300">
                  <c:v>0.11616366993746199</c:v>
                </c:pt>
                <c:pt idx="301">
                  <c:v>0.106267424063476</c:v>
                </c:pt>
                <c:pt idx="302">
                  <c:v>0.120653593354953</c:v>
                </c:pt>
                <c:pt idx="303">
                  <c:v>0.16872672470832101</c:v>
                </c:pt>
                <c:pt idx="304">
                  <c:v>7.4127188320514195E-2</c:v>
                </c:pt>
                <c:pt idx="305">
                  <c:v>9.1806282712926596E-2</c:v>
                </c:pt>
                <c:pt idx="306">
                  <c:v>0.12753746687512801</c:v>
                </c:pt>
                <c:pt idx="307">
                  <c:v>9.9476625838484101E-2</c:v>
                </c:pt>
                <c:pt idx="308">
                  <c:v>0.10539147300063099</c:v>
                </c:pt>
                <c:pt idx="309">
                  <c:v>6.0131842770041098E-2</c:v>
                </c:pt>
                <c:pt idx="310">
                  <c:v>0.102591711995591</c:v>
                </c:pt>
                <c:pt idx="311">
                  <c:v>0.19225537821619201</c:v>
                </c:pt>
                <c:pt idx="312">
                  <c:v>9.8249341873818799E-2</c:v>
                </c:pt>
                <c:pt idx="313">
                  <c:v>0.11133683195196301</c:v>
                </c:pt>
                <c:pt idx="314">
                  <c:v>5.6217008502002702E-2</c:v>
                </c:pt>
                <c:pt idx="315">
                  <c:v>0.116380348592574</c:v>
                </c:pt>
                <c:pt idx="316">
                  <c:v>0.10503194173725799</c:v>
                </c:pt>
                <c:pt idx="317">
                  <c:v>0.181293205947617</c:v>
                </c:pt>
                <c:pt idx="318">
                  <c:v>8.6350052036959599E-2</c:v>
                </c:pt>
                <c:pt idx="319">
                  <c:v>0.10536796476494301</c:v>
                </c:pt>
                <c:pt idx="320">
                  <c:v>7.3413334732966601E-2</c:v>
                </c:pt>
                <c:pt idx="321">
                  <c:v>8.8827271874129796E-2</c:v>
                </c:pt>
                <c:pt idx="322">
                  <c:v>5.3081496663439497E-2</c:v>
                </c:pt>
                <c:pt idx="323">
                  <c:v>4.7122230023320402E-2</c:v>
                </c:pt>
                <c:pt idx="324">
                  <c:v>5.6505115047074603E-2</c:v>
                </c:pt>
                <c:pt idx="325">
                  <c:v>2.9806584159797301E-2</c:v>
                </c:pt>
                <c:pt idx="326">
                  <c:v>8.8886521876254995E-2</c:v>
                </c:pt>
                <c:pt idx="327">
                  <c:v>8.1203471523178694E-2</c:v>
                </c:pt>
                <c:pt idx="328">
                  <c:v>6.3072714286697099E-2</c:v>
                </c:pt>
                <c:pt idx="329">
                  <c:v>6.55715452723694E-2</c:v>
                </c:pt>
                <c:pt idx="330">
                  <c:v>4.5626668618172099E-2</c:v>
                </c:pt>
                <c:pt idx="331">
                  <c:v>7.1421661896371905E-2</c:v>
                </c:pt>
                <c:pt idx="332">
                  <c:v>4.9163159252635202E-2</c:v>
                </c:pt>
                <c:pt idx="333">
                  <c:v>8.2638732661971706E-2</c:v>
                </c:pt>
                <c:pt idx="334">
                  <c:v>9.4531664857865794E-2</c:v>
                </c:pt>
                <c:pt idx="335">
                  <c:v>7.5592380872889595E-2</c:v>
                </c:pt>
                <c:pt idx="336">
                  <c:v>7.8701581700699796E-2</c:v>
                </c:pt>
                <c:pt idx="337">
                  <c:v>8.2245054933001799E-2</c:v>
                </c:pt>
                <c:pt idx="338">
                  <c:v>0.107054299403241</c:v>
                </c:pt>
                <c:pt idx="339">
                  <c:v>0.123835674197072</c:v>
                </c:pt>
                <c:pt idx="340">
                  <c:v>9.7091526402337203E-2</c:v>
                </c:pt>
                <c:pt idx="341">
                  <c:v>0.10001839836328399</c:v>
                </c:pt>
                <c:pt idx="342">
                  <c:v>6.3031643325237502E-2</c:v>
                </c:pt>
                <c:pt idx="343">
                  <c:v>0.10210257760989799</c:v>
                </c:pt>
                <c:pt idx="344">
                  <c:v>0.101186077638637</c:v>
                </c:pt>
                <c:pt idx="345">
                  <c:v>7.7177940119889196E-2</c:v>
                </c:pt>
                <c:pt idx="346">
                  <c:v>0.11494453970181299</c:v>
                </c:pt>
                <c:pt idx="347">
                  <c:v>0.106893590886667</c:v>
                </c:pt>
                <c:pt idx="348">
                  <c:v>0.10571734066974101</c:v>
                </c:pt>
                <c:pt idx="349">
                  <c:v>0.10437138209039599</c:v>
                </c:pt>
                <c:pt idx="350">
                  <c:v>6.7636168614735495E-2</c:v>
                </c:pt>
                <c:pt idx="351">
                  <c:v>8.2637057192949406E-2</c:v>
                </c:pt>
                <c:pt idx="352">
                  <c:v>8.4067313026582005E-2</c:v>
                </c:pt>
                <c:pt idx="353">
                  <c:v>6.4581257348051396E-2</c:v>
                </c:pt>
                <c:pt idx="354">
                  <c:v>0.14887174457680899</c:v>
                </c:pt>
                <c:pt idx="355">
                  <c:v>0.116165876981091</c:v>
                </c:pt>
                <c:pt idx="356">
                  <c:v>0.116165876981091</c:v>
                </c:pt>
                <c:pt idx="357">
                  <c:v>0.107372477162632</c:v>
                </c:pt>
                <c:pt idx="358">
                  <c:v>5.3541947829320098E-2</c:v>
                </c:pt>
                <c:pt idx="359">
                  <c:v>0.103541997930667</c:v>
                </c:pt>
                <c:pt idx="360">
                  <c:v>0.129946641256805</c:v>
                </c:pt>
                <c:pt idx="361">
                  <c:v>8.9741015009763905E-2</c:v>
                </c:pt>
                <c:pt idx="362">
                  <c:v>7.9306527229916796E-2</c:v>
                </c:pt>
                <c:pt idx="363">
                  <c:v>5.7477581323617799E-2</c:v>
                </c:pt>
                <c:pt idx="364">
                  <c:v>6.5887307074844206E-2</c:v>
                </c:pt>
                <c:pt idx="365">
                  <c:v>8.8610594642881096E-2</c:v>
                </c:pt>
                <c:pt idx="366">
                  <c:v>0.118022051979152</c:v>
                </c:pt>
                <c:pt idx="367">
                  <c:v>0.148448828888124</c:v>
                </c:pt>
                <c:pt idx="368">
                  <c:v>0.21338468075240799</c:v>
                </c:pt>
                <c:pt idx="369">
                  <c:v>5.9498028984552802E-2</c:v>
                </c:pt>
                <c:pt idx="370">
                  <c:v>0.16471082383822599</c:v>
                </c:pt>
                <c:pt idx="371">
                  <c:v>0.15227353886822101</c:v>
                </c:pt>
                <c:pt idx="372">
                  <c:v>0.106064474722612</c:v>
                </c:pt>
                <c:pt idx="373">
                  <c:v>9.5782702629446603E-2</c:v>
                </c:pt>
                <c:pt idx="374">
                  <c:v>0.10228328691145799</c:v>
                </c:pt>
                <c:pt idx="375">
                  <c:v>7.4620749347346499E-2</c:v>
                </c:pt>
                <c:pt idx="376">
                  <c:v>6.9887580784963502E-2</c:v>
                </c:pt>
                <c:pt idx="377">
                  <c:v>6.6787786229510704E-2</c:v>
                </c:pt>
                <c:pt idx="378">
                  <c:v>0.14908772147085</c:v>
                </c:pt>
                <c:pt idx="379">
                  <c:v>0.15535088504288599</c:v>
                </c:pt>
                <c:pt idx="380">
                  <c:v>6.4044999306829206E-2</c:v>
                </c:pt>
                <c:pt idx="381">
                  <c:v>7.5559397514130502E-2</c:v>
                </c:pt>
                <c:pt idx="382">
                  <c:v>0.139959501541881</c:v>
                </c:pt>
                <c:pt idx="383">
                  <c:v>0.12198263598228901</c:v>
                </c:pt>
                <c:pt idx="384">
                  <c:v>5.7621844949421699E-2</c:v>
                </c:pt>
                <c:pt idx="385">
                  <c:v>0.12692111431567399</c:v>
                </c:pt>
                <c:pt idx="386">
                  <c:v>5.9414940208000602E-2</c:v>
                </c:pt>
                <c:pt idx="387">
                  <c:v>0.14977695607394201</c:v>
                </c:pt>
                <c:pt idx="388">
                  <c:v>0.133781812784215</c:v>
                </c:pt>
                <c:pt idx="389">
                  <c:v>0.10944858836721399</c:v>
                </c:pt>
                <c:pt idx="390">
                  <c:v>9.5749904055259794E-2</c:v>
                </c:pt>
                <c:pt idx="391">
                  <c:v>6.7661591277830196E-2</c:v>
                </c:pt>
                <c:pt idx="392">
                  <c:v>8.7702460387364498E-2</c:v>
                </c:pt>
                <c:pt idx="393">
                  <c:v>7.2163813168837895E-2</c:v>
                </c:pt>
                <c:pt idx="394">
                  <c:v>0.11474468728818001</c:v>
                </c:pt>
                <c:pt idx="395">
                  <c:v>0.13498270877141699</c:v>
                </c:pt>
                <c:pt idx="396">
                  <c:v>7.5667542669069304E-2</c:v>
                </c:pt>
                <c:pt idx="397">
                  <c:v>8.8753176922908794E-2</c:v>
                </c:pt>
                <c:pt idx="398">
                  <c:v>6.7696378400350102E-2</c:v>
                </c:pt>
                <c:pt idx="399">
                  <c:v>8.5862902583508094E-2</c:v>
                </c:pt>
                <c:pt idx="400">
                  <c:v>8.2693188381821298E-2</c:v>
                </c:pt>
                <c:pt idx="401">
                  <c:v>9.5824399307060104E-2</c:v>
                </c:pt>
                <c:pt idx="402">
                  <c:v>8.5379059317212305E-2</c:v>
                </c:pt>
                <c:pt idx="403">
                  <c:v>5.7592660951087303E-2</c:v>
                </c:pt>
                <c:pt idx="404">
                  <c:v>0.13820905377545001</c:v>
                </c:pt>
                <c:pt idx="405">
                  <c:v>0.106714209565528</c:v>
                </c:pt>
                <c:pt idx="406">
                  <c:v>0.13392772716162901</c:v>
                </c:pt>
                <c:pt idx="407">
                  <c:v>8.8580101067178299E-2</c:v>
                </c:pt>
                <c:pt idx="408">
                  <c:v>8.7483339749744204E-2</c:v>
                </c:pt>
                <c:pt idx="409">
                  <c:v>7.5745518616141594E-2</c:v>
                </c:pt>
                <c:pt idx="410">
                  <c:v>0.15757548031069099</c:v>
                </c:pt>
                <c:pt idx="411">
                  <c:v>6.39711313979935E-2</c:v>
                </c:pt>
                <c:pt idx="412">
                  <c:v>7.1292668102967194E-2</c:v>
                </c:pt>
                <c:pt idx="413">
                  <c:v>7.1548189698047396E-2</c:v>
                </c:pt>
                <c:pt idx="414">
                  <c:v>5.4006296915142603E-2</c:v>
                </c:pt>
                <c:pt idx="415">
                  <c:v>8.0809141482950306E-2</c:v>
                </c:pt>
                <c:pt idx="416">
                  <c:v>7.8980053381865506E-2</c:v>
                </c:pt>
                <c:pt idx="417">
                  <c:v>0.151412955839659</c:v>
                </c:pt>
                <c:pt idx="418">
                  <c:v>8.7151821143362396E-2</c:v>
                </c:pt>
                <c:pt idx="419">
                  <c:v>6.1561131788606303E-2</c:v>
                </c:pt>
                <c:pt idx="420">
                  <c:v>7.28274066849737E-2</c:v>
                </c:pt>
                <c:pt idx="421">
                  <c:v>8.3953711714529103E-2</c:v>
                </c:pt>
                <c:pt idx="422">
                  <c:v>6.6946367214325606E-2</c:v>
                </c:pt>
                <c:pt idx="423">
                  <c:v>7.51511334430226E-2</c:v>
                </c:pt>
                <c:pt idx="424">
                  <c:v>8.4177122246701805E-2</c:v>
                </c:pt>
                <c:pt idx="425">
                  <c:v>6.5692113064161506E-2</c:v>
                </c:pt>
                <c:pt idx="426">
                  <c:v>6.3565019437410095E-2</c:v>
                </c:pt>
                <c:pt idx="427">
                  <c:v>5.60302753274479E-2</c:v>
                </c:pt>
                <c:pt idx="428">
                  <c:v>9.7505659179616094E-2</c:v>
                </c:pt>
                <c:pt idx="429">
                  <c:v>7.0534144913231095E-2</c:v>
                </c:pt>
                <c:pt idx="430">
                  <c:v>0.12834841276872899</c:v>
                </c:pt>
                <c:pt idx="431">
                  <c:v>9.5045905147643897E-2</c:v>
                </c:pt>
                <c:pt idx="432">
                  <c:v>6.6266060098575899E-2</c:v>
                </c:pt>
                <c:pt idx="433">
                  <c:v>7.4296412619057298E-2</c:v>
                </c:pt>
                <c:pt idx="434">
                  <c:v>0.11934318300341799</c:v>
                </c:pt>
                <c:pt idx="435">
                  <c:v>4.8056380410070001E-2</c:v>
                </c:pt>
                <c:pt idx="436">
                  <c:v>6.9897491137281401E-2</c:v>
                </c:pt>
                <c:pt idx="437">
                  <c:v>5.6554000747120699E-2</c:v>
                </c:pt>
                <c:pt idx="438">
                  <c:v>6.5802418769038404E-2</c:v>
                </c:pt>
                <c:pt idx="439">
                  <c:v>0.13006965756517599</c:v>
                </c:pt>
                <c:pt idx="440">
                  <c:v>6.0242005232822103E-2</c:v>
                </c:pt>
                <c:pt idx="441">
                  <c:v>7.8369160660020004E-2</c:v>
                </c:pt>
                <c:pt idx="442">
                  <c:v>9.5103526196052807E-2</c:v>
                </c:pt>
                <c:pt idx="443">
                  <c:v>4.37440058484534E-2</c:v>
                </c:pt>
                <c:pt idx="444">
                  <c:v>0.103828766658299</c:v>
                </c:pt>
                <c:pt idx="445">
                  <c:v>6.4011382927598295E-2</c:v>
                </c:pt>
                <c:pt idx="446">
                  <c:v>0.13872596181871699</c:v>
                </c:pt>
                <c:pt idx="447">
                  <c:v>9.3398139266982302E-2</c:v>
                </c:pt>
                <c:pt idx="448">
                  <c:v>0.152935098877265</c:v>
                </c:pt>
                <c:pt idx="449">
                  <c:v>0.132415935469857</c:v>
                </c:pt>
                <c:pt idx="450">
                  <c:v>0.10796305314702501</c:v>
                </c:pt>
                <c:pt idx="451">
                  <c:v>5.9226115530264301E-2</c:v>
                </c:pt>
                <c:pt idx="452">
                  <c:v>0.12557717974875901</c:v>
                </c:pt>
                <c:pt idx="453">
                  <c:v>5.7530386881630299E-2</c:v>
                </c:pt>
                <c:pt idx="454">
                  <c:v>9.2520784918329699E-2</c:v>
                </c:pt>
                <c:pt idx="455">
                  <c:v>0.104794704704419</c:v>
                </c:pt>
                <c:pt idx="456">
                  <c:v>0.19583264483268301</c:v>
                </c:pt>
                <c:pt idx="457">
                  <c:v>9.5795443161599103E-2</c:v>
                </c:pt>
                <c:pt idx="458">
                  <c:v>0.193404841269046</c:v>
                </c:pt>
                <c:pt idx="459">
                  <c:v>0.18019861885114299</c:v>
                </c:pt>
                <c:pt idx="460">
                  <c:v>9.1433299680810806E-2</c:v>
                </c:pt>
                <c:pt idx="461">
                  <c:v>0.10456365911260899</c:v>
                </c:pt>
                <c:pt idx="462">
                  <c:v>5.0592374543076503E-2</c:v>
                </c:pt>
                <c:pt idx="463">
                  <c:v>0.102553544849151</c:v>
                </c:pt>
                <c:pt idx="464">
                  <c:v>0.174480632869288</c:v>
                </c:pt>
                <c:pt idx="465">
                  <c:v>5.8462196857421198E-2</c:v>
                </c:pt>
                <c:pt idx="466">
                  <c:v>7.0118432656646107E-2</c:v>
                </c:pt>
                <c:pt idx="467">
                  <c:v>8.6989583692413094E-2</c:v>
                </c:pt>
                <c:pt idx="468">
                  <c:v>9.1580997855082905E-2</c:v>
                </c:pt>
                <c:pt idx="469">
                  <c:v>5.7558275056387401E-2</c:v>
                </c:pt>
                <c:pt idx="470">
                  <c:v>9.1978706860822101E-2</c:v>
                </c:pt>
                <c:pt idx="471">
                  <c:v>0.105029034717716</c:v>
                </c:pt>
                <c:pt idx="472">
                  <c:v>0.113599988836904</c:v>
                </c:pt>
                <c:pt idx="473">
                  <c:v>8.8026561071225098E-2</c:v>
                </c:pt>
                <c:pt idx="474">
                  <c:v>5.3444746062222201E-2</c:v>
                </c:pt>
                <c:pt idx="475">
                  <c:v>0.16977241397158399</c:v>
                </c:pt>
                <c:pt idx="476">
                  <c:v>9.7040573200643104E-2</c:v>
                </c:pt>
                <c:pt idx="477">
                  <c:v>6.7948843477026594E-2</c:v>
                </c:pt>
                <c:pt idx="478">
                  <c:v>0.11836907904732499</c:v>
                </c:pt>
                <c:pt idx="479">
                  <c:v>0.17232223315671799</c:v>
                </c:pt>
                <c:pt idx="480">
                  <c:v>0.15819058218403401</c:v>
                </c:pt>
                <c:pt idx="481">
                  <c:v>6.9609970909363397E-2</c:v>
                </c:pt>
                <c:pt idx="482">
                  <c:v>2.5239838100943299E-2</c:v>
                </c:pt>
                <c:pt idx="483">
                  <c:v>0.14887527742398399</c:v>
                </c:pt>
                <c:pt idx="484">
                  <c:v>8.7421090369946497E-2</c:v>
                </c:pt>
                <c:pt idx="485">
                  <c:v>6.0606825344318403E-2</c:v>
                </c:pt>
                <c:pt idx="486">
                  <c:v>4.6532020104124799E-2</c:v>
                </c:pt>
                <c:pt idx="487">
                  <c:v>7.5339952939377799E-2</c:v>
                </c:pt>
                <c:pt idx="488">
                  <c:v>0.11626376789223999</c:v>
                </c:pt>
                <c:pt idx="489">
                  <c:v>7.0404151830037703E-2</c:v>
                </c:pt>
                <c:pt idx="490">
                  <c:v>5.0204197462841903E-2</c:v>
                </c:pt>
                <c:pt idx="491">
                  <c:v>5.9700251089314801E-2</c:v>
                </c:pt>
                <c:pt idx="492">
                  <c:v>8.7617367605336602E-2</c:v>
                </c:pt>
                <c:pt idx="493">
                  <c:v>4.3393373055186202E-2</c:v>
                </c:pt>
                <c:pt idx="494">
                  <c:v>7.6588252625335099E-2</c:v>
                </c:pt>
                <c:pt idx="495">
                  <c:v>6.1976254353281197E-2</c:v>
                </c:pt>
                <c:pt idx="496">
                  <c:v>5.7148139076169398E-2</c:v>
                </c:pt>
                <c:pt idx="497">
                  <c:v>0.114660004357736</c:v>
                </c:pt>
                <c:pt idx="498">
                  <c:v>8.3363147472992505E-2</c:v>
                </c:pt>
                <c:pt idx="499">
                  <c:v>4.5929259172285901E-2</c:v>
                </c:pt>
                <c:pt idx="500">
                  <c:v>7.5482850324810696E-2</c:v>
                </c:pt>
                <c:pt idx="501">
                  <c:v>0.13811690888075301</c:v>
                </c:pt>
                <c:pt idx="502">
                  <c:v>0.119954109343838</c:v>
                </c:pt>
                <c:pt idx="503">
                  <c:v>8.2717382560963004E-2</c:v>
                </c:pt>
                <c:pt idx="504">
                  <c:v>7.1142172739843496E-2</c:v>
                </c:pt>
                <c:pt idx="505">
                  <c:v>6.8084725509253596E-2</c:v>
                </c:pt>
                <c:pt idx="506">
                  <c:v>0.15159286651852</c:v>
                </c:pt>
                <c:pt idx="507">
                  <c:v>0.18864299030826601</c:v>
                </c:pt>
                <c:pt idx="508">
                  <c:v>0.108409783910102</c:v>
                </c:pt>
                <c:pt idx="509">
                  <c:v>6.8971659301941199E-2</c:v>
                </c:pt>
                <c:pt idx="510">
                  <c:v>0.122654141769481</c:v>
                </c:pt>
                <c:pt idx="511">
                  <c:v>5.96000211393799E-2</c:v>
                </c:pt>
                <c:pt idx="512">
                  <c:v>5.9818483688078898E-2</c:v>
                </c:pt>
                <c:pt idx="513">
                  <c:v>5.66275570825827E-2</c:v>
                </c:pt>
                <c:pt idx="514">
                  <c:v>8.7712738339049107E-2</c:v>
                </c:pt>
                <c:pt idx="515">
                  <c:v>7.6747449205587001E-2</c:v>
                </c:pt>
                <c:pt idx="516">
                  <c:v>5.9849956134784298E-2</c:v>
                </c:pt>
                <c:pt idx="517">
                  <c:v>8.5478115967290699E-2</c:v>
                </c:pt>
                <c:pt idx="518">
                  <c:v>7.01755139275239E-2</c:v>
                </c:pt>
                <c:pt idx="519">
                  <c:v>6.1077969277121197E-2</c:v>
                </c:pt>
                <c:pt idx="520">
                  <c:v>5.9004227100192597E-2</c:v>
                </c:pt>
                <c:pt idx="521">
                  <c:v>0.102743623640666</c:v>
                </c:pt>
                <c:pt idx="522">
                  <c:v>8.8837299569742498E-2</c:v>
                </c:pt>
                <c:pt idx="523">
                  <c:v>6.0598209144338402E-2</c:v>
                </c:pt>
                <c:pt idx="524">
                  <c:v>8.7056263152473501E-2</c:v>
                </c:pt>
                <c:pt idx="525">
                  <c:v>9.4254149419083999E-2</c:v>
                </c:pt>
                <c:pt idx="526">
                  <c:v>9.3954447530262997E-2</c:v>
                </c:pt>
                <c:pt idx="527">
                  <c:v>9.0010775103451193E-2</c:v>
                </c:pt>
                <c:pt idx="528">
                  <c:v>8.9338183344168903E-2</c:v>
                </c:pt>
                <c:pt idx="529">
                  <c:v>9.5192382997882297E-2</c:v>
                </c:pt>
                <c:pt idx="530">
                  <c:v>8.0251633422069493E-2</c:v>
                </c:pt>
                <c:pt idx="531">
                  <c:v>9.9725824245225594E-2</c:v>
                </c:pt>
                <c:pt idx="532">
                  <c:v>7.6112299271576006E-2</c:v>
                </c:pt>
                <c:pt idx="533">
                  <c:v>4.2983792143068099E-2</c:v>
                </c:pt>
                <c:pt idx="534">
                  <c:v>9.6730079999243906E-2</c:v>
                </c:pt>
                <c:pt idx="535">
                  <c:v>0.13037639570661</c:v>
                </c:pt>
                <c:pt idx="536">
                  <c:v>9.9412206005630194E-2</c:v>
                </c:pt>
                <c:pt idx="537">
                  <c:v>4.7268880146537302E-2</c:v>
                </c:pt>
                <c:pt idx="538">
                  <c:v>4.5518475384579198E-2</c:v>
                </c:pt>
                <c:pt idx="539">
                  <c:v>3.7891754304932003E-2</c:v>
                </c:pt>
                <c:pt idx="540">
                  <c:v>5.0628593068979502E-2</c:v>
                </c:pt>
                <c:pt idx="541">
                  <c:v>6.1497911827206597E-2</c:v>
                </c:pt>
                <c:pt idx="542">
                  <c:v>6.4531756581081595E-2</c:v>
                </c:pt>
                <c:pt idx="543">
                  <c:v>0.103034082583099</c:v>
                </c:pt>
                <c:pt idx="544">
                  <c:v>8.9979755910932893E-2</c:v>
                </c:pt>
                <c:pt idx="545">
                  <c:v>5.65109070272291E-2</c:v>
                </c:pt>
                <c:pt idx="546">
                  <c:v>4.41804359616828E-2</c:v>
                </c:pt>
                <c:pt idx="547">
                  <c:v>0.101441971067203</c:v>
                </c:pt>
                <c:pt idx="548">
                  <c:v>5.8864133907619999E-2</c:v>
                </c:pt>
                <c:pt idx="549">
                  <c:v>7.4057712765218497E-2</c:v>
                </c:pt>
                <c:pt idx="550">
                  <c:v>3.9681054762503297E-2</c:v>
                </c:pt>
                <c:pt idx="551">
                  <c:v>5.3019131298948703E-2</c:v>
                </c:pt>
                <c:pt idx="552">
                  <c:v>5.5217938518240001E-2</c:v>
                </c:pt>
                <c:pt idx="553">
                  <c:v>3.2692538355936399E-2</c:v>
                </c:pt>
                <c:pt idx="554">
                  <c:v>7.6540799554591601E-2</c:v>
                </c:pt>
                <c:pt idx="555">
                  <c:v>9.8094078246728597E-2</c:v>
                </c:pt>
                <c:pt idx="556">
                  <c:v>4.88782889878027E-2</c:v>
                </c:pt>
                <c:pt idx="557">
                  <c:v>3.9744509652498997E-2</c:v>
                </c:pt>
                <c:pt idx="558">
                  <c:v>3.0463763886114499E-2</c:v>
                </c:pt>
                <c:pt idx="559">
                  <c:v>8.6885977054089195E-2</c:v>
                </c:pt>
                <c:pt idx="560">
                  <c:v>6.7912486863381305E-2</c:v>
                </c:pt>
                <c:pt idx="561">
                  <c:v>9.4494786320321295E-2</c:v>
                </c:pt>
                <c:pt idx="562">
                  <c:v>6.8016916454515894E-2</c:v>
                </c:pt>
                <c:pt idx="563">
                  <c:v>3.9640163160182498E-2</c:v>
                </c:pt>
                <c:pt idx="564">
                  <c:v>4.5568402626279897E-2</c:v>
                </c:pt>
                <c:pt idx="565">
                  <c:v>7.1419139646530197E-2</c:v>
                </c:pt>
                <c:pt idx="566">
                  <c:v>0.10490122009459001</c:v>
                </c:pt>
                <c:pt idx="567">
                  <c:v>7.5558660974810302E-2</c:v>
                </c:pt>
                <c:pt idx="568">
                  <c:v>6.5398355060434399E-2</c:v>
                </c:pt>
                <c:pt idx="569">
                  <c:v>5.0045295918133698E-2</c:v>
                </c:pt>
                <c:pt idx="570">
                  <c:v>3.89498249318109E-2</c:v>
                </c:pt>
                <c:pt idx="571">
                  <c:v>8.2373700152999302E-2</c:v>
                </c:pt>
                <c:pt idx="572">
                  <c:v>5.3944818390546198E-2</c:v>
                </c:pt>
                <c:pt idx="573">
                  <c:v>5.8298807738373697E-2</c:v>
                </c:pt>
                <c:pt idx="574">
                  <c:v>5.0140543279754299E-2</c:v>
                </c:pt>
                <c:pt idx="575">
                  <c:v>3.88659069826926E-2</c:v>
                </c:pt>
                <c:pt idx="576">
                  <c:v>6.6296652612842302E-2</c:v>
                </c:pt>
                <c:pt idx="577">
                  <c:v>6.6619005696239297E-2</c:v>
                </c:pt>
                <c:pt idx="578">
                  <c:v>0.11929654829054299</c:v>
                </c:pt>
                <c:pt idx="579">
                  <c:v>0.104888550095094</c:v>
                </c:pt>
                <c:pt idx="580">
                  <c:v>4.6155359324449301E-2</c:v>
                </c:pt>
                <c:pt idx="581">
                  <c:v>4.7636522081976898E-2</c:v>
                </c:pt>
                <c:pt idx="582">
                  <c:v>7.7082524886311204E-2</c:v>
                </c:pt>
                <c:pt idx="583">
                  <c:v>8.1313148300877297E-2</c:v>
                </c:pt>
                <c:pt idx="584">
                  <c:v>3.8197623534359799E-2</c:v>
                </c:pt>
                <c:pt idx="585">
                  <c:v>4.6844875969121902E-2</c:v>
                </c:pt>
                <c:pt idx="586">
                  <c:v>4.0720289509806697E-2</c:v>
                </c:pt>
                <c:pt idx="587">
                  <c:v>0.108305754933858</c:v>
                </c:pt>
                <c:pt idx="588">
                  <c:v>7.1886349231705796E-2</c:v>
                </c:pt>
                <c:pt idx="589">
                  <c:v>8.4112366527734295E-2</c:v>
                </c:pt>
                <c:pt idx="590">
                  <c:v>4.8745757889312097E-2</c:v>
                </c:pt>
                <c:pt idx="591">
                  <c:v>6.7511950264795201E-2</c:v>
                </c:pt>
                <c:pt idx="592">
                  <c:v>4.5424866027983603E-2</c:v>
                </c:pt>
                <c:pt idx="593">
                  <c:v>9.1874092271580499E-2</c:v>
                </c:pt>
                <c:pt idx="594">
                  <c:v>6.05477332670541E-2</c:v>
                </c:pt>
                <c:pt idx="595">
                  <c:v>7.82758642027052E-2</c:v>
                </c:pt>
                <c:pt idx="596">
                  <c:v>6.2771889230247402E-2</c:v>
                </c:pt>
                <c:pt idx="597">
                  <c:v>4.6627267473667598E-2</c:v>
                </c:pt>
                <c:pt idx="598">
                  <c:v>7.1483078542549996E-2</c:v>
                </c:pt>
                <c:pt idx="599">
                  <c:v>0.111581508125141</c:v>
                </c:pt>
                <c:pt idx="600">
                  <c:v>9.6091930823359997E-2</c:v>
                </c:pt>
                <c:pt idx="601">
                  <c:v>7.0896558870252605E-2</c:v>
                </c:pt>
                <c:pt idx="602">
                  <c:v>9.7193324034651599E-2</c:v>
                </c:pt>
                <c:pt idx="603">
                  <c:v>8.78274070163787E-2</c:v>
                </c:pt>
                <c:pt idx="604">
                  <c:v>6.5985032467216695E-2</c:v>
                </c:pt>
                <c:pt idx="605">
                  <c:v>6.48154003278371E-2</c:v>
                </c:pt>
                <c:pt idx="606">
                  <c:v>5.2609866418216099E-2</c:v>
                </c:pt>
                <c:pt idx="607">
                  <c:v>6.3622129055955004E-2</c:v>
                </c:pt>
                <c:pt idx="608">
                  <c:v>0.143023879119863</c:v>
                </c:pt>
                <c:pt idx="609">
                  <c:v>9.5735669989091096E-2</c:v>
                </c:pt>
                <c:pt idx="610">
                  <c:v>5.3920103000894101E-2</c:v>
                </c:pt>
                <c:pt idx="611">
                  <c:v>3.7339318994819098E-2</c:v>
                </c:pt>
                <c:pt idx="612">
                  <c:v>7.9392045473930306E-2</c:v>
                </c:pt>
                <c:pt idx="613">
                  <c:v>7.9540924490853898E-2</c:v>
                </c:pt>
                <c:pt idx="614">
                  <c:v>0.178157604897035</c:v>
                </c:pt>
                <c:pt idx="615">
                  <c:v>9.8349305807772E-2</c:v>
                </c:pt>
                <c:pt idx="616">
                  <c:v>0.14011828413298399</c:v>
                </c:pt>
                <c:pt idx="617">
                  <c:v>8.9427190908413001E-2</c:v>
                </c:pt>
                <c:pt idx="618">
                  <c:v>7.3190849348893902E-2</c:v>
                </c:pt>
                <c:pt idx="619">
                  <c:v>7.1855952433672404E-2</c:v>
                </c:pt>
                <c:pt idx="620">
                  <c:v>0.104391244568068</c:v>
                </c:pt>
                <c:pt idx="621">
                  <c:v>5.4849373294659602E-2</c:v>
                </c:pt>
                <c:pt idx="622">
                  <c:v>4.5819877774961403E-2</c:v>
                </c:pt>
                <c:pt idx="623">
                  <c:v>0.14113245443949601</c:v>
                </c:pt>
                <c:pt idx="624">
                  <c:v>8.2813813337591705E-2</c:v>
                </c:pt>
                <c:pt idx="625">
                  <c:v>8.8113582328682799E-2</c:v>
                </c:pt>
                <c:pt idx="626">
                  <c:v>7.0479884187725897E-2</c:v>
                </c:pt>
                <c:pt idx="627">
                  <c:v>4.9426738256654897E-2</c:v>
                </c:pt>
                <c:pt idx="628">
                  <c:v>3.4195333680727698E-2</c:v>
                </c:pt>
                <c:pt idx="629">
                  <c:v>9.8616785435037796E-2</c:v>
                </c:pt>
                <c:pt idx="630">
                  <c:v>4.2344176837156397E-2</c:v>
                </c:pt>
                <c:pt idx="631">
                  <c:v>0.13141016075537301</c:v>
                </c:pt>
                <c:pt idx="632">
                  <c:v>8.0674789845269906E-2</c:v>
                </c:pt>
                <c:pt idx="633">
                  <c:v>3.7521916000208301E-2</c:v>
                </c:pt>
                <c:pt idx="634">
                  <c:v>5.9131099532635102E-2</c:v>
                </c:pt>
                <c:pt idx="635">
                  <c:v>5.0694825383567801E-2</c:v>
                </c:pt>
                <c:pt idx="636">
                  <c:v>0.105651555271932</c:v>
                </c:pt>
                <c:pt idx="637">
                  <c:v>3.5176823505716402E-2</c:v>
                </c:pt>
                <c:pt idx="638">
                  <c:v>6.3001754761385295E-2</c:v>
                </c:pt>
                <c:pt idx="639">
                  <c:v>4.58531205683834E-2</c:v>
                </c:pt>
                <c:pt idx="640">
                  <c:v>5.2493611338427601E-2</c:v>
                </c:pt>
                <c:pt idx="641">
                  <c:v>8.78881905000682E-2</c:v>
                </c:pt>
                <c:pt idx="642">
                  <c:v>6.61187454812317E-2</c:v>
                </c:pt>
                <c:pt idx="643">
                  <c:v>5.9095544820570597E-2</c:v>
                </c:pt>
                <c:pt idx="644">
                  <c:v>5.8395302600667401E-2</c:v>
                </c:pt>
                <c:pt idx="645">
                  <c:v>9.0735979799826394E-2</c:v>
                </c:pt>
                <c:pt idx="646">
                  <c:v>4.40820232408419E-2</c:v>
                </c:pt>
                <c:pt idx="647">
                  <c:v>5.1357937181791699E-2</c:v>
                </c:pt>
                <c:pt idx="648">
                  <c:v>0.10377770891652401</c:v>
                </c:pt>
                <c:pt idx="649">
                  <c:v>2.87697200817091E-2</c:v>
                </c:pt>
                <c:pt idx="650">
                  <c:v>6.3954655849665906E-2</c:v>
                </c:pt>
                <c:pt idx="651">
                  <c:v>0.105454401284336</c:v>
                </c:pt>
                <c:pt idx="652">
                  <c:v>4.8196148509153103E-2</c:v>
                </c:pt>
                <c:pt idx="653">
                  <c:v>0.120672222106359</c:v>
                </c:pt>
                <c:pt idx="654">
                  <c:v>5.2517999603588203E-2</c:v>
                </c:pt>
                <c:pt idx="655">
                  <c:v>6.6330847994573797E-2</c:v>
                </c:pt>
                <c:pt idx="656">
                  <c:v>6.6854051482012997E-2</c:v>
                </c:pt>
                <c:pt idx="657">
                  <c:v>9.3963618338385804E-2</c:v>
                </c:pt>
                <c:pt idx="658">
                  <c:v>7.78756247520353E-2</c:v>
                </c:pt>
                <c:pt idx="659">
                  <c:v>0.10070834622592401</c:v>
                </c:pt>
                <c:pt idx="660">
                  <c:v>9.4274597605271904E-2</c:v>
                </c:pt>
                <c:pt idx="661">
                  <c:v>7.6822735114190799E-2</c:v>
                </c:pt>
                <c:pt idx="662">
                  <c:v>7.4647097000983001E-2</c:v>
                </c:pt>
                <c:pt idx="663">
                  <c:v>0.109429841845967</c:v>
                </c:pt>
                <c:pt idx="664">
                  <c:v>5.7561497808019002E-2</c:v>
                </c:pt>
                <c:pt idx="665">
                  <c:v>6.5529015961023895E-2</c:v>
                </c:pt>
                <c:pt idx="666">
                  <c:v>6.1705588237615502E-2</c:v>
                </c:pt>
                <c:pt idx="667">
                  <c:v>8.6256014263054695E-2</c:v>
                </c:pt>
                <c:pt idx="668">
                  <c:v>8.8300263373813401E-2</c:v>
                </c:pt>
                <c:pt idx="669">
                  <c:v>5.6470499157660399E-2</c:v>
                </c:pt>
                <c:pt idx="670">
                  <c:v>5.1697021740564897E-2</c:v>
                </c:pt>
                <c:pt idx="671">
                  <c:v>7.1847810468519693E-2</c:v>
                </c:pt>
                <c:pt idx="672">
                  <c:v>9.1781724285083396E-2</c:v>
                </c:pt>
                <c:pt idx="673">
                  <c:v>8.5039676644884196E-2</c:v>
                </c:pt>
                <c:pt idx="674">
                  <c:v>5.2345408858682101E-2</c:v>
                </c:pt>
                <c:pt idx="675">
                  <c:v>8.5241397869091906E-2</c:v>
                </c:pt>
                <c:pt idx="676">
                  <c:v>7.7853908275899594E-2</c:v>
                </c:pt>
                <c:pt idx="677">
                  <c:v>0.10867491063224401</c:v>
                </c:pt>
                <c:pt idx="678">
                  <c:v>8.1039343843211001E-2</c:v>
                </c:pt>
                <c:pt idx="679">
                  <c:v>7.6128886074412996E-2</c:v>
                </c:pt>
                <c:pt idx="680">
                  <c:v>5.8475794895906499E-2</c:v>
                </c:pt>
                <c:pt idx="681">
                  <c:v>7.1290735370002398E-2</c:v>
                </c:pt>
                <c:pt idx="682">
                  <c:v>6.6998938638732103E-2</c:v>
                </c:pt>
                <c:pt idx="683">
                  <c:v>6.7204128754200301E-2</c:v>
                </c:pt>
                <c:pt idx="684">
                  <c:v>8.6879214541128805E-2</c:v>
                </c:pt>
                <c:pt idx="685">
                  <c:v>5.0259141658768297E-2</c:v>
                </c:pt>
                <c:pt idx="686">
                  <c:v>6.3912446033860301E-2</c:v>
                </c:pt>
                <c:pt idx="687">
                  <c:v>5.4266984582714201E-2</c:v>
                </c:pt>
                <c:pt idx="688">
                  <c:v>5.3216833260594398E-2</c:v>
                </c:pt>
                <c:pt idx="689">
                  <c:v>9.4322994685777303E-2</c:v>
                </c:pt>
                <c:pt idx="690">
                  <c:v>0.113997745715806</c:v>
                </c:pt>
                <c:pt idx="691">
                  <c:v>8.4944700789514702E-2</c:v>
                </c:pt>
                <c:pt idx="692">
                  <c:v>6.6210242167959704E-2</c:v>
                </c:pt>
                <c:pt idx="693">
                  <c:v>7.48287153148261E-2</c:v>
                </c:pt>
                <c:pt idx="694">
                  <c:v>8.4450407252437895E-2</c:v>
                </c:pt>
                <c:pt idx="695">
                  <c:v>3.0582115944160299E-2</c:v>
                </c:pt>
                <c:pt idx="696">
                  <c:v>6.8347438168777905E-2</c:v>
                </c:pt>
                <c:pt idx="697">
                  <c:v>5.6602507526004799E-2</c:v>
                </c:pt>
                <c:pt idx="698">
                  <c:v>7.4587089902331399E-2</c:v>
                </c:pt>
                <c:pt idx="699">
                  <c:v>0.12098402529745</c:v>
                </c:pt>
                <c:pt idx="700">
                  <c:v>7.3257712242385503E-2</c:v>
                </c:pt>
                <c:pt idx="701">
                  <c:v>0.17474950001896999</c:v>
                </c:pt>
                <c:pt idx="702">
                  <c:v>6.9280286080902101E-2</c:v>
                </c:pt>
                <c:pt idx="703">
                  <c:v>8.8430975512589202E-2</c:v>
                </c:pt>
                <c:pt idx="704">
                  <c:v>6.2317103246405103E-2</c:v>
                </c:pt>
                <c:pt idx="705">
                  <c:v>4.28105931087489E-2</c:v>
                </c:pt>
                <c:pt idx="706">
                  <c:v>6.1900904290649997E-2</c:v>
                </c:pt>
                <c:pt idx="707">
                  <c:v>5.2108214700123903E-2</c:v>
                </c:pt>
                <c:pt idx="708">
                  <c:v>7.9144229615150094E-2</c:v>
                </c:pt>
                <c:pt idx="709">
                  <c:v>4.8773197127738498E-2</c:v>
                </c:pt>
                <c:pt idx="710">
                  <c:v>4.4879868557877803E-2</c:v>
                </c:pt>
                <c:pt idx="711">
                  <c:v>8.1298291421084495E-2</c:v>
                </c:pt>
                <c:pt idx="712">
                  <c:v>0.11353432434638901</c:v>
                </c:pt>
                <c:pt idx="713">
                  <c:v>7.1233086338407997E-2</c:v>
                </c:pt>
                <c:pt idx="714">
                  <c:v>7.4134121593365396E-2</c:v>
                </c:pt>
                <c:pt idx="715">
                  <c:v>6.8996785930420801E-2</c:v>
                </c:pt>
                <c:pt idx="716">
                  <c:v>0.11248406009775901</c:v>
                </c:pt>
                <c:pt idx="717">
                  <c:v>5.1065218173574997E-2</c:v>
                </c:pt>
                <c:pt idx="718">
                  <c:v>8.10619511477218E-2</c:v>
                </c:pt>
                <c:pt idx="719">
                  <c:v>6.6050625882560901E-2</c:v>
                </c:pt>
                <c:pt idx="720">
                  <c:v>4.4030482803475303E-2</c:v>
                </c:pt>
                <c:pt idx="721">
                  <c:v>6.2173369564728E-2</c:v>
                </c:pt>
                <c:pt idx="722">
                  <c:v>9.5813513870997194E-2</c:v>
                </c:pt>
                <c:pt idx="723">
                  <c:v>0.105748678352243</c:v>
                </c:pt>
                <c:pt idx="724">
                  <c:v>8.7500616741025897E-2</c:v>
                </c:pt>
                <c:pt idx="725">
                  <c:v>8.9722527529781798E-2</c:v>
                </c:pt>
                <c:pt idx="726">
                  <c:v>7.1611335464703801E-2</c:v>
                </c:pt>
                <c:pt idx="727">
                  <c:v>0.13781330175790299</c:v>
                </c:pt>
                <c:pt idx="728">
                  <c:v>9.2222654176557506E-2</c:v>
                </c:pt>
                <c:pt idx="729">
                  <c:v>0.106149589612171</c:v>
                </c:pt>
                <c:pt idx="730">
                  <c:v>6.18471910511093E-2</c:v>
                </c:pt>
                <c:pt idx="731">
                  <c:v>5.4910894447289499E-2</c:v>
                </c:pt>
                <c:pt idx="732">
                  <c:v>6.52468583884976E-2</c:v>
                </c:pt>
                <c:pt idx="733">
                  <c:v>5.8894985141139299E-2</c:v>
                </c:pt>
                <c:pt idx="734">
                  <c:v>5.9874776475269099E-2</c:v>
                </c:pt>
                <c:pt idx="735">
                  <c:v>6.9573595824360401E-2</c:v>
                </c:pt>
                <c:pt idx="736">
                  <c:v>5.4096935055444599E-2</c:v>
                </c:pt>
                <c:pt idx="737">
                  <c:v>5.1282933163153098E-2</c:v>
                </c:pt>
                <c:pt idx="738">
                  <c:v>9.5796773044335898E-2</c:v>
                </c:pt>
                <c:pt idx="739">
                  <c:v>8.0591370847652E-2</c:v>
                </c:pt>
                <c:pt idx="740">
                  <c:v>0.114749816712334</c:v>
                </c:pt>
                <c:pt idx="741">
                  <c:v>9.2599523767413497E-2</c:v>
                </c:pt>
                <c:pt idx="742">
                  <c:v>3.9490565952081599E-2</c:v>
                </c:pt>
                <c:pt idx="743">
                  <c:v>4.2663134227336301E-2</c:v>
                </c:pt>
                <c:pt idx="744">
                  <c:v>5.3185062651693399E-2</c:v>
                </c:pt>
                <c:pt idx="745">
                  <c:v>5.5756295631838197E-2</c:v>
                </c:pt>
                <c:pt idx="746">
                  <c:v>4.8664584536968099E-2</c:v>
                </c:pt>
                <c:pt idx="747">
                  <c:v>6.3041725247829597E-2</c:v>
                </c:pt>
                <c:pt idx="748">
                  <c:v>4.78714970554526E-2</c:v>
                </c:pt>
                <c:pt idx="749">
                  <c:v>7.5415271375846402E-2</c:v>
                </c:pt>
                <c:pt idx="750">
                  <c:v>6.0948651733132797E-2</c:v>
                </c:pt>
                <c:pt idx="751">
                  <c:v>4.3980344964775903E-2</c:v>
                </c:pt>
                <c:pt idx="752">
                  <c:v>7.6816763519478901E-2</c:v>
                </c:pt>
                <c:pt idx="753">
                  <c:v>0.102456673761374</c:v>
                </c:pt>
                <c:pt idx="754">
                  <c:v>6.4126207472996799E-2</c:v>
                </c:pt>
                <c:pt idx="755">
                  <c:v>5.2738942947031998E-2</c:v>
                </c:pt>
                <c:pt idx="756">
                  <c:v>2.9825652075596801E-2</c:v>
                </c:pt>
                <c:pt idx="757">
                  <c:v>8.3895726674824395E-2</c:v>
                </c:pt>
                <c:pt idx="758">
                  <c:v>7.4589590691491306E-2</c:v>
                </c:pt>
                <c:pt idx="759">
                  <c:v>9.2256402298362503E-2</c:v>
                </c:pt>
                <c:pt idx="760">
                  <c:v>8.9526149907807703E-2</c:v>
                </c:pt>
                <c:pt idx="761">
                  <c:v>8.6437951676858804E-2</c:v>
                </c:pt>
                <c:pt idx="762">
                  <c:v>6.0322418540089399E-2</c:v>
                </c:pt>
                <c:pt idx="763">
                  <c:v>8.0753569119260404E-2</c:v>
                </c:pt>
                <c:pt idx="764">
                  <c:v>5.66061836350127E-2</c:v>
                </c:pt>
                <c:pt idx="765">
                  <c:v>6.0203956510900797E-2</c:v>
                </c:pt>
                <c:pt idx="766">
                  <c:v>0.13088000045013501</c:v>
                </c:pt>
                <c:pt idx="767">
                  <c:v>6.3885599575433896E-2</c:v>
                </c:pt>
                <c:pt idx="768">
                  <c:v>6.2744825945905205E-2</c:v>
                </c:pt>
                <c:pt idx="769">
                  <c:v>4.8712789602345402E-2</c:v>
                </c:pt>
                <c:pt idx="770">
                  <c:v>8.3361800510818401E-2</c:v>
                </c:pt>
                <c:pt idx="771">
                  <c:v>5.6466341894797503E-2</c:v>
                </c:pt>
                <c:pt idx="772">
                  <c:v>5.7484547386727397E-2</c:v>
                </c:pt>
                <c:pt idx="773">
                  <c:v>8.8245613496406597E-2</c:v>
                </c:pt>
                <c:pt idx="774">
                  <c:v>6.9931042395457499E-2</c:v>
                </c:pt>
                <c:pt idx="775">
                  <c:v>0.15351212314912799</c:v>
                </c:pt>
                <c:pt idx="776">
                  <c:v>4.7915572035466598E-2</c:v>
                </c:pt>
                <c:pt idx="777">
                  <c:v>4.8213184691845198E-2</c:v>
                </c:pt>
                <c:pt idx="778">
                  <c:v>4.19297712926077E-2</c:v>
                </c:pt>
                <c:pt idx="779">
                  <c:v>3.6688122704839898E-2</c:v>
                </c:pt>
                <c:pt idx="780">
                  <c:v>4.9979448707292699E-2</c:v>
                </c:pt>
                <c:pt idx="781">
                  <c:v>6.4502361729461694E-2</c:v>
                </c:pt>
                <c:pt idx="782">
                  <c:v>6.3897300564292506E-2</c:v>
                </c:pt>
                <c:pt idx="783">
                  <c:v>6.7902246070495303E-2</c:v>
                </c:pt>
                <c:pt idx="784">
                  <c:v>4.2113008715997102E-2</c:v>
                </c:pt>
                <c:pt idx="785">
                  <c:v>3.8279752401414097E-2</c:v>
                </c:pt>
                <c:pt idx="786">
                  <c:v>3.6634016028694198E-2</c:v>
                </c:pt>
                <c:pt idx="787">
                  <c:v>6.9229148102833094E-2</c:v>
                </c:pt>
                <c:pt idx="788">
                  <c:v>6.4840831076089206E-2</c:v>
                </c:pt>
                <c:pt idx="789">
                  <c:v>7.4486177884253393E-2</c:v>
                </c:pt>
                <c:pt idx="790">
                  <c:v>7.71359801916668E-2</c:v>
                </c:pt>
                <c:pt idx="791">
                  <c:v>6.5796366314796004E-2</c:v>
                </c:pt>
                <c:pt idx="792">
                  <c:v>7.0133886567604803E-2</c:v>
                </c:pt>
                <c:pt idx="793">
                  <c:v>0.115262647022374</c:v>
                </c:pt>
                <c:pt idx="794">
                  <c:v>8.5549197531559706E-2</c:v>
                </c:pt>
                <c:pt idx="795">
                  <c:v>6.0454395095875101E-2</c:v>
                </c:pt>
                <c:pt idx="796">
                  <c:v>3.7476478781067399E-2</c:v>
                </c:pt>
                <c:pt idx="797">
                  <c:v>4.24822237492588E-2</c:v>
                </c:pt>
                <c:pt idx="798">
                  <c:v>5.0627311081378398E-2</c:v>
                </c:pt>
                <c:pt idx="799">
                  <c:v>4.8172770209063E-2</c:v>
                </c:pt>
                <c:pt idx="800">
                  <c:v>7.1348387011807804E-2</c:v>
                </c:pt>
                <c:pt idx="801">
                  <c:v>5.2673139881244099E-2</c:v>
                </c:pt>
                <c:pt idx="802">
                  <c:v>7.1991518880344094E-2</c:v>
                </c:pt>
                <c:pt idx="803">
                  <c:v>0.126261949343143</c:v>
                </c:pt>
                <c:pt idx="804">
                  <c:v>2.9801272175144201E-2</c:v>
                </c:pt>
                <c:pt idx="805">
                  <c:v>8.4792922508461599E-2</c:v>
                </c:pt>
                <c:pt idx="806">
                  <c:v>7.2539723740132594E-2</c:v>
                </c:pt>
                <c:pt idx="807">
                  <c:v>6.36533517082912E-2</c:v>
                </c:pt>
                <c:pt idx="808">
                  <c:v>3.8348075479197601E-2</c:v>
                </c:pt>
                <c:pt idx="809">
                  <c:v>7.9367898388761696E-2</c:v>
                </c:pt>
                <c:pt idx="810">
                  <c:v>0.10275694766016299</c:v>
                </c:pt>
                <c:pt idx="811">
                  <c:v>0.10755433949993801</c:v>
                </c:pt>
                <c:pt idx="812">
                  <c:v>3.5928754326419503E-2</c:v>
                </c:pt>
                <c:pt idx="813">
                  <c:v>8.6442975614880804E-2</c:v>
                </c:pt>
                <c:pt idx="814">
                  <c:v>6.4948801671464398E-2</c:v>
                </c:pt>
                <c:pt idx="815">
                  <c:v>0.13714431815200701</c:v>
                </c:pt>
                <c:pt idx="816">
                  <c:v>5.8525313846752899E-2</c:v>
                </c:pt>
                <c:pt idx="817">
                  <c:v>0.123416807115811</c:v>
                </c:pt>
                <c:pt idx="818">
                  <c:v>7.7407032581861296E-2</c:v>
                </c:pt>
                <c:pt idx="819">
                  <c:v>0.103841544987975</c:v>
                </c:pt>
                <c:pt idx="820">
                  <c:v>4.8831554241500597E-2</c:v>
                </c:pt>
                <c:pt idx="821">
                  <c:v>8.7118979093300603E-2</c:v>
                </c:pt>
                <c:pt idx="822">
                  <c:v>4.2682677918003599E-2</c:v>
                </c:pt>
                <c:pt idx="823">
                  <c:v>6.4524035002443206E-2</c:v>
                </c:pt>
                <c:pt idx="824">
                  <c:v>4.8142583824426002E-2</c:v>
                </c:pt>
                <c:pt idx="825">
                  <c:v>9.2621855196639805E-2</c:v>
                </c:pt>
                <c:pt idx="826">
                  <c:v>3.9190428837566203E-2</c:v>
                </c:pt>
                <c:pt idx="827">
                  <c:v>9.57328142421109E-2</c:v>
                </c:pt>
                <c:pt idx="828">
                  <c:v>4.6786406619151802E-2</c:v>
                </c:pt>
                <c:pt idx="829">
                  <c:v>9.0310138688070904E-2</c:v>
                </c:pt>
                <c:pt idx="830">
                  <c:v>5.3362115776942602E-2</c:v>
                </c:pt>
                <c:pt idx="831">
                  <c:v>0.12494812621161699</c:v>
                </c:pt>
                <c:pt idx="832">
                  <c:v>7.9519342254393596E-2</c:v>
                </c:pt>
                <c:pt idx="833">
                  <c:v>9.3173005166836201E-2</c:v>
                </c:pt>
                <c:pt idx="834">
                  <c:v>4.8340359791645998E-2</c:v>
                </c:pt>
                <c:pt idx="835">
                  <c:v>7.4258161678679394E-2</c:v>
                </c:pt>
                <c:pt idx="836">
                  <c:v>8.6907154322332703E-2</c:v>
                </c:pt>
                <c:pt idx="837">
                  <c:v>9.0654899823224694E-2</c:v>
                </c:pt>
                <c:pt idx="838">
                  <c:v>4.02926148328418E-2</c:v>
                </c:pt>
                <c:pt idx="839">
                  <c:v>6.2636180365240907E-2</c:v>
                </c:pt>
                <c:pt idx="840">
                  <c:v>7.8350477594566398E-2</c:v>
                </c:pt>
                <c:pt idx="841">
                  <c:v>3.4476938803374602E-2</c:v>
                </c:pt>
                <c:pt idx="842">
                  <c:v>5.1220079988628403E-2</c:v>
                </c:pt>
                <c:pt idx="843">
                  <c:v>4.9772852520585102E-2</c:v>
                </c:pt>
                <c:pt idx="844">
                  <c:v>6.5985693064095796E-2</c:v>
                </c:pt>
                <c:pt idx="845">
                  <c:v>0.11149855963362899</c:v>
                </c:pt>
                <c:pt idx="846">
                  <c:v>5.9281070356893999E-2</c:v>
                </c:pt>
                <c:pt idx="847">
                  <c:v>8.7184559801304601E-2</c:v>
                </c:pt>
                <c:pt idx="848">
                  <c:v>5.40180384023492E-2</c:v>
                </c:pt>
                <c:pt idx="849">
                  <c:v>6.2865512153126399E-2</c:v>
                </c:pt>
                <c:pt idx="850">
                  <c:v>8.1081832581207602E-2</c:v>
                </c:pt>
                <c:pt idx="851">
                  <c:v>3.0185459553554801E-2</c:v>
                </c:pt>
                <c:pt idx="852">
                  <c:v>4.94148577006659E-2</c:v>
                </c:pt>
                <c:pt idx="853">
                  <c:v>6.5140551647510495E-2</c:v>
                </c:pt>
                <c:pt idx="854">
                  <c:v>4.8486791524483097E-2</c:v>
                </c:pt>
                <c:pt idx="855">
                  <c:v>5.8342436557224403E-2</c:v>
                </c:pt>
                <c:pt idx="856">
                  <c:v>9.0404280756743505E-2</c:v>
                </c:pt>
                <c:pt idx="857">
                  <c:v>6.4793668894921899E-2</c:v>
                </c:pt>
                <c:pt idx="858">
                  <c:v>7.1670313756707696E-2</c:v>
                </c:pt>
                <c:pt idx="859">
                  <c:v>8.2109980187339296E-2</c:v>
                </c:pt>
                <c:pt idx="860">
                  <c:v>3.9035811103823398E-2</c:v>
                </c:pt>
                <c:pt idx="861">
                  <c:v>5.2146161668576503E-2</c:v>
                </c:pt>
                <c:pt idx="862">
                  <c:v>4.8856670870875502E-2</c:v>
                </c:pt>
                <c:pt idx="863">
                  <c:v>0.115485413934462</c:v>
                </c:pt>
                <c:pt idx="864">
                  <c:v>0.111515195531186</c:v>
                </c:pt>
                <c:pt idx="865">
                  <c:v>7.1130368519744996E-2</c:v>
                </c:pt>
                <c:pt idx="866">
                  <c:v>0.147976480635232</c:v>
                </c:pt>
                <c:pt idx="867">
                  <c:v>5.6967972100689802E-2</c:v>
                </c:pt>
                <c:pt idx="868">
                  <c:v>4.5571636959734201E-2</c:v>
                </c:pt>
                <c:pt idx="869">
                  <c:v>7.2103831337483507E-2</c:v>
                </c:pt>
                <c:pt idx="870">
                  <c:v>9.9596705005772501E-2</c:v>
                </c:pt>
                <c:pt idx="871">
                  <c:v>6.9990803670083396E-2</c:v>
                </c:pt>
                <c:pt idx="872">
                  <c:v>7.2442806504799201E-2</c:v>
                </c:pt>
                <c:pt idx="873">
                  <c:v>3.3749820758079301E-2</c:v>
                </c:pt>
                <c:pt idx="874">
                  <c:v>4.4369076828385298E-2</c:v>
                </c:pt>
                <c:pt idx="875">
                  <c:v>0.110897264589554</c:v>
                </c:pt>
                <c:pt idx="876">
                  <c:v>3.9103957119033403E-2</c:v>
                </c:pt>
                <c:pt idx="877">
                  <c:v>7.0120057363150801E-2</c:v>
                </c:pt>
                <c:pt idx="878">
                  <c:v>5.7366863789069099E-2</c:v>
                </c:pt>
                <c:pt idx="879">
                  <c:v>3.8136862312497799E-2</c:v>
                </c:pt>
                <c:pt idx="880">
                  <c:v>5.1865708638541397E-2</c:v>
                </c:pt>
                <c:pt idx="881">
                  <c:v>6.26608985457624E-2</c:v>
                </c:pt>
                <c:pt idx="882">
                  <c:v>4.9844372060716603E-2</c:v>
                </c:pt>
                <c:pt idx="883">
                  <c:v>6.30631541893307E-2</c:v>
                </c:pt>
                <c:pt idx="884">
                  <c:v>7.9266789330539197E-2</c:v>
                </c:pt>
                <c:pt idx="885">
                  <c:v>6.3247765564297106E-2</c:v>
                </c:pt>
                <c:pt idx="886">
                  <c:v>4.8243541913296897E-2</c:v>
                </c:pt>
                <c:pt idx="887">
                  <c:v>6.2802504033462603E-2</c:v>
                </c:pt>
                <c:pt idx="888">
                  <c:v>0.100916876159754</c:v>
                </c:pt>
                <c:pt idx="889">
                  <c:v>6.7209318216594094E-2</c:v>
                </c:pt>
                <c:pt idx="890">
                  <c:v>8.6069365569139994E-2</c:v>
                </c:pt>
                <c:pt idx="891">
                  <c:v>6.4171001857714197E-2</c:v>
                </c:pt>
                <c:pt idx="892">
                  <c:v>7.6572088582603504E-2</c:v>
                </c:pt>
                <c:pt idx="893">
                  <c:v>7.2720230227697205E-2</c:v>
                </c:pt>
                <c:pt idx="894">
                  <c:v>5.9311844837079797E-2</c:v>
                </c:pt>
                <c:pt idx="895">
                  <c:v>5.1505028286291901E-2</c:v>
                </c:pt>
                <c:pt idx="896">
                  <c:v>6.5225701451002996E-2</c:v>
                </c:pt>
                <c:pt idx="897">
                  <c:v>4.6956500321817897E-2</c:v>
                </c:pt>
                <c:pt idx="898">
                  <c:v>4.9518680810197301E-2</c:v>
                </c:pt>
                <c:pt idx="899">
                  <c:v>7.3795853562833205E-2</c:v>
                </c:pt>
                <c:pt idx="900">
                  <c:v>5.1582948762678202E-2</c:v>
                </c:pt>
                <c:pt idx="901">
                  <c:v>5.4498791612685803E-2</c:v>
                </c:pt>
                <c:pt idx="902">
                  <c:v>4.2161923614914103E-2</c:v>
                </c:pt>
                <c:pt idx="903">
                  <c:v>5.7361270410923898E-2</c:v>
                </c:pt>
                <c:pt idx="904">
                  <c:v>0.110685314224093</c:v>
                </c:pt>
                <c:pt idx="905">
                  <c:v>0.13226565420208899</c:v>
                </c:pt>
                <c:pt idx="906">
                  <c:v>7.3023603147892302E-2</c:v>
                </c:pt>
                <c:pt idx="907">
                  <c:v>6.0238650418541699E-2</c:v>
                </c:pt>
                <c:pt idx="908">
                  <c:v>7.9212901876384204E-2</c:v>
                </c:pt>
                <c:pt idx="909">
                  <c:v>8.1685649488250495E-2</c:v>
                </c:pt>
                <c:pt idx="910">
                  <c:v>8.8758781379304902E-2</c:v>
                </c:pt>
                <c:pt idx="911">
                  <c:v>6.7637065530589402E-2</c:v>
                </c:pt>
                <c:pt idx="912">
                  <c:v>0.10205236521224</c:v>
                </c:pt>
                <c:pt idx="913">
                  <c:v>5.4450493758142399E-2</c:v>
                </c:pt>
                <c:pt idx="914">
                  <c:v>8.3031597127962001E-2</c:v>
                </c:pt>
                <c:pt idx="915">
                  <c:v>0.14081576836510601</c:v>
                </c:pt>
                <c:pt idx="916">
                  <c:v>5.8020417415200899E-2</c:v>
                </c:pt>
                <c:pt idx="917">
                  <c:v>0.15419666871498</c:v>
                </c:pt>
                <c:pt idx="918">
                  <c:v>6.6630935438143704E-2</c:v>
                </c:pt>
                <c:pt idx="919">
                  <c:v>6.7275742370037805E-2</c:v>
                </c:pt>
                <c:pt idx="920">
                  <c:v>8.3265405962294897E-2</c:v>
                </c:pt>
                <c:pt idx="921">
                  <c:v>6.4469680001281393E-2</c:v>
                </c:pt>
                <c:pt idx="922">
                  <c:v>5.64439145423309E-2</c:v>
                </c:pt>
                <c:pt idx="923">
                  <c:v>0.11434698311290301</c:v>
                </c:pt>
                <c:pt idx="924">
                  <c:v>5.13899576923025E-2</c:v>
                </c:pt>
                <c:pt idx="925">
                  <c:v>4.1377483890312899E-2</c:v>
                </c:pt>
                <c:pt idx="926">
                  <c:v>9.2410115421610595E-2</c:v>
                </c:pt>
                <c:pt idx="927">
                  <c:v>0.103171937985869</c:v>
                </c:pt>
                <c:pt idx="928">
                  <c:v>0.11635496739373299</c:v>
                </c:pt>
                <c:pt idx="929">
                  <c:v>8.8496156907978199E-2</c:v>
                </c:pt>
                <c:pt idx="930">
                  <c:v>7.6510663293416506E-2</c:v>
                </c:pt>
                <c:pt idx="931">
                  <c:v>0.122779036837315</c:v>
                </c:pt>
                <c:pt idx="932">
                  <c:v>0.106316294598644</c:v>
                </c:pt>
                <c:pt idx="933">
                  <c:v>6.9708303039958397E-2</c:v>
                </c:pt>
                <c:pt idx="934">
                  <c:v>5.4047476644900401E-2</c:v>
                </c:pt>
                <c:pt idx="935">
                  <c:v>5.9043546404208502E-2</c:v>
                </c:pt>
                <c:pt idx="936">
                  <c:v>7.8547122746252696E-2</c:v>
                </c:pt>
                <c:pt idx="937">
                  <c:v>8.4424266269506595E-2</c:v>
                </c:pt>
                <c:pt idx="938">
                  <c:v>4.2328800998370497E-2</c:v>
                </c:pt>
                <c:pt idx="939">
                  <c:v>9.1294221290946304E-2</c:v>
                </c:pt>
                <c:pt idx="940">
                  <c:v>7.6455989028076099E-2</c:v>
                </c:pt>
                <c:pt idx="941">
                  <c:v>7.1838900501821207E-2</c:v>
                </c:pt>
                <c:pt idx="942">
                  <c:v>7.1035425143058301E-2</c:v>
                </c:pt>
                <c:pt idx="943">
                  <c:v>8.8407047093875604E-2</c:v>
                </c:pt>
                <c:pt idx="944">
                  <c:v>5.2724737845682802E-2</c:v>
                </c:pt>
                <c:pt idx="945">
                  <c:v>3.5622755991195902E-2</c:v>
                </c:pt>
                <c:pt idx="946">
                  <c:v>5.6940452271336997E-2</c:v>
                </c:pt>
                <c:pt idx="947">
                  <c:v>0.11373025109503999</c:v>
                </c:pt>
                <c:pt idx="948">
                  <c:v>2.9494011003907701E-2</c:v>
                </c:pt>
                <c:pt idx="949">
                  <c:v>5.9383388121957599E-2</c:v>
                </c:pt>
                <c:pt idx="950">
                  <c:v>5.6455600746063199E-2</c:v>
                </c:pt>
                <c:pt idx="951">
                  <c:v>3.6077187452408198E-2</c:v>
                </c:pt>
                <c:pt idx="952">
                  <c:v>5.3509792286063798E-2</c:v>
                </c:pt>
                <c:pt idx="953">
                  <c:v>4.09275521591696E-2</c:v>
                </c:pt>
                <c:pt idx="954">
                  <c:v>8.3182927158149803E-2</c:v>
                </c:pt>
                <c:pt idx="955">
                  <c:v>5.8865283875979502E-2</c:v>
                </c:pt>
                <c:pt idx="956">
                  <c:v>6.6456918851422103E-2</c:v>
                </c:pt>
                <c:pt idx="957">
                  <c:v>7.0816836304288297E-2</c:v>
                </c:pt>
                <c:pt idx="958">
                  <c:v>6.9835498788644701E-2</c:v>
                </c:pt>
                <c:pt idx="959">
                  <c:v>5.6568659430904403E-2</c:v>
                </c:pt>
                <c:pt idx="960">
                  <c:v>9.1788883185848602E-2</c:v>
                </c:pt>
                <c:pt idx="961">
                  <c:v>7.1492217324453294E-2</c:v>
                </c:pt>
                <c:pt idx="962">
                  <c:v>9.1418127986282904E-2</c:v>
                </c:pt>
                <c:pt idx="963">
                  <c:v>6.4029390566945496E-2</c:v>
                </c:pt>
                <c:pt idx="964">
                  <c:v>4.9462583048625601E-2</c:v>
                </c:pt>
                <c:pt idx="965">
                  <c:v>2.68907052683981E-2</c:v>
                </c:pt>
                <c:pt idx="966">
                  <c:v>9.7660770162680502E-2</c:v>
                </c:pt>
                <c:pt idx="967">
                  <c:v>8.5348387386418201E-2</c:v>
                </c:pt>
                <c:pt idx="968">
                  <c:v>8.0565964916473595E-2</c:v>
                </c:pt>
                <c:pt idx="969">
                  <c:v>3.2091143532825703E-2</c:v>
                </c:pt>
                <c:pt idx="970">
                  <c:v>0.106566868796378</c:v>
                </c:pt>
                <c:pt idx="971">
                  <c:v>5.5561915612317901E-2</c:v>
                </c:pt>
                <c:pt idx="972">
                  <c:v>3.6704770046206703E-2</c:v>
                </c:pt>
                <c:pt idx="973">
                  <c:v>6.52549095705975E-2</c:v>
                </c:pt>
                <c:pt idx="974">
                  <c:v>8.02135902086408E-2</c:v>
                </c:pt>
                <c:pt idx="975">
                  <c:v>9.3569599576454193E-2</c:v>
                </c:pt>
                <c:pt idx="976">
                  <c:v>9.5161202236163103E-2</c:v>
                </c:pt>
                <c:pt idx="977">
                  <c:v>8.4039821576083598E-2</c:v>
                </c:pt>
                <c:pt idx="978">
                  <c:v>6.9690017892562101E-2</c:v>
                </c:pt>
                <c:pt idx="979">
                  <c:v>7.3530870958244496E-2</c:v>
                </c:pt>
                <c:pt idx="980">
                  <c:v>6.4143335293147793E-2</c:v>
                </c:pt>
                <c:pt idx="981">
                  <c:v>5.6490282726363299E-2</c:v>
                </c:pt>
                <c:pt idx="982">
                  <c:v>8.0051124404044896E-2</c:v>
                </c:pt>
                <c:pt idx="983">
                  <c:v>6.7891074825359499E-2</c:v>
                </c:pt>
                <c:pt idx="984">
                  <c:v>6.8682879010403194E-2</c:v>
                </c:pt>
                <c:pt idx="985">
                  <c:v>3.0015774772213202E-2</c:v>
                </c:pt>
                <c:pt idx="986">
                  <c:v>4.13995947300232E-2</c:v>
                </c:pt>
                <c:pt idx="987">
                  <c:v>3.3540244898158697E-2</c:v>
                </c:pt>
                <c:pt idx="988">
                  <c:v>5.9658571606214801E-2</c:v>
                </c:pt>
                <c:pt idx="989">
                  <c:v>8.1169832947036794E-2</c:v>
                </c:pt>
                <c:pt idx="990">
                  <c:v>3.8220279041767599E-2</c:v>
                </c:pt>
                <c:pt idx="991">
                  <c:v>9.7957957446027005E-2</c:v>
                </c:pt>
                <c:pt idx="992">
                  <c:v>6.9143775851135597E-2</c:v>
                </c:pt>
                <c:pt idx="993">
                  <c:v>7.8791016820533202E-2</c:v>
                </c:pt>
                <c:pt idx="994">
                  <c:v>5.7903584893519398E-2</c:v>
                </c:pt>
                <c:pt idx="995">
                  <c:v>3.1708309603150298E-2</c:v>
                </c:pt>
                <c:pt idx="996">
                  <c:v>8.52067197376494E-2</c:v>
                </c:pt>
                <c:pt idx="997">
                  <c:v>6.56603657977754E-2</c:v>
                </c:pt>
                <c:pt idx="998">
                  <c:v>7.9144067795600195E-2</c:v>
                </c:pt>
                <c:pt idx="999">
                  <c:v>6.15626637126193E-2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SGD</c:v>
                </c:pt>
              </c:strCache>
            </c:strRef>
          </c:tx>
          <c:spPr>
            <a:ln w="28575" cap="rnd">
              <a:solidFill>
                <a:schemeClr val="accent2"/>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Sheet1!$B$2:$B$3001</c:f>
              <c:numCache>
                <c:formatCode>General</c:formatCode>
                <c:ptCount val="3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Sheet1!$C$2:$C$3001</c:f>
              <c:numCache>
                <c:formatCode>General</c:formatCode>
                <c:ptCount val="3000"/>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pt idx="49">
                  <c:v>4.6516653420683701E-2</c:v>
                </c:pt>
                <c:pt idx="50">
                  <c:v>4.6516653434022101E-2</c:v>
                </c:pt>
                <c:pt idx="51">
                  <c:v>4.6516653431533703E-2</c:v>
                </c:pt>
                <c:pt idx="52">
                  <c:v>4.65166534319977E-2</c:v>
                </c:pt>
                <c:pt idx="53">
                  <c:v>4.6516653431911102E-2</c:v>
                </c:pt>
                <c:pt idx="54">
                  <c:v>4.6516653431927797E-2</c:v>
                </c:pt>
                <c:pt idx="55">
                  <c:v>4.65166534319255E-2</c:v>
                </c:pt>
                <c:pt idx="56">
                  <c:v>4.6516653431925403E-2</c:v>
                </c:pt>
                <c:pt idx="57">
                  <c:v>4.6516653431925403E-2</c:v>
                </c:pt>
                <c:pt idx="58">
                  <c:v>4.6516653431925403E-2</c:v>
                </c:pt>
                <c:pt idx="59">
                  <c:v>4.6516653431925403E-2</c:v>
                </c:pt>
                <c:pt idx="60">
                  <c:v>4.6516653431925403E-2</c:v>
                </c:pt>
                <c:pt idx="61">
                  <c:v>4.6516653431925403E-2</c:v>
                </c:pt>
                <c:pt idx="62">
                  <c:v>4.6516653431925403E-2</c:v>
                </c:pt>
                <c:pt idx="63">
                  <c:v>4.6516653431925403E-2</c:v>
                </c:pt>
                <c:pt idx="64">
                  <c:v>4.6516653431925403E-2</c:v>
                </c:pt>
                <c:pt idx="65">
                  <c:v>4.6516653431925403E-2</c:v>
                </c:pt>
                <c:pt idx="66">
                  <c:v>4.6516653431925299E-2</c:v>
                </c:pt>
                <c:pt idx="67">
                  <c:v>4.6516653431925299E-2</c:v>
                </c:pt>
                <c:pt idx="68">
                  <c:v>4.6516653431925299E-2</c:v>
                </c:pt>
                <c:pt idx="69">
                  <c:v>4.6516653431925299E-2</c:v>
                </c:pt>
                <c:pt idx="70">
                  <c:v>4.6516653431925299E-2</c:v>
                </c:pt>
                <c:pt idx="71">
                  <c:v>4.6516653431925299E-2</c:v>
                </c:pt>
                <c:pt idx="72">
                  <c:v>4.6516653431925299E-2</c:v>
                </c:pt>
                <c:pt idx="73">
                  <c:v>4.6516653431925299E-2</c:v>
                </c:pt>
                <c:pt idx="74">
                  <c:v>4.6516653431925299E-2</c:v>
                </c:pt>
                <c:pt idx="75">
                  <c:v>4.6516653431925299E-2</c:v>
                </c:pt>
                <c:pt idx="76">
                  <c:v>4.6516653431925299E-2</c:v>
                </c:pt>
                <c:pt idx="77">
                  <c:v>4.6516653431925299E-2</c:v>
                </c:pt>
                <c:pt idx="78">
                  <c:v>4.6516653431925299E-2</c:v>
                </c:pt>
                <c:pt idx="79">
                  <c:v>4.6516653431925299E-2</c:v>
                </c:pt>
                <c:pt idx="80">
                  <c:v>4.6516653431925299E-2</c:v>
                </c:pt>
                <c:pt idx="81">
                  <c:v>4.6516653431925299E-2</c:v>
                </c:pt>
                <c:pt idx="82">
                  <c:v>4.6516653431925299E-2</c:v>
                </c:pt>
                <c:pt idx="83">
                  <c:v>4.6516653431925299E-2</c:v>
                </c:pt>
                <c:pt idx="84">
                  <c:v>4.6516653431925299E-2</c:v>
                </c:pt>
                <c:pt idx="85">
                  <c:v>4.6516653431925299E-2</c:v>
                </c:pt>
                <c:pt idx="86">
                  <c:v>4.6516653431925299E-2</c:v>
                </c:pt>
                <c:pt idx="87">
                  <c:v>4.6516653431925299E-2</c:v>
                </c:pt>
                <c:pt idx="88">
                  <c:v>4.6516653431925299E-2</c:v>
                </c:pt>
                <c:pt idx="89">
                  <c:v>4.6516653431925299E-2</c:v>
                </c:pt>
                <c:pt idx="90">
                  <c:v>4.6516653431925299E-2</c:v>
                </c:pt>
                <c:pt idx="91">
                  <c:v>4.6516653431925299E-2</c:v>
                </c:pt>
                <c:pt idx="92">
                  <c:v>4.6516653431925299E-2</c:v>
                </c:pt>
                <c:pt idx="93">
                  <c:v>4.6516653431925299E-2</c:v>
                </c:pt>
                <c:pt idx="94">
                  <c:v>4.6516653431925299E-2</c:v>
                </c:pt>
                <c:pt idx="95">
                  <c:v>4.6516653431925299E-2</c:v>
                </c:pt>
                <c:pt idx="96">
                  <c:v>4.6516653431925299E-2</c:v>
                </c:pt>
                <c:pt idx="97">
                  <c:v>4.6516653431925299E-2</c:v>
                </c:pt>
                <c:pt idx="98">
                  <c:v>4.6516653431925299E-2</c:v>
                </c:pt>
                <c:pt idx="99">
                  <c:v>4.6516653431925299E-2</c:v>
                </c:pt>
                <c:pt idx="100">
                  <c:v>4.6516653431925299E-2</c:v>
                </c:pt>
                <c:pt idx="101">
                  <c:v>4.6516653431925299E-2</c:v>
                </c:pt>
                <c:pt idx="102">
                  <c:v>4.6516653431925299E-2</c:v>
                </c:pt>
                <c:pt idx="103">
                  <c:v>4.6516653431925299E-2</c:v>
                </c:pt>
                <c:pt idx="104">
                  <c:v>4.6516653431925299E-2</c:v>
                </c:pt>
                <c:pt idx="105">
                  <c:v>4.6516653431925299E-2</c:v>
                </c:pt>
                <c:pt idx="106">
                  <c:v>4.6516653431925299E-2</c:v>
                </c:pt>
                <c:pt idx="107">
                  <c:v>4.6516653431925299E-2</c:v>
                </c:pt>
                <c:pt idx="108">
                  <c:v>4.6516653431925299E-2</c:v>
                </c:pt>
                <c:pt idx="109">
                  <c:v>4.6516653431925299E-2</c:v>
                </c:pt>
                <c:pt idx="110">
                  <c:v>4.6516653431925299E-2</c:v>
                </c:pt>
                <c:pt idx="111">
                  <c:v>4.6516653431925299E-2</c:v>
                </c:pt>
                <c:pt idx="112">
                  <c:v>4.6516653431925299E-2</c:v>
                </c:pt>
                <c:pt idx="113">
                  <c:v>4.6516653431925299E-2</c:v>
                </c:pt>
                <c:pt idx="114">
                  <c:v>4.6516653431925299E-2</c:v>
                </c:pt>
                <c:pt idx="115">
                  <c:v>4.6516653431925299E-2</c:v>
                </c:pt>
                <c:pt idx="116">
                  <c:v>4.6516653431925299E-2</c:v>
                </c:pt>
                <c:pt idx="117">
                  <c:v>4.6516653431925299E-2</c:v>
                </c:pt>
                <c:pt idx="118">
                  <c:v>4.6516653431925299E-2</c:v>
                </c:pt>
                <c:pt idx="119">
                  <c:v>4.6516653431925299E-2</c:v>
                </c:pt>
                <c:pt idx="120">
                  <c:v>4.6516653431925299E-2</c:v>
                </c:pt>
                <c:pt idx="121">
                  <c:v>4.6516653431925299E-2</c:v>
                </c:pt>
                <c:pt idx="122">
                  <c:v>4.6516653431925299E-2</c:v>
                </c:pt>
                <c:pt idx="123">
                  <c:v>4.6516653431925299E-2</c:v>
                </c:pt>
                <c:pt idx="124">
                  <c:v>4.6516653431925299E-2</c:v>
                </c:pt>
                <c:pt idx="125">
                  <c:v>4.6516653431925299E-2</c:v>
                </c:pt>
                <c:pt idx="126">
                  <c:v>4.6516653431925299E-2</c:v>
                </c:pt>
                <c:pt idx="127">
                  <c:v>4.6516653431925299E-2</c:v>
                </c:pt>
                <c:pt idx="128">
                  <c:v>4.6516653431925299E-2</c:v>
                </c:pt>
                <c:pt idx="129">
                  <c:v>4.6516653431925299E-2</c:v>
                </c:pt>
                <c:pt idx="130">
                  <c:v>4.6516653431925299E-2</c:v>
                </c:pt>
                <c:pt idx="131">
                  <c:v>4.6516653431925299E-2</c:v>
                </c:pt>
                <c:pt idx="132">
                  <c:v>4.6516653431925299E-2</c:v>
                </c:pt>
                <c:pt idx="133">
                  <c:v>4.6516653431925299E-2</c:v>
                </c:pt>
                <c:pt idx="134">
                  <c:v>4.6516653431925299E-2</c:v>
                </c:pt>
                <c:pt idx="135">
                  <c:v>4.6516653431925299E-2</c:v>
                </c:pt>
                <c:pt idx="136">
                  <c:v>4.6516653431925299E-2</c:v>
                </c:pt>
                <c:pt idx="137">
                  <c:v>4.6516653431925299E-2</c:v>
                </c:pt>
                <c:pt idx="138">
                  <c:v>4.6516653431925299E-2</c:v>
                </c:pt>
                <c:pt idx="139">
                  <c:v>4.6516653431925299E-2</c:v>
                </c:pt>
                <c:pt idx="140">
                  <c:v>4.6516653431925299E-2</c:v>
                </c:pt>
                <c:pt idx="141">
                  <c:v>4.6516653431925299E-2</c:v>
                </c:pt>
                <c:pt idx="142">
                  <c:v>4.6516653431925299E-2</c:v>
                </c:pt>
                <c:pt idx="143">
                  <c:v>4.6516653431925299E-2</c:v>
                </c:pt>
                <c:pt idx="144">
                  <c:v>4.6516653431925299E-2</c:v>
                </c:pt>
                <c:pt idx="145">
                  <c:v>4.6516653431925299E-2</c:v>
                </c:pt>
                <c:pt idx="146">
                  <c:v>4.6516653431925299E-2</c:v>
                </c:pt>
                <c:pt idx="147">
                  <c:v>4.6516653431925299E-2</c:v>
                </c:pt>
                <c:pt idx="148">
                  <c:v>4.6516653431925299E-2</c:v>
                </c:pt>
                <c:pt idx="149">
                  <c:v>4.6516653431925299E-2</c:v>
                </c:pt>
                <c:pt idx="150">
                  <c:v>4.6516653431925299E-2</c:v>
                </c:pt>
                <c:pt idx="151">
                  <c:v>4.6516653431925299E-2</c:v>
                </c:pt>
                <c:pt idx="152">
                  <c:v>4.6516653431925299E-2</c:v>
                </c:pt>
                <c:pt idx="153">
                  <c:v>4.6516653431925299E-2</c:v>
                </c:pt>
                <c:pt idx="154">
                  <c:v>4.6516653431925299E-2</c:v>
                </c:pt>
                <c:pt idx="155">
                  <c:v>4.6516653431925299E-2</c:v>
                </c:pt>
                <c:pt idx="156">
                  <c:v>4.6516653431925299E-2</c:v>
                </c:pt>
                <c:pt idx="157">
                  <c:v>4.6516653431925299E-2</c:v>
                </c:pt>
                <c:pt idx="158">
                  <c:v>4.6516653431925299E-2</c:v>
                </c:pt>
                <c:pt idx="159">
                  <c:v>4.6516653431925299E-2</c:v>
                </c:pt>
                <c:pt idx="160">
                  <c:v>4.6516653431925299E-2</c:v>
                </c:pt>
                <c:pt idx="161">
                  <c:v>4.6516653431925299E-2</c:v>
                </c:pt>
                <c:pt idx="162">
                  <c:v>4.6516653431925299E-2</c:v>
                </c:pt>
                <c:pt idx="163">
                  <c:v>4.6516653431925299E-2</c:v>
                </c:pt>
                <c:pt idx="164">
                  <c:v>4.6516653431925299E-2</c:v>
                </c:pt>
                <c:pt idx="165">
                  <c:v>4.6516653431925299E-2</c:v>
                </c:pt>
                <c:pt idx="166">
                  <c:v>4.6516653431925299E-2</c:v>
                </c:pt>
                <c:pt idx="167">
                  <c:v>4.6516653431925299E-2</c:v>
                </c:pt>
                <c:pt idx="168">
                  <c:v>4.6516653431925299E-2</c:v>
                </c:pt>
                <c:pt idx="169">
                  <c:v>4.6516653431925299E-2</c:v>
                </c:pt>
                <c:pt idx="170">
                  <c:v>4.6516653431925299E-2</c:v>
                </c:pt>
                <c:pt idx="171">
                  <c:v>4.6516653431925299E-2</c:v>
                </c:pt>
                <c:pt idx="172">
                  <c:v>4.6516653431925299E-2</c:v>
                </c:pt>
                <c:pt idx="173">
                  <c:v>4.6516653431925299E-2</c:v>
                </c:pt>
                <c:pt idx="174">
                  <c:v>4.6516653431925299E-2</c:v>
                </c:pt>
                <c:pt idx="175">
                  <c:v>4.6516653431925299E-2</c:v>
                </c:pt>
                <c:pt idx="176">
                  <c:v>4.6516653431925299E-2</c:v>
                </c:pt>
                <c:pt idx="177">
                  <c:v>4.6516653431925299E-2</c:v>
                </c:pt>
                <c:pt idx="178">
                  <c:v>4.6516653431925299E-2</c:v>
                </c:pt>
                <c:pt idx="179">
                  <c:v>4.6516653431925299E-2</c:v>
                </c:pt>
                <c:pt idx="180">
                  <c:v>4.6516653431925299E-2</c:v>
                </c:pt>
                <c:pt idx="181">
                  <c:v>4.6516653431925299E-2</c:v>
                </c:pt>
                <c:pt idx="182">
                  <c:v>4.6516653431925299E-2</c:v>
                </c:pt>
                <c:pt idx="183">
                  <c:v>4.6516653431925299E-2</c:v>
                </c:pt>
                <c:pt idx="184">
                  <c:v>4.6516653431925299E-2</c:v>
                </c:pt>
                <c:pt idx="185">
                  <c:v>4.6516653431925299E-2</c:v>
                </c:pt>
                <c:pt idx="186">
                  <c:v>4.6516653431925299E-2</c:v>
                </c:pt>
                <c:pt idx="187">
                  <c:v>4.6516653431925299E-2</c:v>
                </c:pt>
                <c:pt idx="188">
                  <c:v>4.6516653431925299E-2</c:v>
                </c:pt>
                <c:pt idx="189">
                  <c:v>4.6516653431925299E-2</c:v>
                </c:pt>
                <c:pt idx="190">
                  <c:v>4.6516653431925299E-2</c:v>
                </c:pt>
                <c:pt idx="191">
                  <c:v>4.6516653431925299E-2</c:v>
                </c:pt>
                <c:pt idx="192">
                  <c:v>4.6516653431925299E-2</c:v>
                </c:pt>
                <c:pt idx="193">
                  <c:v>4.6516653431925299E-2</c:v>
                </c:pt>
                <c:pt idx="194">
                  <c:v>4.6516653431925299E-2</c:v>
                </c:pt>
                <c:pt idx="195">
                  <c:v>4.6516653431925299E-2</c:v>
                </c:pt>
                <c:pt idx="196">
                  <c:v>4.6516653431925299E-2</c:v>
                </c:pt>
                <c:pt idx="197">
                  <c:v>4.6516653431925299E-2</c:v>
                </c:pt>
                <c:pt idx="198">
                  <c:v>4.6516653431925299E-2</c:v>
                </c:pt>
                <c:pt idx="199">
                  <c:v>4.6516653431925299E-2</c:v>
                </c:pt>
                <c:pt idx="200">
                  <c:v>4.6516653431925299E-2</c:v>
                </c:pt>
                <c:pt idx="201">
                  <c:v>4.6516653431925299E-2</c:v>
                </c:pt>
                <c:pt idx="202">
                  <c:v>4.6516653431925299E-2</c:v>
                </c:pt>
                <c:pt idx="203">
                  <c:v>4.6516653431925299E-2</c:v>
                </c:pt>
                <c:pt idx="204">
                  <c:v>4.6516653431925299E-2</c:v>
                </c:pt>
                <c:pt idx="205">
                  <c:v>4.6516653431925299E-2</c:v>
                </c:pt>
                <c:pt idx="206">
                  <c:v>4.6516653431925299E-2</c:v>
                </c:pt>
                <c:pt idx="207">
                  <c:v>4.6516653431925299E-2</c:v>
                </c:pt>
                <c:pt idx="208">
                  <c:v>4.6516653431925299E-2</c:v>
                </c:pt>
                <c:pt idx="209">
                  <c:v>4.6516653431925299E-2</c:v>
                </c:pt>
                <c:pt idx="210">
                  <c:v>4.6516653431925299E-2</c:v>
                </c:pt>
                <c:pt idx="211">
                  <c:v>4.6516653431925299E-2</c:v>
                </c:pt>
                <c:pt idx="212">
                  <c:v>4.6516653431925299E-2</c:v>
                </c:pt>
                <c:pt idx="213">
                  <c:v>4.6516653431925299E-2</c:v>
                </c:pt>
                <c:pt idx="214">
                  <c:v>4.6516653431925299E-2</c:v>
                </c:pt>
                <c:pt idx="215">
                  <c:v>4.6516653431925299E-2</c:v>
                </c:pt>
                <c:pt idx="216">
                  <c:v>4.6516653431925299E-2</c:v>
                </c:pt>
                <c:pt idx="217">
                  <c:v>4.6516653431925299E-2</c:v>
                </c:pt>
                <c:pt idx="218">
                  <c:v>4.6516653431925299E-2</c:v>
                </c:pt>
                <c:pt idx="219">
                  <c:v>4.6516653431925299E-2</c:v>
                </c:pt>
                <c:pt idx="220">
                  <c:v>4.6516653431925299E-2</c:v>
                </c:pt>
                <c:pt idx="221">
                  <c:v>4.6516653431925299E-2</c:v>
                </c:pt>
                <c:pt idx="222">
                  <c:v>4.6516653431925299E-2</c:v>
                </c:pt>
                <c:pt idx="223">
                  <c:v>4.6516653431925299E-2</c:v>
                </c:pt>
                <c:pt idx="224">
                  <c:v>4.6516653431925299E-2</c:v>
                </c:pt>
                <c:pt idx="225">
                  <c:v>4.6516653431925299E-2</c:v>
                </c:pt>
                <c:pt idx="226">
                  <c:v>4.6516653431925299E-2</c:v>
                </c:pt>
                <c:pt idx="227">
                  <c:v>4.6516653431925299E-2</c:v>
                </c:pt>
                <c:pt idx="228">
                  <c:v>4.6516653431925299E-2</c:v>
                </c:pt>
                <c:pt idx="229">
                  <c:v>4.6516653431925299E-2</c:v>
                </c:pt>
                <c:pt idx="230">
                  <c:v>4.6516653431925299E-2</c:v>
                </c:pt>
                <c:pt idx="231">
                  <c:v>4.6516653431925299E-2</c:v>
                </c:pt>
                <c:pt idx="232">
                  <c:v>4.6516653431925299E-2</c:v>
                </c:pt>
                <c:pt idx="233">
                  <c:v>4.6516653431925299E-2</c:v>
                </c:pt>
                <c:pt idx="234">
                  <c:v>4.6516653431925299E-2</c:v>
                </c:pt>
                <c:pt idx="235">
                  <c:v>4.6516653431925299E-2</c:v>
                </c:pt>
                <c:pt idx="236">
                  <c:v>4.6516653431925299E-2</c:v>
                </c:pt>
                <c:pt idx="237">
                  <c:v>4.6516653431925299E-2</c:v>
                </c:pt>
                <c:pt idx="238">
                  <c:v>4.6516653431925299E-2</c:v>
                </c:pt>
                <c:pt idx="239">
                  <c:v>4.6516653431925299E-2</c:v>
                </c:pt>
                <c:pt idx="240">
                  <c:v>4.6516653431925299E-2</c:v>
                </c:pt>
                <c:pt idx="241">
                  <c:v>4.6516653431925299E-2</c:v>
                </c:pt>
                <c:pt idx="242">
                  <c:v>4.6516653431925299E-2</c:v>
                </c:pt>
                <c:pt idx="243">
                  <c:v>4.6516653431925299E-2</c:v>
                </c:pt>
                <c:pt idx="244">
                  <c:v>4.6516653431925299E-2</c:v>
                </c:pt>
                <c:pt idx="245">
                  <c:v>4.6516653431925299E-2</c:v>
                </c:pt>
                <c:pt idx="246">
                  <c:v>4.6516653431925299E-2</c:v>
                </c:pt>
                <c:pt idx="247">
                  <c:v>4.6516653431925299E-2</c:v>
                </c:pt>
                <c:pt idx="248">
                  <c:v>4.6516653431925299E-2</c:v>
                </c:pt>
                <c:pt idx="249">
                  <c:v>4.6516653431925299E-2</c:v>
                </c:pt>
                <c:pt idx="250">
                  <c:v>4.6516653431925299E-2</c:v>
                </c:pt>
                <c:pt idx="251">
                  <c:v>4.6516653431925299E-2</c:v>
                </c:pt>
                <c:pt idx="252">
                  <c:v>4.6516653431925299E-2</c:v>
                </c:pt>
                <c:pt idx="253">
                  <c:v>4.6516653431925299E-2</c:v>
                </c:pt>
                <c:pt idx="254">
                  <c:v>4.6516653431925299E-2</c:v>
                </c:pt>
                <c:pt idx="255">
                  <c:v>4.6516653431925299E-2</c:v>
                </c:pt>
                <c:pt idx="256">
                  <c:v>4.6516653431925299E-2</c:v>
                </c:pt>
                <c:pt idx="257">
                  <c:v>4.6516653431925299E-2</c:v>
                </c:pt>
                <c:pt idx="258">
                  <c:v>4.6516653431925299E-2</c:v>
                </c:pt>
                <c:pt idx="259">
                  <c:v>4.6516653431925299E-2</c:v>
                </c:pt>
                <c:pt idx="260">
                  <c:v>4.6516653431925299E-2</c:v>
                </c:pt>
                <c:pt idx="261">
                  <c:v>4.6516653431925299E-2</c:v>
                </c:pt>
                <c:pt idx="262">
                  <c:v>4.6516653431925299E-2</c:v>
                </c:pt>
                <c:pt idx="263">
                  <c:v>4.6516653431925299E-2</c:v>
                </c:pt>
                <c:pt idx="264">
                  <c:v>4.6516653431925299E-2</c:v>
                </c:pt>
                <c:pt idx="265">
                  <c:v>4.6516653431925299E-2</c:v>
                </c:pt>
                <c:pt idx="266">
                  <c:v>4.6516653431925299E-2</c:v>
                </c:pt>
                <c:pt idx="267">
                  <c:v>4.6516653431925299E-2</c:v>
                </c:pt>
                <c:pt idx="268">
                  <c:v>4.6516653431925299E-2</c:v>
                </c:pt>
                <c:pt idx="269">
                  <c:v>4.6516653431925299E-2</c:v>
                </c:pt>
                <c:pt idx="270">
                  <c:v>4.6516653431925299E-2</c:v>
                </c:pt>
                <c:pt idx="271">
                  <c:v>4.6516653431925299E-2</c:v>
                </c:pt>
                <c:pt idx="272">
                  <c:v>4.6516653431925299E-2</c:v>
                </c:pt>
                <c:pt idx="273">
                  <c:v>4.6516653431925299E-2</c:v>
                </c:pt>
                <c:pt idx="274">
                  <c:v>4.6516653431925299E-2</c:v>
                </c:pt>
                <c:pt idx="275">
                  <c:v>4.6516653431925299E-2</c:v>
                </c:pt>
                <c:pt idx="276">
                  <c:v>4.6516653431925299E-2</c:v>
                </c:pt>
                <c:pt idx="277">
                  <c:v>4.6516653431925299E-2</c:v>
                </c:pt>
                <c:pt idx="278">
                  <c:v>4.6516653431925299E-2</c:v>
                </c:pt>
                <c:pt idx="279">
                  <c:v>4.6516653431925299E-2</c:v>
                </c:pt>
                <c:pt idx="280">
                  <c:v>4.6516653431925299E-2</c:v>
                </c:pt>
                <c:pt idx="281">
                  <c:v>4.6516653431925299E-2</c:v>
                </c:pt>
                <c:pt idx="282">
                  <c:v>4.6516653431925299E-2</c:v>
                </c:pt>
                <c:pt idx="283">
                  <c:v>4.6516653431925299E-2</c:v>
                </c:pt>
                <c:pt idx="284">
                  <c:v>4.6516653431925299E-2</c:v>
                </c:pt>
                <c:pt idx="285">
                  <c:v>4.6516653431925299E-2</c:v>
                </c:pt>
                <c:pt idx="286">
                  <c:v>4.6516653431925299E-2</c:v>
                </c:pt>
                <c:pt idx="287">
                  <c:v>4.6516653431925299E-2</c:v>
                </c:pt>
                <c:pt idx="288">
                  <c:v>4.6516653431925299E-2</c:v>
                </c:pt>
                <c:pt idx="289">
                  <c:v>4.6516653431925299E-2</c:v>
                </c:pt>
                <c:pt idx="290">
                  <c:v>4.6516653431925299E-2</c:v>
                </c:pt>
                <c:pt idx="291">
                  <c:v>4.6516653431925299E-2</c:v>
                </c:pt>
                <c:pt idx="292">
                  <c:v>4.6516653431925299E-2</c:v>
                </c:pt>
                <c:pt idx="293">
                  <c:v>4.6516653431925299E-2</c:v>
                </c:pt>
                <c:pt idx="294">
                  <c:v>4.6516653431925299E-2</c:v>
                </c:pt>
                <c:pt idx="295">
                  <c:v>4.6516653431925299E-2</c:v>
                </c:pt>
                <c:pt idx="296">
                  <c:v>4.6516653431925299E-2</c:v>
                </c:pt>
                <c:pt idx="297">
                  <c:v>4.6516653431925299E-2</c:v>
                </c:pt>
                <c:pt idx="298">
                  <c:v>4.6516653431925299E-2</c:v>
                </c:pt>
                <c:pt idx="299">
                  <c:v>4.6516653431925299E-2</c:v>
                </c:pt>
                <c:pt idx="300">
                  <c:v>4.6516653431925299E-2</c:v>
                </c:pt>
                <c:pt idx="301">
                  <c:v>4.6516653431925299E-2</c:v>
                </c:pt>
                <c:pt idx="302">
                  <c:v>4.6516653431925299E-2</c:v>
                </c:pt>
                <c:pt idx="303">
                  <c:v>4.6516653431925299E-2</c:v>
                </c:pt>
                <c:pt idx="304">
                  <c:v>4.6516653431925299E-2</c:v>
                </c:pt>
                <c:pt idx="305">
                  <c:v>4.6516653431925299E-2</c:v>
                </c:pt>
                <c:pt idx="306">
                  <c:v>4.6516653431925299E-2</c:v>
                </c:pt>
                <c:pt idx="307">
                  <c:v>4.6516653431925299E-2</c:v>
                </c:pt>
                <c:pt idx="308">
                  <c:v>4.6516653431925299E-2</c:v>
                </c:pt>
                <c:pt idx="309">
                  <c:v>4.6516653431925299E-2</c:v>
                </c:pt>
                <c:pt idx="310">
                  <c:v>4.6516653431925299E-2</c:v>
                </c:pt>
                <c:pt idx="311">
                  <c:v>4.6516653431925299E-2</c:v>
                </c:pt>
                <c:pt idx="312">
                  <c:v>4.6516653431925299E-2</c:v>
                </c:pt>
                <c:pt idx="313">
                  <c:v>4.6516653431925299E-2</c:v>
                </c:pt>
                <c:pt idx="314">
                  <c:v>4.6516653431925299E-2</c:v>
                </c:pt>
                <c:pt idx="315">
                  <c:v>4.6516653431925299E-2</c:v>
                </c:pt>
                <c:pt idx="316">
                  <c:v>4.6516653431925299E-2</c:v>
                </c:pt>
                <c:pt idx="317">
                  <c:v>4.6516653431925299E-2</c:v>
                </c:pt>
                <c:pt idx="318">
                  <c:v>4.6516653431925299E-2</c:v>
                </c:pt>
                <c:pt idx="319">
                  <c:v>4.6516653431925299E-2</c:v>
                </c:pt>
                <c:pt idx="320">
                  <c:v>4.6516653431925299E-2</c:v>
                </c:pt>
                <c:pt idx="321">
                  <c:v>4.6516653431925299E-2</c:v>
                </c:pt>
                <c:pt idx="322">
                  <c:v>4.6516653431925299E-2</c:v>
                </c:pt>
                <c:pt idx="323">
                  <c:v>4.6516653431925299E-2</c:v>
                </c:pt>
                <c:pt idx="324">
                  <c:v>4.6516653431925299E-2</c:v>
                </c:pt>
                <c:pt idx="325">
                  <c:v>4.6516653431925299E-2</c:v>
                </c:pt>
                <c:pt idx="326">
                  <c:v>4.6516653431925299E-2</c:v>
                </c:pt>
                <c:pt idx="327">
                  <c:v>4.6516653431925299E-2</c:v>
                </c:pt>
                <c:pt idx="328">
                  <c:v>4.6516653431925299E-2</c:v>
                </c:pt>
                <c:pt idx="329">
                  <c:v>4.6516653431925299E-2</c:v>
                </c:pt>
                <c:pt idx="330">
                  <c:v>4.6516653431925299E-2</c:v>
                </c:pt>
                <c:pt idx="331">
                  <c:v>4.6516653431925299E-2</c:v>
                </c:pt>
                <c:pt idx="332">
                  <c:v>4.6516653431925299E-2</c:v>
                </c:pt>
                <c:pt idx="333">
                  <c:v>4.6516653431925299E-2</c:v>
                </c:pt>
                <c:pt idx="334">
                  <c:v>4.6516653431925299E-2</c:v>
                </c:pt>
                <c:pt idx="335">
                  <c:v>4.6516653431925299E-2</c:v>
                </c:pt>
                <c:pt idx="336">
                  <c:v>4.6516653431925299E-2</c:v>
                </c:pt>
                <c:pt idx="337">
                  <c:v>4.6516653431925299E-2</c:v>
                </c:pt>
                <c:pt idx="338">
                  <c:v>4.6516653431925299E-2</c:v>
                </c:pt>
                <c:pt idx="339">
                  <c:v>4.6516653431925299E-2</c:v>
                </c:pt>
                <c:pt idx="340">
                  <c:v>4.6516653431925299E-2</c:v>
                </c:pt>
                <c:pt idx="341">
                  <c:v>4.6516653431925299E-2</c:v>
                </c:pt>
                <c:pt idx="342">
                  <c:v>4.6516653431925299E-2</c:v>
                </c:pt>
                <c:pt idx="343">
                  <c:v>4.6516653431925299E-2</c:v>
                </c:pt>
                <c:pt idx="344">
                  <c:v>4.6516653431925299E-2</c:v>
                </c:pt>
                <c:pt idx="345">
                  <c:v>4.6516653431925299E-2</c:v>
                </c:pt>
                <c:pt idx="346">
                  <c:v>4.6516653431925299E-2</c:v>
                </c:pt>
                <c:pt idx="347">
                  <c:v>4.6516653431925299E-2</c:v>
                </c:pt>
                <c:pt idx="348">
                  <c:v>4.6516653431925299E-2</c:v>
                </c:pt>
                <c:pt idx="349">
                  <c:v>4.6516653431925299E-2</c:v>
                </c:pt>
                <c:pt idx="350">
                  <c:v>4.6516653431925299E-2</c:v>
                </c:pt>
                <c:pt idx="351">
                  <c:v>4.6516653431925299E-2</c:v>
                </c:pt>
                <c:pt idx="352">
                  <c:v>4.6516653431925299E-2</c:v>
                </c:pt>
                <c:pt idx="353">
                  <c:v>4.6516653431925299E-2</c:v>
                </c:pt>
                <c:pt idx="354">
                  <c:v>4.6516653431925299E-2</c:v>
                </c:pt>
                <c:pt idx="355">
                  <c:v>4.6516653431925299E-2</c:v>
                </c:pt>
                <c:pt idx="356">
                  <c:v>4.6516653431925299E-2</c:v>
                </c:pt>
                <c:pt idx="357">
                  <c:v>4.6516653431925299E-2</c:v>
                </c:pt>
                <c:pt idx="358">
                  <c:v>4.6516653431925299E-2</c:v>
                </c:pt>
                <c:pt idx="359">
                  <c:v>4.6516653431925299E-2</c:v>
                </c:pt>
                <c:pt idx="360">
                  <c:v>4.6516653431925299E-2</c:v>
                </c:pt>
                <c:pt idx="361">
                  <c:v>4.6516653431925299E-2</c:v>
                </c:pt>
                <c:pt idx="362">
                  <c:v>4.6516653431925299E-2</c:v>
                </c:pt>
                <c:pt idx="363">
                  <c:v>4.6516653431925299E-2</c:v>
                </c:pt>
                <c:pt idx="364">
                  <c:v>4.6516653431925299E-2</c:v>
                </c:pt>
                <c:pt idx="365">
                  <c:v>4.6516653431925299E-2</c:v>
                </c:pt>
                <c:pt idx="366">
                  <c:v>4.6516653431925299E-2</c:v>
                </c:pt>
                <c:pt idx="367">
                  <c:v>4.6516653431925299E-2</c:v>
                </c:pt>
                <c:pt idx="368">
                  <c:v>4.6516653431925299E-2</c:v>
                </c:pt>
                <c:pt idx="369">
                  <c:v>4.6516653431925299E-2</c:v>
                </c:pt>
                <c:pt idx="370">
                  <c:v>4.6516653431925299E-2</c:v>
                </c:pt>
                <c:pt idx="371">
                  <c:v>4.6516653431925299E-2</c:v>
                </c:pt>
                <c:pt idx="372">
                  <c:v>4.6516653431925299E-2</c:v>
                </c:pt>
                <c:pt idx="373">
                  <c:v>4.6516653431925299E-2</c:v>
                </c:pt>
                <c:pt idx="374">
                  <c:v>4.6516653431925299E-2</c:v>
                </c:pt>
                <c:pt idx="375">
                  <c:v>4.6516653431925299E-2</c:v>
                </c:pt>
                <c:pt idx="376">
                  <c:v>4.6516653431925299E-2</c:v>
                </c:pt>
                <c:pt idx="377">
                  <c:v>4.6516653431925299E-2</c:v>
                </c:pt>
                <c:pt idx="378">
                  <c:v>4.6516653431925299E-2</c:v>
                </c:pt>
                <c:pt idx="379">
                  <c:v>4.6516653431925299E-2</c:v>
                </c:pt>
                <c:pt idx="380">
                  <c:v>4.6516653431925299E-2</c:v>
                </c:pt>
                <c:pt idx="381">
                  <c:v>4.6516653431925299E-2</c:v>
                </c:pt>
                <c:pt idx="382">
                  <c:v>4.6516653431925299E-2</c:v>
                </c:pt>
                <c:pt idx="383">
                  <c:v>4.6516653431925299E-2</c:v>
                </c:pt>
                <c:pt idx="384">
                  <c:v>4.6516653431925299E-2</c:v>
                </c:pt>
                <c:pt idx="385">
                  <c:v>4.6516653431925299E-2</c:v>
                </c:pt>
                <c:pt idx="386">
                  <c:v>4.6516653431925299E-2</c:v>
                </c:pt>
                <c:pt idx="387">
                  <c:v>4.6516653431925299E-2</c:v>
                </c:pt>
                <c:pt idx="388">
                  <c:v>4.6516653431925299E-2</c:v>
                </c:pt>
                <c:pt idx="389">
                  <c:v>4.6516653431925299E-2</c:v>
                </c:pt>
                <c:pt idx="390">
                  <c:v>4.6516653431925299E-2</c:v>
                </c:pt>
                <c:pt idx="391">
                  <c:v>4.6516653431925299E-2</c:v>
                </c:pt>
                <c:pt idx="392">
                  <c:v>4.6516653431925299E-2</c:v>
                </c:pt>
                <c:pt idx="393">
                  <c:v>4.6516653431925299E-2</c:v>
                </c:pt>
                <c:pt idx="394">
                  <c:v>4.6516653431925299E-2</c:v>
                </c:pt>
                <c:pt idx="395">
                  <c:v>4.6516653431925299E-2</c:v>
                </c:pt>
                <c:pt idx="396">
                  <c:v>4.6516653431925299E-2</c:v>
                </c:pt>
                <c:pt idx="397">
                  <c:v>4.6516653431925299E-2</c:v>
                </c:pt>
                <c:pt idx="398">
                  <c:v>4.6516653431925299E-2</c:v>
                </c:pt>
                <c:pt idx="399">
                  <c:v>4.6516653431925299E-2</c:v>
                </c:pt>
                <c:pt idx="400">
                  <c:v>4.6516653431925299E-2</c:v>
                </c:pt>
                <c:pt idx="401">
                  <c:v>4.6516653431925299E-2</c:v>
                </c:pt>
                <c:pt idx="402">
                  <c:v>4.6516653431925299E-2</c:v>
                </c:pt>
                <c:pt idx="403">
                  <c:v>4.6516653431925299E-2</c:v>
                </c:pt>
                <c:pt idx="404">
                  <c:v>4.6516653431925299E-2</c:v>
                </c:pt>
                <c:pt idx="405">
                  <c:v>4.6516653431925299E-2</c:v>
                </c:pt>
                <c:pt idx="406">
                  <c:v>4.6516653431925299E-2</c:v>
                </c:pt>
                <c:pt idx="407">
                  <c:v>4.6516653431925299E-2</c:v>
                </c:pt>
                <c:pt idx="408">
                  <c:v>4.6516653431925299E-2</c:v>
                </c:pt>
                <c:pt idx="409">
                  <c:v>4.6516653431925299E-2</c:v>
                </c:pt>
                <c:pt idx="410">
                  <c:v>4.6516653431925299E-2</c:v>
                </c:pt>
                <c:pt idx="411">
                  <c:v>4.6516653431925299E-2</c:v>
                </c:pt>
                <c:pt idx="412">
                  <c:v>4.6516653431925299E-2</c:v>
                </c:pt>
                <c:pt idx="413">
                  <c:v>4.6516653431925299E-2</c:v>
                </c:pt>
                <c:pt idx="414">
                  <c:v>4.6516653431925299E-2</c:v>
                </c:pt>
                <c:pt idx="415">
                  <c:v>4.6516653431925299E-2</c:v>
                </c:pt>
                <c:pt idx="416">
                  <c:v>4.6516653431925299E-2</c:v>
                </c:pt>
                <c:pt idx="417">
                  <c:v>4.6516653431925299E-2</c:v>
                </c:pt>
                <c:pt idx="418">
                  <c:v>4.6516653431925299E-2</c:v>
                </c:pt>
                <c:pt idx="419">
                  <c:v>4.6516653431925299E-2</c:v>
                </c:pt>
                <c:pt idx="420">
                  <c:v>4.6516653431925299E-2</c:v>
                </c:pt>
                <c:pt idx="421">
                  <c:v>4.6516653431925299E-2</c:v>
                </c:pt>
                <c:pt idx="422">
                  <c:v>4.6516653431925299E-2</c:v>
                </c:pt>
                <c:pt idx="423">
                  <c:v>4.6516653431925299E-2</c:v>
                </c:pt>
                <c:pt idx="424">
                  <c:v>4.6516653431925299E-2</c:v>
                </c:pt>
                <c:pt idx="425">
                  <c:v>4.6516653431925299E-2</c:v>
                </c:pt>
                <c:pt idx="426">
                  <c:v>4.6516653431925299E-2</c:v>
                </c:pt>
                <c:pt idx="427">
                  <c:v>4.6516653431925299E-2</c:v>
                </c:pt>
                <c:pt idx="428">
                  <c:v>4.6516653431925299E-2</c:v>
                </c:pt>
                <c:pt idx="429">
                  <c:v>4.6516653431925299E-2</c:v>
                </c:pt>
                <c:pt idx="430">
                  <c:v>4.6516653431925299E-2</c:v>
                </c:pt>
                <c:pt idx="431">
                  <c:v>4.6516653431925299E-2</c:v>
                </c:pt>
                <c:pt idx="432">
                  <c:v>4.6516653431925299E-2</c:v>
                </c:pt>
                <c:pt idx="433">
                  <c:v>4.6516653431925299E-2</c:v>
                </c:pt>
                <c:pt idx="434">
                  <c:v>4.6516653431925299E-2</c:v>
                </c:pt>
                <c:pt idx="435">
                  <c:v>4.6516653431925299E-2</c:v>
                </c:pt>
                <c:pt idx="436">
                  <c:v>4.6516653431925299E-2</c:v>
                </c:pt>
                <c:pt idx="437">
                  <c:v>4.6516653431925299E-2</c:v>
                </c:pt>
                <c:pt idx="438">
                  <c:v>4.6516653431925299E-2</c:v>
                </c:pt>
                <c:pt idx="439">
                  <c:v>4.6516653431925299E-2</c:v>
                </c:pt>
                <c:pt idx="440">
                  <c:v>4.6516653431925299E-2</c:v>
                </c:pt>
                <c:pt idx="441">
                  <c:v>4.6516653431925299E-2</c:v>
                </c:pt>
                <c:pt idx="442">
                  <c:v>4.6516653431925299E-2</c:v>
                </c:pt>
                <c:pt idx="443">
                  <c:v>4.6516653431925299E-2</c:v>
                </c:pt>
                <c:pt idx="444">
                  <c:v>4.6516653431925299E-2</c:v>
                </c:pt>
                <c:pt idx="445">
                  <c:v>4.6516653431925299E-2</c:v>
                </c:pt>
                <c:pt idx="446">
                  <c:v>4.6516653431925299E-2</c:v>
                </c:pt>
                <c:pt idx="447">
                  <c:v>4.6516653431925299E-2</c:v>
                </c:pt>
                <c:pt idx="448">
                  <c:v>4.6516653431925299E-2</c:v>
                </c:pt>
                <c:pt idx="449">
                  <c:v>4.6516653431925299E-2</c:v>
                </c:pt>
                <c:pt idx="450">
                  <c:v>4.6516653431925299E-2</c:v>
                </c:pt>
                <c:pt idx="451">
                  <c:v>4.6516653431925299E-2</c:v>
                </c:pt>
                <c:pt idx="452">
                  <c:v>4.6516653431925299E-2</c:v>
                </c:pt>
                <c:pt idx="453">
                  <c:v>4.6516653431925299E-2</c:v>
                </c:pt>
                <c:pt idx="454">
                  <c:v>4.6516653431925299E-2</c:v>
                </c:pt>
                <c:pt idx="455">
                  <c:v>4.6516653431925299E-2</c:v>
                </c:pt>
                <c:pt idx="456">
                  <c:v>4.6516653431925299E-2</c:v>
                </c:pt>
                <c:pt idx="457">
                  <c:v>4.6516653431925299E-2</c:v>
                </c:pt>
                <c:pt idx="458">
                  <c:v>4.6516653431925299E-2</c:v>
                </c:pt>
                <c:pt idx="459">
                  <c:v>4.6516653431925299E-2</c:v>
                </c:pt>
                <c:pt idx="460">
                  <c:v>4.6516653431925299E-2</c:v>
                </c:pt>
                <c:pt idx="461">
                  <c:v>4.6516653431925299E-2</c:v>
                </c:pt>
                <c:pt idx="462">
                  <c:v>4.6516653431925299E-2</c:v>
                </c:pt>
                <c:pt idx="463">
                  <c:v>4.6516653431925299E-2</c:v>
                </c:pt>
                <c:pt idx="464">
                  <c:v>4.6516653431925299E-2</c:v>
                </c:pt>
                <c:pt idx="465">
                  <c:v>4.6516653431925299E-2</c:v>
                </c:pt>
                <c:pt idx="466">
                  <c:v>4.6516653431925299E-2</c:v>
                </c:pt>
                <c:pt idx="467">
                  <c:v>4.6516653431925299E-2</c:v>
                </c:pt>
                <c:pt idx="468">
                  <c:v>4.6516653431925299E-2</c:v>
                </c:pt>
                <c:pt idx="469">
                  <c:v>4.6516653431925299E-2</c:v>
                </c:pt>
                <c:pt idx="470">
                  <c:v>4.6516653431925299E-2</c:v>
                </c:pt>
                <c:pt idx="471">
                  <c:v>4.6516653431925299E-2</c:v>
                </c:pt>
                <c:pt idx="472">
                  <c:v>4.6516653431925299E-2</c:v>
                </c:pt>
                <c:pt idx="473">
                  <c:v>4.6516653431925299E-2</c:v>
                </c:pt>
                <c:pt idx="474">
                  <c:v>4.6516653431925299E-2</c:v>
                </c:pt>
                <c:pt idx="475">
                  <c:v>4.6516653431925299E-2</c:v>
                </c:pt>
                <c:pt idx="476">
                  <c:v>4.6516653431925299E-2</c:v>
                </c:pt>
                <c:pt idx="477">
                  <c:v>4.6516653431925299E-2</c:v>
                </c:pt>
                <c:pt idx="478">
                  <c:v>4.6516653431925299E-2</c:v>
                </c:pt>
                <c:pt idx="479">
                  <c:v>4.6516653431925299E-2</c:v>
                </c:pt>
                <c:pt idx="480">
                  <c:v>4.6516653431925299E-2</c:v>
                </c:pt>
                <c:pt idx="481">
                  <c:v>4.6516653431925299E-2</c:v>
                </c:pt>
                <c:pt idx="482">
                  <c:v>4.6516653431925299E-2</c:v>
                </c:pt>
                <c:pt idx="483">
                  <c:v>4.6516653431925299E-2</c:v>
                </c:pt>
                <c:pt idx="484">
                  <c:v>4.6516653431925299E-2</c:v>
                </c:pt>
                <c:pt idx="485">
                  <c:v>4.6516653431925299E-2</c:v>
                </c:pt>
                <c:pt idx="486">
                  <c:v>4.6516653431925299E-2</c:v>
                </c:pt>
                <c:pt idx="487">
                  <c:v>4.6516653431925299E-2</c:v>
                </c:pt>
                <c:pt idx="488">
                  <c:v>4.6516653431925299E-2</c:v>
                </c:pt>
                <c:pt idx="489">
                  <c:v>4.6516653431925299E-2</c:v>
                </c:pt>
                <c:pt idx="490">
                  <c:v>4.6516653431925299E-2</c:v>
                </c:pt>
                <c:pt idx="491">
                  <c:v>4.6516653431925299E-2</c:v>
                </c:pt>
                <c:pt idx="492">
                  <c:v>4.6516653431925299E-2</c:v>
                </c:pt>
                <c:pt idx="493">
                  <c:v>4.6516653431925299E-2</c:v>
                </c:pt>
                <c:pt idx="494">
                  <c:v>4.6516653431925299E-2</c:v>
                </c:pt>
                <c:pt idx="495">
                  <c:v>4.6516653431925299E-2</c:v>
                </c:pt>
                <c:pt idx="496">
                  <c:v>4.6516653431925299E-2</c:v>
                </c:pt>
                <c:pt idx="497">
                  <c:v>4.6516653431925299E-2</c:v>
                </c:pt>
                <c:pt idx="498">
                  <c:v>4.6516653431925299E-2</c:v>
                </c:pt>
                <c:pt idx="499">
                  <c:v>4.6516653431925299E-2</c:v>
                </c:pt>
                <c:pt idx="500">
                  <c:v>4.6516653431925299E-2</c:v>
                </c:pt>
                <c:pt idx="501">
                  <c:v>4.6516653431925299E-2</c:v>
                </c:pt>
                <c:pt idx="502">
                  <c:v>4.6516653431925299E-2</c:v>
                </c:pt>
                <c:pt idx="503">
                  <c:v>4.6516653431925299E-2</c:v>
                </c:pt>
                <c:pt idx="504">
                  <c:v>4.6516653431925299E-2</c:v>
                </c:pt>
                <c:pt idx="505">
                  <c:v>4.6516653431925299E-2</c:v>
                </c:pt>
                <c:pt idx="506">
                  <c:v>4.6516653431925299E-2</c:v>
                </c:pt>
                <c:pt idx="507">
                  <c:v>4.6516653431925299E-2</c:v>
                </c:pt>
                <c:pt idx="508">
                  <c:v>4.6516653431925299E-2</c:v>
                </c:pt>
                <c:pt idx="509">
                  <c:v>4.6516653431925299E-2</c:v>
                </c:pt>
                <c:pt idx="510">
                  <c:v>4.6516653431925299E-2</c:v>
                </c:pt>
                <c:pt idx="511">
                  <c:v>4.6516653431925299E-2</c:v>
                </c:pt>
                <c:pt idx="512">
                  <c:v>4.6516653431925299E-2</c:v>
                </c:pt>
                <c:pt idx="513">
                  <c:v>4.6516653431925299E-2</c:v>
                </c:pt>
                <c:pt idx="514">
                  <c:v>4.6516653431925299E-2</c:v>
                </c:pt>
                <c:pt idx="515">
                  <c:v>4.6516653431925299E-2</c:v>
                </c:pt>
                <c:pt idx="516">
                  <c:v>4.6516653431925299E-2</c:v>
                </c:pt>
                <c:pt idx="517">
                  <c:v>4.6516653431925299E-2</c:v>
                </c:pt>
                <c:pt idx="518">
                  <c:v>4.6516653431925299E-2</c:v>
                </c:pt>
                <c:pt idx="519">
                  <c:v>4.6516653431925299E-2</c:v>
                </c:pt>
                <c:pt idx="520">
                  <c:v>4.6516653431925299E-2</c:v>
                </c:pt>
                <c:pt idx="521">
                  <c:v>4.6516653431925299E-2</c:v>
                </c:pt>
                <c:pt idx="522">
                  <c:v>4.6516653431925299E-2</c:v>
                </c:pt>
                <c:pt idx="523">
                  <c:v>4.6516653431925299E-2</c:v>
                </c:pt>
                <c:pt idx="524">
                  <c:v>4.6516653431925299E-2</c:v>
                </c:pt>
                <c:pt idx="525">
                  <c:v>4.6516653431925299E-2</c:v>
                </c:pt>
                <c:pt idx="526">
                  <c:v>4.6516653431925299E-2</c:v>
                </c:pt>
                <c:pt idx="527">
                  <c:v>4.6516653431925299E-2</c:v>
                </c:pt>
                <c:pt idx="528">
                  <c:v>4.6516653431925299E-2</c:v>
                </c:pt>
                <c:pt idx="529">
                  <c:v>4.6516653431925299E-2</c:v>
                </c:pt>
                <c:pt idx="530">
                  <c:v>4.6516653431925299E-2</c:v>
                </c:pt>
                <c:pt idx="531">
                  <c:v>4.6516653431925299E-2</c:v>
                </c:pt>
                <c:pt idx="532">
                  <c:v>4.6516653431925299E-2</c:v>
                </c:pt>
                <c:pt idx="533">
                  <c:v>4.6516653431925299E-2</c:v>
                </c:pt>
                <c:pt idx="534">
                  <c:v>4.6516653431925299E-2</c:v>
                </c:pt>
                <c:pt idx="535">
                  <c:v>4.6516653431925299E-2</c:v>
                </c:pt>
                <c:pt idx="536">
                  <c:v>4.6516653431925299E-2</c:v>
                </c:pt>
                <c:pt idx="537">
                  <c:v>4.6516653431925299E-2</c:v>
                </c:pt>
                <c:pt idx="538">
                  <c:v>4.6516653431925299E-2</c:v>
                </c:pt>
                <c:pt idx="539">
                  <c:v>4.6516653431925299E-2</c:v>
                </c:pt>
                <c:pt idx="540">
                  <c:v>4.6516653431925299E-2</c:v>
                </c:pt>
                <c:pt idx="541">
                  <c:v>4.6516653431925299E-2</c:v>
                </c:pt>
                <c:pt idx="542">
                  <c:v>4.6516653431925299E-2</c:v>
                </c:pt>
                <c:pt idx="543">
                  <c:v>4.6516653431925299E-2</c:v>
                </c:pt>
                <c:pt idx="544">
                  <c:v>4.6516653431925299E-2</c:v>
                </c:pt>
                <c:pt idx="545">
                  <c:v>4.6516653431925299E-2</c:v>
                </c:pt>
                <c:pt idx="546">
                  <c:v>4.6516653431925299E-2</c:v>
                </c:pt>
                <c:pt idx="547">
                  <c:v>4.6516653431925299E-2</c:v>
                </c:pt>
                <c:pt idx="548">
                  <c:v>4.6516653431925299E-2</c:v>
                </c:pt>
                <c:pt idx="549">
                  <c:v>4.6516653431925299E-2</c:v>
                </c:pt>
                <c:pt idx="550">
                  <c:v>4.6516653431925299E-2</c:v>
                </c:pt>
                <c:pt idx="551">
                  <c:v>4.6516653431925299E-2</c:v>
                </c:pt>
                <c:pt idx="552">
                  <c:v>4.6516653431925299E-2</c:v>
                </c:pt>
                <c:pt idx="553">
                  <c:v>4.6516653431925299E-2</c:v>
                </c:pt>
                <c:pt idx="554">
                  <c:v>4.6516653431925299E-2</c:v>
                </c:pt>
                <c:pt idx="555">
                  <c:v>4.6516653431925299E-2</c:v>
                </c:pt>
                <c:pt idx="556">
                  <c:v>4.6516653431925299E-2</c:v>
                </c:pt>
                <c:pt idx="557">
                  <c:v>4.6516653431925299E-2</c:v>
                </c:pt>
                <c:pt idx="558">
                  <c:v>4.6516653431925299E-2</c:v>
                </c:pt>
                <c:pt idx="559">
                  <c:v>4.6516653431925299E-2</c:v>
                </c:pt>
                <c:pt idx="560">
                  <c:v>4.6516653431925299E-2</c:v>
                </c:pt>
                <c:pt idx="561">
                  <c:v>4.6516653431925299E-2</c:v>
                </c:pt>
                <c:pt idx="562">
                  <c:v>4.6516653431925299E-2</c:v>
                </c:pt>
                <c:pt idx="563">
                  <c:v>4.6516653431925299E-2</c:v>
                </c:pt>
                <c:pt idx="564">
                  <c:v>4.6516653431925299E-2</c:v>
                </c:pt>
                <c:pt idx="565">
                  <c:v>4.6516653431925299E-2</c:v>
                </c:pt>
                <c:pt idx="566">
                  <c:v>4.6516653431925299E-2</c:v>
                </c:pt>
                <c:pt idx="567">
                  <c:v>4.6516653431925299E-2</c:v>
                </c:pt>
                <c:pt idx="568">
                  <c:v>4.6516653431925299E-2</c:v>
                </c:pt>
                <c:pt idx="569">
                  <c:v>4.6516653431925299E-2</c:v>
                </c:pt>
                <c:pt idx="570">
                  <c:v>4.6516653431925299E-2</c:v>
                </c:pt>
                <c:pt idx="571">
                  <c:v>4.6516653431925299E-2</c:v>
                </c:pt>
                <c:pt idx="572">
                  <c:v>4.6516653431925299E-2</c:v>
                </c:pt>
                <c:pt idx="573">
                  <c:v>4.6516653431925299E-2</c:v>
                </c:pt>
                <c:pt idx="574">
                  <c:v>4.6516653431925299E-2</c:v>
                </c:pt>
                <c:pt idx="575">
                  <c:v>4.6516653431925299E-2</c:v>
                </c:pt>
                <c:pt idx="576">
                  <c:v>4.6516653431925299E-2</c:v>
                </c:pt>
                <c:pt idx="577">
                  <c:v>4.6516653431925299E-2</c:v>
                </c:pt>
                <c:pt idx="578">
                  <c:v>4.6516653431925299E-2</c:v>
                </c:pt>
                <c:pt idx="579">
                  <c:v>4.6516653431925299E-2</c:v>
                </c:pt>
                <c:pt idx="580">
                  <c:v>4.6516653431925299E-2</c:v>
                </c:pt>
                <c:pt idx="581">
                  <c:v>4.6516653431925299E-2</c:v>
                </c:pt>
                <c:pt idx="582">
                  <c:v>4.6516653431925299E-2</c:v>
                </c:pt>
                <c:pt idx="583">
                  <c:v>4.6516653431925299E-2</c:v>
                </c:pt>
                <c:pt idx="584">
                  <c:v>4.6516653431925299E-2</c:v>
                </c:pt>
                <c:pt idx="585">
                  <c:v>4.6516653431925299E-2</c:v>
                </c:pt>
                <c:pt idx="586">
                  <c:v>4.6516653431925299E-2</c:v>
                </c:pt>
                <c:pt idx="587">
                  <c:v>4.6516653431925299E-2</c:v>
                </c:pt>
                <c:pt idx="588">
                  <c:v>4.6516653431925299E-2</c:v>
                </c:pt>
                <c:pt idx="589">
                  <c:v>4.6516653431925299E-2</c:v>
                </c:pt>
                <c:pt idx="590">
                  <c:v>4.6516653431925299E-2</c:v>
                </c:pt>
                <c:pt idx="591">
                  <c:v>4.6516653431925299E-2</c:v>
                </c:pt>
                <c:pt idx="592">
                  <c:v>4.6516653431925299E-2</c:v>
                </c:pt>
                <c:pt idx="593">
                  <c:v>4.6516653431925299E-2</c:v>
                </c:pt>
                <c:pt idx="594">
                  <c:v>4.6516653431925299E-2</c:v>
                </c:pt>
                <c:pt idx="595">
                  <c:v>4.6516653431925299E-2</c:v>
                </c:pt>
                <c:pt idx="596">
                  <c:v>4.6516653431925299E-2</c:v>
                </c:pt>
                <c:pt idx="597">
                  <c:v>4.6516653431925299E-2</c:v>
                </c:pt>
                <c:pt idx="598">
                  <c:v>4.6516653431925299E-2</c:v>
                </c:pt>
                <c:pt idx="599">
                  <c:v>4.6516653431925299E-2</c:v>
                </c:pt>
                <c:pt idx="600">
                  <c:v>4.6516653431925299E-2</c:v>
                </c:pt>
                <c:pt idx="601">
                  <c:v>4.6516653431925299E-2</c:v>
                </c:pt>
                <c:pt idx="602">
                  <c:v>4.6516653431925299E-2</c:v>
                </c:pt>
                <c:pt idx="603">
                  <c:v>4.6516653431925299E-2</c:v>
                </c:pt>
                <c:pt idx="604">
                  <c:v>4.6516653431925299E-2</c:v>
                </c:pt>
                <c:pt idx="605">
                  <c:v>4.6516653431925299E-2</c:v>
                </c:pt>
                <c:pt idx="606">
                  <c:v>4.6516653431925299E-2</c:v>
                </c:pt>
                <c:pt idx="607">
                  <c:v>4.6516653431925299E-2</c:v>
                </c:pt>
                <c:pt idx="608">
                  <c:v>4.6516653431925299E-2</c:v>
                </c:pt>
                <c:pt idx="609">
                  <c:v>4.6516653431925299E-2</c:v>
                </c:pt>
                <c:pt idx="610">
                  <c:v>4.6516653431925299E-2</c:v>
                </c:pt>
                <c:pt idx="611">
                  <c:v>4.6516653431925299E-2</c:v>
                </c:pt>
                <c:pt idx="612">
                  <c:v>4.6516653431925299E-2</c:v>
                </c:pt>
                <c:pt idx="613">
                  <c:v>4.6516653431925299E-2</c:v>
                </c:pt>
                <c:pt idx="614">
                  <c:v>4.6516653431925299E-2</c:v>
                </c:pt>
                <c:pt idx="615">
                  <c:v>4.6516653431925299E-2</c:v>
                </c:pt>
                <c:pt idx="616">
                  <c:v>4.6516653431925299E-2</c:v>
                </c:pt>
                <c:pt idx="617">
                  <c:v>4.6516653431925299E-2</c:v>
                </c:pt>
                <c:pt idx="618">
                  <c:v>4.6516653431925299E-2</c:v>
                </c:pt>
                <c:pt idx="619">
                  <c:v>4.6516653431925299E-2</c:v>
                </c:pt>
                <c:pt idx="620">
                  <c:v>4.6516653431925299E-2</c:v>
                </c:pt>
                <c:pt idx="621">
                  <c:v>4.6516653431925299E-2</c:v>
                </c:pt>
                <c:pt idx="622">
                  <c:v>4.6516653431925299E-2</c:v>
                </c:pt>
                <c:pt idx="623">
                  <c:v>4.6516653431925299E-2</c:v>
                </c:pt>
                <c:pt idx="624">
                  <c:v>4.6516653431925299E-2</c:v>
                </c:pt>
                <c:pt idx="625">
                  <c:v>4.6516653431925299E-2</c:v>
                </c:pt>
                <c:pt idx="626">
                  <c:v>4.6516653431925299E-2</c:v>
                </c:pt>
                <c:pt idx="627">
                  <c:v>4.6516653431925299E-2</c:v>
                </c:pt>
                <c:pt idx="628">
                  <c:v>4.6516653431925299E-2</c:v>
                </c:pt>
                <c:pt idx="629">
                  <c:v>4.6516653431925299E-2</c:v>
                </c:pt>
                <c:pt idx="630">
                  <c:v>4.6516653431925299E-2</c:v>
                </c:pt>
                <c:pt idx="631">
                  <c:v>4.6516653431925299E-2</c:v>
                </c:pt>
                <c:pt idx="632">
                  <c:v>4.6516653431925299E-2</c:v>
                </c:pt>
                <c:pt idx="633">
                  <c:v>4.6516653431925299E-2</c:v>
                </c:pt>
                <c:pt idx="634">
                  <c:v>4.6516653431925299E-2</c:v>
                </c:pt>
                <c:pt idx="635">
                  <c:v>4.6516653431925299E-2</c:v>
                </c:pt>
                <c:pt idx="636">
                  <c:v>4.6516653431925299E-2</c:v>
                </c:pt>
                <c:pt idx="637">
                  <c:v>4.6516653431925299E-2</c:v>
                </c:pt>
                <c:pt idx="638">
                  <c:v>4.6516653431925299E-2</c:v>
                </c:pt>
                <c:pt idx="639">
                  <c:v>4.6516653431925299E-2</c:v>
                </c:pt>
                <c:pt idx="640">
                  <c:v>4.6516653431925299E-2</c:v>
                </c:pt>
                <c:pt idx="641">
                  <c:v>4.6516653431925299E-2</c:v>
                </c:pt>
                <c:pt idx="642">
                  <c:v>4.6516653431925299E-2</c:v>
                </c:pt>
                <c:pt idx="643">
                  <c:v>4.6516653431925299E-2</c:v>
                </c:pt>
                <c:pt idx="644">
                  <c:v>4.6516653431925299E-2</c:v>
                </c:pt>
                <c:pt idx="645">
                  <c:v>4.6516653431925299E-2</c:v>
                </c:pt>
                <c:pt idx="646">
                  <c:v>4.6516653431925299E-2</c:v>
                </c:pt>
                <c:pt idx="647">
                  <c:v>4.6516653431925299E-2</c:v>
                </c:pt>
                <c:pt idx="648">
                  <c:v>4.6516653431925299E-2</c:v>
                </c:pt>
                <c:pt idx="649">
                  <c:v>4.6516653431925299E-2</c:v>
                </c:pt>
                <c:pt idx="650">
                  <c:v>4.6516653431925299E-2</c:v>
                </c:pt>
                <c:pt idx="651">
                  <c:v>4.6516653431925299E-2</c:v>
                </c:pt>
                <c:pt idx="652">
                  <c:v>4.6516653431925299E-2</c:v>
                </c:pt>
                <c:pt idx="653">
                  <c:v>4.6516653431925299E-2</c:v>
                </c:pt>
                <c:pt idx="654">
                  <c:v>4.6516653431925299E-2</c:v>
                </c:pt>
                <c:pt idx="655">
                  <c:v>4.6516653431925299E-2</c:v>
                </c:pt>
                <c:pt idx="656">
                  <c:v>4.6516653431925299E-2</c:v>
                </c:pt>
                <c:pt idx="657">
                  <c:v>4.6516653431925299E-2</c:v>
                </c:pt>
                <c:pt idx="658">
                  <c:v>4.6516653431925299E-2</c:v>
                </c:pt>
                <c:pt idx="659">
                  <c:v>4.6516653431925299E-2</c:v>
                </c:pt>
                <c:pt idx="660">
                  <c:v>4.6516653431925299E-2</c:v>
                </c:pt>
                <c:pt idx="661">
                  <c:v>4.6516653431925299E-2</c:v>
                </c:pt>
                <c:pt idx="662">
                  <c:v>4.6516653431925299E-2</c:v>
                </c:pt>
                <c:pt idx="663">
                  <c:v>4.6516653431925299E-2</c:v>
                </c:pt>
                <c:pt idx="664">
                  <c:v>4.6516653431925299E-2</c:v>
                </c:pt>
                <c:pt idx="665">
                  <c:v>4.6516653431925299E-2</c:v>
                </c:pt>
                <c:pt idx="666">
                  <c:v>4.6516653431925299E-2</c:v>
                </c:pt>
                <c:pt idx="667">
                  <c:v>4.6516653431925299E-2</c:v>
                </c:pt>
                <c:pt idx="668">
                  <c:v>4.6516653431925299E-2</c:v>
                </c:pt>
                <c:pt idx="669">
                  <c:v>4.6516653431925299E-2</c:v>
                </c:pt>
                <c:pt idx="670">
                  <c:v>4.6516653431925299E-2</c:v>
                </c:pt>
                <c:pt idx="671">
                  <c:v>4.6516653431925299E-2</c:v>
                </c:pt>
                <c:pt idx="672">
                  <c:v>4.6516653431925299E-2</c:v>
                </c:pt>
                <c:pt idx="673">
                  <c:v>4.6516653431925299E-2</c:v>
                </c:pt>
                <c:pt idx="674">
                  <c:v>4.6516653431925299E-2</c:v>
                </c:pt>
                <c:pt idx="675">
                  <c:v>4.6516653431925299E-2</c:v>
                </c:pt>
                <c:pt idx="676">
                  <c:v>4.6516653431925299E-2</c:v>
                </c:pt>
                <c:pt idx="677">
                  <c:v>4.6516653431925299E-2</c:v>
                </c:pt>
                <c:pt idx="678">
                  <c:v>4.6516653431925299E-2</c:v>
                </c:pt>
                <c:pt idx="679">
                  <c:v>4.6516653431925299E-2</c:v>
                </c:pt>
                <c:pt idx="680">
                  <c:v>4.6516653431925299E-2</c:v>
                </c:pt>
                <c:pt idx="681">
                  <c:v>4.6516653431925299E-2</c:v>
                </c:pt>
                <c:pt idx="682">
                  <c:v>4.6516653431925299E-2</c:v>
                </c:pt>
                <c:pt idx="683">
                  <c:v>4.6516653431925299E-2</c:v>
                </c:pt>
                <c:pt idx="684">
                  <c:v>4.6516653431925299E-2</c:v>
                </c:pt>
                <c:pt idx="685">
                  <c:v>4.6516653431925299E-2</c:v>
                </c:pt>
                <c:pt idx="686">
                  <c:v>4.6516653431925299E-2</c:v>
                </c:pt>
                <c:pt idx="687">
                  <c:v>4.6516653431925299E-2</c:v>
                </c:pt>
                <c:pt idx="688">
                  <c:v>4.6516653431925299E-2</c:v>
                </c:pt>
                <c:pt idx="689">
                  <c:v>4.6516653431925299E-2</c:v>
                </c:pt>
                <c:pt idx="690">
                  <c:v>4.6516653431925299E-2</c:v>
                </c:pt>
                <c:pt idx="691">
                  <c:v>4.6516653431925299E-2</c:v>
                </c:pt>
                <c:pt idx="692">
                  <c:v>4.6516653431925299E-2</c:v>
                </c:pt>
                <c:pt idx="693">
                  <c:v>4.6516653431925299E-2</c:v>
                </c:pt>
                <c:pt idx="694">
                  <c:v>4.6516653431925299E-2</c:v>
                </c:pt>
                <c:pt idx="695">
                  <c:v>4.6516653431925299E-2</c:v>
                </c:pt>
                <c:pt idx="696">
                  <c:v>4.6516653431925299E-2</c:v>
                </c:pt>
                <c:pt idx="697">
                  <c:v>4.6516653431925299E-2</c:v>
                </c:pt>
                <c:pt idx="698">
                  <c:v>4.6516653431925299E-2</c:v>
                </c:pt>
                <c:pt idx="699">
                  <c:v>4.6516653431925299E-2</c:v>
                </c:pt>
                <c:pt idx="700">
                  <c:v>4.6516653431925299E-2</c:v>
                </c:pt>
                <c:pt idx="701">
                  <c:v>4.6516653431925299E-2</c:v>
                </c:pt>
                <c:pt idx="702">
                  <c:v>4.6516653431925299E-2</c:v>
                </c:pt>
                <c:pt idx="703">
                  <c:v>4.6516653431925299E-2</c:v>
                </c:pt>
                <c:pt idx="704">
                  <c:v>4.6516653431925299E-2</c:v>
                </c:pt>
                <c:pt idx="705">
                  <c:v>4.6516653431925299E-2</c:v>
                </c:pt>
                <c:pt idx="706">
                  <c:v>4.6516653431925299E-2</c:v>
                </c:pt>
                <c:pt idx="707">
                  <c:v>4.6516653431925299E-2</c:v>
                </c:pt>
                <c:pt idx="708">
                  <c:v>4.6516653431925299E-2</c:v>
                </c:pt>
                <c:pt idx="709">
                  <c:v>4.6516653431925299E-2</c:v>
                </c:pt>
                <c:pt idx="710">
                  <c:v>4.6516653431925299E-2</c:v>
                </c:pt>
                <c:pt idx="711">
                  <c:v>4.6516653431925299E-2</c:v>
                </c:pt>
                <c:pt idx="712">
                  <c:v>4.6516653431925299E-2</c:v>
                </c:pt>
                <c:pt idx="713">
                  <c:v>4.6516653431925299E-2</c:v>
                </c:pt>
                <c:pt idx="714">
                  <c:v>4.6516653431925299E-2</c:v>
                </c:pt>
                <c:pt idx="715">
                  <c:v>4.6516653431925299E-2</c:v>
                </c:pt>
                <c:pt idx="716">
                  <c:v>4.6516653431925299E-2</c:v>
                </c:pt>
                <c:pt idx="717">
                  <c:v>4.6516653431925299E-2</c:v>
                </c:pt>
                <c:pt idx="718">
                  <c:v>4.6516653431925299E-2</c:v>
                </c:pt>
                <c:pt idx="719">
                  <c:v>4.6516653431925299E-2</c:v>
                </c:pt>
                <c:pt idx="720">
                  <c:v>4.6516653431925299E-2</c:v>
                </c:pt>
                <c:pt idx="721">
                  <c:v>4.6516653431925299E-2</c:v>
                </c:pt>
                <c:pt idx="722">
                  <c:v>4.6516653431925299E-2</c:v>
                </c:pt>
                <c:pt idx="723">
                  <c:v>4.6516653431925299E-2</c:v>
                </c:pt>
                <c:pt idx="724">
                  <c:v>4.6516653431925299E-2</c:v>
                </c:pt>
                <c:pt idx="725">
                  <c:v>4.6516653431925299E-2</c:v>
                </c:pt>
                <c:pt idx="726">
                  <c:v>4.6516653431925299E-2</c:v>
                </c:pt>
                <c:pt idx="727">
                  <c:v>4.6516653431925299E-2</c:v>
                </c:pt>
                <c:pt idx="728">
                  <c:v>4.6516653431925299E-2</c:v>
                </c:pt>
                <c:pt idx="729">
                  <c:v>4.6516653431925299E-2</c:v>
                </c:pt>
                <c:pt idx="730">
                  <c:v>4.6516653431925299E-2</c:v>
                </c:pt>
                <c:pt idx="731">
                  <c:v>4.6516653431925299E-2</c:v>
                </c:pt>
                <c:pt idx="732">
                  <c:v>4.6516653431925299E-2</c:v>
                </c:pt>
                <c:pt idx="733">
                  <c:v>4.6516653431925299E-2</c:v>
                </c:pt>
                <c:pt idx="734">
                  <c:v>4.6516653431925299E-2</c:v>
                </c:pt>
                <c:pt idx="735">
                  <c:v>4.6516653431925299E-2</c:v>
                </c:pt>
                <c:pt idx="736">
                  <c:v>4.6516653431925299E-2</c:v>
                </c:pt>
                <c:pt idx="737">
                  <c:v>4.6516653431925299E-2</c:v>
                </c:pt>
                <c:pt idx="738">
                  <c:v>4.6516653431925299E-2</c:v>
                </c:pt>
                <c:pt idx="739">
                  <c:v>4.6516653431925299E-2</c:v>
                </c:pt>
                <c:pt idx="740">
                  <c:v>4.6516653431925299E-2</c:v>
                </c:pt>
                <c:pt idx="741">
                  <c:v>4.6516653431925299E-2</c:v>
                </c:pt>
                <c:pt idx="742">
                  <c:v>4.6516653431925299E-2</c:v>
                </c:pt>
                <c:pt idx="743">
                  <c:v>4.6516653431925299E-2</c:v>
                </c:pt>
                <c:pt idx="744">
                  <c:v>4.6516653431925299E-2</c:v>
                </c:pt>
                <c:pt idx="745">
                  <c:v>4.6516653431925299E-2</c:v>
                </c:pt>
                <c:pt idx="746">
                  <c:v>4.6516653431925299E-2</c:v>
                </c:pt>
                <c:pt idx="747">
                  <c:v>4.6516653431925299E-2</c:v>
                </c:pt>
                <c:pt idx="748">
                  <c:v>4.6516653431925299E-2</c:v>
                </c:pt>
                <c:pt idx="749">
                  <c:v>4.6516653431925299E-2</c:v>
                </c:pt>
                <c:pt idx="750">
                  <c:v>4.6516653431925299E-2</c:v>
                </c:pt>
                <c:pt idx="751">
                  <c:v>4.6516653431925299E-2</c:v>
                </c:pt>
                <c:pt idx="752">
                  <c:v>4.6516653431925299E-2</c:v>
                </c:pt>
                <c:pt idx="753">
                  <c:v>4.6516653431925299E-2</c:v>
                </c:pt>
                <c:pt idx="754">
                  <c:v>4.6516653431925299E-2</c:v>
                </c:pt>
                <c:pt idx="755">
                  <c:v>4.6516653431925299E-2</c:v>
                </c:pt>
                <c:pt idx="756">
                  <c:v>4.6516653431925299E-2</c:v>
                </c:pt>
                <c:pt idx="757">
                  <c:v>4.6516653431925299E-2</c:v>
                </c:pt>
                <c:pt idx="758">
                  <c:v>4.6516653431925299E-2</c:v>
                </c:pt>
                <c:pt idx="759">
                  <c:v>4.6516653431925299E-2</c:v>
                </c:pt>
                <c:pt idx="760">
                  <c:v>4.6516653431925299E-2</c:v>
                </c:pt>
                <c:pt idx="761">
                  <c:v>4.6516653431925299E-2</c:v>
                </c:pt>
                <c:pt idx="762">
                  <c:v>4.6516653431925299E-2</c:v>
                </c:pt>
                <c:pt idx="763">
                  <c:v>4.6516653431925299E-2</c:v>
                </c:pt>
                <c:pt idx="764">
                  <c:v>4.6516653431925299E-2</c:v>
                </c:pt>
                <c:pt idx="765">
                  <c:v>4.6516653431925299E-2</c:v>
                </c:pt>
                <c:pt idx="766">
                  <c:v>4.6516653431925299E-2</c:v>
                </c:pt>
                <c:pt idx="767">
                  <c:v>4.6516653431925299E-2</c:v>
                </c:pt>
                <c:pt idx="768">
                  <c:v>4.6516653431925299E-2</c:v>
                </c:pt>
                <c:pt idx="769">
                  <c:v>4.6516653431925299E-2</c:v>
                </c:pt>
                <c:pt idx="770">
                  <c:v>4.6516653431925299E-2</c:v>
                </c:pt>
                <c:pt idx="771">
                  <c:v>4.6516653431925299E-2</c:v>
                </c:pt>
                <c:pt idx="772">
                  <c:v>4.6516653431925299E-2</c:v>
                </c:pt>
                <c:pt idx="773">
                  <c:v>4.6516653431925299E-2</c:v>
                </c:pt>
                <c:pt idx="774">
                  <c:v>4.6516653431925299E-2</c:v>
                </c:pt>
                <c:pt idx="775">
                  <c:v>4.6516653431925299E-2</c:v>
                </c:pt>
                <c:pt idx="776">
                  <c:v>4.6516653431925299E-2</c:v>
                </c:pt>
                <c:pt idx="777">
                  <c:v>4.6516653431925299E-2</c:v>
                </c:pt>
                <c:pt idx="778">
                  <c:v>4.6516653431925299E-2</c:v>
                </c:pt>
                <c:pt idx="779">
                  <c:v>4.6516653431925299E-2</c:v>
                </c:pt>
                <c:pt idx="780">
                  <c:v>4.6516653431925299E-2</c:v>
                </c:pt>
                <c:pt idx="781">
                  <c:v>4.6516653431925299E-2</c:v>
                </c:pt>
                <c:pt idx="782">
                  <c:v>4.6516653431925299E-2</c:v>
                </c:pt>
                <c:pt idx="783">
                  <c:v>4.6516653431925299E-2</c:v>
                </c:pt>
                <c:pt idx="784">
                  <c:v>4.6516653431925299E-2</c:v>
                </c:pt>
                <c:pt idx="785">
                  <c:v>4.6516653431925299E-2</c:v>
                </c:pt>
                <c:pt idx="786">
                  <c:v>4.6516653431925299E-2</c:v>
                </c:pt>
                <c:pt idx="787">
                  <c:v>4.6516653431925299E-2</c:v>
                </c:pt>
                <c:pt idx="788">
                  <c:v>4.6516653431925299E-2</c:v>
                </c:pt>
                <c:pt idx="789">
                  <c:v>4.6516653431925299E-2</c:v>
                </c:pt>
                <c:pt idx="790">
                  <c:v>4.6516653431925299E-2</c:v>
                </c:pt>
                <c:pt idx="791">
                  <c:v>4.6516653431925299E-2</c:v>
                </c:pt>
                <c:pt idx="792">
                  <c:v>4.6516653431925299E-2</c:v>
                </c:pt>
                <c:pt idx="793">
                  <c:v>4.6516653431925299E-2</c:v>
                </c:pt>
                <c:pt idx="794">
                  <c:v>4.6516653431925299E-2</c:v>
                </c:pt>
                <c:pt idx="795">
                  <c:v>4.6516653431925299E-2</c:v>
                </c:pt>
                <c:pt idx="796">
                  <c:v>4.6516653431925299E-2</c:v>
                </c:pt>
                <c:pt idx="797">
                  <c:v>4.6516653431925299E-2</c:v>
                </c:pt>
                <c:pt idx="798">
                  <c:v>4.6516653431925299E-2</c:v>
                </c:pt>
                <c:pt idx="799">
                  <c:v>4.6516653431925299E-2</c:v>
                </c:pt>
                <c:pt idx="800">
                  <c:v>4.6516653431925299E-2</c:v>
                </c:pt>
                <c:pt idx="801">
                  <c:v>4.6516653431925299E-2</c:v>
                </c:pt>
                <c:pt idx="802">
                  <c:v>4.6516653431925299E-2</c:v>
                </c:pt>
                <c:pt idx="803">
                  <c:v>4.6516653431925299E-2</c:v>
                </c:pt>
                <c:pt idx="804">
                  <c:v>4.6516653431925299E-2</c:v>
                </c:pt>
                <c:pt idx="805">
                  <c:v>4.6516653431925299E-2</c:v>
                </c:pt>
                <c:pt idx="806">
                  <c:v>4.6516653431925299E-2</c:v>
                </c:pt>
                <c:pt idx="807">
                  <c:v>4.6516653431925299E-2</c:v>
                </c:pt>
                <c:pt idx="808">
                  <c:v>4.6516653431925299E-2</c:v>
                </c:pt>
                <c:pt idx="809">
                  <c:v>4.6516653431925299E-2</c:v>
                </c:pt>
                <c:pt idx="810">
                  <c:v>4.6516653431925299E-2</c:v>
                </c:pt>
                <c:pt idx="811">
                  <c:v>4.6516653431925299E-2</c:v>
                </c:pt>
                <c:pt idx="812">
                  <c:v>4.6516653431925299E-2</c:v>
                </c:pt>
                <c:pt idx="813">
                  <c:v>4.6516653431925299E-2</c:v>
                </c:pt>
                <c:pt idx="814">
                  <c:v>4.6516653431925299E-2</c:v>
                </c:pt>
                <c:pt idx="815">
                  <c:v>4.6516653431925299E-2</c:v>
                </c:pt>
                <c:pt idx="816">
                  <c:v>4.6516653431925299E-2</c:v>
                </c:pt>
                <c:pt idx="817">
                  <c:v>4.6516653431925299E-2</c:v>
                </c:pt>
                <c:pt idx="818">
                  <c:v>4.6516653431925299E-2</c:v>
                </c:pt>
                <c:pt idx="819">
                  <c:v>4.6516653431925299E-2</c:v>
                </c:pt>
                <c:pt idx="820">
                  <c:v>4.6516653431925299E-2</c:v>
                </c:pt>
                <c:pt idx="821">
                  <c:v>4.6516653431925299E-2</c:v>
                </c:pt>
                <c:pt idx="822">
                  <c:v>4.6516653431925299E-2</c:v>
                </c:pt>
                <c:pt idx="823">
                  <c:v>4.6516653431925299E-2</c:v>
                </c:pt>
                <c:pt idx="824">
                  <c:v>4.6516653431925299E-2</c:v>
                </c:pt>
                <c:pt idx="825">
                  <c:v>4.6516653431925299E-2</c:v>
                </c:pt>
                <c:pt idx="826">
                  <c:v>4.6516653431925299E-2</c:v>
                </c:pt>
                <c:pt idx="827">
                  <c:v>4.6516653431925299E-2</c:v>
                </c:pt>
                <c:pt idx="828">
                  <c:v>4.6516653431925299E-2</c:v>
                </c:pt>
                <c:pt idx="829">
                  <c:v>4.6516653431925299E-2</c:v>
                </c:pt>
                <c:pt idx="830">
                  <c:v>4.6516653431925299E-2</c:v>
                </c:pt>
                <c:pt idx="831">
                  <c:v>4.6516653431925299E-2</c:v>
                </c:pt>
                <c:pt idx="832">
                  <c:v>4.6516653431925299E-2</c:v>
                </c:pt>
                <c:pt idx="833">
                  <c:v>4.6516653431925299E-2</c:v>
                </c:pt>
                <c:pt idx="834">
                  <c:v>4.6516653431925299E-2</c:v>
                </c:pt>
                <c:pt idx="835">
                  <c:v>4.6516653431925299E-2</c:v>
                </c:pt>
                <c:pt idx="836">
                  <c:v>4.6516653431925299E-2</c:v>
                </c:pt>
                <c:pt idx="837">
                  <c:v>4.6516653431925299E-2</c:v>
                </c:pt>
                <c:pt idx="838">
                  <c:v>4.6516653431925299E-2</c:v>
                </c:pt>
                <c:pt idx="839">
                  <c:v>4.6516653431925299E-2</c:v>
                </c:pt>
                <c:pt idx="840">
                  <c:v>4.6516653431925299E-2</c:v>
                </c:pt>
                <c:pt idx="841">
                  <c:v>4.6516653431925299E-2</c:v>
                </c:pt>
                <c:pt idx="842">
                  <c:v>4.6516653431925299E-2</c:v>
                </c:pt>
                <c:pt idx="843">
                  <c:v>4.6516653431925299E-2</c:v>
                </c:pt>
                <c:pt idx="844">
                  <c:v>4.6516653431925299E-2</c:v>
                </c:pt>
                <c:pt idx="845">
                  <c:v>4.6516653431925299E-2</c:v>
                </c:pt>
                <c:pt idx="846">
                  <c:v>4.6516653431925299E-2</c:v>
                </c:pt>
                <c:pt idx="847">
                  <c:v>4.6516653431925299E-2</c:v>
                </c:pt>
                <c:pt idx="848">
                  <c:v>4.6516653431925299E-2</c:v>
                </c:pt>
                <c:pt idx="849">
                  <c:v>4.6516653431925299E-2</c:v>
                </c:pt>
                <c:pt idx="850">
                  <c:v>4.6516653431925299E-2</c:v>
                </c:pt>
                <c:pt idx="851">
                  <c:v>4.6516653431925299E-2</c:v>
                </c:pt>
                <c:pt idx="852">
                  <c:v>4.6516653431925299E-2</c:v>
                </c:pt>
                <c:pt idx="853">
                  <c:v>4.6516653431925299E-2</c:v>
                </c:pt>
                <c:pt idx="854">
                  <c:v>4.6516653431925299E-2</c:v>
                </c:pt>
                <c:pt idx="855">
                  <c:v>4.6516653431925299E-2</c:v>
                </c:pt>
                <c:pt idx="856">
                  <c:v>4.6516653431925299E-2</c:v>
                </c:pt>
                <c:pt idx="857">
                  <c:v>4.6516653431925299E-2</c:v>
                </c:pt>
                <c:pt idx="858">
                  <c:v>4.6516653431925299E-2</c:v>
                </c:pt>
                <c:pt idx="859">
                  <c:v>4.6516653431925299E-2</c:v>
                </c:pt>
                <c:pt idx="860">
                  <c:v>4.6516653431925299E-2</c:v>
                </c:pt>
                <c:pt idx="861">
                  <c:v>4.6516653431925299E-2</c:v>
                </c:pt>
                <c:pt idx="862">
                  <c:v>4.6516653431925299E-2</c:v>
                </c:pt>
                <c:pt idx="863">
                  <c:v>4.6516653431925299E-2</c:v>
                </c:pt>
                <c:pt idx="864">
                  <c:v>4.6516653431925299E-2</c:v>
                </c:pt>
                <c:pt idx="865">
                  <c:v>4.6516653431925299E-2</c:v>
                </c:pt>
                <c:pt idx="866">
                  <c:v>4.6516653431925299E-2</c:v>
                </c:pt>
                <c:pt idx="867">
                  <c:v>4.6516653431925299E-2</c:v>
                </c:pt>
                <c:pt idx="868">
                  <c:v>4.6516653431925299E-2</c:v>
                </c:pt>
                <c:pt idx="869">
                  <c:v>4.6516653431925299E-2</c:v>
                </c:pt>
                <c:pt idx="870">
                  <c:v>4.6516653431925299E-2</c:v>
                </c:pt>
                <c:pt idx="871">
                  <c:v>4.6516653431925299E-2</c:v>
                </c:pt>
                <c:pt idx="872">
                  <c:v>4.6516653431925299E-2</c:v>
                </c:pt>
                <c:pt idx="873">
                  <c:v>4.6516653431925299E-2</c:v>
                </c:pt>
                <c:pt idx="874">
                  <c:v>4.6516653431925299E-2</c:v>
                </c:pt>
                <c:pt idx="875">
                  <c:v>4.6516653431925299E-2</c:v>
                </c:pt>
                <c:pt idx="876">
                  <c:v>4.6516653431925299E-2</c:v>
                </c:pt>
                <c:pt idx="877">
                  <c:v>4.6516653431925299E-2</c:v>
                </c:pt>
                <c:pt idx="878">
                  <c:v>4.6516653431925299E-2</c:v>
                </c:pt>
                <c:pt idx="879">
                  <c:v>4.6516653431925299E-2</c:v>
                </c:pt>
                <c:pt idx="880">
                  <c:v>4.6516653431925299E-2</c:v>
                </c:pt>
                <c:pt idx="881">
                  <c:v>4.6516653431925299E-2</c:v>
                </c:pt>
                <c:pt idx="882">
                  <c:v>4.6516653431925299E-2</c:v>
                </c:pt>
                <c:pt idx="883">
                  <c:v>4.6516653431925299E-2</c:v>
                </c:pt>
                <c:pt idx="884">
                  <c:v>4.6516653431925299E-2</c:v>
                </c:pt>
                <c:pt idx="885">
                  <c:v>4.6516653431925299E-2</c:v>
                </c:pt>
                <c:pt idx="886">
                  <c:v>4.6516653431925299E-2</c:v>
                </c:pt>
                <c:pt idx="887">
                  <c:v>4.6516653431925299E-2</c:v>
                </c:pt>
                <c:pt idx="888">
                  <c:v>4.6516653431925299E-2</c:v>
                </c:pt>
                <c:pt idx="889">
                  <c:v>4.6516653431925299E-2</c:v>
                </c:pt>
                <c:pt idx="890">
                  <c:v>4.6516653431925299E-2</c:v>
                </c:pt>
                <c:pt idx="891">
                  <c:v>4.6516653431925299E-2</c:v>
                </c:pt>
                <c:pt idx="892">
                  <c:v>4.6516653431925299E-2</c:v>
                </c:pt>
                <c:pt idx="893">
                  <c:v>4.6516653431925299E-2</c:v>
                </c:pt>
                <c:pt idx="894">
                  <c:v>4.6516653431925299E-2</c:v>
                </c:pt>
                <c:pt idx="895">
                  <c:v>4.6516653431925299E-2</c:v>
                </c:pt>
                <c:pt idx="896">
                  <c:v>4.6516653431925299E-2</c:v>
                </c:pt>
                <c:pt idx="897">
                  <c:v>4.6516653431925299E-2</c:v>
                </c:pt>
                <c:pt idx="898">
                  <c:v>4.6516653431925299E-2</c:v>
                </c:pt>
                <c:pt idx="899">
                  <c:v>4.6516653431925299E-2</c:v>
                </c:pt>
                <c:pt idx="900">
                  <c:v>4.6516653431925299E-2</c:v>
                </c:pt>
                <c:pt idx="901">
                  <c:v>4.6516653431925299E-2</c:v>
                </c:pt>
                <c:pt idx="902">
                  <c:v>4.6516653431925299E-2</c:v>
                </c:pt>
                <c:pt idx="903">
                  <c:v>4.6516653431925299E-2</c:v>
                </c:pt>
                <c:pt idx="904">
                  <c:v>4.6516653431925299E-2</c:v>
                </c:pt>
                <c:pt idx="905">
                  <c:v>4.6516653431925299E-2</c:v>
                </c:pt>
                <c:pt idx="906">
                  <c:v>4.6516653431925299E-2</c:v>
                </c:pt>
                <c:pt idx="907">
                  <c:v>4.6516653431925299E-2</c:v>
                </c:pt>
                <c:pt idx="908">
                  <c:v>4.6516653431925299E-2</c:v>
                </c:pt>
                <c:pt idx="909">
                  <c:v>4.6516653431925299E-2</c:v>
                </c:pt>
                <c:pt idx="910">
                  <c:v>4.6516653431925299E-2</c:v>
                </c:pt>
                <c:pt idx="911">
                  <c:v>4.6516653431925299E-2</c:v>
                </c:pt>
                <c:pt idx="912">
                  <c:v>4.6516653431925299E-2</c:v>
                </c:pt>
                <c:pt idx="913">
                  <c:v>4.6516653431925299E-2</c:v>
                </c:pt>
                <c:pt idx="914">
                  <c:v>4.6516653431925299E-2</c:v>
                </c:pt>
                <c:pt idx="915">
                  <c:v>4.6516653431925299E-2</c:v>
                </c:pt>
                <c:pt idx="916">
                  <c:v>4.6516653431925299E-2</c:v>
                </c:pt>
                <c:pt idx="917">
                  <c:v>4.6516653431925299E-2</c:v>
                </c:pt>
                <c:pt idx="918">
                  <c:v>4.6516653431925299E-2</c:v>
                </c:pt>
                <c:pt idx="919">
                  <c:v>4.6516653431925299E-2</c:v>
                </c:pt>
                <c:pt idx="920">
                  <c:v>4.6516653431925299E-2</c:v>
                </c:pt>
                <c:pt idx="921">
                  <c:v>4.6516653431925299E-2</c:v>
                </c:pt>
                <c:pt idx="922">
                  <c:v>4.6516653431925299E-2</c:v>
                </c:pt>
                <c:pt idx="923">
                  <c:v>4.6516653431925299E-2</c:v>
                </c:pt>
                <c:pt idx="924">
                  <c:v>4.6516653431925299E-2</c:v>
                </c:pt>
                <c:pt idx="925">
                  <c:v>4.6516653431925299E-2</c:v>
                </c:pt>
                <c:pt idx="926">
                  <c:v>4.6516653431925299E-2</c:v>
                </c:pt>
                <c:pt idx="927">
                  <c:v>4.6516653431925299E-2</c:v>
                </c:pt>
                <c:pt idx="928">
                  <c:v>4.6516653431925299E-2</c:v>
                </c:pt>
                <c:pt idx="929">
                  <c:v>4.6516653431925299E-2</c:v>
                </c:pt>
                <c:pt idx="930">
                  <c:v>4.6516653431925299E-2</c:v>
                </c:pt>
                <c:pt idx="931">
                  <c:v>4.6516653431925299E-2</c:v>
                </c:pt>
                <c:pt idx="932">
                  <c:v>4.6516653431925299E-2</c:v>
                </c:pt>
                <c:pt idx="933">
                  <c:v>4.6516653431925299E-2</c:v>
                </c:pt>
                <c:pt idx="934">
                  <c:v>4.6516653431925299E-2</c:v>
                </c:pt>
                <c:pt idx="935">
                  <c:v>4.6516653431925299E-2</c:v>
                </c:pt>
                <c:pt idx="936">
                  <c:v>4.6516653431925299E-2</c:v>
                </c:pt>
                <c:pt idx="937">
                  <c:v>4.6516653431925299E-2</c:v>
                </c:pt>
                <c:pt idx="938">
                  <c:v>4.6516653431925299E-2</c:v>
                </c:pt>
                <c:pt idx="939">
                  <c:v>4.6516653431925299E-2</c:v>
                </c:pt>
                <c:pt idx="940">
                  <c:v>4.6516653431925299E-2</c:v>
                </c:pt>
                <c:pt idx="941">
                  <c:v>4.6516653431925299E-2</c:v>
                </c:pt>
                <c:pt idx="942">
                  <c:v>4.6516653431925299E-2</c:v>
                </c:pt>
                <c:pt idx="943">
                  <c:v>4.6516653431925299E-2</c:v>
                </c:pt>
                <c:pt idx="944">
                  <c:v>4.6516653431925299E-2</c:v>
                </c:pt>
                <c:pt idx="945">
                  <c:v>4.6516653431925299E-2</c:v>
                </c:pt>
                <c:pt idx="946">
                  <c:v>4.6516653431925299E-2</c:v>
                </c:pt>
                <c:pt idx="947">
                  <c:v>4.6516653431925299E-2</c:v>
                </c:pt>
                <c:pt idx="948">
                  <c:v>4.6516653431925299E-2</c:v>
                </c:pt>
                <c:pt idx="949">
                  <c:v>4.6516653431925299E-2</c:v>
                </c:pt>
                <c:pt idx="950">
                  <c:v>4.6516653431925299E-2</c:v>
                </c:pt>
                <c:pt idx="951">
                  <c:v>4.6516653431925299E-2</c:v>
                </c:pt>
                <c:pt idx="952">
                  <c:v>4.6516653431925299E-2</c:v>
                </c:pt>
                <c:pt idx="953">
                  <c:v>4.6516653431925299E-2</c:v>
                </c:pt>
                <c:pt idx="954">
                  <c:v>4.6516653431925299E-2</c:v>
                </c:pt>
                <c:pt idx="955">
                  <c:v>4.6516653431925299E-2</c:v>
                </c:pt>
                <c:pt idx="956">
                  <c:v>4.6516653431925299E-2</c:v>
                </c:pt>
                <c:pt idx="957">
                  <c:v>4.6516653431925299E-2</c:v>
                </c:pt>
                <c:pt idx="958">
                  <c:v>4.6516653431925299E-2</c:v>
                </c:pt>
                <c:pt idx="959">
                  <c:v>4.6516653431925299E-2</c:v>
                </c:pt>
                <c:pt idx="960">
                  <c:v>4.6516653431925299E-2</c:v>
                </c:pt>
                <c:pt idx="961">
                  <c:v>4.6516653431925299E-2</c:v>
                </c:pt>
                <c:pt idx="962">
                  <c:v>4.6516653431925299E-2</c:v>
                </c:pt>
                <c:pt idx="963">
                  <c:v>4.6516653431925299E-2</c:v>
                </c:pt>
                <c:pt idx="964">
                  <c:v>4.6516653431925299E-2</c:v>
                </c:pt>
                <c:pt idx="965">
                  <c:v>4.6516653431925299E-2</c:v>
                </c:pt>
                <c:pt idx="966">
                  <c:v>4.6516653431925299E-2</c:v>
                </c:pt>
                <c:pt idx="967">
                  <c:v>4.6516653431925299E-2</c:v>
                </c:pt>
                <c:pt idx="968">
                  <c:v>4.6516653431925299E-2</c:v>
                </c:pt>
                <c:pt idx="969">
                  <c:v>4.6516653431925299E-2</c:v>
                </c:pt>
                <c:pt idx="970">
                  <c:v>4.6516653431925299E-2</c:v>
                </c:pt>
                <c:pt idx="971">
                  <c:v>4.6516653431925299E-2</c:v>
                </c:pt>
                <c:pt idx="972">
                  <c:v>4.6516653431925299E-2</c:v>
                </c:pt>
                <c:pt idx="973">
                  <c:v>4.6516653431925299E-2</c:v>
                </c:pt>
                <c:pt idx="974">
                  <c:v>4.6516653431925299E-2</c:v>
                </c:pt>
                <c:pt idx="975">
                  <c:v>4.6516653431925299E-2</c:v>
                </c:pt>
                <c:pt idx="976">
                  <c:v>4.6516653431925299E-2</c:v>
                </c:pt>
                <c:pt idx="977">
                  <c:v>4.6516653431925299E-2</c:v>
                </c:pt>
                <c:pt idx="978">
                  <c:v>4.6516653431925299E-2</c:v>
                </c:pt>
                <c:pt idx="979">
                  <c:v>4.6516653431925299E-2</c:v>
                </c:pt>
                <c:pt idx="980">
                  <c:v>4.6516653431925299E-2</c:v>
                </c:pt>
                <c:pt idx="981">
                  <c:v>4.6516653431925299E-2</c:v>
                </c:pt>
                <c:pt idx="982">
                  <c:v>4.6516653431925299E-2</c:v>
                </c:pt>
                <c:pt idx="983">
                  <c:v>4.6516653431925299E-2</c:v>
                </c:pt>
                <c:pt idx="984">
                  <c:v>4.6516653431925299E-2</c:v>
                </c:pt>
                <c:pt idx="985">
                  <c:v>4.6516653431925299E-2</c:v>
                </c:pt>
                <c:pt idx="986">
                  <c:v>4.6516653431925299E-2</c:v>
                </c:pt>
                <c:pt idx="987">
                  <c:v>4.6516653431925299E-2</c:v>
                </c:pt>
                <c:pt idx="988">
                  <c:v>4.6516653431925299E-2</c:v>
                </c:pt>
                <c:pt idx="989">
                  <c:v>4.6516653431925299E-2</c:v>
                </c:pt>
                <c:pt idx="990">
                  <c:v>4.6516653431925299E-2</c:v>
                </c:pt>
                <c:pt idx="991">
                  <c:v>4.6516653431925299E-2</c:v>
                </c:pt>
                <c:pt idx="992">
                  <c:v>4.6516653431925299E-2</c:v>
                </c:pt>
                <c:pt idx="993">
                  <c:v>4.6516653431925299E-2</c:v>
                </c:pt>
                <c:pt idx="994">
                  <c:v>4.6516653431925299E-2</c:v>
                </c:pt>
                <c:pt idx="995">
                  <c:v>4.6516653431925299E-2</c:v>
                </c:pt>
                <c:pt idx="996">
                  <c:v>4.6516653431925299E-2</c:v>
                </c:pt>
                <c:pt idx="997">
                  <c:v>4.6516653431925299E-2</c:v>
                </c:pt>
                <c:pt idx="998">
                  <c:v>4.6516653431925299E-2</c:v>
                </c:pt>
                <c:pt idx="999">
                  <c:v>4.6516653431925299E-2</c:v>
                </c:pt>
                <c:pt idx="1000">
                  <c:v>4.6516653431925299E-2</c:v>
                </c:pt>
                <c:pt idx="1001">
                  <c:v>4.6516653431925299E-2</c:v>
                </c:pt>
                <c:pt idx="1002">
                  <c:v>4.6516653431925299E-2</c:v>
                </c:pt>
                <c:pt idx="1003">
                  <c:v>4.6516653431925299E-2</c:v>
                </c:pt>
                <c:pt idx="1004">
                  <c:v>4.6516653431925299E-2</c:v>
                </c:pt>
                <c:pt idx="1005">
                  <c:v>4.6516653431925299E-2</c:v>
                </c:pt>
                <c:pt idx="1006">
                  <c:v>4.6516653431925299E-2</c:v>
                </c:pt>
                <c:pt idx="1007">
                  <c:v>4.6516653431925299E-2</c:v>
                </c:pt>
                <c:pt idx="1008">
                  <c:v>4.6516653431925299E-2</c:v>
                </c:pt>
                <c:pt idx="1009">
                  <c:v>4.6516653431925299E-2</c:v>
                </c:pt>
                <c:pt idx="1010">
                  <c:v>4.6516653431925299E-2</c:v>
                </c:pt>
                <c:pt idx="1011">
                  <c:v>4.6516653431925299E-2</c:v>
                </c:pt>
                <c:pt idx="1012">
                  <c:v>4.6516653431925299E-2</c:v>
                </c:pt>
                <c:pt idx="1013">
                  <c:v>4.6516653431925299E-2</c:v>
                </c:pt>
                <c:pt idx="1014">
                  <c:v>4.6516653431925299E-2</c:v>
                </c:pt>
                <c:pt idx="1015">
                  <c:v>4.6516653431925299E-2</c:v>
                </c:pt>
                <c:pt idx="1016">
                  <c:v>4.6516653431925299E-2</c:v>
                </c:pt>
                <c:pt idx="1017">
                  <c:v>4.6516653431925299E-2</c:v>
                </c:pt>
                <c:pt idx="1018">
                  <c:v>4.6516653431925299E-2</c:v>
                </c:pt>
                <c:pt idx="1019">
                  <c:v>4.6516653431925299E-2</c:v>
                </c:pt>
                <c:pt idx="1020">
                  <c:v>4.6516653431925299E-2</c:v>
                </c:pt>
                <c:pt idx="1021">
                  <c:v>4.6516653431925299E-2</c:v>
                </c:pt>
                <c:pt idx="1022">
                  <c:v>4.6516653431925299E-2</c:v>
                </c:pt>
                <c:pt idx="1023">
                  <c:v>4.6516653431925299E-2</c:v>
                </c:pt>
                <c:pt idx="1024">
                  <c:v>4.6516653431925299E-2</c:v>
                </c:pt>
                <c:pt idx="1025">
                  <c:v>4.6516653431925299E-2</c:v>
                </c:pt>
                <c:pt idx="1026">
                  <c:v>4.6516653431925299E-2</c:v>
                </c:pt>
                <c:pt idx="1027">
                  <c:v>4.6516653431925299E-2</c:v>
                </c:pt>
                <c:pt idx="1028">
                  <c:v>4.6516653431925299E-2</c:v>
                </c:pt>
                <c:pt idx="1029">
                  <c:v>4.6516653431925299E-2</c:v>
                </c:pt>
                <c:pt idx="1030">
                  <c:v>4.6516653431925299E-2</c:v>
                </c:pt>
                <c:pt idx="1031">
                  <c:v>4.6516653431925299E-2</c:v>
                </c:pt>
                <c:pt idx="1032">
                  <c:v>4.6516653431925299E-2</c:v>
                </c:pt>
                <c:pt idx="1033">
                  <c:v>4.6516653431925299E-2</c:v>
                </c:pt>
                <c:pt idx="1034">
                  <c:v>4.6516653431925299E-2</c:v>
                </c:pt>
                <c:pt idx="1035">
                  <c:v>4.6516653431925299E-2</c:v>
                </c:pt>
                <c:pt idx="1036">
                  <c:v>4.6516653431925299E-2</c:v>
                </c:pt>
                <c:pt idx="1037">
                  <c:v>4.6516653431925299E-2</c:v>
                </c:pt>
                <c:pt idx="1038">
                  <c:v>4.6516653431925299E-2</c:v>
                </c:pt>
                <c:pt idx="1039">
                  <c:v>4.6516653431925299E-2</c:v>
                </c:pt>
                <c:pt idx="1040">
                  <c:v>4.6516653431925299E-2</c:v>
                </c:pt>
                <c:pt idx="1041">
                  <c:v>4.6516653431925299E-2</c:v>
                </c:pt>
                <c:pt idx="1042">
                  <c:v>4.6516653431925299E-2</c:v>
                </c:pt>
                <c:pt idx="1043">
                  <c:v>4.6516653431925299E-2</c:v>
                </c:pt>
                <c:pt idx="1044">
                  <c:v>4.6516653431925299E-2</c:v>
                </c:pt>
                <c:pt idx="1045">
                  <c:v>4.6516653431925299E-2</c:v>
                </c:pt>
                <c:pt idx="1046">
                  <c:v>4.6516653431925299E-2</c:v>
                </c:pt>
                <c:pt idx="1047">
                  <c:v>4.6516653431925299E-2</c:v>
                </c:pt>
                <c:pt idx="1048">
                  <c:v>4.6516653431925299E-2</c:v>
                </c:pt>
                <c:pt idx="1049">
                  <c:v>4.6516653431925299E-2</c:v>
                </c:pt>
                <c:pt idx="1050">
                  <c:v>4.6516653431925299E-2</c:v>
                </c:pt>
                <c:pt idx="1051">
                  <c:v>4.6516653431925299E-2</c:v>
                </c:pt>
                <c:pt idx="1052">
                  <c:v>4.6516653431925299E-2</c:v>
                </c:pt>
                <c:pt idx="1053">
                  <c:v>4.6516653431925299E-2</c:v>
                </c:pt>
                <c:pt idx="1054">
                  <c:v>4.6516653431925299E-2</c:v>
                </c:pt>
                <c:pt idx="1055">
                  <c:v>4.6516653431925299E-2</c:v>
                </c:pt>
                <c:pt idx="1056">
                  <c:v>4.6516653431925299E-2</c:v>
                </c:pt>
                <c:pt idx="1057">
                  <c:v>4.6516653431925299E-2</c:v>
                </c:pt>
                <c:pt idx="1058">
                  <c:v>4.6516653431925299E-2</c:v>
                </c:pt>
                <c:pt idx="1059">
                  <c:v>4.6516653431925299E-2</c:v>
                </c:pt>
                <c:pt idx="1060">
                  <c:v>4.6516653431925299E-2</c:v>
                </c:pt>
                <c:pt idx="1061">
                  <c:v>4.6516653431925299E-2</c:v>
                </c:pt>
                <c:pt idx="1062">
                  <c:v>4.6516653431925299E-2</c:v>
                </c:pt>
                <c:pt idx="1063">
                  <c:v>4.6516653431925299E-2</c:v>
                </c:pt>
                <c:pt idx="1064">
                  <c:v>4.6516653431925299E-2</c:v>
                </c:pt>
                <c:pt idx="1065">
                  <c:v>4.6516653431925299E-2</c:v>
                </c:pt>
                <c:pt idx="1066">
                  <c:v>4.6516653431925299E-2</c:v>
                </c:pt>
                <c:pt idx="1067">
                  <c:v>4.6516653431925299E-2</c:v>
                </c:pt>
                <c:pt idx="1068">
                  <c:v>4.6516653431925299E-2</c:v>
                </c:pt>
                <c:pt idx="1069">
                  <c:v>4.6516653431925299E-2</c:v>
                </c:pt>
                <c:pt idx="1070">
                  <c:v>4.6516653431925299E-2</c:v>
                </c:pt>
                <c:pt idx="1071">
                  <c:v>4.6516653431925299E-2</c:v>
                </c:pt>
                <c:pt idx="1072">
                  <c:v>4.6516653431925299E-2</c:v>
                </c:pt>
                <c:pt idx="1073">
                  <c:v>4.6516653431925299E-2</c:v>
                </c:pt>
                <c:pt idx="1074">
                  <c:v>4.6516653431925299E-2</c:v>
                </c:pt>
                <c:pt idx="1075">
                  <c:v>4.6516653431925299E-2</c:v>
                </c:pt>
                <c:pt idx="1076">
                  <c:v>4.6516653431925299E-2</c:v>
                </c:pt>
                <c:pt idx="1077">
                  <c:v>4.6516653431925299E-2</c:v>
                </c:pt>
                <c:pt idx="1078">
                  <c:v>4.6516653431925299E-2</c:v>
                </c:pt>
                <c:pt idx="1079">
                  <c:v>4.6516653431925299E-2</c:v>
                </c:pt>
                <c:pt idx="1080">
                  <c:v>4.6516653431925299E-2</c:v>
                </c:pt>
                <c:pt idx="1081">
                  <c:v>4.6516653431925299E-2</c:v>
                </c:pt>
                <c:pt idx="1082">
                  <c:v>4.6516653431925299E-2</c:v>
                </c:pt>
                <c:pt idx="1083">
                  <c:v>4.6516653431925299E-2</c:v>
                </c:pt>
                <c:pt idx="1084">
                  <c:v>4.6516653431925299E-2</c:v>
                </c:pt>
                <c:pt idx="1085">
                  <c:v>4.6516653431925299E-2</c:v>
                </c:pt>
                <c:pt idx="1086">
                  <c:v>4.6516653431925299E-2</c:v>
                </c:pt>
                <c:pt idx="1087">
                  <c:v>4.6516653431925299E-2</c:v>
                </c:pt>
                <c:pt idx="1088">
                  <c:v>4.6516653431925299E-2</c:v>
                </c:pt>
                <c:pt idx="1089">
                  <c:v>4.6516653431925299E-2</c:v>
                </c:pt>
                <c:pt idx="1090">
                  <c:v>4.6516653431925299E-2</c:v>
                </c:pt>
                <c:pt idx="1091">
                  <c:v>4.6516653431925299E-2</c:v>
                </c:pt>
                <c:pt idx="1092">
                  <c:v>4.6516653431925299E-2</c:v>
                </c:pt>
                <c:pt idx="1093">
                  <c:v>4.6516653431925299E-2</c:v>
                </c:pt>
                <c:pt idx="1094">
                  <c:v>4.6516653431925299E-2</c:v>
                </c:pt>
                <c:pt idx="1095">
                  <c:v>4.6516653431925299E-2</c:v>
                </c:pt>
                <c:pt idx="1096">
                  <c:v>4.6516653431925299E-2</c:v>
                </c:pt>
                <c:pt idx="1097">
                  <c:v>4.6516653431925299E-2</c:v>
                </c:pt>
                <c:pt idx="1098">
                  <c:v>4.6516653431925299E-2</c:v>
                </c:pt>
                <c:pt idx="1099">
                  <c:v>4.6516653431925299E-2</c:v>
                </c:pt>
                <c:pt idx="1100">
                  <c:v>4.6516653431925299E-2</c:v>
                </c:pt>
                <c:pt idx="1101">
                  <c:v>4.6516653431925299E-2</c:v>
                </c:pt>
                <c:pt idx="1102">
                  <c:v>4.6516653431925299E-2</c:v>
                </c:pt>
                <c:pt idx="1103">
                  <c:v>4.6516653431925299E-2</c:v>
                </c:pt>
                <c:pt idx="1104">
                  <c:v>4.6516653431925299E-2</c:v>
                </c:pt>
                <c:pt idx="1105">
                  <c:v>4.6516653431925299E-2</c:v>
                </c:pt>
                <c:pt idx="1106">
                  <c:v>4.6516653431925299E-2</c:v>
                </c:pt>
                <c:pt idx="1107">
                  <c:v>4.6516653431925299E-2</c:v>
                </c:pt>
                <c:pt idx="1108">
                  <c:v>4.6516653431925299E-2</c:v>
                </c:pt>
                <c:pt idx="1109">
                  <c:v>4.6516653431925299E-2</c:v>
                </c:pt>
                <c:pt idx="1110">
                  <c:v>4.6516653431925299E-2</c:v>
                </c:pt>
                <c:pt idx="1111">
                  <c:v>4.6516653431925299E-2</c:v>
                </c:pt>
                <c:pt idx="1112">
                  <c:v>4.6516653431925299E-2</c:v>
                </c:pt>
                <c:pt idx="1113">
                  <c:v>4.6516653431925299E-2</c:v>
                </c:pt>
                <c:pt idx="1114">
                  <c:v>4.6516653431925299E-2</c:v>
                </c:pt>
                <c:pt idx="1115">
                  <c:v>4.6516653431925299E-2</c:v>
                </c:pt>
                <c:pt idx="1116">
                  <c:v>4.6516653431925299E-2</c:v>
                </c:pt>
                <c:pt idx="1117">
                  <c:v>4.6516653431925299E-2</c:v>
                </c:pt>
                <c:pt idx="1118">
                  <c:v>4.6516653431925299E-2</c:v>
                </c:pt>
                <c:pt idx="1119">
                  <c:v>4.6516653431925299E-2</c:v>
                </c:pt>
                <c:pt idx="1120">
                  <c:v>4.6516653431925299E-2</c:v>
                </c:pt>
                <c:pt idx="1121">
                  <c:v>4.6516653431925299E-2</c:v>
                </c:pt>
                <c:pt idx="1122">
                  <c:v>4.6516653431925299E-2</c:v>
                </c:pt>
                <c:pt idx="1123">
                  <c:v>4.6516653431925299E-2</c:v>
                </c:pt>
                <c:pt idx="1124">
                  <c:v>4.6516653431925299E-2</c:v>
                </c:pt>
                <c:pt idx="1125">
                  <c:v>4.6516653431925299E-2</c:v>
                </c:pt>
                <c:pt idx="1126">
                  <c:v>4.6516653431925299E-2</c:v>
                </c:pt>
                <c:pt idx="1127">
                  <c:v>4.6516653431925299E-2</c:v>
                </c:pt>
                <c:pt idx="1128">
                  <c:v>4.6516653431925299E-2</c:v>
                </c:pt>
                <c:pt idx="1129">
                  <c:v>4.6516653431925299E-2</c:v>
                </c:pt>
                <c:pt idx="1130">
                  <c:v>4.6516653431925299E-2</c:v>
                </c:pt>
                <c:pt idx="1131">
                  <c:v>4.6516653431925299E-2</c:v>
                </c:pt>
                <c:pt idx="1132">
                  <c:v>4.6516653431925299E-2</c:v>
                </c:pt>
                <c:pt idx="1133">
                  <c:v>4.6516653431925299E-2</c:v>
                </c:pt>
                <c:pt idx="1134">
                  <c:v>4.6516653431925299E-2</c:v>
                </c:pt>
                <c:pt idx="1135">
                  <c:v>4.6516653431925299E-2</c:v>
                </c:pt>
                <c:pt idx="1136">
                  <c:v>4.6516653431925299E-2</c:v>
                </c:pt>
                <c:pt idx="1137">
                  <c:v>4.6516653431925299E-2</c:v>
                </c:pt>
                <c:pt idx="1138">
                  <c:v>4.6516653431925299E-2</c:v>
                </c:pt>
                <c:pt idx="1139">
                  <c:v>4.6516653431925299E-2</c:v>
                </c:pt>
                <c:pt idx="1140">
                  <c:v>4.6516653431925299E-2</c:v>
                </c:pt>
                <c:pt idx="1141">
                  <c:v>4.6516653431925299E-2</c:v>
                </c:pt>
                <c:pt idx="1142">
                  <c:v>4.6516653431925299E-2</c:v>
                </c:pt>
                <c:pt idx="1143">
                  <c:v>4.6516653431925299E-2</c:v>
                </c:pt>
                <c:pt idx="1144">
                  <c:v>4.6516653431925299E-2</c:v>
                </c:pt>
                <c:pt idx="1145">
                  <c:v>4.6516653431925299E-2</c:v>
                </c:pt>
                <c:pt idx="1146">
                  <c:v>4.6516653431925299E-2</c:v>
                </c:pt>
                <c:pt idx="1147">
                  <c:v>4.6516653431925299E-2</c:v>
                </c:pt>
                <c:pt idx="1148">
                  <c:v>4.6516653431925299E-2</c:v>
                </c:pt>
                <c:pt idx="1149">
                  <c:v>4.6516653431925299E-2</c:v>
                </c:pt>
                <c:pt idx="1150">
                  <c:v>4.6516653431925299E-2</c:v>
                </c:pt>
                <c:pt idx="1151">
                  <c:v>4.6516653431925299E-2</c:v>
                </c:pt>
                <c:pt idx="1152">
                  <c:v>4.6516653431925299E-2</c:v>
                </c:pt>
                <c:pt idx="1153">
                  <c:v>4.6516653431925299E-2</c:v>
                </c:pt>
                <c:pt idx="1154">
                  <c:v>4.6516653431925299E-2</c:v>
                </c:pt>
                <c:pt idx="1155">
                  <c:v>4.6516653431925299E-2</c:v>
                </c:pt>
                <c:pt idx="1156">
                  <c:v>4.6516653431925299E-2</c:v>
                </c:pt>
                <c:pt idx="1157">
                  <c:v>4.6516653431925299E-2</c:v>
                </c:pt>
                <c:pt idx="1158">
                  <c:v>4.6516653431925299E-2</c:v>
                </c:pt>
                <c:pt idx="1159">
                  <c:v>4.6516653431925299E-2</c:v>
                </c:pt>
                <c:pt idx="1160">
                  <c:v>4.6516653431925299E-2</c:v>
                </c:pt>
                <c:pt idx="1161">
                  <c:v>4.6516653431925299E-2</c:v>
                </c:pt>
                <c:pt idx="1162">
                  <c:v>4.6516653431925299E-2</c:v>
                </c:pt>
                <c:pt idx="1163">
                  <c:v>4.6516653431925299E-2</c:v>
                </c:pt>
                <c:pt idx="1164">
                  <c:v>4.6516653431925299E-2</c:v>
                </c:pt>
                <c:pt idx="1165">
                  <c:v>4.6516653431925299E-2</c:v>
                </c:pt>
                <c:pt idx="1166">
                  <c:v>4.6516653431925299E-2</c:v>
                </c:pt>
                <c:pt idx="1167">
                  <c:v>4.6516653431925299E-2</c:v>
                </c:pt>
                <c:pt idx="1168">
                  <c:v>4.6516653431925299E-2</c:v>
                </c:pt>
                <c:pt idx="1169">
                  <c:v>4.6516653431925299E-2</c:v>
                </c:pt>
                <c:pt idx="1170">
                  <c:v>4.6516653431925299E-2</c:v>
                </c:pt>
                <c:pt idx="1171">
                  <c:v>4.6516653431925299E-2</c:v>
                </c:pt>
                <c:pt idx="1172">
                  <c:v>4.6516653431925299E-2</c:v>
                </c:pt>
                <c:pt idx="1173">
                  <c:v>4.6516653431925299E-2</c:v>
                </c:pt>
                <c:pt idx="1174">
                  <c:v>4.6516653431925299E-2</c:v>
                </c:pt>
                <c:pt idx="1175">
                  <c:v>4.6516653431925299E-2</c:v>
                </c:pt>
                <c:pt idx="1176">
                  <c:v>4.6516653431925299E-2</c:v>
                </c:pt>
                <c:pt idx="1177">
                  <c:v>4.6516653431925299E-2</c:v>
                </c:pt>
                <c:pt idx="1178">
                  <c:v>4.6516653431925299E-2</c:v>
                </c:pt>
                <c:pt idx="1179">
                  <c:v>4.6516653431925299E-2</c:v>
                </c:pt>
                <c:pt idx="1180">
                  <c:v>4.6516653431925299E-2</c:v>
                </c:pt>
                <c:pt idx="1181">
                  <c:v>4.6516653431925299E-2</c:v>
                </c:pt>
                <c:pt idx="1182">
                  <c:v>4.6516653431925299E-2</c:v>
                </c:pt>
                <c:pt idx="1183">
                  <c:v>4.6516653431925299E-2</c:v>
                </c:pt>
                <c:pt idx="1184">
                  <c:v>4.6516653431925299E-2</c:v>
                </c:pt>
                <c:pt idx="1185">
                  <c:v>4.6516653431925299E-2</c:v>
                </c:pt>
                <c:pt idx="1186">
                  <c:v>4.6516653431925299E-2</c:v>
                </c:pt>
                <c:pt idx="1187">
                  <c:v>4.6516653431925299E-2</c:v>
                </c:pt>
                <c:pt idx="1188">
                  <c:v>4.6516653431925299E-2</c:v>
                </c:pt>
                <c:pt idx="1189">
                  <c:v>4.6516653431925299E-2</c:v>
                </c:pt>
                <c:pt idx="1190">
                  <c:v>4.6516653431925299E-2</c:v>
                </c:pt>
                <c:pt idx="1191">
                  <c:v>4.6516653431925299E-2</c:v>
                </c:pt>
                <c:pt idx="1192">
                  <c:v>4.6516653431925299E-2</c:v>
                </c:pt>
                <c:pt idx="1193">
                  <c:v>4.6516653431925299E-2</c:v>
                </c:pt>
                <c:pt idx="1194">
                  <c:v>4.6516653431925299E-2</c:v>
                </c:pt>
                <c:pt idx="1195">
                  <c:v>4.6516653431925299E-2</c:v>
                </c:pt>
                <c:pt idx="1196">
                  <c:v>4.6516653431925299E-2</c:v>
                </c:pt>
                <c:pt idx="1197">
                  <c:v>4.6516653431925299E-2</c:v>
                </c:pt>
                <c:pt idx="1198">
                  <c:v>4.6516653431925299E-2</c:v>
                </c:pt>
                <c:pt idx="1199">
                  <c:v>4.6516653431925299E-2</c:v>
                </c:pt>
                <c:pt idx="1200">
                  <c:v>4.6516653431925299E-2</c:v>
                </c:pt>
                <c:pt idx="1201">
                  <c:v>4.6516653431925299E-2</c:v>
                </c:pt>
                <c:pt idx="1202">
                  <c:v>4.6516653431925299E-2</c:v>
                </c:pt>
                <c:pt idx="1203">
                  <c:v>4.6516653431925299E-2</c:v>
                </c:pt>
                <c:pt idx="1204">
                  <c:v>4.6516653431925299E-2</c:v>
                </c:pt>
                <c:pt idx="1205">
                  <c:v>4.6516653431925299E-2</c:v>
                </c:pt>
                <c:pt idx="1206">
                  <c:v>4.6516653431925299E-2</c:v>
                </c:pt>
                <c:pt idx="1207">
                  <c:v>4.6516653431925299E-2</c:v>
                </c:pt>
                <c:pt idx="1208">
                  <c:v>4.6516653431925299E-2</c:v>
                </c:pt>
                <c:pt idx="1209">
                  <c:v>4.6516653431925299E-2</c:v>
                </c:pt>
                <c:pt idx="1210">
                  <c:v>4.6516653431925299E-2</c:v>
                </c:pt>
                <c:pt idx="1211">
                  <c:v>4.6516653431925299E-2</c:v>
                </c:pt>
                <c:pt idx="1212">
                  <c:v>4.6516653431925299E-2</c:v>
                </c:pt>
                <c:pt idx="1213">
                  <c:v>4.6516653431925299E-2</c:v>
                </c:pt>
                <c:pt idx="1214">
                  <c:v>4.6516653431925299E-2</c:v>
                </c:pt>
                <c:pt idx="1215">
                  <c:v>4.6516653431925299E-2</c:v>
                </c:pt>
                <c:pt idx="1216">
                  <c:v>4.6516653431925299E-2</c:v>
                </c:pt>
                <c:pt idx="1217">
                  <c:v>4.6516653431925299E-2</c:v>
                </c:pt>
                <c:pt idx="1218">
                  <c:v>4.6516653431925299E-2</c:v>
                </c:pt>
                <c:pt idx="1219">
                  <c:v>4.6516653431925299E-2</c:v>
                </c:pt>
                <c:pt idx="1220">
                  <c:v>4.6516653431925299E-2</c:v>
                </c:pt>
                <c:pt idx="1221">
                  <c:v>4.6516653431925299E-2</c:v>
                </c:pt>
                <c:pt idx="1222">
                  <c:v>4.6516653431925299E-2</c:v>
                </c:pt>
                <c:pt idx="1223">
                  <c:v>4.6516653431925299E-2</c:v>
                </c:pt>
                <c:pt idx="1224">
                  <c:v>4.6516653431925299E-2</c:v>
                </c:pt>
                <c:pt idx="1225">
                  <c:v>4.6516653431925299E-2</c:v>
                </c:pt>
                <c:pt idx="1226">
                  <c:v>4.6516653431925299E-2</c:v>
                </c:pt>
                <c:pt idx="1227">
                  <c:v>4.6516653431925299E-2</c:v>
                </c:pt>
                <c:pt idx="1228">
                  <c:v>4.6516653431925299E-2</c:v>
                </c:pt>
                <c:pt idx="1229">
                  <c:v>4.6516653431925299E-2</c:v>
                </c:pt>
                <c:pt idx="1230">
                  <c:v>4.6516653431925299E-2</c:v>
                </c:pt>
                <c:pt idx="1231">
                  <c:v>4.6516653431925299E-2</c:v>
                </c:pt>
                <c:pt idx="1232">
                  <c:v>4.6516653431925299E-2</c:v>
                </c:pt>
                <c:pt idx="1233">
                  <c:v>4.6516653431925299E-2</c:v>
                </c:pt>
                <c:pt idx="1234">
                  <c:v>4.6516653431925299E-2</c:v>
                </c:pt>
                <c:pt idx="1235">
                  <c:v>4.6516653431925299E-2</c:v>
                </c:pt>
                <c:pt idx="1236">
                  <c:v>4.6516653431925299E-2</c:v>
                </c:pt>
                <c:pt idx="1237">
                  <c:v>4.6516653431925299E-2</c:v>
                </c:pt>
                <c:pt idx="1238">
                  <c:v>4.6516653431925299E-2</c:v>
                </c:pt>
                <c:pt idx="1239">
                  <c:v>4.6516653431925299E-2</c:v>
                </c:pt>
                <c:pt idx="1240">
                  <c:v>4.6516653431925299E-2</c:v>
                </c:pt>
                <c:pt idx="1241">
                  <c:v>4.6516653431925299E-2</c:v>
                </c:pt>
                <c:pt idx="1242">
                  <c:v>4.6516653431925299E-2</c:v>
                </c:pt>
                <c:pt idx="1243">
                  <c:v>4.6516653431925299E-2</c:v>
                </c:pt>
                <c:pt idx="1244">
                  <c:v>4.6516653431925299E-2</c:v>
                </c:pt>
                <c:pt idx="1245">
                  <c:v>4.6516653431925299E-2</c:v>
                </c:pt>
                <c:pt idx="1246">
                  <c:v>4.6516653431925299E-2</c:v>
                </c:pt>
                <c:pt idx="1247">
                  <c:v>4.6516653431925299E-2</c:v>
                </c:pt>
                <c:pt idx="1248">
                  <c:v>4.6516653431925299E-2</c:v>
                </c:pt>
                <c:pt idx="1249">
                  <c:v>4.6516653431925299E-2</c:v>
                </c:pt>
                <c:pt idx="1250">
                  <c:v>4.6516653431925299E-2</c:v>
                </c:pt>
                <c:pt idx="1251">
                  <c:v>4.6516653431925299E-2</c:v>
                </c:pt>
                <c:pt idx="1252">
                  <c:v>4.6516653431925299E-2</c:v>
                </c:pt>
                <c:pt idx="1253">
                  <c:v>4.6516653431925299E-2</c:v>
                </c:pt>
                <c:pt idx="1254">
                  <c:v>4.6516653431925299E-2</c:v>
                </c:pt>
                <c:pt idx="1255">
                  <c:v>4.6516653431925299E-2</c:v>
                </c:pt>
                <c:pt idx="1256">
                  <c:v>4.6516653431925299E-2</c:v>
                </c:pt>
                <c:pt idx="1257">
                  <c:v>4.6516653431925299E-2</c:v>
                </c:pt>
                <c:pt idx="1258">
                  <c:v>4.6516653431925299E-2</c:v>
                </c:pt>
                <c:pt idx="1259">
                  <c:v>4.6516653431925299E-2</c:v>
                </c:pt>
                <c:pt idx="1260">
                  <c:v>4.6516653431925299E-2</c:v>
                </c:pt>
                <c:pt idx="1261">
                  <c:v>4.6516653431925299E-2</c:v>
                </c:pt>
                <c:pt idx="1262">
                  <c:v>4.6516653431925299E-2</c:v>
                </c:pt>
                <c:pt idx="1263">
                  <c:v>4.6516653431925299E-2</c:v>
                </c:pt>
                <c:pt idx="1264">
                  <c:v>4.6516653431925299E-2</c:v>
                </c:pt>
                <c:pt idx="1265">
                  <c:v>4.6516653431925299E-2</c:v>
                </c:pt>
                <c:pt idx="1266">
                  <c:v>4.6516653431925299E-2</c:v>
                </c:pt>
                <c:pt idx="1267">
                  <c:v>4.6516653431925299E-2</c:v>
                </c:pt>
                <c:pt idx="1268">
                  <c:v>4.6516653431925299E-2</c:v>
                </c:pt>
                <c:pt idx="1269">
                  <c:v>4.6516653431925299E-2</c:v>
                </c:pt>
                <c:pt idx="1270">
                  <c:v>4.6516653431925299E-2</c:v>
                </c:pt>
                <c:pt idx="1271">
                  <c:v>4.6516653431925299E-2</c:v>
                </c:pt>
                <c:pt idx="1272">
                  <c:v>4.6516653431925299E-2</c:v>
                </c:pt>
                <c:pt idx="1273">
                  <c:v>4.6516653431925299E-2</c:v>
                </c:pt>
                <c:pt idx="1274">
                  <c:v>4.6516653431925299E-2</c:v>
                </c:pt>
                <c:pt idx="1275">
                  <c:v>4.6516653431925299E-2</c:v>
                </c:pt>
                <c:pt idx="1276">
                  <c:v>4.6516653431925299E-2</c:v>
                </c:pt>
                <c:pt idx="1277">
                  <c:v>4.6516653431925299E-2</c:v>
                </c:pt>
                <c:pt idx="1278">
                  <c:v>4.6516653431925299E-2</c:v>
                </c:pt>
                <c:pt idx="1279">
                  <c:v>4.6516653431925299E-2</c:v>
                </c:pt>
                <c:pt idx="1280">
                  <c:v>4.6516653431925299E-2</c:v>
                </c:pt>
                <c:pt idx="1281">
                  <c:v>4.6516653431925299E-2</c:v>
                </c:pt>
                <c:pt idx="1282">
                  <c:v>4.6516653431925299E-2</c:v>
                </c:pt>
                <c:pt idx="1283">
                  <c:v>4.6516653431925299E-2</c:v>
                </c:pt>
                <c:pt idx="1284">
                  <c:v>4.6516653431925299E-2</c:v>
                </c:pt>
                <c:pt idx="1285">
                  <c:v>4.6516653431925299E-2</c:v>
                </c:pt>
                <c:pt idx="1286">
                  <c:v>4.6516653431925299E-2</c:v>
                </c:pt>
                <c:pt idx="1287">
                  <c:v>4.6516653431925299E-2</c:v>
                </c:pt>
                <c:pt idx="1288">
                  <c:v>4.6516653431925299E-2</c:v>
                </c:pt>
                <c:pt idx="1289">
                  <c:v>4.6516653431925299E-2</c:v>
                </c:pt>
                <c:pt idx="1290">
                  <c:v>4.6516653431925299E-2</c:v>
                </c:pt>
                <c:pt idx="1291">
                  <c:v>4.6516653431925299E-2</c:v>
                </c:pt>
                <c:pt idx="1292">
                  <c:v>4.6516653431925299E-2</c:v>
                </c:pt>
                <c:pt idx="1293">
                  <c:v>4.6516653431925299E-2</c:v>
                </c:pt>
                <c:pt idx="1294">
                  <c:v>4.6516653431925299E-2</c:v>
                </c:pt>
                <c:pt idx="1295">
                  <c:v>4.6516653431925299E-2</c:v>
                </c:pt>
                <c:pt idx="1296">
                  <c:v>4.6516653431925299E-2</c:v>
                </c:pt>
                <c:pt idx="1297">
                  <c:v>4.6516653431925299E-2</c:v>
                </c:pt>
                <c:pt idx="1298">
                  <c:v>4.6516653431925299E-2</c:v>
                </c:pt>
                <c:pt idx="1299">
                  <c:v>4.6516653431925299E-2</c:v>
                </c:pt>
                <c:pt idx="1300">
                  <c:v>4.6516653431925299E-2</c:v>
                </c:pt>
                <c:pt idx="1301">
                  <c:v>4.6516653431925299E-2</c:v>
                </c:pt>
                <c:pt idx="1302">
                  <c:v>4.6516653431925299E-2</c:v>
                </c:pt>
                <c:pt idx="1303">
                  <c:v>4.6516653431925299E-2</c:v>
                </c:pt>
                <c:pt idx="1304">
                  <c:v>4.6516653431925299E-2</c:v>
                </c:pt>
                <c:pt idx="1305">
                  <c:v>4.6516653431925299E-2</c:v>
                </c:pt>
                <c:pt idx="1306">
                  <c:v>4.6516653431925299E-2</c:v>
                </c:pt>
                <c:pt idx="1307">
                  <c:v>4.6516653431925299E-2</c:v>
                </c:pt>
                <c:pt idx="1308">
                  <c:v>4.6516653431925299E-2</c:v>
                </c:pt>
                <c:pt idx="1309">
                  <c:v>4.6516653431925299E-2</c:v>
                </c:pt>
                <c:pt idx="1310">
                  <c:v>4.6516653431925299E-2</c:v>
                </c:pt>
                <c:pt idx="1311">
                  <c:v>4.6516653431925299E-2</c:v>
                </c:pt>
                <c:pt idx="1312">
                  <c:v>4.6516653431925299E-2</c:v>
                </c:pt>
                <c:pt idx="1313">
                  <c:v>4.6516653431925299E-2</c:v>
                </c:pt>
                <c:pt idx="1314">
                  <c:v>4.6516653431925299E-2</c:v>
                </c:pt>
                <c:pt idx="1315">
                  <c:v>4.6516653431925299E-2</c:v>
                </c:pt>
                <c:pt idx="1316">
                  <c:v>4.6516653431925299E-2</c:v>
                </c:pt>
                <c:pt idx="1317">
                  <c:v>4.6516653431925299E-2</c:v>
                </c:pt>
                <c:pt idx="1318">
                  <c:v>4.6516653431925299E-2</c:v>
                </c:pt>
                <c:pt idx="1319">
                  <c:v>4.6516653431925299E-2</c:v>
                </c:pt>
                <c:pt idx="1320">
                  <c:v>4.6516653431925299E-2</c:v>
                </c:pt>
                <c:pt idx="1321">
                  <c:v>4.6516653431925299E-2</c:v>
                </c:pt>
                <c:pt idx="1322">
                  <c:v>4.6516653431925299E-2</c:v>
                </c:pt>
                <c:pt idx="1323">
                  <c:v>4.6516653431925299E-2</c:v>
                </c:pt>
                <c:pt idx="1324">
                  <c:v>4.6516653431925299E-2</c:v>
                </c:pt>
                <c:pt idx="1325">
                  <c:v>4.6516653431925299E-2</c:v>
                </c:pt>
                <c:pt idx="1326">
                  <c:v>4.6516653431925299E-2</c:v>
                </c:pt>
                <c:pt idx="1327">
                  <c:v>4.6516653431925299E-2</c:v>
                </c:pt>
                <c:pt idx="1328">
                  <c:v>4.6516653431925299E-2</c:v>
                </c:pt>
                <c:pt idx="1329">
                  <c:v>4.6516653431925299E-2</c:v>
                </c:pt>
                <c:pt idx="1330">
                  <c:v>4.6516653431925299E-2</c:v>
                </c:pt>
                <c:pt idx="1331">
                  <c:v>4.6516653431925299E-2</c:v>
                </c:pt>
                <c:pt idx="1332">
                  <c:v>4.6516653431925299E-2</c:v>
                </c:pt>
                <c:pt idx="1333">
                  <c:v>4.6516653431925299E-2</c:v>
                </c:pt>
                <c:pt idx="1334">
                  <c:v>4.6516653431925299E-2</c:v>
                </c:pt>
                <c:pt idx="1335">
                  <c:v>4.6516653431925299E-2</c:v>
                </c:pt>
                <c:pt idx="1336">
                  <c:v>4.6516653431925299E-2</c:v>
                </c:pt>
                <c:pt idx="1337">
                  <c:v>4.6516653431925299E-2</c:v>
                </c:pt>
                <c:pt idx="1338">
                  <c:v>4.6516653431925299E-2</c:v>
                </c:pt>
                <c:pt idx="1339">
                  <c:v>4.6516653431925299E-2</c:v>
                </c:pt>
                <c:pt idx="1340">
                  <c:v>4.6516653431925299E-2</c:v>
                </c:pt>
                <c:pt idx="1341">
                  <c:v>4.6516653431925299E-2</c:v>
                </c:pt>
                <c:pt idx="1342">
                  <c:v>4.6516653431925299E-2</c:v>
                </c:pt>
                <c:pt idx="1343">
                  <c:v>4.6516653431925299E-2</c:v>
                </c:pt>
                <c:pt idx="1344">
                  <c:v>4.6516653431925299E-2</c:v>
                </c:pt>
                <c:pt idx="1345">
                  <c:v>4.6516653431925299E-2</c:v>
                </c:pt>
                <c:pt idx="1346">
                  <c:v>4.6516653431925299E-2</c:v>
                </c:pt>
                <c:pt idx="1347">
                  <c:v>4.6516653431925299E-2</c:v>
                </c:pt>
                <c:pt idx="1348">
                  <c:v>4.6516653431925299E-2</c:v>
                </c:pt>
                <c:pt idx="1349">
                  <c:v>4.6516653431925299E-2</c:v>
                </c:pt>
                <c:pt idx="1350">
                  <c:v>4.6516653431925299E-2</c:v>
                </c:pt>
                <c:pt idx="1351">
                  <c:v>4.6516653431925299E-2</c:v>
                </c:pt>
                <c:pt idx="1352">
                  <c:v>4.6516653431925299E-2</c:v>
                </c:pt>
                <c:pt idx="1353">
                  <c:v>4.6516653431925299E-2</c:v>
                </c:pt>
                <c:pt idx="1354">
                  <c:v>4.6516653431925299E-2</c:v>
                </c:pt>
                <c:pt idx="1355">
                  <c:v>4.6516653431925299E-2</c:v>
                </c:pt>
                <c:pt idx="1356">
                  <c:v>4.6516653431925299E-2</c:v>
                </c:pt>
                <c:pt idx="1357">
                  <c:v>4.6516653431925299E-2</c:v>
                </c:pt>
                <c:pt idx="1358">
                  <c:v>4.6516653431925299E-2</c:v>
                </c:pt>
                <c:pt idx="1359">
                  <c:v>4.6516653431925299E-2</c:v>
                </c:pt>
                <c:pt idx="1360">
                  <c:v>4.6516653431925299E-2</c:v>
                </c:pt>
                <c:pt idx="1361">
                  <c:v>4.6516653431925299E-2</c:v>
                </c:pt>
                <c:pt idx="1362">
                  <c:v>4.6516653431925299E-2</c:v>
                </c:pt>
                <c:pt idx="1363">
                  <c:v>4.6516653431925299E-2</c:v>
                </c:pt>
                <c:pt idx="1364">
                  <c:v>4.6516653431925299E-2</c:v>
                </c:pt>
                <c:pt idx="1365">
                  <c:v>4.6516653431925299E-2</c:v>
                </c:pt>
                <c:pt idx="1366">
                  <c:v>4.6516653431925299E-2</c:v>
                </c:pt>
                <c:pt idx="1367">
                  <c:v>4.6516653431925299E-2</c:v>
                </c:pt>
                <c:pt idx="1368">
                  <c:v>4.6516653431925299E-2</c:v>
                </c:pt>
                <c:pt idx="1369">
                  <c:v>4.6516653431925299E-2</c:v>
                </c:pt>
                <c:pt idx="1370">
                  <c:v>4.6516653431925299E-2</c:v>
                </c:pt>
                <c:pt idx="1371">
                  <c:v>4.6516653431925299E-2</c:v>
                </c:pt>
                <c:pt idx="1372">
                  <c:v>4.6516653431925299E-2</c:v>
                </c:pt>
                <c:pt idx="1373">
                  <c:v>4.6516653431925299E-2</c:v>
                </c:pt>
                <c:pt idx="1374">
                  <c:v>4.6516653431925299E-2</c:v>
                </c:pt>
                <c:pt idx="1375">
                  <c:v>4.6516653431925299E-2</c:v>
                </c:pt>
                <c:pt idx="1376">
                  <c:v>4.6516653431925299E-2</c:v>
                </c:pt>
                <c:pt idx="1377">
                  <c:v>4.6516653431925299E-2</c:v>
                </c:pt>
                <c:pt idx="1378">
                  <c:v>4.6516653431925299E-2</c:v>
                </c:pt>
                <c:pt idx="1379">
                  <c:v>4.6516653431925299E-2</c:v>
                </c:pt>
                <c:pt idx="1380">
                  <c:v>4.6516653431925299E-2</c:v>
                </c:pt>
                <c:pt idx="1381">
                  <c:v>4.6516653431925299E-2</c:v>
                </c:pt>
                <c:pt idx="1382">
                  <c:v>4.6516653431925299E-2</c:v>
                </c:pt>
                <c:pt idx="1383">
                  <c:v>4.6516653431925299E-2</c:v>
                </c:pt>
                <c:pt idx="1384">
                  <c:v>4.6516653431925299E-2</c:v>
                </c:pt>
                <c:pt idx="1385">
                  <c:v>4.6516653431925299E-2</c:v>
                </c:pt>
                <c:pt idx="1386">
                  <c:v>4.6516653431925299E-2</c:v>
                </c:pt>
                <c:pt idx="1387">
                  <c:v>4.6516653431925299E-2</c:v>
                </c:pt>
                <c:pt idx="1388">
                  <c:v>4.6516653431925299E-2</c:v>
                </c:pt>
                <c:pt idx="1389">
                  <c:v>4.6516653431925299E-2</c:v>
                </c:pt>
                <c:pt idx="1390">
                  <c:v>4.6516653431925299E-2</c:v>
                </c:pt>
                <c:pt idx="1391">
                  <c:v>4.6516653431925299E-2</c:v>
                </c:pt>
                <c:pt idx="1392">
                  <c:v>4.6516653431925299E-2</c:v>
                </c:pt>
                <c:pt idx="1393">
                  <c:v>4.6516653431925299E-2</c:v>
                </c:pt>
                <c:pt idx="1394">
                  <c:v>4.6516653431925299E-2</c:v>
                </c:pt>
                <c:pt idx="1395">
                  <c:v>4.6516653431925299E-2</c:v>
                </c:pt>
                <c:pt idx="1396">
                  <c:v>4.6516653431925299E-2</c:v>
                </c:pt>
                <c:pt idx="1397">
                  <c:v>4.6516653431925299E-2</c:v>
                </c:pt>
                <c:pt idx="1398">
                  <c:v>4.6516653431925299E-2</c:v>
                </c:pt>
                <c:pt idx="1399">
                  <c:v>4.6516653431925299E-2</c:v>
                </c:pt>
                <c:pt idx="1400">
                  <c:v>4.6516653431925299E-2</c:v>
                </c:pt>
                <c:pt idx="1401">
                  <c:v>4.6516653431925299E-2</c:v>
                </c:pt>
                <c:pt idx="1402">
                  <c:v>4.6516653431925299E-2</c:v>
                </c:pt>
                <c:pt idx="1403">
                  <c:v>4.6516653431925299E-2</c:v>
                </c:pt>
                <c:pt idx="1404">
                  <c:v>4.6516653431925299E-2</c:v>
                </c:pt>
                <c:pt idx="1405">
                  <c:v>4.6516653431925299E-2</c:v>
                </c:pt>
                <c:pt idx="1406">
                  <c:v>4.6516653431925299E-2</c:v>
                </c:pt>
                <c:pt idx="1407">
                  <c:v>4.6516653431925299E-2</c:v>
                </c:pt>
                <c:pt idx="1408">
                  <c:v>4.6516653431925299E-2</c:v>
                </c:pt>
                <c:pt idx="1409">
                  <c:v>4.6516653431925299E-2</c:v>
                </c:pt>
                <c:pt idx="1410">
                  <c:v>4.6516653431925299E-2</c:v>
                </c:pt>
                <c:pt idx="1411">
                  <c:v>4.6516653431925299E-2</c:v>
                </c:pt>
                <c:pt idx="1412">
                  <c:v>4.6516653431925299E-2</c:v>
                </c:pt>
                <c:pt idx="1413">
                  <c:v>4.6516653431925299E-2</c:v>
                </c:pt>
                <c:pt idx="1414">
                  <c:v>4.6516653431925299E-2</c:v>
                </c:pt>
                <c:pt idx="1415">
                  <c:v>4.6516653431925299E-2</c:v>
                </c:pt>
                <c:pt idx="1416">
                  <c:v>4.6516653431925299E-2</c:v>
                </c:pt>
                <c:pt idx="1417">
                  <c:v>4.6516653431925299E-2</c:v>
                </c:pt>
                <c:pt idx="1418">
                  <c:v>4.6516653431925299E-2</c:v>
                </c:pt>
                <c:pt idx="1419">
                  <c:v>4.6516653431925299E-2</c:v>
                </c:pt>
                <c:pt idx="1420">
                  <c:v>4.6516653431925299E-2</c:v>
                </c:pt>
                <c:pt idx="1421">
                  <c:v>4.6516653431925299E-2</c:v>
                </c:pt>
                <c:pt idx="1422">
                  <c:v>4.6516653431925299E-2</c:v>
                </c:pt>
                <c:pt idx="1423">
                  <c:v>4.6516653431925299E-2</c:v>
                </c:pt>
                <c:pt idx="1424">
                  <c:v>4.6516653431925299E-2</c:v>
                </c:pt>
                <c:pt idx="1425">
                  <c:v>4.6516653431925299E-2</c:v>
                </c:pt>
                <c:pt idx="1426">
                  <c:v>4.6516653431925299E-2</c:v>
                </c:pt>
                <c:pt idx="1427">
                  <c:v>4.6516653431925299E-2</c:v>
                </c:pt>
                <c:pt idx="1428">
                  <c:v>4.6516653431925299E-2</c:v>
                </c:pt>
                <c:pt idx="1429">
                  <c:v>4.6516653431925299E-2</c:v>
                </c:pt>
                <c:pt idx="1430">
                  <c:v>4.6516653431925299E-2</c:v>
                </c:pt>
                <c:pt idx="1431">
                  <c:v>4.6516653431925299E-2</c:v>
                </c:pt>
                <c:pt idx="1432">
                  <c:v>4.6516653431925299E-2</c:v>
                </c:pt>
                <c:pt idx="1433">
                  <c:v>4.6516653431925299E-2</c:v>
                </c:pt>
                <c:pt idx="1434">
                  <c:v>4.6516653431925299E-2</c:v>
                </c:pt>
                <c:pt idx="1435">
                  <c:v>4.6516653431925299E-2</c:v>
                </c:pt>
                <c:pt idx="1436">
                  <c:v>4.6516653431925299E-2</c:v>
                </c:pt>
                <c:pt idx="1437">
                  <c:v>4.6516653431925299E-2</c:v>
                </c:pt>
                <c:pt idx="1438">
                  <c:v>4.6516653431925299E-2</c:v>
                </c:pt>
                <c:pt idx="1439">
                  <c:v>4.6516653431925299E-2</c:v>
                </c:pt>
                <c:pt idx="1440">
                  <c:v>4.6516653431925299E-2</c:v>
                </c:pt>
                <c:pt idx="1441">
                  <c:v>4.6516653431925299E-2</c:v>
                </c:pt>
                <c:pt idx="1442">
                  <c:v>4.6516653431925299E-2</c:v>
                </c:pt>
                <c:pt idx="1443">
                  <c:v>4.6516653431925299E-2</c:v>
                </c:pt>
                <c:pt idx="1444">
                  <c:v>4.6516653431925299E-2</c:v>
                </c:pt>
                <c:pt idx="1445">
                  <c:v>4.6516653431925299E-2</c:v>
                </c:pt>
                <c:pt idx="1446">
                  <c:v>4.6516653431925299E-2</c:v>
                </c:pt>
                <c:pt idx="1447">
                  <c:v>4.6516653431925299E-2</c:v>
                </c:pt>
                <c:pt idx="1448">
                  <c:v>4.6516653431925299E-2</c:v>
                </c:pt>
                <c:pt idx="1449">
                  <c:v>4.6516653431925299E-2</c:v>
                </c:pt>
                <c:pt idx="1450">
                  <c:v>4.6516653431925299E-2</c:v>
                </c:pt>
                <c:pt idx="1451">
                  <c:v>4.6516653431925299E-2</c:v>
                </c:pt>
                <c:pt idx="1452">
                  <c:v>4.6516653431925299E-2</c:v>
                </c:pt>
                <c:pt idx="1453">
                  <c:v>4.6516653431925299E-2</c:v>
                </c:pt>
                <c:pt idx="1454">
                  <c:v>4.6516653431925299E-2</c:v>
                </c:pt>
                <c:pt idx="1455">
                  <c:v>4.6516653431925299E-2</c:v>
                </c:pt>
                <c:pt idx="1456">
                  <c:v>4.6516653431925299E-2</c:v>
                </c:pt>
                <c:pt idx="1457">
                  <c:v>4.6516653431925299E-2</c:v>
                </c:pt>
                <c:pt idx="1458">
                  <c:v>4.6516653431925299E-2</c:v>
                </c:pt>
                <c:pt idx="1459">
                  <c:v>4.6516653431925299E-2</c:v>
                </c:pt>
                <c:pt idx="1460">
                  <c:v>4.6516653431925299E-2</c:v>
                </c:pt>
                <c:pt idx="1461">
                  <c:v>4.6516653431925299E-2</c:v>
                </c:pt>
                <c:pt idx="1462">
                  <c:v>4.6516653431925299E-2</c:v>
                </c:pt>
                <c:pt idx="1463">
                  <c:v>4.6516653431925299E-2</c:v>
                </c:pt>
                <c:pt idx="1464">
                  <c:v>4.6516653431925299E-2</c:v>
                </c:pt>
                <c:pt idx="1465">
                  <c:v>4.6516653431925299E-2</c:v>
                </c:pt>
                <c:pt idx="1466">
                  <c:v>4.6516653431925299E-2</c:v>
                </c:pt>
                <c:pt idx="1467">
                  <c:v>4.6516653431925299E-2</c:v>
                </c:pt>
                <c:pt idx="1468">
                  <c:v>4.6516653431925299E-2</c:v>
                </c:pt>
                <c:pt idx="1469">
                  <c:v>4.6516653431925299E-2</c:v>
                </c:pt>
                <c:pt idx="1470">
                  <c:v>4.6516653431925299E-2</c:v>
                </c:pt>
                <c:pt idx="1471">
                  <c:v>4.6516653431925299E-2</c:v>
                </c:pt>
                <c:pt idx="1472">
                  <c:v>4.6516653431925299E-2</c:v>
                </c:pt>
                <c:pt idx="1473">
                  <c:v>4.6516653431925299E-2</c:v>
                </c:pt>
                <c:pt idx="1474">
                  <c:v>4.6516653431925299E-2</c:v>
                </c:pt>
                <c:pt idx="1475">
                  <c:v>4.6516653431925299E-2</c:v>
                </c:pt>
                <c:pt idx="1476">
                  <c:v>4.6516653431925299E-2</c:v>
                </c:pt>
                <c:pt idx="1477">
                  <c:v>4.6516653431925299E-2</c:v>
                </c:pt>
                <c:pt idx="1478">
                  <c:v>4.6516653431925299E-2</c:v>
                </c:pt>
                <c:pt idx="1479">
                  <c:v>4.6516653431925299E-2</c:v>
                </c:pt>
                <c:pt idx="1480">
                  <c:v>4.6516653431925299E-2</c:v>
                </c:pt>
                <c:pt idx="1481">
                  <c:v>4.6516653431925299E-2</c:v>
                </c:pt>
                <c:pt idx="1482">
                  <c:v>4.6516653431925299E-2</c:v>
                </c:pt>
                <c:pt idx="1483">
                  <c:v>4.6516653431925299E-2</c:v>
                </c:pt>
                <c:pt idx="1484">
                  <c:v>4.6516653431925299E-2</c:v>
                </c:pt>
                <c:pt idx="1485">
                  <c:v>4.6516653431925299E-2</c:v>
                </c:pt>
                <c:pt idx="1486">
                  <c:v>4.6516653431925299E-2</c:v>
                </c:pt>
                <c:pt idx="1487">
                  <c:v>4.6516653431925299E-2</c:v>
                </c:pt>
                <c:pt idx="1488">
                  <c:v>4.6516653431925299E-2</c:v>
                </c:pt>
                <c:pt idx="1489">
                  <c:v>4.6516653431925299E-2</c:v>
                </c:pt>
                <c:pt idx="1490">
                  <c:v>4.6516653431925299E-2</c:v>
                </c:pt>
                <c:pt idx="1491">
                  <c:v>4.6516653431925299E-2</c:v>
                </c:pt>
                <c:pt idx="1492">
                  <c:v>4.6516653431925299E-2</c:v>
                </c:pt>
                <c:pt idx="1493">
                  <c:v>4.6516653431925299E-2</c:v>
                </c:pt>
                <c:pt idx="1494">
                  <c:v>4.6516653431925299E-2</c:v>
                </c:pt>
                <c:pt idx="1495">
                  <c:v>4.6516653431925299E-2</c:v>
                </c:pt>
                <c:pt idx="1496">
                  <c:v>4.6516653431925299E-2</c:v>
                </c:pt>
                <c:pt idx="1497">
                  <c:v>4.6516653431925299E-2</c:v>
                </c:pt>
                <c:pt idx="1498">
                  <c:v>4.6516653431925299E-2</c:v>
                </c:pt>
                <c:pt idx="1499">
                  <c:v>4.6516653431925299E-2</c:v>
                </c:pt>
                <c:pt idx="1500">
                  <c:v>4.6516653431925299E-2</c:v>
                </c:pt>
                <c:pt idx="1501">
                  <c:v>4.6516653431925299E-2</c:v>
                </c:pt>
                <c:pt idx="1502">
                  <c:v>4.6516653431925299E-2</c:v>
                </c:pt>
                <c:pt idx="1503">
                  <c:v>4.6516653431925299E-2</c:v>
                </c:pt>
                <c:pt idx="1504">
                  <c:v>4.6516653431925299E-2</c:v>
                </c:pt>
                <c:pt idx="1505">
                  <c:v>4.6516653431925299E-2</c:v>
                </c:pt>
                <c:pt idx="1506">
                  <c:v>4.6516653431925299E-2</c:v>
                </c:pt>
                <c:pt idx="1507">
                  <c:v>4.6516653431925299E-2</c:v>
                </c:pt>
                <c:pt idx="1508">
                  <c:v>4.6516653431925299E-2</c:v>
                </c:pt>
                <c:pt idx="1509">
                  <c:v>4.6516653431925299E-2</c:v>
                </c:pt>
                <c:pt idx="1510">
                  <c:v>4.6516653431925299E-2</c:v>
                </c:pt>
                <c:pt idx="1511">
                  <c:v>4.6516653431925299E-2</c:v>
                </c:pt>
                <c:pt idx="1512">
                  <c:v>4.6516653431925299E-2</c:v>
                </c:pt>
                <c:pt idx="1513">
                  <c:v>4.6516653431925299E-2</c:v>
                </c:pt>
                <c:pt idx="1514">
                  <c:v>4.6516653431925299E-2</c:v>
                </c:pt>
                <c:pt idx="1515">
                  <c:v>4.6516653431925299E-2</c:v>
                </c:pt>
                <c:pt idx="1516">
                  <c:v>4.6516653431925299E-2</c:v>
                </c:pt>
                <c:pt idx="1517">
                  <c:v>4.6516653431925299E-2</c:v>
                </c:pt>
                <c:pt idx="1518">
                  <c:v>4.6516653431925299E-2</c:v>
                </c:pt>
                <c:pt idx="1519">
                  <c:v>4.6516653431925299E-2</c:v>
                </c:pt>
                <c:pt idx="1520">
                  <c:v>4.6516653431925299E-2</c:v>
                </c:pt>
                <c:pt idx="1521">
                  <c:v>4.6516653431925299E-2</c:v>
                </c:pt>
                <c:pt idx="1522">
                  <c:v>4.6516653431925299E-2</c:v>
                </c:pt>
                <c:pt idx="1523">
                  <c:v>4.6516653431925299E-2</c:v>
                </c:pt>
                <c:pt idx="1524">
                  <c:v>4.6516653431925299E-2</c:v>
                </c:pt>
                <c:pt idx="1525">
                  <c:v>4.6516653431925299E-2</c:v>
                </c:pt>
                <c:pt idx="1526">
                  <c:v>4.6516653431925299E-2</c:v>
                </c:pt>
                <c:pt idx="1527">
                  <c:v>4.6516653431925299E-2</c:v>
                </c:pt>
                <c:pt idx="1528">
                  <c:v>4.6516653431925299E-2</c:v>
                </c:pt>
                <c:pt idx="1529">
                  <c:v>4.6516653431925299E-2</c:v>
                </c:pt>
                <c:pt idx="1530">
                  <c:v>4.6516653431925299E-2</c:v>
                </c:pt>
                <c:pt idx="1531">
                  <c:v>4.6516653431925299E-2</c:v>
                </c:pt>
                <c:pt idx="1532">
                  <c:v>4.6516653431925299E-2</c:v>
                </c:pt>
                <c:pt idx="1533">
                  <c:v>4.6516653431925299E-2</c:v>
                </c:pt>
                <c:pt idx="1534">
                  <c:v>4.6516653431925299E-2</c:v>
                </c:pt>
                <c:pt idx="1535">
                  <c:v>4.6516653431925299E-2</c:v>
                </c:pt>
                <c:pt idx="1536">
                  <c:v>4.6516653431925299E-2</c:v>
                </c:pt>
                <c:pt idx="1537">
                  <c:v>4.6516653431925299E-2</c:v>
                </c:pt>
                <c:pt idx="1538">
                  <c:v>4.6516653431925299E-2</c:v>
                </c:pt>
                <c:pt idx="1539">
                  <c:v>4.6516653431925299E-2</c:v>
                </c:pt>
                <c:pt idx="1540">
                  <c:v>4.6516653431925299E-2</c:v>
                </c:pt>
                <c:pt idx="1541">
                  <c:v>4.6516653431925299E-2</c:v>
                </c:pt>
                <c:pt idx="1542">
                  <c:v>4.6516653431925299E-2</c:v>
                </c:pt>
                <c:pt idx="1543">
                  <c:v>4.6516653431925299E-2</c:v>
                </c:pt>
                <c:pt idx="1544">
                  <c:v>4.6516653431925299E-2</c:v>
                </c:pt>
                <c:pt idx="1545">
                  <c:v>4.6516653431925299E-2</c:v>
                </c:pt>
                <c:pt idx="1546">
                  <c:v>4.6516653431925299E-2</c:v>
                </c:pt>
                <c:pt idx="1547">
                  <c:v>4.6516653431925299E-2</c:v>
                </c:pt>
                <c:pt idx="1548">
                  <c:v>4.6516653431925299E-2</c:v>
                </c:pt>
                <c:pt idx="1549">
                  <c:v>4.6516653431925299E-2</c:v>
                </c:pt>
                <c:pt idx="1550">
                  <c:v>4.6516653431925299E-2</c:v>
                </c:pt>
                <c:pt idx="1551">
                  <c:v>4.6516653431925299E-2</c:v>
                </c:pt>
                <c:pt idx="1552">
                  <c:v>4.6516653431925299E-2</c:v>
                </c:pt>
                <c:pt idx="1553">
                  <c:v>4.6516653431925299E-2</c:v>
                </c:pt>
                <c:pt idx="1554">
                  <c:v>4.6516653431925299E-2</c:v>
                </c:pt>
                <c:pt idx="1555">
                  <c:v>4.6516653431925299E-2</c:v>
                </c:pt>
                <c:pt idx="1556">
                  <c:v>4.6516653431925299E-2</c:v>
                </c:pt>
                <c:pt idx="1557">
                  <c:v>4.6516653431925299E-2</c:v>
                </c:pt>
                <c:pt idx="1558">
                  <c:v>4.6516653431925299E-2</c:v>
                </c:pt>
                <c:pt idx="1559">
                  <c:v>4.6516653431925299E-2</c:v>
                </c:pt>
                <c:pt idx="1560">
                  <c:v>4.6516653431925299E-2</c:v>
                </c:pt>
                <c:pt idx="1561">
                  <c:v>4.6516653431925299E-2</c:v>
                </c:pt>
                <c:pt idx="1562">
                  <c:v>4.6516653431925299E-2</c:v>
                </c:pt>
                <c:pt idx="1563">
                  <c:v>4.6516653431925299E-2</c:v>
                </c:pt>
                <c:pt idx="1564">
                  <c:v>4.6516653431925299E-2</c:v>
                </c:pt>
                <c:pt idx="1565">
                  <c:v>4.6516653431925299E-2</c:v>
                </c:pt>
                <c:pt idx="1566">
                  <c:v>4.6516653431925299E-2</c:v>
                </c:pt>
                <c:pt idx="1567">
                  <c:v>4.6516653431925299E-2</c:v>
                </c:pt>
                <c:pt idx="1568">
                  <c:v>4.6516653431925299E-2</c:v>
                </c:pt>
                <c:pt idx="1569">
                  <c:v>4.6516653431925299E-2</c:v>
                </c:pt>
                <c:pt idx="1570">
                  <c:v>4.6516653431925299E-2</c:v>
                </c:pt>
                <c:pt idx="1571">
                  <c:v>4.6516653431925299E-2</c:v>
                </c:pt>
                <c:pt idx="1572">
                  <c:v>4.6516653431925299E-2</c:v>
                </c:pt>
                <c:pt idx="1573">
                  <c:v>4.6516653431925299E-2</c:v>
                </c:pt>
                <c:pt idx="1574">
                  <c:v>4.6516653431925299E-2</c:v>
                </c:pt>
                <c:pt idx="1575">
                  <c:v>4.6516653431925299E-2</c:v>
                </c:pt>
                <c:pt idx="1576">
                  <c:v>4.6516653431925299E-2</c:v>
                </c:pt>
                <c:pt idx="1577">
                  <c:v>4.6516653431925299E-2</c:v>
                </c:pt>
                <c:pt idx="1578">
                  <c:v>4.6516653431925299E-2</c:v>
                </c:pt>
                <c:pt idx="1579">
                  <c:v>4.6516653431925299E-2</c:v>
                </c:pt>
                <c:pt idx="1580">
                  <c:v>4.6516653431925299E-2</c:v>
                </c:pt>
                <c:pt idx="1581">
                  <c:v>4.6516653431925299E-2</c:v>
                </c:pt>
                <c:pt idx="1582">
                  <c:v>4.6516653431925299E-2</c:v>
                </c:pt>
                <c:pt idx="1583">
                  <c:v>4.6516653431925299E-2</c:v>
                </c:pt>
                <c:pt idx="1584">
                  <c:v>4.6516653431925299E-2</c:v>
                </c:pt>
                <c:pt idx="1585">
                  <c:v>4.6516653431925299E-2</c:v>
                </c:pt>
                <c:pt idx="1586">
                  <c:v>4.6516653431925299E-2</c:v>
                </c:pt>
                <c:pt idx="1587">
                  <c:v>4.6516653431925299E-2</c:v>
                </c:pt>
                <c:pt idx="1588">
                  <c:v>4.6516653431925299E-2</c:v>
                </c:pt>
                <c:pt idx="1589">
                  <c:v>4.6516653431925299E-2</c:v>
                </c:pt>
                <c:pt idx="1590">
                  <c:v>4.6516653431925299E-2</c:v>
                </c:pt>
                <c:pt idx="1591">
                  <c:v>4.6516653431925299E-2</c:v>
                </c:pt>
                <c:pt idx="1592">
                  <c:v>4.6516653431925299E-2</c:v>
                </c:pt>
                <c:pt idx="1593">
                  <c:v>4.6516653431925299E-2</c:v>
                </c:pt>
                <c:pt idx="1594">
                  <c:v>4.6516653431925299E-2</c:v>
                </c:pt>
                <c:pt idx="1595">
                  <c:v>4.6516653431925299E-2</c:v>
                </c:pt>
                <c:pt idx="1596">
                  <c:v>4.6516653431925299E-2</c:v>
                </c:pt>
                <c:pt idx="1597">
                  <c:v>4.6516653431925299E-2</c:v>
                </c:pt>
                <c:pt idx="1598">
                  <c:v>4.6516653431925299E-2</c:v>
                </c:pt>
                <c:pt idx="1599">
                  <c:v>4.6516653431925299E-2</c:v>
                </c:pt>
                <c:pt idx="1600">
                  <c:v>4.6516653431925299E-2</c:v>
                </c:pt>
                <c:pt idx="1601">
                  <c:v>4.6516653431925299E-2</c:v>
                </c:pt>
                <c:pt idx="1602">
                  <c:v>4.6516653431925299E-2</c:v>
                </c:pt>
                <c:pt idx="1603">
                  <c:v>4.6516653431925299E-2</c:v>
                </c:pt>
                <c:pt idx="1604">
                  <c:v>4.6516653431925299E-2</c:v>
                </c:pt>
                <c:pt idx="1605">
                  <c:v>4.6516653431925299E-2</c:v>
                </c:pt>
                <c:pt idx="1606">
                  <c:v>4.6516653431925299E-2</c:v>
                </c:pt>
                <c:pt idx="1607">
                  <c:v>4.6516653431925299E-2</c:v>
                </c:pt>
                <c:pt idx="1608">
                  <c:v>4.6516653431925299E-2</c:v>
                </c:pt>
                <c:pt idx="1609">
                  <c:v>4.6516653431925299E-2</c:v>
                </c:pt>
                <c:pt idx="1610">
                  <c:v>4.6516653431925299E-2</c:v>
                </c:pt>
                <c:pt idx="1611">
                  <c:v>4.6516653431925299E-2</c:v>
                </c:pt>
                <c:pt idx="1612">
                  <c:v>4.6516653431925299E-2</c:v>
                </c:pt>
                <c:pt idx="1613">
                  <c:v>4.6516653431925299E-2</c:v>
                </c:pt>
                <c:pt idx="1614">
                  <c:v>4.6516653431925299E-2</c:v>
                </c:pt>
                <c:pt idx="1615">
                  <c:v>4.6516653431925299E-2</c:v>
                </c:pt>
                <c:pt idx="1616">
                  <c:v>4.6516653431925299E-2</c:v>
                </c:pt>
                <c:pt idx="1617">
                  <c:v>4.6516653431925299E-2</c:v>
                </c:pt>
                <c:pt idx="1618">
                  <c:v>4.6516653431925299E-2</c:v>
                </c:pt>
                <c:pt idx="1619">
                  <c:v>4.6516653431925299E-2</c:v>
                </c:pt>
                <c:pt idx="1620">
                  <c:v>4.6516653431925299E-2</c:v>
                </c:pt>
                <c:pt idx="1621">
                  <c:v>4.6516653431925299E-2</c:v>
                </c:pt>
                <c:pt idx="1622">
                  <c:v>4.6516653431925299E-2</c:v>
                </c:pt>
                <c:pt idx="1623">
                  <c:v>4.6516653431925299E-2</c:v>
                </c:pt>
                <c:pt idx="1624">
                  <c:v>4.6516653431925299E-2</c:v>
                </c:pt>
                <c:pt idx="1625">
                  <c:v>4.6516653431925299E-2</c:v>
                </c:pt>
                <c:pt idx="1626">
                  <c:v>4.6516653431925299E-2</c:v>
                </c:pt>
                <c:pt idx="1627">
                  <c:v>4.6516653431925299E-2</c:v>
                </c:pt>
                <c:pt idx="1628">
                  <c:v>4.6516653431925299E-2</c:v>
                </c:pt>
                <c:pt idx="1629">
                  <c:v>4.6516653431925299E-2</c:v>
                </c:pt>
                <c:pt idx="1630">
                  <c:v>4.6516653431925299E-2</c:v>
                </c:pt>
                <c:pt idx="1631">
                  <c:v>4.6516653431925299E-2</c:v>
                </c:pt>
                <c:pt idx="1632">
                  <c:v>4.6516653431925299E-2</c:v>
                </c:pt>
                <c:pt idx="1633">
                  <c:v>4.6516653431925299E-2</c:v>
                </c:pt>
                <c:pt idx="1634">
                  <c:v>4.6516653431925299E-2</c:v>
                </c:pt>
                <c:pt idx="1635">
                  <c:v>4.6516653431925299E-2</c:v>
                </c:pt>
                <c:pt idx="1636">
                  <c:v>4.6516653431925299E-2</c:v>
                </c:pt>
                <c:pt idx="1637">
                  <c:v>4.6516653431925299E-2</c:v>
                </c:pt>
                <c:pt idx="1638">
                  <c:v>4.6516653431925299E-2</c:v>
                </c:pt>
                <c:pt idx="1639">
                  <c:v>4.6516653431925299E-2</c:v>
                </c:pt>
                <c:pt idx="1640">
                  <c:v>4.6516653431925299E-2</c:v>
                </c:pt>
                <c:pt idx="1641">
                  <c:v>4.6516653431925299E-2</c:v>
                </c:pt>
                <c:pt idx="1642">
                  <c:v>4.6516653431925299E-2</c:v>
                </c:pt>
                <c:pt idx="1643">
                  <c:v>4.6516653431925299E-2</c:v>
                </c:pt>
                <c:pt idx="1644">
                  <c:v>4.6516653431925299E-2</c:v>
                </c:pt>
                <c:pt idx="1645">
                  <c:v>4.6516653431925299E-2</c:v>
                </c:pt>
                <c:pt idx="1646">
                  <c:v>4.6516653431925299E-2</c:v>
                </c:pt>
                <c:pt idx="1647">
                  <c:v>4.6516653431925299E-2</c:v>
                </c:pt>
                <c:pt idx="1648">
                  <c:v>4.6516653431925299E-2</c:v>
                </c:pt>
                <c:pt idx="1649">
                  <c:v>4.6516653431925299E-2</c:v>
                </c:pt>
                <c:pt idx="1650">
                  <c:v>4.6516653431925299E-2</c:v>
                </c:pt>
                <c:pt idx="1651">
                  <c:v>4.6516653431925299E-2</c:v>
                </c:pt>
                <c:pt idx="1652">
                  <c:v>4.6516653431925299E-2</c:v>
                </c:pt>
                <c:pt idx="1653">
                  <c:v>4.6516653431925299E-2</c:v>
                </c:pt>
                <c:pt idx="1654">
                  <c:v>4.6516653431925299E-2</c:v>
                </c:pt>
                <c:pt idx="1655">
                  <c:v>4.6516653431925299E-2</c:v>
                </c:pt>
                <c:pt idx="1656">
                  <c:v>4.6516653431925299E-2</c:v>
                </c:pt>
                <c:pt idx="1657">
                  <c:v>4.6516653431925299E-2</c:v>
                </c:pt>
                <c:pt idx="1658">
                  <c:v>4.6516653431925299E-2</c:v>
                </c:pt>
                <c:pt idx="1659">
                  <c:v>4.6516653431925299E-2</c:v>
                </c:pt>
                <c:pt idx="1660">
                  <c:v>4.6516653431925299E-2</c:v>
                </c:pt>
                <c:pt idx="1661">
                  <c:v>4.6516653431925299E-2</c:v>
                </c:pt>
                <c:pt idx="1662">
                  <c:v>4.6516653431925299E-2</c:v>
                </c:pt>
                <c:pt idx="1663">
                  <c:v>4.6516653431925299E-2</c:v>
                </c:pt>
                <c:pt idx="1664">
                  <c:v>4.6516653431925299E-2</c:v>
                </c:pt>
                <c:pt idx="1665">
                  <c:v>4.6516653431925299E-2</c:v>
                </c:pt>
                <c:pt idx="1666">
                  <c:v>4.6516653431925299E-2</c:v>
                </c:pt>
                <c:pt idx="1667">
                  <c:v>4.6516653431925299E-2</c:v>
                </c:pt>
                <c:pt idx="1668">
                  <c:v>4.6516653431925299E-2</c:v>
                </c:pt>
                <c:pt idx="1669">
                  <c:v>4.6516653431925299E-2</c:v>
                </c:pt>
                <c:pt idx="1670">
                  <c:v>4.6516653431925299E-2</c:v>
                </c:pt>
                <c:pt idx="1671">
                  <c:v>4.6516653431925299E-2</c:v>
                </c:pt>
                <c:pt idx="1672">
                  <c:v>4.6516653431925299E-2</c:v>
                </c:pt>
                <c:pt idx="1673">
                  <c:v>4.6516653431925299E-2</c:v>
                </c:pt>
                <c:pt idx="1674">
                  <c:v>4.6516653431925299E-2</c:v>
                </c:pt>
                <c:pt idx="1675">
                  <c:v>4.6516653431925299E-2</c:v>
                </c:pt>
                <c:pt idx="1676">
                  <c:v>4.6516653431925299E-2</c:v>
                </c:pt>
                <c:pt idx="1677">
                  <c:v>4.6516653431925299E-2</c:v>
                </c:pt>
                <c:pt idx="1678">
                  <c:v>4.6516653431925299E-2</c:v>
                </c:pt>
                <c:pt idx="1679">
                  <c:v>4.6516653431925299E-2</c:v>
                </c:pt>
                <c:pt idx="1680">
                  <c:v>4.6516653431925299E-2</c:v>
                </c:pt>
                <c:pt idx="1681">
                  <c:v>4.6516653431925299E-2</c:v>
                </c:pt>
                <c:pt idx="1682">
                  <c:v>4.6516653431925299E-2</c:v>
                </c:pt>
                <c:pt idx="1683">
                  <c:v>4.6516653431925299E-2</c:v>
                </c:pt>
                <c:pt idx="1684">
                  <c:v>4.6516653431925299E-2</c:v>
                </c:pt>
                <c:pt idx="1685">
                  <c:v>4.6516653431925299E-2</c:v>
                </c:pt>
                <c:pt idx="1686">
                  <c:v>4.6516653431925299E-2</c:v>
                </c:pt>
                <c:pt idx="1687">
                  <c:v>4.6516653431925299E-2</c:v>
                </c:pt>
                <c:pt idx="1688">
                  <c:v>4.6516653431925299E-2</c:v>
                </c:pt>
                <c:pt idx="1689">
                  <c:v>4.6516653431925299E-2</c:v>
                </c:pt>
                <c:pt idx="1690">
                  <c:v>4.6516653431925299E-2</c:v>
                </c:pt>
                <c:pt idx="1691">
                  <c:v>4.6516653431925299E-2</c:v>
                </c:pt>
                <c:pt idx="1692">
                  <c:v>4.6516653431925299E-2</c:v>
                </c:pt>
                <c:pt idx="1693">
                  <c:v>4.6516653431925299E-2</c:v>
                </c:pt>
                <c:pt idx="1694">
                  <c:v>4.6516653431925299E-2</c:v>
                </c:pt>
                <c:pt idx="1695">
                  <c:v>4.6516653431925299E-2</c:v>
                </c:pt>
                <c:pt idx="1696">
                  <c:v>4.6516653431925299E-2</c:v>
                </c:pt>
                <c:pt idx="1697">
                  <c:v>4.6516653431925299E-2</c:v>
                </c:pt>
                <c:pt idx="1698">
                  <c:v>4.6516653431925299E-2</c:v>
                </c:pt>
                <c:pt idx="1699">
                  <c:v>4.6516653431925299E-2</c:v>
                </c:pt>
                <c:pt idx="1700">
                  <c:v>4.6516653431925299E-2</c:v>
                </c:pt>
                <c:pt idx="1701">
                  <c:v>4.6516653431925299E-2</c:v>
                </c:pt>
                <c:pt idx="1702">
                  <c:v>4.6516653431925299E-2</c:v>
                </c:pt>
                <c:pt idx="1703">
                  <c:v>4.6516653431925299E-2</c:v>
                </c:pt>
                <c:pt idx="1704">
                  <c:v>4.6516653431925299E-2</c:v>
                </c:pt>
                <c:pt idx="1705">
                  <c:v>4.6516653431925299E-2</c:v>
                </c:pt>
                <c:pt idx="1706">
                  <c:v>4.6516653431925299E-2</c:v>
                </c:pt>
                <c:pt idx="1707">
                  <c:v>4.6516653431925299E-2</c:v>
                </c:pt>
                <c:pt idx="1708">
                  <c:v>4.6516653431925299E-2</c:v>
                </c:pt>
                <c:pt idx="1709">
                  <c:v>4.6516653431925299E-2</c:v>
                </c:pt>
                <c:pt idx="1710">
                  <c:v>4.6516653431925299E-2</c:v>
                </c:pt>
                <c:pt idx="1711">
                  <c:v>4.6516653431925299E-2</c:v>
                </c:pt>
                <c:pt idx="1712">
                  <c:v>4.6516653431925299E-2</c:v>
                </c:pt>
                <c:pt idx="1713">
                  <c:v>4.6516653431925299E-2</c:v>
                </c:pt>
                <c:pt idx="1714">
                  <c:v>4.6516653431925299E-2</c:v>
                </c:pt>
                <c:pt idx="1715">
                  <c:v>4.6516653431925299E-2</c:v>
                </c:pt>
                <c:pt idx="1716">
                  <c:v>4.6516653431925299E-2</c:v>
                </c:pt>
                <c:pt idx="1717">
                  <c:v>4.6516653431925299E-2</c:v>
                </c:pt>
                <c:pt idx="1718">
                  <c:v>4.6516653431925299E-2</c:v>
                </c:pt>
                <c:pt idx="1719">
                  <c:v>4.6516653431925299E-2</c:v>
                </c:pt>
                <c:pt idx="1720">
                  <c:v>4.6516653431925299E-2</c:v>
                </c:pt>
                <c:pt idx="1721">
                  <c:v>4.6516653431925299E-2</c:v>
                </c:pt>
                <c:pt idx="1722">
                  <c:v>4.6516653431925299E-2</c:v>
                </c:pt>
                <c:pt idx="1723">
                  <c:v>4.6516653431925299E-2</c:v>
                </c:pt>
                <c:pt idx="1724">
                  <c:v>4.6516653431925299E-2</c:v>
                </c:pt>
                <c:pt idx="1725">
                  <c:v>4.6516653431925299E-2</c:v>
                </c:pt>
                <c:pt idx="1726">
                  <c:v>4.6516653431925299E-2</c:v>
                </c:pt>
                <c:pt idx="1727">
                  <c:v>4.6516653431925299E-2</c:v>
                </c:pt>
                <c:pt idx="1728">
                  <c:v>4.6516653431925299E-2</c:v>
                </c:pt>
                <c:pt idx="1729">
                  <c:v>4.6516653431925299E-2</c:v>
                </c:pt>
                <c:pt idx="1730">
                  <c:v>4.6516653431925299E-2</c:v>
                </c:pt>
                <c:pt idx="1731">
                  <c:v>4.6516653431925299E-2</c:v>
                </c:pt>
                <c:pt idx="1732">
                  <c:v>4.6516653431925299E-2</c:v>
                </c:pt>
                <c:pt idx="1733">
                  <c:v>4.6516653431925299E-2</c:v>
                </c:pt>
                <c:pt idx="1734">
                  <c:v>4.6516653431925299E-2</c:v>
                </c:pt>
                <c:pt idx="1735">
                  <c:v>4.6516653431925299E-2</c:v>
                </c:pt>
                <c:pt idx="1736">
                  <c:v>4.6516653431925299E-2</c:v>
                </c:pt>
                <c:pt idx="1737">
                  <c:v>4.6516653431925299E-2</c:v>
                </c:pt>
                <c:pt idx="1738">
                  <c:v>4.6516653431925299E-2</c:v>
                </c:pt>
                <c:pt idx="1739">
                  <c:v>4.6516653431925299E-2</c:v>
                </c:pt>
                <c:pt idx="1740">
                  <c:v>4.6516653431925299E-2</c:v>
                </c:pt>
                <c:pt idx="1741">
                  <c:v>4.6516653431925299E-2</c:v>
                </c:pt>
                <c:pt idx="1742">
                  <c:v>4.6516653431925299E-2</c:v>
                </c:pt>
                <c:pt idx="1743">
                  <c:v>4.6516653431925299E-2</c:v>
                </c:pt>
                <c:pt idx="1744">
                  <c:v>4.6516653431925299E-2</c:v>
                </c:pt>
                <c:pt idx="1745">
                  <c:v>4.6516653431925299E-2</c:v>
                </c:pt>
                <c:pt idx="1746">
                  <c:v>4.6516653431925299E-2</c:v>
                </c:pt>
                <c:pt idx="1747">
                  <c:v>4.6516653431925299E-2</c:v>
                </c:pt>
                <c:pt idx="1748">
                  <c:v>4.6516653431925299E-2</c:v>
                </c:pt>
                <c:pt idx="1749">
                  <c:v>4.6516653431925299E-2</c:v>
                </c:pt>
                <c:pt idx="1750">
                  <c:v>4.6516653431925299E-2</c:v>
                </c:pt>
                <c:pt idx="1751">
                  <c:v>4.6516653431925299E-2</c:v>
                </c:pt>
                <c:pt idx="1752">
                  <c:v>4.6516653431925299E-2</c:v>
                </c:pt>
                <c:pt idx="1753">
                  <c:v>4.6516653431925299E-2</c:v>
                </c:pt>
                <c:pt idx="1754">
                  <c:v>4.6516653431925299E-2</c:v>
                </c:pt>
                <c:pt idx="1755">
                  <c:v>4.6516653431925299E-2</c:v>
                </c:pt>
                <c:pt idx="1756">
                  <c:v>4.6516653431925299E-2</c:v>
                </c:pt>
                <c:pt idx="1757">
                  <c:v>4.6516653431925299E-2</c:v>
                </c:pt>
                <c:pt idx="1758">
                  <c:v>4.6516653431925299E-2</c:v>
                </c:pt>
                <c:pt idx="1759">
                  <c:v>4.6516653431925299E-2</c:v>
                </c:pt>
                <c:pt idx="1760">
                  <c:v>4.6516653431925299E-2</c:v>
                </c:pt>
                <c:pt idx="1761">
                  <c:v>4.6516653431925299E-2</c:v>
                </c:pt>
                <c:pt idx="1762">
                  <c:v>4.6516653431925299E-2</c:v>
                </c:pt>
                <c:pt idx="1763">
                  <c:v>4.6516653431925299E-2</c:v>
                </c:pt>
                <c:pt idx="1764">
                  <c:v>4.6516653431925299E-2</c:v>
                </c:pt>
                <c:pt idx="1765">
                  <c:v>4.6516653431925299E-2</c:v>
                </c:pt>
                <c:pt idx="1766">
                  <c:v>4.6516653431925299E-2</c:v>
                </c:pt>
                <c:pt idx="1767">
                  <c:v>4.6516653431925299E-2</c:v>
                </c:pt>
                <c:pt idx="1768">
                  <c:v>4.6516653431925299E-2</c:v>
                </c:pt>
                <c:pt idx="1769">
                  <c:v>4.6516653431925299E-2</c:v>
                </c:pt>
                <c:pt idx="1770">
                  <c:v>4.6516653431925299E-2</c:v>
                </c:pt>
                <c:pt idx="1771">
                  <c:v>4.6516653431925299E-2</c:v>
                </c:pt>
                <c:pt idx="1772">
                  <c:v>4.6516653431925299E-2</c:v>
                </c:pt>
                <c:pt idx="1773">
                  <c:v>4.6516653431925299E-2</c:v>
                </c:pt>
                <c:pt idx="1774">
                  <c:v>4.6516653431925299E-2</c:v>
                </c:pt>
                <c:pt idx="1775">
                  <c:v>4.6516653431925299E-2</c:v>
                </c:pt>
                <c:pt idx="1776">
                  <c:v>4.6516653431925299E-2</c:v>
                </c:pt>
                <c:pt idx="1777">
                  <c:v>4.6516653431925299E-2</c:v>
                </c:pt>
                <c:pt idx="1778">
                  <c:v>4.6516653431925299E-2</c:v>
                </c:pt>
                <c:pt idx="1779">
                  <c:v>4.6516653431925299E-2</c:v>
                </c:pt>
                <c:pt idx="1780">
                  <c:v>4.6516653431925299E-2</c:v>
                </c:pt>
                <c:pt idx="1781">
                  <c:v>4.6516653431925299E-2</c:v>
                </c:pt>
                <c:pt idx="1782">
                  <c:v>4.6516653431925299E-2</c:v>
                </c:pt>
                <c:pt idx="1783">
                  <c:v>4.6516653431925299E-2</c:v>
                </c:pt>
                <c:pt idx="1784">
                  <c:v>4.6516653431925299E-2</c:v>
                </c:pt>
                <c:pt idx="1785">
                  <c:v>4.6516653431925299E-2</c:v>
                </c:pt>
                <c:pt idx="1786">
                  <c:v>4.6516653431925299E-2</c:v>
                </c:pt>
                <c:pt idx="1787">
                  <c:v>4.6516653431925299E-2</c:v>
                </c:pt>
                <c:pt idx="1788">
                  <c:v>4.6516653431925299E-2</c:v>
                </c:pt>
                <c:pt idx="1789">
                  <c:v>4.6516653431925299E-2</c:v>
                </c:pt>
                <c:pt idx="1790">
                  <c:v>4.6516653431925299E-2</c:v>
                </c:pt>
                <c:pt idx="1791">
                  <c:v>4.6516653431925299E-2</c:v>
                </c:pt>
                <c:pt idx="1792">
                  <c:v>4.6516653431925299E-2</c:v>
                </c:pt>
                <c:pt idx="1793">
                  <c:v>4.6516653431925299E-2</c:v>
                </c:pt>
                <c:pt idx="1794">
                  <c:v>4.6516653431925299E-2</c:v>
                </c:pt>
                <c:pt idx="1795">
                  <c:v>4.6516653431925299E-2</c:v>
                </c:pt>
                <c:pt idx="1796">
                  <c:v>4.6516653431925299E-2</c:v>
                </c:pt>
                <c:pt idx="1797">
                  <c:v>4.6516653431925299E-2</c:v>
                </c:pt>
                <c:pt idx="1798">
                  <c:v>4.6516653431925299E-2</c:v>
                </c:pt>
                <c:pt idx="1799">
                  <c:v>4.6516653431925299E-2</c:v>
                </c:pt>
                <c:pt idx="1800">
                  <c:v>4.6516653431925299E-2</c:v>
                </c:pt>
                <c:pt idx="1801">
                  <c:v>4.6516653431925299E-2</c:v>
                </c:pt>
                <c:pt idx="1802">
                  <c:v>4.6516653431925299E-2</c:v>
                </c:pt>
                <c:pt idx="1803">
                  <c:v>4.6516653431925299E-2</c:v>
                </c:pt>
                <c:pt idx="1804">
                  <c:v>4.6516653431925299E-2</c:v>
                </c:pt>
                <c:pt idx="1805">
                  <c:v>4.6516653431925299E-2</c:v>
                </c:pt>
                <c:pt idx="1806">
                  <c:v>4.6516653431925299E-2</c:v>
                </c:pt>
                <c:pt idx="1807">
                  <c:v>4.6516653431925299E-2</c:v>
                </c:pt>
                <c:pt idx="1808">
                  <c:v>4.6516653431925299E-2</c:v>
                </c:pt>
                <c:pt idx="1809">
                  <c:v>4.6516653431925299E-2</c:v>
                </c:pt>
                <c:pt idx="1810">
                  <c:v>4.6516653431925299E-2</c:v>
                </c:pt>
                <c:pt idx="1811">
                  <c:v>4.6516653431925299E-2</c:v>
                </c:pt>
                <c:pt idx="1812">
                  <c:v>4.6516653431925299E-2</c:v>
                </c:pt>
                <c:pt idx="1813">
                  <c:v>4.6516653431925299E-2</c:v>
                </c:pt>
                <c:pt idx="1814">
                  <c:v>4.6516653431925299E-2</c:v>
                </c:pt>
                <c:pt idx="1815">
                  <c:v>4.6516653431925299E-2</c:v>
                </c:pt>
                <c:pt idx="1816">
                  <c:v>4.6516653431925299E-2</c:v>
                </c:pt>
                <c:pt idx="1817">
                  <c:v>4.6516653431925299E-2</c:v>
                </c:pt>
                <c:pt idx="1818">
                  <c:v>4.6516653431925299E-2</c:v>
                </c:pt>
                <c:pt idx="1819">
                  <c:v>4.6516653431925299E-2</c:v>
                </c:pt>
                <c:pt idx="1820">
                  <c:v>4.6516653431925299E-2</c:v>
                </c:pt>
                <c:pt idx="1821">
                  <c:v>4.6516653431925299E-2</c:v>
                </c:pt>
                <c:pt idx="1822">
                  <c:v>4.6516653431925299E-2</c:v>
                </c:pt>
                <c:pt idx="1823">
                  <c:v>4.6516653431925299E-2</c:v>
                </c:pt>
                <c:pt idx="1824">
                  <c:v>4.6516653431925299E-2</c:v>
                </c:pt>
                <c:pt idx="1825">
                  <c:v>4.6516653431925299E-2</c:v>
                </c:pt>
                <c:pt idx="1826">
                  <c:v>4.6516653431925299E-2</c:v>
                </c:pt>
                <c:pt idx="1827">
                  <c:v>4.6516653431925299E-2</c:v>
                </c:pt>
                <c:pt idx="1828">
                  <c:v>4.6516653431925299E-2</c:v>
                </c:pt>
                <c:pt idx="1829">
                  <c:v>4.6516653431925299E-2</c:v>
                </c:pt>
                <c:pt idx="1830">
                  <c:v>4.6516653431925299E-2</c:v>
                </c:pt>
                <c:pt idx="1831">
                  <c:v>4.6516653431925299E-2</c:v>
                </c:pt>
                <c:pt idx="1832">
                  <c:v>4.6516653431925299E-2</c:v>
                </c:pt>
                <c:pt idx="1833">
                  <c:v>4.6516653431925299E-2</c:v>
                </c:pt>
                <c:pt idx="1834">
                  <c:v>4.6516653431925299E-2</c:v>
                </c:pt>
                <c:pt idx="1835">
                  <c:v>4.6516653431925299E-2</c:v>
                </c:pt>
                <c:pt idx="1836">
                  <c:v>4.6516653431925299E-2</c:v>
                </c:pt>
                <c:pt idx="1837">
                  <c:v>4.6516653431925299E-2</c:v>
                </c:pt>
                <c:pt idx="1838">
                  <c:v>4.6516653431925299E-2</c:v>
                </c:pt>
                <c:pt idx="1839">
                  <c:v>4.6516653431925299E-2</c:v>
                </c:pt>
                <c:pt idx="1840">
                  <c:v>4.6516653431925299E-2</c:v>
                </c:pt>
                <c:pt idx="1841">
                  <c:v>4.6516653431925299E-2</c:v>
                </c:pt>
                <c:pt idx="1842">
                  <c:v>4.6516653431925299E-2</c:v>
                </c:pt>
                <c:pt idx="1843">
                  <c:v>4.6516653431925299E-2</c:v>
                </c:pt>
                <c:pt idx="1844">
                  <c:v>4.6516653431925299E-2</c:v>
                </c:pt>
                <c:pt idx="1845">
                  <c:v>4.6516653431925299E-2</c:v>
                </c:pt>
                <c:pt idx="1846">
                  <c:v>4.6516653431925299E-2</c:v>
                </c:pt>
                <c:pt idx="1847">
                  <c:v>4.6516653431925299E-2</c:v>
                </c:pt>
                <c:pt idx="1848">
                  <c:v>4.6516653431925299E-2</c:v>
                </c:pt>
                <c:pt idx="1849">
                  <c:v>4.6516653431925299E-2</c:v>
                </c:pt>
                <c:pt idx="1850">
                  <c:v>4.6516653431925299E-2</c:v>
                </c:pt>
                <c:pt idx="1851">
                  <c:v>4.6516653431925299E-2</c:v>
                </c:pt>
                <c:pt idx="1852">
                  <c:v>4.6516653431925299E-2</c:v>
                </c:pt>
                <c:pt idx="1853">
                  <c:v>4.6516653431925299E-2</c:v>
                </c:pt>
                <c:pt idx="1854">
                  <c:v>4.6516653431925299E-2</c:v>
                </c:pt>
                <c:pt idx="1855">
                  <c:v>4.6516653431925299E-2</c:v>
                </c:pt>
                <c:pt idx="1856">
                  <c:v>4.6516653431925299E-2</c:v>
                </c:pt>
                <c:pt idx="1857">
                  <c:v>4.6516653431925299E-2</c:v>
                </c:pt>
                <c:pt idx="1858">
                  <c:v>4.6516653431925299E-2</c:v>
                </c:pt>
                <c:pt idx="1859">
                  <c:v>4.6516653431925299E-2</c:v>
                </c:pt>
                <c:pt idx="1860">
                  <c:v>4.6516653431925299E-2</c:v>
                </c:pt>
                <c:pt idx="1861">
                  <c:v>4.6516653431925299E-2</c:v>
                </c:pt>
                <c:pt idx="1862">
                  <c:v>4.6516653431925299E-2</c:v>
                </c:pt>
                <c:pt idx="1863">
                  <c:v>4.6516653431925299E-2</c:v>
                </c:pt>
                <c:pt idx="1864">
                  <c:v>4.6516653431925299E-2</c:v>
                </c:pt>
                <c:pt idx="1865">
                  <c:v>4.6516653431925299E-2</c:v>
                </c:pt>
                <c:pt idx="1866">
                  <c:v>4.6516653431925299E-2</c:v>
                </c:pt>
                <c:pt idx="1867">
                  <c:v>4.6516653431925299E-2</c:v>
                </c:pt>
                <c:pt idx="1868">
                  <c:v>4.6516653431925299E-2</c:v>
                </c:pt>
                <c:pt idx="1869">
                  <c:v>4.6516653431925299E-2</c:v>
                </c:pt>
                <c:pt idx="1870">
                  <c:v>4.6516653431925299E-2</c:v>
                </c:pt>
                <c:pt idx="1871">
                  <c:v>4.6516653431925299E-2</c:v>
                </c:pt>
                <c:pt idx="1872">
                  <c:v>4.6516653431925299E-2</c:v>
                </c:pt>
                <c:pt idx="1873">
                  <c:v>4.6516653431925299E-2</c:v>
                </c:pt>
                <c:pt idx="1874">
                  <c:v>4.6516653431925299E-2</c:v>
                </c:pt>
                <c:pt idx="1875">
                  <c:v>4.6516653431925299E-2</c:v>
                </c:pt>
                <c:pt idx="1876">
                  <c:v>4.6516653431925299E-2</c:v>
                </c:pt>
                <c:pt idx="1877">
                  <c:v>4.6516653431925299E-2</c:v>
                </c:pt>
                <c:pt idx="1878">
                  <c:v>4.6516653431925299E-2</c:v>
                </c:pt>
                <c:pt idx="1879">
                  <c:v>4.6516653431925299E-2</c:v>
                </c:pt>
                <c:pt idx="1880">
                  <c:v>4.6516653431925299E-2</c:v>
                </c:pt>
                <c:pt idx="1881">
                  <c:v>4.6516653431925299E-2</c:v>
                </c:pt>
                <c:pt idx="1882">
                  <c:v>4.6516653431925299E-2</c:v>
                </c:pt>
                <c:pt idx="1883">
                  <c:v>4.6516653431925299E-2</c:v>
                </c:pt>
                <c:pt idx="1884">
                  <c:v>4.6516653431925299E-2</c:v>
                </c:pt>
                <c:pt idx="1885">
                  <c:v>4.6516653431925299E-2</c:v>
                </c:pt>
                <c:pt idx="1886">
                  <c:v>4.6516653431925299E-2</c:v>
                </c:pt>
                <c:pt idx="1887">
                  <c:v>4.6516653431925299E-2</c:v>
                </c:pt>
                <c:pt idx="1888">
                  <c:v>4.6516653431925299E-2</c:v>
                </c:pt>
                <c:pt idx="1889">
                  <c:v>4.6516653431925299E-2</c:v>
                </c:pt>
                <c:pt idx="1890">
                  <c:v>4.6516653431925299E-2</c:v>
                </c:pt>
                <c:pt idx="1891">
                  <c:v>4.6516653431925299E-2</c:v>
                </c:pt>
                <c:pt idx="1892">
                  <c:v>4.6516653431925299E-2</c:v>
                </c:pt>
                <c:pt idx="1893">
                  <c:v>4.6516653431925299E-2</c:v>
                </c:pt>
                <c:pt idx="1894">
                  <c:v>4.6516653431925299E-2</c:v>
                </c:pt>
                <c:pt idx="1895">
                  <c:v>4.6516653431925299E-2</c:v>
                </c:pt>
                <c:pt idx="1896">
                  <c:v>4.6516653431925299E-2</c:v>
                </c:pt>
                <c:pt idx="1897">
                  <c:v>4.6516653431925299E-2</c:v>
                </c:pt>
                <c:pt idx="1898">
                  <c:v>4.6516653431925299E-2</c:v>
                </c:pt>
                <c:pt idx="1899">
                  <c:v>4.6516653431925299E-2</c:v>
                </c:pt>
                <c:pt idx="1900">
                  <c:v>4.6516653431925299E-2</c:v>
                </c:pt>
                <c:pt idx="1901">
                  <c:v>4.6516653431925299E-2</c:v>
                </c:pt>
                <c:pt idx="1902">
                  <c:v>4.6516653431925299E-2</c:v>
                </c:pt>
                <c:pt idx="1903">
                  <c:v>4.6516653431925299E-2</c:v>
                </c:pt>
                <c:pt idx="1904">
                  <c:v>4.6516653431925299E-2</c:v>
                </c:pt>
                <c:pt idx="1905">
                  <c:v>4.6516653431925299E-2</c:v>
                </c:pt>
                <c:pt idx="1906">
                  <c:v>4.6516653431925299E-2</c:v>
                </c:pt>
                <c:pt idx="1907">
                  <c:v>4.6516653431925299E-2</c:v>
                </c:pt>
                <c:pt idx="1908">
                  <c:v>4.6516653431925299E-2</c:v>
                </c:pt>
                <c:pt idx="1909">
                  <c:v>4.6516653431925299E-2</c:v>
                </c:pt>
                <c:pt idx="1910">
                  <c:v>4.6516653431925299E-2</c:v>
                </c:pt>
                <c:pt idx="1911">
                  <c:v>4.6516653431925299E-2</c:v>
                </c:pt>
                <c:pt idx="1912">
                  <c:v>4.6516653431925299E-2</c:v>
                </c:pt>
                <c:pt idx="1913">
                  <c:v>4.6516653431925299E-2</c:v>
                </c:pt>
                <c:pt idx="1914">
                  <c:v>4.6516653431925299E-2</c:v>
                </c:pt>
                <c:pt idx="1915">
                  <c:v>4.6516653431925299E-2</c:v>
                </c:pt>
                <c:pt idx="1916">
                  <c:v>4.6516653431925299E-2</c:v>
                </c:pt>
                <c:pt idx="1917">
                  <c:v>4.6516653431925299E-2</c:v>
                </c:pt>
                <c:pt idx="1918">
                  <c:v>4.6516653431925299E-2</c:v>
                </c:pt>
                <c:pt idx="1919">
                  <c:v>4.6516653431925299E-2</c:v>
                </c:pt>
                <c:pt idx="1920">
                  <c:v>4.6516653431925299E-2</c:v>
                </c:pt>
                <c:pt idx="1921">
                  <c:v>4.6516653431925299E-2</c:v>
                </c:pt>
                <c:pt idx="1922">
                  <c:v>4.6516653431925299E-2</c:v>
                </c:pt>
                <c:pt idx="1923">
                  <c:v>4.6516653431925299E-2</c:v>
                </c:pt>
                <c:pt idx="1924">
                  <c:v>4.6516653431925299E-2</c:v>
                </c:pt>
                <c:pt idx="1925">
                  <c:v>4.6516653431925299E-2</c:v>
                </c:pt>
                <c:pt idx="1926">
                  <c:v>4.6516653431925299E-2</c:v>
                </c:pt>
                <c:pt idx="1927">
                  <c:v>4.6516653431925299E-2</c:v>
                </c:pt>
                <c:pt idx="1928">
                  <c:v>4.6516653431925299E-2</c:v>
                </c:pt>
                <c:pt idx="1929">
                  <c:v>4.6516653431925299E-2</c:v>
                </c:pt>
                <c:pt idx="1930">
                  <c:v>4.6516653431925299E-2</c:v>
                </c:pt>
                <c:pt idx="1931">
                  <c:v>4.6516653431925299E-2</c:v>
                </c:pt>
                <c:pt idx="1932">
                  <c:v>4.6516653431925299E-2</c:v>
                </c:pt>
                <c:pt idx="1933">
                  <c:v>4.6516653431925299E-2</c:v>
                </c:pt>
                <c:pt idx="1934">
                  <c:v>4.6516653431925299E-2</c:v>
                </c:pt>
                <c:pt idx="1935">
                  <c:v>4.6516653431925299E-2</c:v>
                </c:pt>
                <c:pt idx="1936">
                  <c:v>4.6516653431925299E-2</c:v>
                </c:pt>
                <c:pt idx="1937">
                  <c:v>4.6516653431925299E-2</c:v>
                </c:pt>
                <c:pt idx="1938">
                  <c:v>4.6516653431925299E-2</c:v>
                </c:pt>
                <c:pt idx="1939">
                  <c:v>4.6516653431925299E-2</c:v>
                </c:pt>
                <c:pt idx="1940">
                  <c:v>4.6516653431925299E-2</c:v>
                </c:pt>
                <c:pt idx="1941">
                  <c:v>4.6516653431925299E-2</c:v>
                </c:pt>
                <c:pt idx="1942">
                  <c:v>4.6516653431925299E-2</c:v>
                </c:pt>
                <c:pt idx="1943">
                  <c:v>4.6516653431925299E-2</c:v>
                </c:pt>
                <c:pt idx="1944">
                  <c:v>4.6516653431925299E-2</c:v>
                </c:pt>
                <c:pt idx="1945">
                  <c:v>4.6516653431925299E-2</c:v>
                </c:pt>
                <c:pt idx="1946">
                  <c:v>4.6516653431925299E-2</c:v>
                </c:pt>
                <c:pt idx="1947">
                  <c:v>4.6516653431925299E-2</c:v>
                </c:pt>
                <c:pt idx="1948">
                  <c:v>4.6516653431925299E-2</c:v>
                </c:pt>
                <c:pt idx="1949">
                  <c:v>4.6516653431925299E-2</c:v>
                </c:pt>
                <c:pt idx="1950">
                  <c:v>4.6516653431925299E-2</c:v>
                </c:pt>
                <c:pt idx="1951">
                  <c:v>4.6516653431925299E-2</c:v>
                </c:pt>
                <c:pt idx="1952">
                  <c:v>4.6516653431925299E-2</c:v>
                </c:pt>
                <c:pt idx="1953">
                  <c:v>4.6516653431925299E-2</c:v>
                </c:pt>
                <c:pt idx="1954">
                  <c:v>4.6516653431925299E-2</c:v>
                </c:pt>
                <c:pt idx="1955">
                  <c:v>4.6516653431925299E-2</c:v>
                </c:pt>
                <c:pt idx="1956">
                  <c:v>4.6516653431925299E-2</c:v>
                </c:pt>
                <c:pt idx="1957">
                  <c:v>4.6516653431925299E-2</c:v>
                </c:pt>
                <c:pt idx="1958">
                  <c:v>4.6516653431925299E-2</c:v>
                </c:pt>
                <c:pt idx="1959">
                  <c:v>4.6516653431925299E-2</c:v>
                </c:pt>
                <c:pt idx="1960">
                  <c:v>4.6516653431925299E-2</c:v>
                </c:pt>
                <c:pt idx="1961">
                  <c:v>4.6516653431925299E-2</c:v>
                </c:pt>
                <c:pt idx="1962">
                  <c:v>4.6516653431925299E-2</c:v>
                </c:pt>
                <c:pt idx="1963">
                  <c:v>4.6516653431925299E-2</c:v>
                </c:pt>
                <c:pt idx="1964">
                  <c:v>4.6516653431925299E-2</c:v>
                </c:pt>
                <c:pt idx="1965">
                  <c:v>4.6516653431925299E-2</c:v>
                </c:pt>
                <c:pt idx="1966">
                  <c:v>4.6516653431925299E-2</c:v>
                </c:pt>
                <c:pt idx="1967">
                  <c:v>4.6516653431925299E-2</c:v>
                </c:pt>
                <c:pt idx="1968">
                  <c:v>4.6516653431925299E-2</c:v>
                </c:pt>
                <c:pt idx="1969">
                  <c:v>4.6516653431925299E-2</c:v>
                </c:pt>
                <c:pt idx="1970">
                  <c:v>4.6516653431925299E-2</c:v>
                </c:pt>
                <c:pt idx="1971">
                  <c:v>4.6516653431925299E-2</c:v>
                </c:pt>
                <c:pt idx="1972">
                  <c:v>4.6516653431925299E-2</c:v>
                </c:pt>
                <c:pt idx="1973">
                  <c:v>4.6516653431925299E-2</c:v>
                </c:pt>
                <c:pt idx="1974">
                  <c:v>4.6516653431925299E-2</c:v>
                </c:pt>
                <c:pt idx="1975">
                  <c:v>4.6516653431925299E-2</c:v>
                </c:pt>
                <c:pt idx="1976">
                  <c:v>4.6516653431925299E-2</c:v>
                </c:pt>
                <c:pt idx="1977">
                  <c:v>4.6516653431925299E-2</c:v>
                </c:pt>
                <c:pt idx="1978">
                  <c:v>4.6516653431925299E-2</c:v>
                </c:pt>
                <c:pt idx="1979">
                  <c:v>4.6516653431925299E-2</c:v>
                </c:pt>
                <c:pt idx="1980">
                  <c:v>4.6516653431925299E-2</c:v>
                </c:pt>
                <c:pt idx="1981">
                  <c:v>4.6516653431925299E-2</c:v>
                </c:pt>
                <c:pt idx="1982">
                  <c:v>4.6516653431925299E-2</c:v>
                </c:pt>
                <c:pt idx="1983">
                  <c:v>4.6516653431925299E-2</c:v>
                </c:pt>
                <c:pt idx="1984">
                  <c:v>4.6516653431925299E-2</c:v>
                </c:pt>
                <c:pt idx="1985">
                  <c:v>4.6516653431925299E-2</c:v>
                </c:pt>
                <c:pt idx="1986">
                  <c:v>4.6516653431925299E-2</c:v>
                </c:pt>
                <c:pt idx="1987">
                  <c:v>4.6516653431925299E-2</c:v>
                </c:pt>
                <c:pt idx="1988">
                  <c:v>4.6516653431925299E-2</c:v>
                </c:pt>
                <c:pt idx="1989">
                  <c:v>4.6516653431925299E-2</c:v>
                </c:pt>
                <c:pt idx="1990">
                  <c:v>4.6516653431925299E-2</c:v>
                </c:pt>
                <c:pt idx="1991">
                  <c:v>4.6516653431925299E-2</c:v>
                </c:pt>
                <c:pt idx="1992">
                  <c:v>4.6516653431925299E-2</c:v>
                </c:pt>
                <c:pt idx="1993">
                  <c:v>4.6516653431925299E-2</c:v>
                </c:pt>
                <c:pt idx="1994">
                  <c:v>4.6516653431925299E-2</c:v>
                </c:pt>
                <c:pt idx="1995">
                  <c:v>4.6516653431925299E-2</c:v>
                </c:pt>
                <c:pt idx="1996">
                  <c:v>4.6516653431925299E-2</c:v>
                </c:pt>
                <c:pt idx="1997">
                  <c:v>4.6516653431925299E-2</c:v>
                </c:pt>
                <c:pt idx="1998">
                  <c:v>4.6516653431925299E-2</c:v>
                </c:pt>
                <c:pt idx="1999">
                  <c:v>4.6516653431925299E-2</c:v>
                </c:pt>
                <c:pt idx="2000">
                  <c:v>4.6516653431925299E-2</c:v>
                </c:pt>
                <c:pt idx="2001">
                  <c:v>4.6516653431925299E-2</c:v>
                </c:pt>
                <c:pt idx="2002">
                  <c:v>4.6516653431925299E-2</c:v>
                </c:pt>
                <c:pt idx="2003">
                  <c:v>4.6516653431925299E-2</c:v>
                </c:pt>
                <c:pt idx="2004">
                  <c:v>4.6516653431925299E-2</c:v>
                </c:pt>
                <c:pt idx="2005">
                  <c:v>4.6516653431925299E-2</c:v>
                </c:pt>
                <c:pt idx="2006">
                  <c:v>4.6516653431925299E-2</c:v>
                </c:pt>
                <c:pt idx="2007">
                  <c:v>4.6516653431925299E-2</c:v>
                </c:pt>
                <c:pt idx="2008">
                  <c:v>4.6516653431925299E-2</c:v>
                </c:pt>
                <c:pt idx="2009">
                  <c:v>4.6516653431925299E-2</c:v>
                </c:pt>
                <c:pt idx="2010">
                  <c:v>4.6516653431925299E-2</c:v>
                </c:pt>
                <c:pt idx="2011">
                  <c:v>4.6516653431925299E-2</c:v>
                </c:pt>
                <c:pt idx="2012">
                  <c:v>4.6516653431925299E-2</c:v>
                </c:pt>
                <c:pt idx="2013">
                  <c:v>4.6516653431925299E-2</c:v>
                </c:pt>
                <c:pt idx="2014">
                  <c:v>4.6516653431925299E-2</c:v>
                </c:pt>
                <c:pt idx="2015">
                  <c:v>4.6516653431925299E-2</c:v>
                </c:pt>
                <c:pt idx="2016">
                  <c:v>4.6516653431925299E-2</c:v>
                </c:pt>
                <c:pt idx="2017">
                  <c:v>4.6516653431925299E-2</c:v>
                </c:pt>
                <c:pt idx="2018">
                  <c:v>4.6516653431925299E-2</c:v>
                </c:pt>
                <c:pt idx="2019">
                  <c:v>4.6516653431925299E-2</c:v>
                </c:pt>
                <c:pt idx="2020">
                  <c:v>4.6516653431925299E-2</c:v>
                </c:pt>
                <c:pt idx="2021">
                  <c:v>4.6516653431925299E-2</c:v>
                </c:pt>
                <c:pt idx="2022">
                  <c:v>4.6516653431925299E-2</c:v>
                </c:pt>
                <c:pt idx="2023">
                  <c:v>4.6516653431925299E-2</c:v>
                </c:pt>
                <c:pt idx="2024">
                  <c:v>4.6516653431925299E-2</c:v>
                </c:pt>
                <c:pt idx="2025">
                  <c:v>4.6516653431925299E-2</c:v>
                </c:pt>
                <c:pt idx="2026">
                  <c:v>4.6516653431925299E-2</c:v>
                </c:pt>
                <c:pt idx="2027">
                  <c:v>4.6516653431925299E-2</c:v>
                </c:pt>
                <c:pt idx="2028">
                  <c:v>4.6516653431925299E-2</c:v>
                </c:pt>
                <c:pt idx="2029">
                  <c:v>4.6516653431925299E-2</c:v>
                </c:pt>
                <c:pt idx="2030">
                  <c:v>4.6516653431925299E-2</c:v>
                </c:pt>
                <c:pt idx="2031">
                  <c:v>4.6516653431925299E-2</c:v>
                </c:pt>
                <c:pt idx="2032">
                  <c:v>4.6516653431925299E-2</c:v>
                </c:pt>
                <c:pt idx="2033">
                  <c:v>4.6516653431925299E-2</c:v>
                </c:pt>
                <c:pt idx="2034">
                  <c:v>4.6516653431925299E-2</c:v>
                </c:pt>
                <c:pt idx="2035">
                  <c:v>4.6516653431925299E-2</c:v>
                </c:pt>
                <c:pt idx="2036">
                  <c:v>4.6516653431925299E-2</c:v>
                </c:pt>
                <c:pt idx="2037">
                  <c:v>4.6516653431925299E-2</c:v>
                </c:pt>
                <c:pt idx="2038">
                  <c:v>4.6516653431925299E-2</c:v>
                </c:pt>
                <c:pt idx="2039">
                  <c:v>4.6516653431925299E-2</c:v>
                </c:pt>
                <c:pt idx="2040">
                  <c:v>4.6516653431925299E-2</c:v>
                </c:pt>
                <c:pt idx="2041">
                  <c:v>4.6516653431925299E-2</c:v>
                </c:pt>
                <c:pt idx="2042">
                  <c:v>4.6516653431925299E-2</c:v>
                </c:pt>
                <c:pt idx="2043">
                  <c:v>4.6516653431925299E-2</c:v>
                </c:pt>
                <c:pt idx="2044">
                  <c:v>4.6516653431925299E-2</c:v>
                </c:pt>
                <c:pt idx="2045">
                  <c:v>4.6516653431925299E-2</c:v>
                </c:pt>
                <c:pt idx="2046">
                  <c:v>4.6516653431925299E-2</c:v>
                </c:pt>
                <c:pt idx="2047">
                  <c:v>4.6516653431925299E-2</c:v>
                </c:pt>
                <c:pt idx="2048">
                  <c:v>4.6516653431925299E-2</c:v>
                </c:pt>
                <c:pt idx="2049">
                  <c:v>4.6516653431925299E-2</c:v>
                </c:pt>
                <c:pt idx="2050">
                  <c:v>4.6516653431925299E-2</c:v>
                </c:pt>
                <c:pt idx="2051">
                  <c:v>4.6516653431925299E-2</c:v>
                </c:pt>
                <c:pt idx="2052">
                  <c:v>4.6516653431925299E-2</c:v>
                </c:pt>
                <c:pt idx="2053">
                  <c:v>4.6516653431925299E-2</c:v>
                </c:pt>
                <c:pt idx="2054">
                  <c:v>4.6516653431925299E-2</c:v>
                </c:pt>
                <c:pt idx="2055">
                  <c:v>4.6516653431925299E-2</c:v>
                </c:pt>
                <c:pt idx="2056">
                  <c:v>4.6516653431925299E-2</c:v>
                </c:pt>
                <c:pt idx="2057">
                  <c:v>4.6516653431925299E-2</c:v>
                </c:pt>
                <c:pt idx="2058">
                  <c:v>4.6516653431925299E-2</c:v>
                </c:pt>
                <c:pt idx="2059">
                  <c:v>4.6516653431925299E-2</c:v>
                </c:pt>
                <c:pt idx="2060">
                  <c:v>4.6516653431925299E-2</c:v>
                </c:pt>
                <c:pt idx="2061">
                  <c:v>4.6516653431925299E-2</c:v>
                </c:pt>
                <c:pt idx="2062">
                  <c:v>4.6516653431925299E-2</c:v>
                </c:pt>
                <c:pt idx="2063">
                  <c:v>4.6516653431925299E-2</c:v>
                </c:pt>
                <c:pt idx="2064">
                  <c:v>4.6516653431925299E-2</c:v>
                </c:pt>
                <c:pt idx="2065">
                  <c:v>4.6516653431925299E-2</c:v>
                </c:pt>
                <c:pt idx="2066">
                  <c:v>4.6516653431925299E-2</c:v>
                </c:pt>
                <c:pt idx="2067">
                  <c:v>4.6516653431925299E-2</c:v>
                </c:pt>
                <c:pt idx="2068">
                  <c:v>4.6516653431925299E-2</c:v>
                </c:pt>
                <c:pt idx="2069">
                  <c:v>4.6516653431925299E-2</c:v>
                </c:pt>
                <c:pt idx="2070">
                  <c:v>4.6516653431925299E-2</c:v>
                </c:pt>
                <c:pt idx="2071">
                  <c:v>4.6516653431925299E-2</c:v>
                </c:pt>
                <c:pt idx="2072">
                  <c:v>4.6516653431925299E-2</c:v>
                </c:pt>
                <c:pt idx="2073">
                  <c:v>4.6516653431925299E-2</c:v>
                </c:pt>
                <c:pt idx="2074">
                  <c:v>4.6516653431925299E-2</c:v>
                </c:pt>
                <c:pt idx="2075">
                  <c:v>4.6516653431925299E-2</c:v>
                </c:pt>
                <c:pt idx="2076">
                  <c:v>4.6516653431925299E-2</c:v>
                </c:pt>
                <c:pt idx="2077">
                  <c:v>4.6516653431925299E-2</c:v>
                </c:pt>
                <c:pt idx="2078">
                  <c:v>4.6516653431925299E-2</c:v>
                </c:pt>
                <c:pt idx="2079">
                  <c:v>4.6516653431925299E-2</c:v>
                </c:pt>
                <c:pt idx="2080">
                  <c:v>4.6516653431925299E-2</c:v>
                </c:pt>
                <c:pt idx="2081">
                  <c:v>4.6516653431925299E-2</c:v>
                </c:pt>
                <c:pt idx="2082">
                  <c:v>4.6516653431925299E-2</c:v>
                </c:pt>
                <c:pt idx="2083">
                  <c:v>4.6516653431925299E-2</c:v>
                </c:pt>
                <c:pt idx="2084">
                  <c:v>4.6516653431925299E-2</c:v>
                </c:pt>
                <c:pt idx="2085">
                  <c:v>4.6516653431925299E-2</c:v>
                </c:pt>
                <c:pt idx="2086">
                  <c:v>4.6516653431925299E-2</c:v>
                </c:pt>
                <c:pt idx="2087">
                  <c:v>4.6516653431925299E-2</c:v>
                </c:pt>
                <c:pt idx="2088">
                  <c:v>4.6516653431925299E-2</c:v>
                </c:pt>
                <c:pt idx="2089">
                  <c:v>4.6516653431925299E-2</c:v>
                </c:pt>
                <c:pt idx="2090">
                  <c:v>4.6516653431925299E-2</c:v>
                </c:pt>
                <c:pt idx="2091">
                  <c:v>4.6516653431925299E-2</c:v>
                </c:pt>
                <c:pt idx="2092">
                  <c:v>4.6516653431925299E-2</c:v>
                </c:pt>
                <c:pt idx="2093">
                  <c:v>4.6516653431925299E-2</c:v>
                </c:pt>
                <c:pt idx="2094">
                  <c:v>4.6516653431925299E-2</c:v>
                </c:pt>
                <c:pt idx="2095">
                  <c:v>4.6516653431925299E-2</c:v>
                </c:pt>
                <c:pt idx="2096">
                  <c:v>4.6516653431925299E-2</c:v>
                </c:pt>
                <c:pt idx="2097">
                  <c:v>4.6516653431925299E-2</c:v>
                </c:pt>
                <c:pt idx="2098">
                  <c:v>4.6516653431925299E-2</c:v>
                </c:pt>
                <c:pt idx="2099">
                  <c:v>4.6516653431925299E-2</c:v>
                </c:pt>
                <c:pt idx="2100">
                  <c:v>4.6516653431925299E-2</c:v>
                </c:pt>
                <c:pt idx="2101">
                  <c:v>4.6516653431925299E-2</c:v>
                </c:pt>
                <c:pt idx="2102">
                  <c:v>4.6516653431925299E-2</c:v>
                </c:pt>
                <c:pt idx="2103">
                  <c:v>4.6516653431925299E-2</c:v>
                </c:pt>
                <c:pt idx="2104">
                  <c:v>4.6516653431925299E-2</c:v>
                </c:pt>
                <c:pt idx="2105">
                  <c:v>4.6516653431925299E-2</c:v>
                </c:pt>
                <c:pt idx="2106">
                  <c:v>4.6516653431925299E-2</c:v>
                </c:pt>
                <c:pt idx="2107">
                  <c:v>4.6516653431925299E-2</c:v>
                </c:pt>
                <c:pt idx="2108">
                  <c:v>4.6516653431925299E-2</c:v>
                </c:pt>
                <c:pt idx="2109">
                  <c:v>4.6516653431925299E-2</c:v>
                </c:pt>
                <c:pt idx="2110">
                  <c:v>4.6516653431925299E-2</c:v>
                </c:pt>
                <c:pt idx="2111">
                  <c:v>4.6516653431925299E-2</c:v>
                </c:pt>
                <c:pt idx="2112">
                  <c:v>4.6516653431925299E-2</c:v>
                </c:pt>
                <c:pt idx="2113">
                  <c:v>4.6516653431925299E-2</c:v>
                </c:pt>
                <c:pt idx="2114">
                  <c:v>4.6516653431925299E-2</c:v>
                </c:pt>
                <c:pt idx="2115">
                  <c:v>4.6516653431925299E-2</c:v>
                </c:pt>
                <c:pt idx="2116">
                  <c:v>4.6516653431925299E-2</c:v>
                </c:pt>
                <c:pt idx="2117">
                  <c:v>4.6516653431925299E-2</c:v>
                </c:pt>
                <c:pt idx="2118">
                  <c:v>4.6516653431925299E-2</c:v>
                </c:pt>
                <c:pt idx="2119">
                  <c:v>4.6516653431925299E-2</c:v>
                </c:pt>
                <c:pt idx="2120">
                  <c:v>4.6516653431925299E-2</c:v>
                </c:pt>
                <c:pt idx="2121">
                  <c:v>4.6516653431925299E-2</c:v>
                </c:pt>
                <c:pt idx="2122">
                  <c:v>4.6516653431925299E-2</c:v>
                </c:pt>
                <c:pt idx="2123">
                  <c:v>4.6516653431925299E-2</c:v>
                </c:pt>
                <c:pt idx="2124">
                  <c:v>4.6516653431925299E-2</c:v>
                </c:pt>
                <c:pt idx="2125">
                  <c:v>4.6516653431925299E-2</c:v>
                </c:pt>
                <c:pt idx="2126">
                  <c:v>4.6516653431925299E-2</c:v>
                </c:pt>
                <c:pt idx="2127">
                  <c:v>4.6516653431925299E-2</c:v>
                </c:pt>
                <c:pt idx="2128">
                  <c:v>4.6516653431925299E-2</c:v>
                </c:pt>
                <c:pt idx="2129">
                  <c:v>4.6516653431925299E-2</c:v>
                </c:pt>
                <c:pt idx="2130">
                  <c:v>4.6516653431925299E-2</c:v>
                </c:pt>
                <c:pt idx="2131">
                  <c:v>4.6516653431925299E-2</c:v>
                </c:pt>
                <c:pt idx="2132">
                  <c:v>4.6516653431925299E-2</c:v>
                </c:pt>
                <c:pt idx="2133">
                  <c:v>4.6516653431925299E-2</c:v>
                </c:pt>
                <c:pt idx="2134">
                  <c:v>4.6516653431925299E-2</c:v>
                </c:pt>
                <c:pt idx="2135">
                  <c:v>4.6516653431925299E-2</c:v>
                </c:pt>
                <c:pt idx="2136">
                  <c:v>4.6516653431925299E-2</c:v>
                </c:pt>
                <c:pt idx="2137">
                  <c:v>4.6516653431925299E-2</c:v>
                </c:pt>
                <c:pt idx="2138">
                  <c:v>4.6516653431925299E-2</c:v>
                </c:pt>
                <c:pt idx="2139">
                  <c:v>4.6516653431925299E-2</c:v>
                </c:pt>
                <c:pt idx="2140">
                  <c:v>4.6516653431925299E-2</c:v>
                </c:pt>
                <c:pt idx="2141">
                  <c:v>4.6516653431925299E-2</c:v>
                </c:pt>
                <c:pt idx="2142">
                  <c:v>4.6516653431925299E-2</c:v>
                </c:pt>
                <c:pt idx="2143">
                  <c:v>4.6516653431925299E-2</c:v>
                </c:pt>
                <c:pt idx="2144">
                  <c:v>4.6516653431925299E-2</c:v>
                </c:pt>
                <c:pt idx="2145">
                  <c:v>4.6516653431925299E-2</c:v>
                </c:pt>
                <c:pt idx="2146">
                  <c:v>4.6516653431925299E-2</c:v>
                </c:pt>
                <c:pt idx="2147">
                  <c:v>4.6516653431925299E-2</c:v>
                </c:pt>
                <c:pt idx="2148">
                  <c:v>4.6516653431925299E-2</c:v>
                </c:pt>
                <c:pt idx="2149">
                  <c:v>4.6516653431925299E-2</c:v>
                </c:pt>
                <c:pt idx="2150">
                  <c:v>4.6516653431925299E-2</c:v>
                </c:pt>
                <c:pt idx="2151">
                  <c:v>4.6516653431925299E-2</c:v>
                </c:pt>
                <c:pt idx="2152">
                  <c:v>4.6516653431925299E-2</c:v>
                </c:pt>
                <c:pt idx="2153">
                  <c:v>4.6516653431925299E-2</c:v>
                </c:pt>
                <c:pt idx="2154">
                  <c:v>4.6516653431925299E-2</c:v>
                </c:pt>
                <c:pt idx="2155">
                  <c:v>4.6516653431925299E-2</c:v>
                </c:pt>
                <c:pt idx="2156">
                  <c:v>4.6516653431925299E-2</c:v>
                </c:pt>
                <c:pt idx="2157">
                  <c:v>4.6516653431925299E-2</c:v>
                </c:pt>
                <c:pt idx="2158">
                  <c:v>4.6516653431925299E-2</c:v>
                </c:pt>
                <c:pt idx="2159">
                  <c:v>4.6516653431925299E-2</c:v>
                </c:pt>
                <c:pt idx="2160">
                  <c:v>4.6516653431925299E-2</c:v>
                </c:pt>
                <c:pt idx="2161">
                  <c:v>4.6516653431925299E-2</c:v>
                </c:pt>
                <c:pt idx="2162">
                  <c:v>4.6516653431925299E-2</c:v>
                </c:pt>
                <c:pt idx="2163">
                  <c:v>4.6516653431925299E-2</c:v>
                </c:pt>
                <c:pt idx="2164">
                  <c:v>4.6516653431925299E-2</c:v>
                </c:pt>
                <c:pt idx="2165">
                  <c:v>4.6516653431925299E-2</c:v>
                </c:pt>
                <c:pt idx="2166">
                  <c:v>4.6516653431925299E-2</c:v>
                </c:pt>
                <c:pt idx="2167">
                  <c:v>4.6516653431925299E-2</c:v>
                </c:pt>
                <c:pt idx="2168">
                  <c:v>4.6516653431925299E-2</c:v>
                </c:pt>
                <c:pt idx="2169">
                  <c:v>4.6516653431925299E-2</c:v>
                </c:pt>
                <c:pt idx="2170">
                  <c:v>4.6516653431925299E-2</c:v>
                </c:pt>
                <c:pt idx="2171">
                  <c:v>4.6516653431925299E-2</c:v>
                </c:pt>
                <c:pt idx="2172">
                  <c:v>4.6516653431925299E-2</c:v>
                </c:pt>
                <c:pt idx="2173">
                  <c:v>4.6516653431925299E-2</c:v>
                </c:pt>
                <c:pt idx="2174">
                  <c:v>4.6516653431925299E-2</c:v>
                </c:pt>
                <c:pt idx="2175">
                  <c:v>4.6516653431925299E-2</c:v>
                </c:pt>
                <c:pt idx="2176">
                  <c:v>4.6516653431925299E-2</c:v>
                </c:pt>
                <c:pt idx="2177">
                  <c:v>4.6516653431925299E-2</c:v>
                </c:pt>
                <c:pt idx="2178">
                  <c:v>4.6516653431925299E-2</c:v>
                </c:pt>
                <c:pt idx="2179">
                  <c:v>4.6516653431925299E-2</c:v>
                </c:pt>
                <c:pt idx="2180">
                  <c:v>4.6516653431925299E-2</c:v>
                </c:pt>
                <c:pt idx="2181">
                  <c:v>4.6516653431925299E-2</c:v>
                </c:pt>
                <c:pt idx="2182">
                  <c:v>4.6516653431925299E-2</c:v>
                </c:pt>
                <c:pt idx="2183">
                  <c:v>4.6516653431925299E-2</c:v>
                </c:pt>
                <c:pt idx="2184">
                  <c:v>4.6516653431925299E-2</c:v>
                </c:pt>
                <c:pt idx="2185">
                  <c:v>4.6516653431925299E-2</c:v>
                </c:pt>
                <c:pt idx="2186">
                  <c:v>4.6516653431925299E-2</c:v>
                </c:pt>
                <c:pt idx="2187">
                  <c:v>4.6516653431925299E-2</c:v>
                </c:pt>
                <c:pt idx="2188">
                  <c:v>4.6516653431925299E-2</c:v>
                </c:pt>
                <c:pt idx="2189">
                  <c:v>4.6516653431925299E-2</c:v>
                </c:pt>
                <c:pt idx="2190">
                  <c:v>4.6516653431925299E-2</c:v>
                </c:pt>
                <c:pt idx="2191">
                  <c:v>4.6516653431925299E-2</c:v>
                </c:pt>
                <c:pt idx="2192">
                  <c:v>4.6516653431925299E-2</c:v>
                </c:pt>
                <c:pt idx="2193">
                  <c:v>4.6516653431925299E-2</c:v>
                </c:pt>
                <c:pt idx="2194">
                  <c:v>4.6516653431925299E-2</c:v>
                </c:pt>
                <c:pt idx="2195">
                  <c:v>4.6516653431925299E-2</c:v>
                </c:pt>
                <c:pt idx="2196">
                  <c:v>4.6516653431925299E-2</c:v>
                </c:pt>
                <c:pt idx="2197">
                  <c:v>4.6516653431925299E-2</c:v>
                </c:pt>
                <c:pt idx="2198">
                  <c:v>4.6516653431925299E-2</c:v>
                </c:pt>
                <c:pt idx="2199">
                  <c:v>4.6516653431925299E-2</c:v>
                </c:pt>
                <c:pt idx="2200">
                  <c:v>4.6516653431925299E-2</c:v>
                </c:pt>
                <c:pt idx="2201">
                  <c:v>4.6516653431925299E-2</c:v>
                </c:pt>
                <c:pt idx="2202">
                  <c:v>4.6516653431925299E-2</c:v>
                </c:pt>
                <c:pt idx="2203">
                  <c:v>4.6516653431925299E-2</c:v>
                </c:pt>
                <c:pt idx="2204">
                  <c:v>4.6516653431925299E-2</c:v>
                </c:pt>
                <c:pt idx="2205">
                  <c:v>4.6516653431925299E-2</c:v>
                </c:pt>
                <c:pt idx="2206">
                  <c:v>4.6516653431925299E-2</c:v>
                </c:pt>
                <c:pt idx="2207">
                  <c:v>4.6516653431925299E-2</c:v>
                </c:pt>
                <c:pt idx="2208">
                  <c:v>4.6516653431925299E-2</c:v>
                </c:pt>
                <c:pt idx="2209">
                  <c:v>4.6516653431925299E-2</c:v>
                </c:pt>
                <c:pt idx="2210">
                  <c:v>4.6516653431925299E-2</c:v>
                </c:pt>
                <c:pt idx="2211">
                  <c:v>4.6516653431925299E-2</c:v>
                </c:pt>
                <c:pt idx="2212">
                  <c:v>4.6516653431925299E-2</c:v>
                </c:pt>
                <c:pt idx="2213">
                  <c:v>4.6516653431925299E-2</c:v>
                </c:pt>
                <c:pt idx="2214">
                  <c:v>4.6516653431925299E-2</c:v>
                </c:pt>
                <c:pt idx="2215">
                  <c:v>4.6516653431925299E-2</c:v>
                </c:pt>
                <c:pt idx="2216">
                  <c:v>4.6516653431925299E-2</c:v>
                </c:pt>
                <c:pt idx="2217">
                  <c:v>4.6516653431925299E-2</c:v>
                </c:pt>
                <c:pt idx="2218">
                  <c:v>4.6516653431925299E-2</c:v>
                </c:pt>
                <c:pt idx="2219">
                  <c:v>4.6516653431925299E-2</c:v>
                </c:pt>
                <c:pt idx="2220">
                  <c:v>4.6516653431925299E-2</c:v>
                </c:pt>
                <c:pt idx="2221">
                  <c:v>4.6516653431925299E-2</c:v>
                </c:pt>
                <c:pt idx="2222">
                  <c:v>4.6516653431925299E-2</c:v>
                </c:pt>
                <c:pt idx="2223">
                  <c:v>4.6516653431925299E-2</c:v>
                </c:pt>
                <c:pt idx="2224">
                  <c:v>4.6516653431925299E-2</c:v>
                </c:pt>
                <c:pt idx="2225">
                  <c:v>4.6516653431925299E-2</c:v>
                </c:pt>
                <c:pt idx="2226">
                  <c:v>4.6516653431925299E-2</c:v>
                </c:pt>
                <c:pt idx="2227">
                  <c:v>4.6516653431925299E-2</c:v>
                </c:pt>
                <c:pt idx="2228">
                  <c:v>4.6516653431925299E-2</c:v>
                </c:pt>
                <c:pt idx="2229">
                  <c:v>4.6516653431925299E-2</c:v>
                </c:pt>
                <c:pt idx="2230">
                  <c:v>4.6516653431925299E-2</c:v>
                </c:pt>
                <c:pt idx="2231">
                  <c:v>4.6516653431925299E-2</c:v>
                </c:pt>
                <c:pt idx="2232">
                  <c:v>4.6516653431925299E-2</c:v>
                </c:pt>
                <c:pt idx="2233">
                  <c:v>4.6516653431925299E-2</c:v>
                </c:pt>
                <c:pt idx="2234">
                  <c:v>4.6516653431925299E-2</c:v>
                </c:pt>
                <c:pt idx="2235">
                  <c:v>4.6516653431925299E-2</c:v>
                </c:pt>
                <c:pt idx="2236">
                  <c:v>4.6516653431925299E-2</c:v>
                </c:pt>
                <c:pt idx="2237">
                  <c:v>4.6516653431925299E-2</c:v>
                </c:pt>
                <c:pt idx="2238">
                  <c:v>4.6516653431925299E-2</c:v>
                </c:pt>
                <c:pt idx="2239">
                  <c:v>4.6516653431925299E-2</c:v>
                </c:pt>
                <c:pt idx="2240">
                  <c:v>4.6516653431925299E-2</c:v>
                </c:pt>
                <c:pt idx="2241">
                  <c:v>4.6516653431925299E-2</c:v>
                </c:pt>
                <c:pt idx="2242">
                  <c:v>4.6516653431925299E-2</c:v>
                </c:pt>
                <c:pt idx="2243">
                  <c:v>4.6516653431925299E-2</c:v>
                </c:pt>
                <c:pt idx="2244">
                  <c:v>4.6516653431925299E-2</c:v>
                </c:pt>
                <c:pt idx="2245">
                  <c:v>4.6516653431925299E-2</c:v>
                </c:pt>
                <c:pt idx="2246">
                  <c:v>4.6516653431925299E-2</c:v>
                </c:pt>
                <c:pt idx="2247">
                  <c:v>4.6516653431925299E-2</c:v>
                </c:pt>
                <c:pt idx="2248">
                  <c:v>4.6516653431925299E-2</c:v>
                </c:pt>
                <c:pt idx="2249">
                  <c:v>4.6516653431925299E-2</c:v>
                </c:pt>
                <c:pt idx="2250">
                  <c:v>4.6516653431925299E-2</c:v>
                </c:pt>
                <c:pt idx="2251">
                  <c:v>4.6516653431925299E-2</c:v>
                </c:pt>
                <c:pt idx="2252">
                  <c:v>4.6516653431925299E-2</c:v>
                </c:pt>
                <c:pt idx="2253">
                  <c:v>4.6516653431925299E-2</c:v>
                </c:pt>
                <c:pt idx="2254">
                  <c:v>4.6516653431925299E-2</c:v>
                </c:pt>
                <c:pt idx="2255">
                  <c:v>4.6516653431925299E-2</c:v>
                </c:pt>
                <c:pt idx="2256">
                  <c:v>4.6516653431925299E-2</c:v>
                </c:pt>
                <c:pt idx="2257">
                  <c:v>4.6516653431925299E-2</c:v>
                </c:pt>
                <c:pt idx="2258">
                  <c:v>4.6516653431925299E-2</c:v>
                </c:pt>
                <c:pt idx="2259">
                  <c:v>4.6516653431925299E-2</c:v>
                </c:pt>
                <c:pt idx="2260">
                  <c:v>4.6516653431925299E-2</c:v>
                </c:pt>
                <c:pt idx="2261">
                  <c:v>4.6516653431925299E-2</c:v>
                </c:pt>
                <c:pt idx="2262">
                  <c:v>4.6516653431925299E-2</c:v>
                </c:pt>
                <c:pt idx="2263">
                  <c:v>4.6516653431925299E-2</c:v>
                </c:pt>
                <c:pt idx="2264">
                  <c:v>4.6516653431925299E-2</c:v>
                </c:pt>
                <c:pt idx="2265">
                  <c:v>4.6516653431925299E-2</c:v>
                </c:pt>
                <c:pt idx="2266">
                  <c:v>4.6516653431925299E-2</c:v>
                </c:pt>
                <c:pt idx="2267">
                  <c:v>4.6516653431925299E-2</c:v>
                </c:pt>
                <c:pt idx="2268">
                  <c:v>4.6516653431925299E-2</c:v>
                </c:pt>
                <c:pt idx="2269">
                  <c:v>4.6516653431925299E-2</c:v>
                </c:pt>
                <c:pt idx="2270">
                  <c:v>4.6516653431925299E-2</c:v>
                </c:pt>
                <c:pt idx="2271">
                  <c:v>4.6516653431925299E-2</c:v>
                </c:pt>
                <c:pt idx="2272">
                  <c:v>4.6516653431925299E-2</c:v>
                </c:pt>
                <c:pt idx="2273">
                  <c:v>4.6516653431925299E-2</c:v>
                </c:pt>
                <c:pt idx="2274">
                  <c:v>4.6516653431925299E-2</c:v>
                </c:pt>
                <c:pt idx="2275">
                  <c:v>4.6516653431925299E-2</c:v>
                </c:pt>
                <c:pt idx="2276">
                  <c:v>4.6516653431925299E-2</c:v>
                </c:pt>
                <c:pt idx="2277">
                  <c:v>4.6516653431925299E-2</c:v>
                </c:pt>
                <c:pt idx="2278">
                  <c:v>4.6516653431925299E-2</c:v>
                </c:pt>
                <c:pt idx="2279">
                  <c:v>4.6516653431925299E-2</c:v>
                </c:pt>
                <c:pt idx="2280">
                  <c:v>4.6516653431925299E-2</c:v>
                </c:pt>
                <c:pt idx="2281">
                  <c:v>4.6516653431925299E-2</c:v>
                </c:pt>
                <c:pt idx="2282">
                  <c:v>4.6516653431925299E-2</c:v>
                </c:pt>
                <c:pt idx="2283">
                  <c:v>4.6516653431925299E-2</c:v>
                </c:pt>
                <c:pt idx="2284">
                  <c:v>4.6516653431925299E-2</c:v>
                </c:pt>
                <c:pt idx="2285">
                  <c:v>4.6516653431925299E-2</c:v>
                </c:pt>
                <c:pt idx="2286">
                  <c:v>4.6516653431925299E-2</c:v>
                </c:pt>
                <c:pt idx="2287">
                  <c:v>4.6516653431925299E-2</c:v>
                </c:pt>
                <c:pt idx="2288">
                  <c:v>4.6516653431925299E-2</c:v>
                </c:pt>
                <c:pt idx="2289">
                  <c:v>4.6516653431925299E-2</c:v>
                </c:pt>
                <c:pt idx="2290">
                  <c:v>4.6516653431925299E-2</c:v>
                </c:pt>
                <c:pt idx="2291">
                  <c:v>4.6516653431925299E-2</c:v>
                </c:pt>
                <c:pt idx="2292">
                  <c:v>4.6516653431925299E-2</c:v>
                </c:pt>
                <c:pt idx="2293">
                  <c:v>4.6516653431925299E-2</c:v>
                </c:pt>
                <c:pt idx="2294">
                  <c:v>4.6516653431925299E-2</c:v>
                </c:pt>
                <c:pt idx="2295">
                  <c:v>4.6516653431925299E-2</c:v>
                </c:pt>
                <c:pt idx="2296">
                  <c:v>4.6516653431925299E-2</c:v>
                </c:pt>
                <c:pt idx="2297">
                  <c:v>4.6516653431925299E-2</c:v>
                </c:pt>
                <c:pt idx="2298">
                  <c:v>4.6516653431925299E-2</c:v>
                </c:pt>
                <c:pt idx="2299">
                  <c:v>4.6516653431925299E-2</c:v>
                </c:pt>
                <c:pt idx="2300">
                  <c:v>4.6516653431925299E-2</c:v>
                </c:pt>
                <c:pt idx="2301">
                  <c:v>4.6516653431925299E-2</c:v>
                </c:pt>
                <c:pt idx="2302">
                  <c:v>4.6516653431925299E-2</c:v>
                </c:pt>
                <c:pt idx="2303">
                  <c:v>4.6516653431925299E-2</c:v>
                </c:pt>
                <c:pt idx="2304">
                  <c:v>4.6516653431925299E-2</c:v>
                </c:pt>
                <c:pt idx="2305">
                  <c:v>4.6516653431925299E-2</c:v>
                </c:pt>
                <c:pt idx="2306">
                  <c:v>4.6516653431925299E-2</c:v>
                </c:pt>
                <c:pt idx="2307">
                  <c:v>4.6516653431925299E-2</c:v>
                </c:pt>
                <c:pt idx="2308">
                  <c:v>4.6516653431925299E-2</c:v>
                </c:pt>
                <c:pt idx="2309">
                  <c:v>4.6516653431925299E-2</c:v>
                </c:pt>
                <c:pt idx="2310">
                  <c:v>4.6516653431925299E-2</c:v>
                </c:pt>
                <c:pt idx="2311">
                  <c:v>4.6516653431925299E-2</c:v>
                </c:pt>
                <c:pt idx="2312">
                  <c:v>4.6516653431925299E-2</c:v>
                </c:pt>
                <c:pt idx="2313">
                  <c:v>4.6516653431925299E-2</c:v>
                </c:pt>
                <c:pt idx="2314">
                  <c:v>4.6516653431925299E-2</c:v>
                </c:pt>
                <c:pt idx="2315">
                  <c:v>4.6516653431925299E-2</c:v>
                </c:pt>
                <c:pt idx="2316">
                  <c:v>4.6516653431925299E-2</c:v>
                </c:pt>
                <c:pt idx="2317">
                  <c:v>4.6516653431925299E-2</c:v>
                </c:pt>
                <c:pt idx="2318">
                  <c:v>4.6516653431925299E-2</c:v>
                </c:pt>
                <c:pt idx="2319">
                  <c:v>4.6516653431925299E-2</c:v>
                </c:pt>
                <c:pt idx="2320">
                  <c:v>4.6516653431925299E-2</c:v>
                </c:pt>
                <c:pt idx="2321">
                  <c:v>4.6516653431925299E-2</c:v>
                </c:pt>
                <c:pt idx="2322">
                  <c:v>4.6516653431925299E-2</c:v>
                </c:pt>
                <c:pt idx="2323">
                  <c:v>4.6516653431925299E-2</c:v>
                </c:pt>
                <c:pt idx="2324">
                  <c:v>4.6516653431925299E-2</c:v>
                </c:pt>
                <c:pt idx="2325">
                  <c:v>4.6516653431925299E-2</c:v>
                </c:pt>
                <c:pt idx="2326">
                  <c:v>4.6516653431925299E-2</c:v>
                </c:pt>
                <c:pt idx="2327">
                  <c:v>4.6516653431925299E-2</c:v>
                </c:pt>
                <c:pt idx="2328">
                  <c:v>4.6516653431925299E-2</c:v>
                </c:pt>
                <c:pt idx="2329">
                  <c:v>4.6516653431925299E-2</c:v>
                </c:pt>
                <c:pt idx="2330">
                  <c:v>4.6516653431925299E-2</c:v>
                </c:pt>
                <c:pt idx="2331">
                  <c:v>4.6516653431925299E-2</c:v>
                </c:pt>
                <c:pt idx="2332">
                  <c:v>4.6516653431925299E-2</c:v>
                </c:pt>
                <c:pt idx="2333">
                  <c:v>4.6516653431925299E-2</c:v>
                </c:pt>
                <c:pt idx="2334">
                  <c:v>4.6516653431925299E-2</c:v>
                </c:pt>
                <c:pt idx="2335">
                  <c:v>4.6516653431925299E-2</c:v>
                </c:pt>
                <c:pt idx="2336">
                  <c:v>4.6516653431925299E-2</c:v>
                </c:pt>
                <c:pt idx="2337">
                  <c:v>4.6516653431925299E-2</c:v>
                </c:pt>
                <c:pt idx="2338">
                  <c:v>4.6516653431925299E-2</c:v>
                </c:pt>
                <c:pt idx="2339">
                  <c:v>4.6516653431925299E-2</c:v>
                </c:pt>
                <c:pt idx="2340">
                  <c:v>4.6516653431925299E-2</c:v>
                </c:pt>
                <c:pt idx="2341">
                  <c:v>4.6516653431925299E-2</c:v>
                </c:pt>
                <c:pt idx="2342">
                  <c:v>4.6516653431925299E-2</c:v>
                </c:pt>
                <c:pt idx="2343">
                  <c:v>4.6516653431925299E-2</c:v>
                </c:pt>
                <c:pt idx="2344">
                  <c:v>4.6516653431925299E-2</c:v>
                </c:pt>
                <c:pt idx="2345">
                  <c:v>4.6516653431925299E-2</c:v>
                </c:pt>
                <c:pt idx="2346">
                  <c:v>4.6516653431925299E-2</c:v>
                </c:pt>
                <c:pt idx="2347">
                  <c:v>4.6516653431925299E-2</c:v>
                </c:pt>
                <c:pt idx="2348">
                  <c:v>4.6516653431925299E-2</c:v>
                </c:pt>
                <c:pt idx="2349">
                  <c:v>4.6516653431925299E-2</c:v>
                </c:pt>
                <c:pt idx="2350">
                  <c:v>4.6516653431925299E-2</c:v>
                </c:pt>
                <c:pt idx="2351">
                  <c:v>4.6516653431925299E-2</c:v>
                </c:pt>
                <c:pt idx="2352">
                  <c:v>4.6516653431925299E-2</c:v>
                </c:pt>
                <c:pt idx="2353">
                  <c:v>4.6516653431925299E-2</c:v>
                </c:pt>
                <c:pt idx="2354">
                  <c:v>4.6516653431925299E-2</c:v>
                </c:pt>
                <c:pt idx="2355">
                  <c:v>4.6516653431925299E-2</c:v>
                </c:pt>
                <c:pt idx="2356">
                  <c:v>4.6516653431925299E-2</c:v>
                </c:pt>
                <c:pt idx="2357">
                  <c:v>4.6516653431925299E-2</c:v>
                </c:pt>
                <c:pt idx="2358">
                  <c:v>4.6516653431925299E-2</c:v>
                </c:pt>
                <c:pt idx="2359">
                  <c:v>4.6516653431925299E-2</c:v>
                </c:pt>
                <c:pt idx="2360">
                  <c:v>4.6516653431925299E-2</c:v>
                </c:pt>
                <c:pt idx="2361">
                  <c:v>4.6516653431925299E-2</c:v>
                </c:pt>
                <c:pt idx="2362">
                  <c:v>4.6516653431925299E-2</c:v>
                </c:pt>
                <c:pt idx="2363">
                  <c:v>4.6516653431925299E-2</c:v>
                </c:pt>
                <c:pt idx="2364">
                  <c:v>4.6516653431925299E-2</c:v>
                </c:pt>
                <c:pt idx="2365">
                  <c:v>4.6516653431925299E-2</c:v>
                </c:pt>
                <c:pt idx="2366">
                  <c:v>4.6516653431925299E-2</c:v>
                </c:pt>
                <c:pt idx="2367">
                  <c:v>4.6516653431925299E-2</c:v>
                </c:pt>
                <c:pt idx="2368">
                  <c:v>4.6516653431925299E-2</c:v>
                </c:pt>
                <c:pt idx="2369">
                  <c:v>4.6516653431925299E-2</c:v>
                </c:pt>
                <c:pt idx="2370">
                  <c:v>4.6516653431925299E-2</c:v>
                </c:pt>
                <c:pt idx="2371">
                  <c:v>4.6516653431925299E-2</c:v>
                </c:pt>
                <c:pt idx="2372">
                  <c:v>4.6516653431925299E-2</c:v>
                </c:pt>
                <c:pt idx="2373">
                  <c:v>4.6516653431925299E-2</c:v>
                </c:pt>
                <c:pt idx="2374">
                  <c:v>4.6516653431925299E-2</c:v>
                </c:pt>
                <c:pt idx="2375">
                  <c:v>4.6516653431925299E-2</c:v>
                </c:pt>
                <c:pt idx="2376">
                  <c:v>4.6516653431925299E-2</c:v>
                </c:pt>
                <c:pt idx="2377">
                  <c:v>4.6516653431925299E-2</c:v>
                </c:pt>
                <c:pt idx="2378">
                  <c:v>4.6516653431925299E-2</c:v>
                </c:pt>
                <c:pt idx="2379">
                  <c:v>4.6516653431925299E-2</c:v>
                </c:pt>
                <c:pt idx="2380">
                  <c:v>4.6516653431925299E-2</c:v>
                </c:pt>
                <c:pt idx="2381">
                  <c:v>4.6516653431925299E-2</c:v>
                </c:pt>
                <c:pt idx="2382">
                  <c:v>4.6516653431925299E-2</c:v>
                </c:pt>
                <c:pt idx="2383">
                  <c:v>4.6516653431925299E-2</c:v>
                </c:pt>
                <c:pt idx="2384">
                  <c:v>4.6516653431925299E-2</c:v>
                </c:pt>
                <c:pt idx="2385">
                  <c:v>4.6516653431925299E-2</c:v>
                </c:pt>
                <c:pt idx="2386">
                  <c:v>4.6516653431925299E-2</c:v>
                </c:pt>
                <c:pt idx="2387">
                  <c:v>4.6516653431925299E-2</c:v>
                </c:pt>
                <c:pt idx="2388">
                  <c:v>4.6516653431925299E-2</c:v>
                </c:pt>
                <c:pt idx="2389">
                  <c:v>4.6516653431925299E-2</c:v>
                </c:pt>
                <c:pt idx="2390">
                  <c:v>4.6516653431925299E-2</c:v>
                </c:pt>
                <c:pt idx="2391">
                  <c:v>4.6516653431925299E-2</c:v>
                </c:pt>
                <c:pt idx="2392">
                  <c:v>4.6516653431925299E-2</c:v>
                </c:pt>
                <c:pt idx="2393">
                  <c:v>4.6516653431925299E-2</c:v>
                </c:pt>
                <c:pt idx="2394">
                  <c:v>4.6516653431925299E-2</c:v>
                </c:pt>
                <c:pt idx="2395">
                  <c:v>4.6516653431925299E-2</c:v>
                </c:pt>
                <c:pt idx="2396">
                  <c:v>4.6516653431925299E-2</c:v>
                </c:pt>
                <c:pt idx="2397">
                  <c:v>4.6516653431925299E-2</c:v>
                </c:pt>
                <c:pt idx="2398">
                  <c:v>4.6516653431925299E-2</c:v>
                </c:pt>
                <c:pt idx="2399">
                  <c:v>4.6516653431925299E-2</c:v>
                </c:pt>
                <c:pt idx="2400">
                  <c:v>4.6516653431925299E-2</c:v>
                </c:pt>
                <c:pt idx="2401">
                  <c:v>4.6516653431925299E-2</c:v>
                </c:pt>
                <c:pt idx="2402">
                  <c:v>4.6516653431925299E-2</c:v>
                </c:pt>
                <c:pt idx="2403">
                  <c:v>4.6516653431925299E-2</c:v>
                </c:pt>
                <c:pt idx="2404">
                  <c:v>4.6516653431925299E-2</c:v>
                </c:pt>
                <c:pt idx="2405">
                  <c:v>4.6516653431925299E-2</c:v>
                </c:pt>
                <c:pt idx="2406">
                  <c:v>4.6516653431925299E-2</c:v>
                </c:pt>
                <c:pt idx="2407">
                  <c:v>4.6516653431925299E-2</c:v>
                </c:pt>
                <c:pt idx="2408">
                  <c:v>4.6516653431925299E-2</c:v>
                </c:pt>
                <c:pt idx="2409">
                  <c:v>4.6516653431925299E-2</c:v>
                </c:pt>
                <c:pt idx="2410">
                  <c:v>4.6516653431925299E-2</c:v>
                </c:pt>
                <c:pt idx="2411">
                  <c:v>4.6516653431925299E-2</c:v>
                </c:pt>
                <c:pt idx="2412">
                  <c:v>4.6516653431925299E-2</c:v>
                </c:pt>
                <c:pt idx="2413">
                  <c:v>4.6516653431925299E-2</c:v>
                </c:pt>
                <c:pt idx="2414">
                  <c:v>4.6516653431925299E-2</c:v>
                </c:pt>
                <c:pt idx="2415">
                  <c:v>4.6516653431925299E-2</c:v>
                </c:pt>
                <c:pt idx="2416">
                  <c:v>4.6516653431925299E-2</c:v>
                </c:pt>
                <c:pt idx="2417">
                  <c:v>4.6516653431925299E-2</c:v>
                </c:pt>
                <c:pt idx="2418">
                  <c:v>4.6516653431925299E-2</c:v>
                </c:pt>
                <c:pt idx="2419">
                  <c:v>4.6516653431925299E-2</c:v>
                </c:pt>
                <c:pt idx="2420">
                  <c:v>4.6516653431925299E-2</c:v>
                </c:pt>
                <c:pt idx="2421">
                  <c:v>4.6516653431925299E-2</c:v>
                </c:pt>
                <c:pt idx="2422">
                  <c:v>4.6516653431925299E-2</c:v>
                </c:pt>
                <c:pt idx="2423">
                  <c:v>4.6516653431925299E-2</c:v>
                </c:pt>
                <c:pt idx="2424">
                  <c:v>4.6516653431925299E-2</c:v>
                </c:pt>
                <c:pt idx="2425">
                  <c:v>4.6516653431925299E-2</c:v>
                </c:pt>
                <c:pt idx="2426">
                  <c:v>4.6516653431925299E-2</c:v>
                </c:pt>
                <c:pt idx="2427">
                  <c:v>4.6516653431925299E-2</c:v>
                </c:pt>
                <c:pt idx="2428">
                  <c:v>4.6516653431925299E-2</c:v>
                </c:pt>
                <c:pt idx="2429">
                  <c:v>4.6516653431925299E-2</c:v>
                </c:pt>
                <c:pt idx="2430">
                  <c:v>4.6516653431925299E-2</c:v>
                </c:pt>
                <c:pt idx="2431">
                  <c:v>4.6516653431925299E-2</c:v>
                </c:pt>
                <c:pt idx="2432">
                  <c:v>4.6516653431925299E-2</c:v>
                </c:pt>
                <c:pt idx="2433">
                  <c:v>4.6516653431925299E-2</c:v>
                </c:pt>
                <c:pt idx="2434">
                  <c:v>4.6516653431925299E-2</c:v>
                </c:pt>
                <c:pt idx="2435">
                  <c:v>4.6516653431925299E-2</c:v>
                </c:pt>
                <c:pt idx="2436">
                  <c:v>4.6516653431925299E-2</c:v>
                </c:pt>
                <c:pt idx="2437">
                  <c:v>4.6516653431925299E-2</c:v>
                </c:pt>
                <c:pt idx="2438">
                  <c:v>4.6516653431925299E-2</c:v>
                </c:pt>
                <c:pt idx="2439">
                  <c:v>4.6516653431925299E-2</c:v>
                </c:pt>
                <c:pt idx="2440">
                  <c:v>4.6516653431925299E-2</c:v>
                </c:pt>
                <c:pt idx="2441">
                  <c:v>4.6516653431925299E-2</c:v>
                </c:pt>
                <c:pt idx="2442">
                  <c:v>4.6516653431925299E-2</c:v>
                </c:pt>
                <c:pt idx="2443">
                  <c:v>4.6516653431925299E-2</c:v>
                </c:pt>
                <c:pt idx="2444">
                  <c:v>4.6516653431925299E-2</c:v>
                </c:pt>
                <c:pt idx="2445">
                  <c:v>4.6516653431925299E-2</c:v>
                </c:pt>
                <c:pt idx="2446">
                  <c:v>4.6516653431925299E-2</c:v>
                </c:pt>
                <c:pt idx="2447">
                  <c:v>4.6516653431925299E-2</c:v>
                </c:pt>
                <c:pt idx="2448">
                  <c:v>4.6516653431925299E-2</c:v>
                </c:pt>
                <c:pt idx="2449">
                  <c:v>4.6516653431925299E-2</c:v>
                </c:pt>
                <c:pt idx="2450">
                  <c:v>4.6516653431925299E-2</c:v>
                </c:pt>
                <c:pt idx="2451">
                  <c:v>4.6516653431925299E-2</c:v>
                </c:pt>
                <c:pt idx="2452">
                  <c:v>4.6516653431925299E-2</c:v>
                </c:pt>
                <c:pt idx="2453">
                  <c:v>4.6516653431925299E-2</c:v>
                </c:pt>
                <c:pt idx="2454">
                  <c:v>4.6516653431925299E-2</c:v>
                </c:pt>
                <c:pt idx="2455">
                  <c:v>4.6516653431925299E-2</c:v>
                </c:pt>
                <c:pt idx="2456">
                  <c:v>4.6516653431925299E-2</c:v>
                </c:pt>
                <c:pt idx="2457">
                  <c:v>4.6516653431925299E-2</c:v>
                </c:pt>
                <c:pt idx="2458">
                  <c:v>4.6516653431925299E-2</c:v>
                </c:pt>
                <c:pt idx="2459">
                  <c:v>4.6516653431925299E-2</c:v>
                </c:pt>
                <c:pt idx="2460">
                  <c:v>4.6516653431925299E-2</c:v>
                </c:pt>
                <c:pt idx="2461">
                  <c:v>4.6516653431925299E-2</c:v>
                </c:pt>
                <c:pt idx="2462">
                  <c:v>4.6516653431925299E-2</c:v>
                </c:pt>
                <c:pt idx="2463">
                  <c:v>4.6516653431925299E-2</c:v>
                </c:pt>
                <c:pt idx="2464">
                  <c:v>4.6516653431925299E-2</c:v>
                </c:pt>
                <c:pt idx="2465">
                  <c:v>4.6516653431925299E-2</c:v>
                </c:pt>
                <c:pt idx="2466">
                  <c:v>4.6516653431925299E-2</c:v>
                </c:pt>
                <c:pt idx="2467">
                  <c:v>4.6516653431925299E-2</c:v>
                </c:pt>
                <c:pt idx="2468">
                  <c:v>4.6516653431925299E-2</c:v>
                </c:pt>
                <c:pt idx="2469">
                  <c:v>4.6516653431925299E-2</c:v>
                </c:pt>
                <c:pt idx="2470">
                  <c:v>4.6516653431925299E-2</c:v>
                </c:pt>
                <c:pt idx="2471">
                  <c:v>4.6516653431925299E-2</c:v>
                </c:pt>
                <c:pt idx="2472">
                  <c:v>4.6516653431925299E-2</c:v>
                </c:pt>
                <c:pt idx="2473">
                  <c:v>4.6516653431925299E-2</c:v>
                </c:pt>
                <c:pt idx="2474">
                  <c:v>4.6516653431925299E-2</c:v>
                </c:pt>
                <c:pt idx="2475">
                  <c:v>4.6516653431925299E-2</c:v>
                </c:pt>
                <c:pt idx="2476">
                  <c:v>4.6516653431925299E-2</c:v>
                </c:pt>
                <c:pt idx="2477">
                  <c:v>4.6516653431925299E-2</c:v>
                </c:pt>
                <c:pt idx="2478">
                  <c:v>4.6516653431925299E-2</c:v>
                </c:pt>
                <c:pt idx="2479">
                  <c:v>4.6516653431925299E-2</c:v>
                </c:pt>
                <c:pt idx="2480">
                  <c:v>4.6516653431925299E-2</c:v>
                </c:pt>
                <c:pt idx="2481">
                  <c:v>4.6516653431925299E-2</c:v>
                </c:pt>
                <c:pt idx="2482">
                  <c:v>4.6516653431925299E-2</c:v>
                </c:pt>
                <c:pt idx="2483">
                  <c:v>4.6516653431925299E-2</c:v>
                </c:pt>
                <c:pt idx="2484">
                  <c:v>4.6516653431925299E-2</c:v>
                </c:pt>
                <c:pt idx="2485">
                  <c:v>4.6516653431925299E-2</c:v>
                </c:pt>
                <c:pt idx="2486">
                  <c:v>4.6516653431925299E-2</c:v>
                </c:pt>
                <c:pt idx="2487">
                  <c:v>4.6516653431925299E-2</c:v>
                </c:pt>
                <c:pt idx="2488">
                  <c:v>4.6516653431925299E-2</c:v>
                </c:pt>
                <c:pt idx="2489">
                  <c:v>4.6516653431925299E-2</c:v>
                </c:pt>
                <c:pt idx="2490">
                  <c:v>4.6516653431925299E-2</c:v>
                </c:pt>
                <c:pt idx="2491">
                  <c:v>4.6516653431925299E-2</c:v>
                </c:pt>
                <c:pt idx="2492">
                  <c:v>4.6516653431925299E-2</c:v>
                </c:pt>
                <c:pt idx="2493">
                  <c:v>4.6516653431925299E-2</c:v>
                </c:pt>
                <c:pt idx="2494">
                  <c:v>4.6516653431925299E-2</c:v>
                </c:pt>
                <c:pt idx="2495">
                  <c:v>4.6516653431925299E-2</c:v>
                </c:pt>
                <c:pt idx="2496">
                  <c:v>4.6516653431925299E-2</c:v>
                </c:pt>
                <c:pt idx="2497">
                  <c:v>4.6516653431925299E-2</c:v>
                </c:pt>
                <c:pt idx="2498">
                  <c:v>4.6516653431925299E-2</c:v>
                </c:pt>
                <c:pt idx="2499">
                  <c:v>4.6516653431925299E-2</c:v>
                </c:pt>
                <c:pt idx="2500">
                  <c:v>4.6516653431925299E-2</c:v>
                </c:pt>
                <c:pt idx="2501">
                  <c:v>4.6516653431925299E-2</c:v>
                </c:pt>
                <c:pt idx="2502">
                  <c:v>4.6516653431925299E-2</c:v>
                </c:pt>
                <c:pt idx="2503">
                  <c:v>4.6516653431925299E-2</c:v>
                </c:pt>
                <c:pt idx="2504">
                  <c:v>4.6516653431925299E-2</c:v>
                </c:pt>
                <c:pt idx="2505">
                  <c:v>4.6516653431925299E-2</c:v>
                </c:pt>
                <c:pt idx="2506">
                  <c:v>4.6516653431925299E-2</c:v>
                </c:pt>
                <c:pt idx="2507">
                  <c:v>4.6516653431925299E-2</c:v>
                </c:pt>
                <c:pt idx="2508">
                  <c:v>4.6516653431925299E-2</c:v>
                </c:pt>
                <c:pt idx="2509">
                  <c:v>4.6516653431925299E-2</c:v>
                </c:pt>
                <c:pt idx="2510">
                  <c:v>4.6516653431925299E-2</c:v>
                </c:pt>
                <c:pt idx="2511">
                  <c:v>4.6516653431925299E-2</c:v>
                </c:pt>
                <c:pt idx="2512">
                  <c:v>4.6516653431925299E-2</c:v>
                </c:pt>
                <c:pt idx="2513">
                  <c:v>4.6516653431925299E-2</c:v>
                </c:pt>
                <c:pt idx="2514">
                  <c:v>4.6516653431925299E-2</c:v>
                </c:pt>
                <c:pt idx="2515">
                  <c:v>4.6516653431925299E-2</c:v>
                </c:pt>
                <c:pt idx="2516">
                  <c:v>4.6516653431925299E-2</c:v>
                </c:pt>
                <c:pt idx="2517">
                  <c:v>4.6516653431925299E-2</c:v>
                </c:pt>
                <c:pt idx="2518">
                  <c:v>4.6516653431925299E-2</c:v>
                </c:pt>
                <c:pt idx="2519">
                  <c:v>4.6516653431925299E-2</c:v>
                </c:pt>
                <c:pt idx="2520">
                  <c:v>4.6516653431925299E-2</c:v>
                </c:pt>
                <c:pt idx="2521">
                  <c:v>4.6516653431925299E-2</c:v>
                </c:pt>
                <c:pt idx="2522">
                  <c:v>4.6516653431925299E-2</c:v>
                </c:pt>
                <c:pt idx="2523">
                  <c:v>4.6516653431925299E-2</c:v>
                </c:pt>
                <c:pt idx="2524">
                  <c:v>4.6516653431925299E-2</c:v>
                </c:pt>
                <c:pt idx="2525">
                  <c:v>4.6516653431925299E-2</c:v>
                </c:pt>
                <c:pt idx="2526">
                  <c:v>4.6516653431925299E-2</c:v>
                </c:pt>
                <c:pt idx="2527">
                  <c:v>4.6516653431925299E-2</c:v>
                </c:pt>
                <c:pt idx="2528">
                  <c:v>4.6516653431925299E-2</c:v>
                </c:pt>
                <c:pt idx="2529">
                  <c:v>4.6516653431925299E-2</c:v>
                </c:pt>
                <c:pt idx="2530">
                  <c:v>4.6516653431925299E-2</c:v>
                </c:pt>
                <c:pt idx="2531">
                  <c:v>4.6516653431925299E-2</c:v>
                </c:pt>
                <c:pt idx="2532">
                  <c:v>4.6516653431925299E-2</c:v>
                </c:pt>
                <c:pt idx="2533">
                  <c:v>4.6516653431925299E-2</c:v>
                </c:pt>
                <c:pt idx="2534">
                  <c:v>4.6516653431925299E-2</c:v>
                </c:pt>
                <c:pt idx="2535">
                  <c:v>4.6516653431925299E-2</c:v>
                </c:pt>
                <c:pt idx="2536">
                  <c:v>4.6516653431925299E-2</c:v>
                </c:pt>
                <c:pt idx="2537">
                  <c:v>4.6516653431925299E-2</c:v>
                </c:pt>
                <c:pt idx="2538">
                  <c:v>4.6516653431925299E-2</c:v>
                </c:pt>
                <c:pt idx="2539">
                  <c:v>4.6516653431925299E-2</c:v>
                </c:pt>
                <c:pt idx="2540">
                  <c:v>4.6516653431925299E-2</c:v>
                </c:pt>
                <c:pt idx="2541">
                  <c:v>4.6516653431925299E-2</c:v>
                </c:pt>
                <c:pt idx="2542">
                  <c:v>4.6516653431925299E-2</c:v>
                </c:pt>
                <c:pt idx="2543">
                  <c:v>4.6516653431925299E-2</c:v>
                </c:pt>
                <c:pt idx="2544">
                  <c:v>4.6516653431925299E-2</c:v>
                </c:pt>
                <c:pt idx="2545">
                  <c:v>4.6516653431925299E-2</c:v>
                </c:pt>
                <c:pt idx="2546">
                  <c:v>4.6516653431925299E-2</c:v>
                </c:pt>
                <c:pt idx="2547">
                  <c:v>4.6516653431925299E-2</c:v>
                </c:pt>
                <c:pt idx="2548">
                  <c:v>4.6516653431925299E-2</c:v>
                </c:pt>
                <c:pt idx="2549">
                  <c:v>4.6516653431925299E-2</c:v>
                </c:pt>
                <c:pt idx="2550">
                  <c:v>4.6516653431925299E-2</c:v>
                </c:pt>
                <c:pt idx="2551">
                  <c:v>4.6516653431925299E-2</c:v>
                </c:pt>
                <c:pt idx="2552">
                  <c:v>4.6516653431925299E-2</c:v>
                </c:pt>
                <c:pt idx="2553">
                  <c:v>4.6516653431925299E-2</c:v>
                </c:pt>
                <c:pt idx="2554">
                  <c:v>4.6516653431925299E-2</c:v>
                </c:pt>
                <c:pt idx="2555">
                  <c:v>4.6516653431925299E-2</c:v>
                </c:pt>
                <c:pt idx="2556">
                  <c:v>4.6516653431925299E-2</c:v>
                </c:pt>
                <c:pt idx="2557">
                  <c:v>4.6516653431925299E-2</c:v>
                </c:pt>
                <c:pt idx="2558">
                  <c:v>4.6516653431925299E-2</c:v>
                </c:pt>
                <c:pt idx="2559">
                  <c:v>4.6516653431925299E-2</c:v>
                </c:pt>
                <c:pt idx="2560">
                  <c:v>4.6516653431925299E-2</c:v>
                </c:pt>
                <c:pt idx="2561">
                  <c:v>4.6516653431925299E-2</c:v>
                </c:pt>
                <c:pt idx="2562">
                  <c:v>4.6516653431925299E-2</c:v>
                </c:pt>
                <c:pt idx="2563">
                  <c:v>4.6516653431925299E-2</c:v>
                </c:pt>
                <c:pt idx="2564">
                  <c:v>4.6516653431925299E-2</c:v>
                </c:pt>
                <c:pt idx="2565">
                  <c:v>4.6516653431925299E-2</c:v>
                </c:pt>
                <c:pt idx="2566">
                  <c:v>4.6516653431925299E-2</c:v>
                </c:pt>
                <c:pt idx="2567">
                  <c:v>4.6516653431925299E-2</c:v>
                </c:pt>
                <c:pt idx="2568">
                  <c:v>4.6516653431925299E-2</c:v>
                </c:pt>
                <c:pt idx="2569">
                  <c:v>4.6516653431925299E-2</c:v>
                </c:pt>
                <c:pt idx="2570">
                  <c:v>4.6516653431925299E-2</c:v>
                </c:pt>
                <c:pt idx="2571">
                  <c:v>4.6516653431925299E-2</c:v>
                </c:pt>
                <c:pt idx="2572">
                  <c:v>4.6516653431925299E-2</c:v>
                </c:pt>
                <c:pt idx="2573">
                  <c:v>4.6516653431925299E-2</c:v>
                </c:pt>
                <c:pt idx="2574">
                  <c:v>4.6516653431925299E-2</c:v>
                </c:pt>
                <c:pt idx="2575">
                  <c:v>4.6516653431925299E-2</c:v>
                </c:pt>
                <c:pt idx="2576">
                  <c:v>4.6516653431925299E-2</c:v>
                </c:pt>
                <c:pt idx="2577">
                  <c:v>4.6516653431925299E-2</c:v>
                </c:pt>
                <c:pt idx="2578">
                  <c:v>4.6516653431925299E-2</c:v>
                </c:pt>
                <c:pt idx="2579">
                  <c:v>4.6516653431925299E-2</c:v>
                </c:pt>
                <c:pt idx="2580">
                  <c:v>4.6516653431925299E-2</c:v>
                </c:pt>
                <c:pt idx="2581">
                  <c:v>4.6516653431925299E-2</c:v>
                </c:pt>
                <c:pt idx="2582">
                  <c:v>4.6516653431925299E-2</c:v>
                </c:pt>
                <c:pt idx="2583">
                  <c:v>4.6516653431925299E-2</c:v>
                </c:pt>
                <c:pt idx="2584">
                  <c:v>4.6516653431925299E-2</c:v>
                </c:pt>
                <c:pt idx="2585">
                  <c:v>4.6516653431925299E-2</c:v>
                </c:pt>
                <c:pt idx="2586">
                  <c:v>4.6516653431925299E-2</c:v>
                </c:pt>
                <c:pt idx="2587">
                  <c:v>4.6516653431925299E-2</c:v>
                </c:pt>
                <c:pt idx="2588">
                  <c:v>4.6516653431925299E-2</c:v>
                </c:pt>
                <c:pt idx="2589">
                  <c:v>4.6516653431925299E-2</c:v>
                </c:pt>
                <c:pt idx="2590">
                  <c:v>4.6516653431925299E-2</c:v>
                </c:pt>
                <c:pt idx="2591">
                  <c:v>4.6516653431925299E-2</c:v>
                </c:pt>
                <c:pt idx="2592">
                  <c:v>4.6516653431925299E-2</c:v>
                </c:pt>
                <c:pt idx="2593">
                  <c:v>4.6516653431925299E-2</c:v>
                </c:pt>
                <c:pt idx="2594">
                  <c:v>4.6516653431925299E-2</c:v>
                </c:pt>
                <c:pt idx="2595">
                  <c:v>4.6516653431925299E-2</c:v>
                </c:pt>
                <c:pt idx="2596">
                  <c:v>4.6516653431925299E-2</c:v>
                </c:pt>
                <c:pt idx="2597">
                  <c:v>4.6516653431925299E-2</c:v>
                </c:pt>
                <c:pt idx="2598">
                  <c:v>4.6516653431925299E-2</c:v>
                </c:pt>
                <c:pt idx="2599">
                  <c:v>4.6516653431925299E-2</c:v>
                </c:pt>
                <c:pt idx="2600">
                  <c:v>4.6516653431925299E-2</c:v>
                </c:pt>
                <c:pt idx="2601">
                  <c:v>4.6516653431925299E-2</c:v>
                </c:pt>
                <c:pt idx="2602">
                  <c:v>4.6516653431925299E-2</c:v>
                </c:pt>
                <c:pt idx="2603">
                  <c:v>4.6516653431925299E-2</c:v>
                </c:pt>
                <c:pt idx="2604">
                  <c:v>4.6516653431925299E-2</c:v>
                </c:pt>
                <c:pt idx="2605">
                  <c:v>4.6516653431925299E-2</c:v>
                </c:pt>
                <c:pt idx="2606">
                  <c:v>4.6516653431925299E-2</c:v>
                </c:pt>
                <c:pt idx="2607">
                  <c:v>4.6516653431925299E-2</c:v>
                </c:pt>
                <c:pt idx="2608">
                  <c:v>4.6516653431925299E-2</c:v>
                </c:pt>
                <c:pt idx="2609">
                  <c:v>4.6516653431925299E-2</c:v>
                </c:pt>
                <c:pt idx="2610">
                  <c:v>4.6516653431925299E-2</c:v>
                </c:pt>
                <c:pt idx="2611">
                  <c:v>4.6516653431925299E-2</c:v>
                </c:pt>
                <c:pt idx="2612">
                  <c:v>4.6516653431925299E-2</c:v>
                </c:pt>
                <c:pt idx="2613">
                  <c:v>4.6516653431925299E-2</c:v>
                </c:pt>
                <c:pt idx="2614">
                  <c:v>4.6516653431925299E-2</c:v>
                </c:pt>
                <c:pt idx="2615">
                  <c:v>4.6516653431925299E-2</c:v>
                </c:pt>
                <c:pt idx="2616">
                  <c:v>4.6516653431925299E-2</c:v>
                </c:pt>
                <c:pt idx="2617">
                  <c:v>4.6516653431925299E-2</c:v>
                </c:pt>
                <c:pt idx="2618">
                  <c:v>4.6516653431925299E-2</c:v>
                </c:pt>
                <c:pt idx="2619">
                  <c:v>4.6516653431925299E-2</c:v>
                </c:pt>
                <c:pt idx="2620">
                  <c:v>4.6516653431925299E-2</c:v>
                </c:pt>
                <c:pt idx="2621">
                  <c:v>4.6516653431925299E-2</c:v>
                </c:pt>
                <c:pt idx="2622">
                  <c:v>4.6516653431925299E-2</c:v>
                </c:pt>
                <c:pt idx="2623">
                  <c:v>4.6516653431925299E-2</c:v>
                </c:pt>
                <c:pt idx="2624">
                  <c:v>4.6516653431925299E-2</c:v>
                </c:pt>
                <c:pt idx="2625">
                  <c:v>4.6516653431925299E-2</c:v>
                </c:pt>
                <c:pt idx="2626">
                  <c:v>4.6516653431925299E-2</c:v>
                </c:pt>
                <c:pt idx="2627">
                  <c:v>4.6516653431925299E-2</c:v>
                </c:pt>
                <c:pt idx="2628">
                  <c:v>4.6516653431925299E-2</c:v>
                </c:pt>
                <c:pt idx="2629">
                  <c:v>4.6516653431925299E-2</c:v>
                </c:pt>
                <c:pt idx="2630">
                  <c:v>4.6516653431925299E-2</c:v>
                </c:pt>
                <c:pt idx="2631">
                  <c:v>4.6516653431925299E-2</c:v>
                </c:pt>
                <c:pt idx="2632">
                  <c:v>4.6516653431925299E-2</c:v>
                </c:pt>
                <c:pt idx="2633">
                  <c:v>4.6516653431925299E-2</c:v>
                </c:pt>
                <c:pt idx="2634">
                  <c:v>4.6516653431925299E-2</c:v>
                </c:pt>
                <c:pt idx="2635">
                  <c:v>4.6516653431925299E-2</c:v>
                </c:pt>
                <c:pt idx="2636">
                  <c:v>4.6516653431925299E-2</c:v>
                </c:pt>
                <c:pt idx="2637">
                  <c:v>4.6516653431925299E-2</c:v>
                </c:pt>
                <c:pt idx="2638">
                  <c:v>4.6516653431925299E-2</c:v>
                </c:pt>
                <c:pt idx="2639">
                  <c:v>4.6516653431925299E-2</c:v>
                </c:pt>
                <c:pt idx="2640">
                  <c:v>4.6516653431925299E-2</c:v>
                </c:pt>
                <c:pt idx="2641">
                  <c:v>4.6516653431925299E-2</c:v>
                </c:pt>
                <c:pt idx="2642">
                  <c:v>4.6516653431925299E-2</c:v>
                </c:pt>
                <c:pt idx="2643">
                  <c:v>4.6516653431925299E-2</c:v>
                </c:pt>
                <c:pt idx="2644">
                  <c:v>4.6516653431925299E-2</c:v>
                </c:pt>
                <c:pt idx="2645">
                  <c:v>4.6516653431925299E-2</c:v>
                </c:pt>
                <c:pt idx="2646">
                  <c:v>4.6516653431925299E-2</c:v>
                </c:pt>
                <c:pt idx="2647">
                  <c:v>4.6516653431925299E-2</c:v>
                </c:pt>
                <c:pt idx="2648">
                  <c:v>4.6516653431925299E-2</c:v>
                </c:pt>
                <c:pt idx="2649">
                  <c:v>4.6516653431925299E-2</c:v>
                </c:pt>
                <c:pt idx="2650">
                  <c:v>4.6516653431925299E-2</c:v>
                </c:pt>
                <c:pt idx="2651">
                  <c:v>4.6516653431925299E-2</c:v>
                </c:pt>
                <c:pt idx="2652">
                  <c:v>4.6516653431925299E-2</c:v>
                </c:pt>
                <c:pt idx="2653">
                  <c:v>4.6516653431925299E-2</c:v>
                </c:pt>
                <c:pt idx="2654">
                  <c:v>4.6516653431925299E-2</c:v>
                </c:pt>
                <c:pt idx="2655">
                  <c:v>4.6516653431925299E-2</c:v>
                </c:pt>
                <c:pt idx="2656">
                  <c:v>4.6516653431925299E-2</c:v>
                </c:pt>
                <c:pt idx="2657">
                  <c:v>4.6516653431925299E-2</c:v>
                </c:pt>
                <c:pt idx="2658">
                  <c:v>4.6516653431925299E-2</c:v>
                </c:pt>
                <c:pt idx="2659">
                  <c:v>4.6516653431925299E-2</c:v>
                </c:pt>
                <c:pt idx="2660">
                  <c:v>4.6516653431925299E-2</c:v>
                </c:pt>
                <c:pt idx="2661">
                  <c:v>4.6516653431925299E-2</c:v>
                </c:pt>
                <c:pt idx="2662">
                  <c:v>4.6516653431925299E-2</c:v>
                </c:pt>
                <c:pt idx="2663">
                  <c:v>4.6516653431925299E-2</c:v>
                </c:pt>
                <c:pt idx="2664">
                  <c:v>4.6516653431925299E-2</c:v>
                </c:pt>
                <c:pt idx="2665">
                  <c:v>4.6516653431925299E-2</c:v>
                </c:pt>
                <c:pt idx="2666">
                  <c:v>4.6516653431925299E-2</c:v>
                </c:pt>
                <c:pt idx="2667">
                  <c:v>4.6516653431925299E-2</c:v>
                </c:pt>
                <c:pt idx="2668">
                  <c:v>4.6516653431925299E-2</c:v>
                </c:pt>
                <c:pt idx="2669">
                  <c:v>4.6516653431925299E-2</c:v>
                </c:pt>
                <c:pt idx="2670">
                  <c:v>4.6516653431925299E-2</c:v>
                </c:pt>
                <c:pt idx="2671">
                  <c:v>4.6516653431925299E-2</c:v>
                </c:pt>
                <c:pt idx="2672">
                  <c:v>4.6516653431925299E-2</c:v>
                </c:pt>
                <c:pt idx="2673">
                  <c:v>4.6516653431925299E-2</c:v>
                </c:pt>
                <c:pt idx="2674">
                  <c:v>4.6516653431925299E-2</c:v>
                </c:pt>
                <c:pt idx="2675">
                  <c:v>4.6516653431925299E-2</c:v>
                </c:pt>
                <c:pt idx="2676">
                  <c:v>4.6516653431925299E-2</c:v>
                </c:pt>
                <c:pt idx="2677">
                  <c:v>4.6516653431925299E-2</c:v>
                </c:pt>
                <c:pt idx="2678">
                  <c:v>4.6516653431925299E-2</c:v>
                </c:pt>
                <c:pt idx="2679">
                  <c:v>4.6516653431925299E-2</c:v>
                </c:pt>
                <c:pt idx="2680">
                  <c:v>4.6516653431925299E-2</c:v>
                </c:pt>
                <c:pt idx="2681">
                  <c:v>4.6516653431925299E-2</c:v>
                </c:pt>
                <c:pt idx="2682">
                  <c:v>4.6516653431925299E-2</c:v>
                </c:pt>
                <c:pt idx="2683">
                  <c:v>4.6516653431925299E-2</c:v>
                </c:pt>
                <c:pt idx="2684">
                  <c:v>4.6516653431925299E-2</c:v>
                </c:pt>
                <c:pt idx="2685">
                  <c:v>4.6516653431925299E-2</c:v>
                </c:pt>
                <c:pt idx="2686">
                  <c:v>4.6516653431925299E-2</c:v>
                </c:pt>
                <c:pt idx="2687">
                  <c:v>4.6516653431925299E-2</c:v>
                </c:pt>
                <c:pt idx="2688">
                  <c:v>4.6516653431925299E-2</c:v>
                </c:pt>
                <c:pt idx="2689">
                  <c:v>4.6516653431925299E-2</c:v>
                </c:pt>
                <c:pt idx="2690">
                  <c:v>4.6516653431925299E-2</c:v>
                </c:pt>
                <c:pt idx="2691">
                  <c:v>4.6516653431925299E-2</c:v>
                </c:pt>
                <c:pt idx="2692">
                  <c:v>4.6516653431925299E-2</c:v>
                </c:pt>
                <c:pt idx="2693">
                  <c:v>4.6516653431925299E-2</c:v>
                </c:pt>
                <c:pt idx="2694">
                  <c:v>4.6516653431925299E-2</c:v>
                </c:pt>
                <c:pt idx="2695">
                  <c:v>4.6516653431925299E-2</c:v>
                </c:pt>
                <c:pt idx="2696">
                  <c:v>4.6516653431925299E-2</c:v>
                </c:pt>
                <c:pt idx="2697">
                  <c:v>4.6516653431925299E-2</c:v>
                </c:pt>
                <c:pt idx="2698">
                  <c:v>4.6516653431925299E-2</c:v>
                </c:pt>
                <c:pt idx="2699">
                  <c:v>4.6516653431925299E-2</c:v>
                </c:pt>
                <c:pt idx="2700">
                  <c:v>4.6516653431925299E-2</c:v>
                </c:pt>
                <c:pt idx="2701">
                  <c:v>4.6516653431925299E-2</c:v>
                </c:pt>
                <c:pt idx="2702">
                  <c:v>4.6516653431925299E-2</c:v>
                </c:pt>
                <c:pt idx="2703">
                  <c:v>4.6516653431925299E-2</c:v>
                </c:pt>
                <c:pt idx="2704">
                  <c:v>4.6516653431925299E-2</c:v>
                </c:pt>
                <c:pt idx="2705">
                  <c:v>4.6516653431925299E-2</c:v>
                </c:pt>
                <c:pt idx="2706">
                  <c:v>4.6516653431925299E-2</c:v>
                </c:pt>
                <c:pt idx="2707">
                  <c:v>4.6516653431925299E-2</c:v>
                </c:pt>
                <c:pt idx="2708">
                  <c:v>4.6516653431925299E-2</c:v>
                </c:pt>
                <c:pt idx="2709">
                  <c:v>4.6516653431925299E-2</c:v>
                </c:pt>
                <c:pt idx="2710">
                  <c:v>4.6516653431925299E-2</c:v>
                </c:pt>
                <c:pt idx="2711">
                  <c:v>4.6516653431925299E-2</c:v>
                </c:pt>
                <c:pt idx="2712">
                  <c:v>4.6516653431925299E-2</c:v>
                </c:pt>
                <c:pt idx="2713">
                  <c:v>4.6516653431925299E-2</c:v>
                </c:pt>
                <c:pt idx="2714">
                  <c:v>4.6516653431925299E-2</c:v>
                </c:pt>
                <c:pt idx="2715">
                  <c:v>4.6516653431925299E-2</c:v>
                </c:pt>
                <c:pt idx="2716">
                  <c:v>4.6516653431925299E-2</c:v>
                </c:pt>
                <c:pt idx="2717">
                  <c:v>4.6516653431925299E-2</c:v>
                </c:pt>
                <c:pt idx="2718">
                  <c:v>4.6516653431925299E-2</c:v>
                </c:pt>
                <c:pt idx="2719">
                  <c:v>4.6516653431925299E-2</c:v>
                </c:pt>
                <c:pt idx="2720">
                  <c:v>4.6516653431925299E-2</c:v>
                </c:pt>
                <c:pt idx="2721">
                  <c:v>4.6516653431925299E-2</c:v>
                </c:pt>
                <c:pt idx="2722">
                  <c:v>4.6516653431925299E-2</c:v>
                </c:pt>
                <c:pt idx="2723">
                  <c:v>4.6516653431925299E-2</c:v>
                </c:pt>
                <c:pt idx="2724">
                  <c:v>4.6516653431925299E-2</c:v>
                </c:pt>
                <c:pt idx="2725">
                  <c:v>4.6516653431925299E-2</c:v>
                </c:pt>
                <c:pt idx="2726">
                  <c:v>4.6516653431925299E-2</c:v>
                </c:pt>
                <c:pt idx="2727">
                  <c:v>4.6516653431925299E-2</c:v>
                </c:pt>
                <c:pt idx="2728">
                  <c:v>4.6516653431925299E-2</c:v>
                </c:pt>
                <c:pt idx="2729">
                  <c:v>4.6516653431925299E-2</c:v>
                </c:pt>
                <c:pt idx="2730">
                  <c:v>4.6516653431925299E-2</c:v>
                </c:pt>
                <c:pt idx="2731">
                  <c:v>4.6516653431925299E-2</c:v>
                </c:pt>
                <c:pt idx="2732">
                  <c:v>4.6516653431925299E-2</c:v>
                </c:pt>
                <c:pt idx="2733">
                  <c:v>4.6516653431925299E-2</c:v>
                </c:pt>
                <c:pt idx="2734">
                  <c:v>4.6516653431925299E-2</c:v>
                </c:pt>
                <c:pt idx="2735">
                  <c:v>4.6516653431925299E-2</c:v>
                </c:pt>
                <c:pt idx="2736">
                  <c:v>4.6516653431925299E-2</c:v>
                </c:pt>
                <c:pt idx="2737">
                  <c:v>4.6516653431925299E-2</c:v>
                </c:pt>
                <c:pt idx="2738">
                  <c:v>4.6516653431925299E-2</c:v>
                </c:pt>
                <c:pt idx="2739">
                  <c:v>4.6516653431925299E-2</c:v>
                </c:pt>
                <c:pt idx="2740">
                  <c:v>4.6516653431925299E-2</c:v>
                </c:pt>
                <c:pt idx="2741">
                  <c:v>4.6516653431925299E-2</c:v>
                </c:pt>
                <c:pt idx="2742">
                  <c:v>4.6516653431925299E-2</c:v>
                </c:pt>
                <c:pt idx="2743">
                  <c:v>4.6516653431925299E-2</c:v>
                </c:pt>
                <c:pt idx="2744">
                  <c:v>4.6516653431925299E-2</c:v>
                </c:pt>
                <c:pt idx="2745">
                  <c:v>4.6516653431925299E-2</c:v>
                </c:pt>
                <c:pt idx="2746">
                  <c:v>4.6516653431925299E-2</c:v>
                </c:pt>
                <c:pt idx="2747">
                  <c:v>4.6516653431925299E-2</c:v>
                </c:pt>
                <c:pt idx="2748">
                  <c:v>4.6516653431925299E-2</c:v>
                </c:pt>
                <c:pt idx="2749">
                  <c:v>4.6516653431925299E-2</c:v>
                </c:pt>
                <c:pt idx="2750">
                  <c:v>4.6516653431925299E-2</c:v>
                </c:pt>
                <c:pt idx="2751">
                  <c:v>4.6516653431925299E-2</c:v>
                </c:pt>
                <c:pt idx="2752">
                  <c:v>4.6516653431925299E-2</c:v>
                </c:pt>
                <c:pt idx="2753">
                  <c:v>4.6516653431925299E-2</c:v>
                </c:pt>
                <c:pt idx="2754">
                  <c:v>4.6516653431925299E-2</c:v>
                </c:pt>
                <c:pt idx="2755">
                  <c:v>4.6516653431925299E-2</c:v>
                </c:pt>
                <c:pt idx="2756">
                  <c:v>4.6516653431925299E-2</c:v>
                </c:pt>
                <c:pt idx="2757">
                  <c:v>4.6516653431925299E-2</c:v>
                </c:pt>
                <c:pt idx="2758">
                  <c:v>4.6516653431925299E-2</c:v>
                </c:pt>
                <c:pt idx="2759">
                  <c:v>4.6516653431925299E-2</c:v>
                </c:pt>
                <c:pt idx="2760">
                  <c:v>4.6516653431925299E-2</c:v>
                </c:pt>
                <c:pt idx="2761">
                  <c:v>4.6516653431925299E-2</c:v>
                </c:pt>
                <c:pt idx="2762">
                  <c:v>4.6516653431925299E-2</c:v>
                </c:pt>
                <c:pt idx="2763">
                  <c:v>4.6516653431925299E-2</c:v>
                </c:pt>
                <c:pt idx="2764">
                  <c:v>4.6516653431925299E-2</c:v>
                </c:pt>
                <c:pt idx="2765">
                  <c:v>4.6516653431925299E-2</c:v>
                </c:pt>
                <c:pt idx="2766">
                  <c:v>4.6516653431925299E-2</c:v>
                </c:pt>
                <c:pt idx="2767">
                  <c:v>4.6516653431925299E-2</c:v>
                </c:pt>
                <c:pt idx="2768">
                  <c:v>4.6516653431925299E-2</c:v>
                </c:pt>
                <c:pt idx="2769">
                  <c:v>4.6516653431925299E-2</c:v>
                </c:pt>
                <c:pt idx="2770">
                  <c:v>4.6516653431925299E-2</c:v>
                </c:pt>
                <c:pt idx="2771">
                  <c:v>4.6516653431925299E-2</c:v>
                </c:pt>
                <c:pt idx="2772">
                  <c:v>4.6516653431925299E-2</c:v>
                </c:pt>
                <c:pt idx="2773">
                  <c:v>4.6516653431925299E-2</c:v>
                </c:pt>
                <c:pt idx="2774">
                  <c:v>4.6516653431925299E-2</c:v>
                </c:pt>
                <c:pt idx="2775">
                  <c:v>4.6516653431925299E-2</c:v>
                </c:pt>
                <c:pt idx="2776">
                  <c:v>4.6516653431925299E-2</c:v>
                </c:pt>
                <c:pt idx="2777">
                  <c:v>4.6516653431925299E-2</c:v>
                </c:pt>
                <c:pt idx="2778">
                  <c:v>4.6516653431925299E-2</c:v>
                </c:pt>
                <c:pt idx="2779">
                  <c:v>4.6516653431925299E-2</c:v>
                </c:pt>
                <c:pt idx="2780">
                  <c:v>4.6516653431925299E-2</c:v>
                </c:pt>
                <c:pt idx="2781">
                  <c:v>4.6516653431925299E-2</c:v>
                </c:pt>
                <c:pt idx="2782">
                  <c:v>4.6516653431925299E-2</c:v>
                </c:pt>
                <c:pt idx="2783">
                  <c:v>4.6516653431925299E-2</c:v>
                </c:pt>
                <c:pt idx="2784">
                  <c:v>4.6516653431925299E-2</c:v>
                </c:pt>
                <c:pt idx="2785">
                  <c:v>4.6516653431925299E-2</c:v>
                </c:pt>
                <c:pt idx="2786">
                  <c:v>4.6516653431925299E-2</c:v>
                </c:pt>
                <c:pt idx="2787">
                  <c:v>4.6516653431925299E-2</c:v>
                </c:pt>
                <c:pt idx="2788">
                  <c:v>4.6516653431925299E-2</c:v>
                </c:pt>
                <c:pt idx="2789">
                  <c:v>4.6516653431925299E-2</c:v>
                </c:pt>
                <c:pt idx="2790">
                  <c:v>4.6516653431925299E-2</c:v>
                </c:pt>
                <c:pt idx="2791">
                  <c:v>4.6516653431925299E-2</c:v>
                </c:pt>
                <c:pt idx="2792">
                  <c:v>4.6516653431925299E-2</c:v>
                </c:pt>
                <c:pt idx="2793">
                  <c:v>4.6516653431925299E-2</c:v>
                </c:pt>
                <c:pt idx="2794">
                  <c:v>4.6516653431925299E-2</c:v>
                </c:pt>
                <c:pt idx="2795">
                  <c:v>4.6516653431925299E-2</c:v>
                </c:pt>
                <c:pt idx="2796">
                  <c:v>4.6516653431925299E-2</c:v>
                </c:pt>
                <c:pt idx="2797">
                  <c:v>4.6516653431925299E-2</c:v>
                </c:pt>
                <c:pt idx="2798">
                  <c:v>4.6516653431925299E-2</c:v>
                </c:pt>
                <c:pt idx="2799">
                  <c:v>4.6516653431925299E-2</c:v>
                </c:pt>
                <c:pt idx="2800">
                  <c:v>4.6516653431925299E-2</c:v>
                </c:pt>
                <c:pt idx="2801">
                  <c:v>4.6516653431925299E-2</c:v>
                </c:pt>
                <c:pt idx="2802">
                  <c:v>4.6516653431925299E-2</c:v>
                </c:pt>
                <c:pt idx="2803">
                  <c:v>4.6516653431925299E-2</c:v>
                </c:pt>
                <c:pt idx="2804">
                  <c:v>4.6516653431925299E-2</c:v>
                </c:pt>
                <c:pt idx="2805">
                  <c:v>4.6516653431925299E-2</c:v>
                </c:pt>
                <c:pt idx="2806">
                  <c:v>4.6516653431925299E-2</c:v>
                </c:pt>
                <c:pt idx="2807">
                  <c:v>4.6516653431925299E-2</c:v>
                </c:pt>
                <c:pt idx="2808">
                  <c:v>4.6516653431925299E-2</c:v>
                </c:pt>
                <c:pt idx="2809">
                  <c:v>4.6516653431925299E-2</c:v>
                </c:pt>
                <c:pt idx="2810">
                  <c:v>4.6516653431925299E-2</c:v>
                </c:pt>
                <c:pt idx="2811">
                  <c:v>4.6516653431925299E-2</c:v>
                </c:pt>
                <c:pt idx="2812">
                  <c:v>4.6516653431925299E-2</c:v>
                </c:pt>
                <c:pt idx="2813">
                  <c:v>4.6516653431925299E-2</c:v>
                </c:pt>
                <c:pt idx="2814">
                  <c:v>4.6516653431925299E-2</c:v>
                </c:pt>
                <c:pt idx="2815">
                  <c:v>4.6516653431925299E-2</c:v>
                </c:pt>
                <c:pt idx="2816">
                  <c:v>4.6516653431925299E-2</c:v>
                </c:pt>
                <c:pt idx="2817">
                  <c:v>4.6516653431925299E-2</c:v>
                </c:pt>
                <c:pt idx="2818">
                  <c:v>4.6516653431925299E-2</c:v>
                </c:pt>
                <c:pt idx="2819">
                  <c:v>4.6516653431925299E-2</c:v>
                </c:pt>
                <c:pt idx="2820">
                  <c:v>4.6516653431925299E-2</c:v>
                </c:pt>
                <c:pt idx="2821">
                  <c:v>4.6516653431925299E-2</c:v>
                </c:pt>
                <c:pt idx="2822">
                  <c:v>4.6516653431925299E-2</c:v>
                </c:pt>
                <c:pt idx="2823">
                  <c:v>4.6516653431925299E-2</c:v>
                </c:pt>
                <c:pt idx="2824">
                  <c:v>4.6516653431925299E-2</c:v>
                </c:pt>
                <c:pt idx="2825">
                  <c:v>4.6516653431925299E-2</c:v>
                </c:pt>
                <c:pt idx="2826">
                  <c:v>4.6516653431925299E-2</c:v>
                </c:pt>
                <c:pt idx="2827">
                  <c:v>4.6516653431925299E-2</c:v>
                </c:pt>
                <c:pt idx="2828">
                  <c:v>4.6516653431925299E-2</c:v>
                </c:pt>
                <c:pt idx="2829">
                  <c:v>4.6516653431925299E-2</c:v>
                </c:pt>
                <c:pt idx="2830">
                  <c:v>4.6516653431925299E-2</c:v>
                </c:pt>
                <c:pt idx="2831">
                  <c:v>4.6516653431925299E-2</c:v>
                </c:pt>
                <c:pt idx="2832">
                  <c:v>4.6516653431925299E-2</c:v>
                </c:pt>
                <c:pt idx="2833">
                  <c:v>4.6516653431925299E-2</c:v>
                </c:pt>
                <c:pt idx="2834">
                  <c:v>4.6516653431925299E-2</c:v>
                </c:pt>
                <c:pt idx="2835">
                  <c:v>4.6516653431925299E-2</c:v>
                </c:pt>
                <c:pt idx="2836">
                  <c:v>4.6516653431925299E-2</c:v>
                </c:pt>
                <c:pt idx="2837">
                  <c:v>4.6516653431925299E-2</c:v>
                </c:pt>
                <c:pt idx="2838">
                  <c:v>4.6516653431925299E-2</c:v>
                </c:pt>
                <c:pt idx="2839">
                  <c:v>4.6516653431925299E-2</c:v>
                </c:pt>
                <c:pt idx="2840">
                  <c:v>4.6516653431925299E-2</c:v>
                </c:pt>
                <c:pt idx="2841">
                  <c:v>4.6516653431925299E-2</c:v>
                </c:pt>
                <c:pt idx="2842">
                  <c:v>4.6516653431925299E-2</c:v>
                </c:pt>
                <c:pt idx="2843">
                  <c:v>4.6516653431925299E-2</c:v>
                </c:pt>
                <c:pt idx="2844">
                  <c:v>4.6516653431925299E-2</c:v>
                </c:pt>
                <c:pt idx="2845">
                  <c:v>4.6516653431925299E-2</c:v>
                </c:pt>
                <c:pt idx="2846">
                  <c:v>4.6516653431925299E-2</c:v>
                </c:pt>
                <c:pt idx="2847">
                  <c:v>4.6516653431925299E-2</c:v>
                </c:pt>
                <c:pt idx="2848">
                  <c:v>4.6516653431925299E-2</c:v>
                </c:pt>
                <c:pt idx="2849">
                  <c:v>4.6516653431925299E-2</c:v>
                </c:pt>
                <c:pt idx="2850">
                  <c:v>4.6516653431925299E-2</c:v>
                </c:pt>
                <c:pt idx="2851">
                  <c:v>4.6516653431925299E-2</c:v>
                </c:pt>
                <c:pt idx="2852">
                  <c:v>4.6516653431925299E-2</c:v>
                </c:pt>
                <c:pt idx="2853">
                  <c:v>4.6516653431925299E-2</c:v>
                </c:pt>
                <c:pt idx="2854">
                  <c:v>4.6516653431925299E-2</c:v>
                </c:pt>
                <c:pt idx="2855">
                  <c:v>4.6516653431925299E-2</c:v>
                </c:pt>
                <c:pt idx="2856">
                  <c:v>4.6516653431925299E-2</c:v>
                </c:pt>
                <c:pt idx="2857">
                  <c:v>4.6516653431925299E-2</c:v>
                </c:pt>
                <c:pt idx="2858">
                  <c:v>4.6516653431925299E-2</c:v>
                </c:pt>
                <c:pt idx="2859">
                  <c:v>4.6516653431925299E-2</c:v>
                </c:pt>
                <c:pt idx="2860">
                  <c:v>4.6516653431925299E-2</c:v>
                </c:pt>
                <c:pt idx="2861">
                  <c:v>4.6516653431925299E-2</c:v>
                </c:pt>
                <c:pt idx="2862">
                  <c:v>4.6516653431925299E-2</c:v>
                </c:pt>
                <c:pt idx="2863">
                  <c:v>4.6516653431925299E-2</c:v>
                </c:pt>
                <c:pt idx="2864">
                  <c:v>4.6516653431925299E-2</c:v>
                </c:pt>
                <c:pt idx="2865">
                  <c:v>4.6516653431925299E-2</c:v>
                </c:pt>
                <c:pt idx="2866">
                  <c:v>4.6516653431925299E-2</c:v>
                </c:pt>
                <c:pt idx="2867">
                  <c:v>4.6516653431925299E-2</c:v>
                </c:pt>
                <c:pt idx="2868">
                  <c:v>4.6516653431925299E-2</c:v>
                </c:pt>
                <c:pt idx="2869">
                  <c:v>4.6516653431925299E-2</c:v>
                </c:pt>
                <c:pt idx="2870">
                  <c:v>4.6516653431925299E-2</c:v>
                </c:pt>
                <c:pt idx="2871">
                  <c:v>4.6516653431925299E-2</c:v>
                </c:pt>
                <c:pt idx="2872">
                  <c:v>4.6516653431925299E-2</c:v>
                </c:pt>
                <c:pt idx="2873">
                  <c:v>4.6516653431925299E-2</c:v>
                </c:pt>
                <c:pt idx="2874">
                  <c:v>4.6516653431925299E-2</c:v>
                </c:pt>
                <c:pt idx="2875">
                  <c:v>4.6516653431925299E-2</c:v>
                </c:pt>
                <c:pt idx="2876">
                  <c:v>4.6516653431925299E-2</c:v>
                </c:pt>
                <c:pt idx="2877">
                  <c:v>4.6516653431925299E-2</c:v>
                </c:pt>
                <c:pt idx="2878">
                  <c:v>4.6516653431925299E-2</c:v>
                </c:pt>
                <c:pt idx="2879">
                  <c:v>4.6516653431925299E-2</c:v>
                </c:pt>
                <c:pt idx="2880">
                  <c:v>4.6516653431925299E-2</c:v>
                </c:pt>
                <c:pt idx="2881">
                  <c:v>4.6516653431925299E-2</c:v>
                </c:pt>
                <c:pt idx="2882">
                  <c:v>4.6516653431925299E-2</c:v>
                </c:pt>
                <c:pt idx="2883">
                  <c:v>4.6516653431925299E-2</c:v>
                </c:pt>
                <c:pt idx="2884">
                  <c:v>4.6516653431925299E-2</c:v>
                </c:pt>
                <c:pt idx="2885">
                  <c:v>4.6516653431925299E-2</c:v>
                </c:pt>
                <c:pt idx="2886">
                  <c:v>4.6516653431925299E-2</c:v>
                </c:pt>
                <c:pt idx="2887">
                  <c:v>4.6516653431925299E-2</c:v>
                </c:pt>
                <c:pt idx="2888">
                  <c:v>4.6516653431925299E-2</c:v>
                </c:pt>
                <c:pt idx="2889">
                  <c:v>4.6516653431925299E-2</c:v>
                </c:pt>
                <c:pt idx="2890">
                  <c:v>4.6516653431925299E-2</c:v>
                </c:pt>
                <c:pt idx="2891">
                  <c:v>4.6516653431925299E-2</c:v>
                </c:pt>
                <c:pt idx="2892">
                  <c:v>4.6516653431925299E-2</c:v>
                </c:pt>
                <c:pt idx="2893">
                  <c:v>4.6516653431925299E-2</c:v>
                </c:pt>
                <c:pt idx="2894">
                  <c:v>4.6516653431925299E-2</c:v>
                </c:pt>
                <c:pt idx="2895">
                  <c:v>4.6516653431925299E-2</c:v>
                </c:pt>
                <c:pt idx="2896">
                  <c:v>4.6516653431925299E-2</c:v>
                </c:pt>
                <c:pt idx="2897">
                  <c:v>4.6516653431925299E-2</c:v>
                </c:pt>
                <c:pt idx="2898">
                  <c:v>4.6516653431925299E-2</c:v>
                </c:pt>
                <c:pt idx="2899">
                  <c:v>4.6516653431925299E-2</c:v>
                </c:pt>
                <c:pt idx="2900">
                  <c:v>4.6516653431925299E-2</c:v>
                </c:pt>
                <c:pt idx="2901">
                  <c:v>4.6516653431925299E-2</c:v>
                </c:pt>
                <c:pt idx="2902">
                  <c:v>4.6516653431925299E-2</c:v>
                </c:pt>
                <c:pt idx="2903">
                  <c:v>4.6516653431925299E-2</c:v>
                </c:pt>
                <c:pt idx="2904">
                  <c:v>4.6516653431925299E-2</c:v>
                </c:pt>
                <c:pt idx="2905">
                  <c:v>4.6516653431925299E-2</c:v>
                </c:pt>
                <c:pt idx="2906">
                  <c:v>4.6516653431925299E-2</c:v>
                </c:pt>
                <c:pt idx="2907">
                  <c:v>4.6516653431925299E-2</c:v>
                </c:pt>
                <c:pt idx="2908">
                  <c:v>4.6516653431925299E-2</c:v>
                </c:pt>
                <c:pt idx="2909">
                  <c:v>4.6516653431925299E-2</c:v>
                </c:pt>
                <c:pt idx="2910">
                  <c:v>4.6516653431925299E-2</c:v>
                </c:pt>
                <c:pt idx="2911">
                  <c:v>4.6516653431925299E-2</c:v>
                </c:pt>
                <c:pt idx="2912">
                  <c:v>4.6516653431925299E-2</c:v>
                </c:pt>
                <c:pt idx="2913">
                  <c:v>4.6516653431925299E-2</c:v>
                </c:pt>
                <c:pt idx="2914">
                  <c:v>4.6516653431925299E-2</c:v>
                </c:pt>
                <c:pt idx="2915">
                  <c:v>4.6516653431925299E-2</c:v>
                </c:pt>
                <c:pt idx="2916">
                  <c:v>4.6516653431925299E-2</c:v>
                </c:pt>
                <c:pt idx="2917">
                  <c:v>4.6516653431925299E-2</c:v>
                </c:pt>
                <c:pt idx="2918">
                  <c:v>4.6516653431925299E-2</c:v>
                </c:pt>
                <c:pt idx="2919">
                  <c:v>4.6516653431925299E-2</c:v>
                </c:pt>
                <c:pt idx="2920">
                  <c:v>4.6516653431925299E-2</c:v>
                </c:pt>
                <c:pt idx="2921">
                  <c:v>4.6516653431925299E-2</c:v>
                </c:pt>
                <c:pt idx="2922">
                  <c:v>4.6516653431925299E-2</c:v>
                </c:pt>
                <c:pt idx="2923">
                  <c:v>4.6516653431925299E-2</c:v>
                </c:pt>
                <c:pt idx="2924">
                  <c:v>4.6516653431925299E-2</c:v>
                </c:pt>
                <c:pt idx="2925">
                  <c:v>4.6516653431925299E-2</c:v>
                </c:pt>
                <c:pt idx="2926">
                  <c:v>4.6516653431925299E-2</c:v>
                </c:pt>
                <c:pt idx="2927">
                  <c:v>4.6516653431925299E-2</c:v>
                </c:pt>
                <c:pt idx="2928">
                  <c:v>4.6516653431925299E-2</c:v>
                </c:pt>
                <c:pt idx="2929">
                  <c:v>4.6516653431925299E-2</c:v>
                </c:pt>
                <c:pt idx="2930">
                  <c:v>4.6516653431925299E-2</c:v>
                </c:pt>
                <c:pt idx="2931">
                  <c:v>4.6516653431925299E-2</c:v>
                </c:pt>
                <c:pt idx="2932">
                  <c:v>4.6516653431925299E-2</c:v>
                </c:pt>
                <c:pt idx="2933">
                  <c:v>4.6516653431925299E-2</c:v>
                </c:pt>
                <c:pt idx="2934">
                  <c:v>4.6516653431925299E-2</c:v>
                </c:pt>
                <c:pt idx="2935">
                  <c:v>4.6516653431925299E-2</c:v>
                </c:pt>
                <c:pt idx="2936">
                  <c:v>4.6516653431925299E-2</c:v>
                </c:pt>
                <c:pt idx="2937">
                  <c:v>4.6516653431925299E-2</c:v>
                </c:pt>
                <c:pt idx="2938">
                  <c:v>4.6516653431925299E-2</c:v>
                </c:pt>
                <c:pt idx="2939">
                  <c:v>4.6516653431925299E-2</c:v>
                </c:pt>
                <c:pt idx="2940">
                  <c:v>4.6516653431925299E-2</c:v>
                </c:pt>
                <c:pt idx="2941">
                  <c:v>4.6516653431925299E-2</c:v>
                </c:pt>
                <c:pt idx="2942">
                  <c:v>4.6516653431925299E-2</c:v>
                </c:pt>
                <c:pt idx="2943">
                  <c:v>4.6516653431925299E-2</c:v>
                </c:pt>
                <c:pt idx="2944">
                  <c:v>4.6516653431925299E-2</c:v>
                </c:pt>
                <c:pt idx="2945">
                  <c:v>4.6516653431925299E-2</c:v>
                </c:pt>
                <c:pt idx="2946">
                  <c:v>4.6516653431925299E-2</c:v>
                </c:pt>
                <c:pt idx="2947">
                  <c:v>4.6516653431925299E-2</c:v>
                </c:pt>
                <c:pt idx="2948">
                  <c:v>4.6516653431925299E-2</c:v>
                </c:pt>
                <c:pt idx="2949">
                  <c:v>4.6516653431925299E-2</c:v>
                </c:pt>
                <c:pt idx="2950">
                  <c:v>4.6516653431925299E-2</c:v>
                </c:pt>
                <c:pt idx="2951">
                  <c:v>4.6516653431925299E-2</c:v>
                </c:pt>
                <c:pt idx="2952">
                  <c:v>4.6516653431925299E-2</c:v>
                </c:pt>
                <c:pt idx="2953">
                  <c:v>4.6516653431925299E-2</c:v>
                </c:pt>
                <c:pt idx="2954">
                  <c:v>4.6516653431925299E-2</c:v>
                </c:pt>
                <c:pt idx="2955">
                  <c:v>4.6516653431925299E-2</c:v>
                </c:pt>
                <c:pt idx="2956">
                  <c:v>4.6516653431925299E-2</c:v>
                </c:pt>
                <c:pt idx="2957">
                  <c:v>4.6516653431925299E-2</c:v>
                </c:pt>
                <c:pt idx="2958">
                  <c:v>4.6516653431925299E-2</c:v>
                </c:pt>
                <c:pt idx="2959">
                  <c:v>4.6516653431925299E-2</c:v>
                </c:pt>
                <c:pt idx="2960">
                  <c:v>4.6516653431925299E-2</c:v>
                </c:pt>
                <c:pt idx="2961">
                  <c:v>4.6516653431925299E-2</c:v>
                </c:pt>
                <c:pt idx="2962">
                  <c:v>4.6516653431925299E-2</c:v>
                </c:pt>
                <c:pt idx="2963">
                  <c:v>4.6516653431925299E-2</c:v>
                </c:pt>
                <c:pt idx="2964">
                  <c:v>4.6516653431925299E-2</c:v>
                </c:pt>
                <c:pt idx="2965">
                  <c:v>4.6516653431925299E-2</c:v>
                </c:pt>
                <c:pt idx="2966">
                  <c:v>4.6516653431925299E-2</c:v>
                </c:pt>
                <c:pt idx="2967">
                  <c:v>4.6516653431925299E-2</c:v>
                </c:pt>
                <c:pt idx="2968">
                  <c:v>4.6516653431925299E-2</c:v>
                </c:pt>
                <c:pt idx="2969">
                  <c:v>4.6516653431925299E-2</c:v>
                </c:pt>
                <c:pt idx="2970">
                  <c:v>4.6516653431925299E-2</c:v>
                </c:pt>
                <c:pt idx="2971">
                  <c:v>4.6516653431925299E-2</c:v>
                </c:pt>
                <c:pt idx="2972">
                  <c:v>4.6516653431925299E-2</c:v>
                </c:pt>
                <c:pt idx="2973">
                  <c:v>4.6516653431925299E-2</c:v>
                </c:pt>
                <c:pt idx="2974">
                  <c:v>4.6516653431925299E-2</c:v>
                </c:pt>
                <c:pt idx="2975">
                  <c:v>4.6516653431925299E-2</c:v>
                </c:pt>
                <c:pt idx="2976">
                  <c:v>4.6516653431925299E-2</c:v>
                </c:pt>
                <c:pt idx="2977">
                  <c:v>4.6516653431925299E-2</c:v>
                </c:pt>
                <c:pt idx="2978">
                  <c:v>4.6516653431925299E-2</c:v>
                </c:pt>
                <c:pt idx="2979">
                  <c:v>4.6516653431925299E-2</c:v>
                </c:pt>
                <c:pt idx="2980">
                  <c:v>4.6516653431925299E-2</c:v>
                </c:pt>
                <c:pt idx="2981">
                  <c:v>4.6516653431925299E-2</c:v>
                </c:pt>
                <c:pt idx="2982">
                  <c:v>4.6516653431925299E-2</c:v>
                </c:pt>
                <c:pt idx="2983">
                  <c:v>4.6516653431925299E-2</c:v>
                </c:pt>
                <c:pt idx="2984">
                  <c:v>4.6516653431925299E-2</c:v>
                </c:pt>
                <c:pt idx="2985">
                  <c:v>4.6516653431925299E-2</c:v>
                </c:pt>
                <c:pt idx="2986">
                  <c:v>4.6516653431925299E-2</c:v>
                </c:pt>
                <c:pt idx="2987">
                  <c:v>4.6516653431925299E-2</c:v>
                </c:pt>
                <c:pt idx="2988">
                  <c:v>4.6516653431925299E-2</c:v>
                </c:pt>
                <c:pt idx="2989">
                  <c:v>4.6516653431925299E-2</c:v>
                </c:pt>
                <c:pt idx="2990">
                  <c:v>4.6516653431925299E-2</c:v>
                </c:pt>
                <c:pt idx="2991">
                  <c:v>4.6516653431925299E-2</c:v>
                </c:pt>
                <c:pt idx="2992">
                  <c:v>4.6516653431925299E-2</c:v>
                </c:pt>
                <c:pt idx="2993">
                  <c:v>4.6516653431925299E-2</c:v>
                </c:pt>
                <c:pt idx="2994">
                  <c:v>4.6516653431925299E-2</c:v>
                </c:pt>
                <c:pt idx="2995">
                  <c:v>4.6516653431925299E-2</c:v>
                </c:pt>
                <c:pt idx="2996">
                  <c:v>4.6516653431925299E-2</c:v>
                </c:pt>
                <c:pt idx="2997">
                  <c:v>4.6516653431925299E-2</c:v>
                </c:pt>
                <c:pt idx="2998">
                  <c:v>4.6516653431925299E-2</c:v>
                </c:pt>
                <c:pt idx="2999">
                  <c:v>4.6516653431925299E-2</c:v>
                </c:pt>
              </c:numCache>
            </c:numRef>
          </c:val>
          <c:smooth val="0"/>
          <c:extLst>
            <c:ext xmlns:c16="http://schemas.microsoft.com/office/drawing/2014/chart" uri="{C3380CC4-5D6E-409C-BE32-E72D297353CC}">
              <c16:uniqueId val="{00000000-C9D0-4F86-9E1D-154B129FAC17}"/>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1501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marL="0" marR="0" lvl="0" indent="0" algn="r" defTabSz="915988" rtl="0" eaLnBrk="1" fontAlgn="base" latinLnBrk="0" hangingPunct="1">
              <a:lnSpc>
                <a:spcPct val="100000"/>
              </a:lnSpc>
              <a:spcBef>
                <a:spcPct val="0"/>
              </a:spcBef>
              <a:spcAft>
                <a:spcPct val="0"/>
              </a:spcAft>
              <a:buClrTx/>
              <a:buSzTx/>
              <a:buFontTx/>
              <a:buNone/>
              <a:tabLst/>
              <a:defRPr/>
            </a:pPr>
            <a:fld id="{C909D6A5-D56E-4D2D-B475-D7086C13A3CC}" type="slidenum">
              <a:rPr kumimoji="1" lang="en-US" altLang="ja-JP" sz="1200" b="0" i="0" u="none" strike="noStrike" kern="1200" cap="none" spc="0" normalizeH="0" baseline="0" noProof="0" smtClean="0">
                <a:ln>
                  <a:noFill/>
                </a:ln>
                <a:solidFill>
                  <a:srgbClr val="000000"/>
                </a:solidFill>
                <a:effectLst/>
                <a:uLnTx/>
                <a:uFillTx/>
                <a:latin typeface="Times" charset="0"/>
                <a:ea typeface="Osaka" charset="-128"/>
                <a:cs typeface="+mn-cs"/>
              </a:rPr>
              <a:pPr marL="0" marR="0" lvl="0" indent="0" algn="r" defTabSz="915988" rtl="0" eaLnBrk="1" fontAlgn="base" latinLnBrk="0" hangingPunct="1">
                <a:lnSpc>
                  <a:spcPct val="100000"/>
                </a:lnSpc>
                <a:spcBef>
                  <a:spcPct val="0"/>
                </a:spcBef>
                <a:spcAft>
                  <a:spcPct val="0"/>
                </a:spcAft>
                <a:buClrTx/>
                <a:buSzTx/>
                <a:buFontTx/>
                <a:buNone/>
                <a:tabLst/>
                <a:defRPr/>
              </a:pPr>
              <a:t>26</a:t>
            </a:fld>
            <a:endParaRPr kumimoji="1" lang="en-US" altLang="ja-JP" sz="1200" b="0" i="0" u="none" strike="noStrike" kern="1200" cap="none" spc="0" normalizeH="0" baseline="0" noProof="0">
              <a:ln>
                <a:noFill/>
              </a:ln>
              <a:solidFill>
                <a:srgbClr val="000000"/>
              </a:solidFill>
              <a:effectLst/>
              <a:uLnTx/>
              <a:uFillTx/>
              <a:latin typeface="Times" charset="0"/>
              <a:ea typeface="Osaka" charset="-128"/>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2623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04262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003549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・データの入れ方を決める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Momentum</a:t>
            </a: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Adagrad</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学習率調整編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05951"/>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昔よく使われていた。</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出力値を確率にしてくれる。主に分類問題の出力層に使われる。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負の数を全て</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入力値をそのまま出す。回帰問題の出力層に使われる。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8284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損失の和を平均化した値をデータ全体の損失と定義して学習を行う。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損失を使用して学習を行う。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得られる結果はあまり安定はしないが、追加学習が容易に行える。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n&lt;N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損失の和を平均化した値を損失と定義して学習する。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上記のバッチ学習とオンライン学習の中間のような位置づけ。　</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374928"/>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375880"/>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ミニバッチ学習を採用して実装。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301281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と広くなり、その結果、勾配計算で極端な値が発生している場合があるのではないかと考え、</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勾配爆発の対策ではないが、正解値や入力値を正規化することで学習の精度が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あがる事例は割りとある模様。何故改善されるのかはよく分からなかったので</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対策③：デルタの正規化＆学習率を落とす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以下の対策を行う。</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学習率が大きい状態だと何かの拍子に間違った方向に修正された際に</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修正が難しくなる模様。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ニューラルネットワーク作成編：稼動確認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38260727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967011921"/>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1508849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7704641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630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927774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ja-JP" sz="2400" b="0" i="0" u="none" strike="noStrike" kern="1200" cap="none" spc="0" normalizeH="0" baseline="0" noProof="0" dirty="0">
              <a:ln>
                <a:noFill/>
              </a:ln>
              <a:solidFill>
                <a:srgbClr val="140078"/>
              </a:solidFill>
              <a:effectLst/>
              <a:uLnTx/>
              <a:uFillTx/>
              <a:latin typeface="HG創英角ｺﾞｼｯｸUB" pitchFamily="49" charset="-128"/>
              <a:ea typeface="HG創英角ｺﾞｼｯｸUB" pitchFamily="49" charset="-128"/>
              <a:cs typeface="+mn-cs"/>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800" b="0" i="0" u="none" strike="noStrike" kern="1200" cap="none" spc="0" normalizeH="0" baseline="0" noProof="0" dirty="0">
                <a:ln>
                  <a:noFill/>
                </a:ln>
                <a:solidFill>
                  <a:srgbClr val="140078"/>
                </a:solidFill>
                <a:effectLst/>
                <a:uLnTx/>
                <a:uFillTx/>
                <a:latin typeface="HG創英角ｺﾞｼｯｸUB" pitchFamily="49" charset="-128"/>
                <a:ea typeface="HG創英角ｺﾞｼｯｸUB" pitchFamily="49" charset="-128"/>
                <a:cs typeface="+mn-cs"/>
              </a:rPr>
              <a:t>ニューラルネットワーク作成編：学習率の最適化</a:t>
            </a:r>
            <a:endParaRPr kumimoji="1" lang="en-US" altLang="ja-JP" sz="2800" b="0" i="0" u="none" strike="noStrike" kern="1200" cap="none" spc="0" normalizeH="0" baseline="0" noProof="0" dirty="0">
              <a:ln>
                <a:noFill/>
              </a:ln>
              <a:solidFill>
                <a:srgbClr val="140078"/>
              </a:solidFill>
              <a:effectLst/>
              <a:uLnTx/>
              <a:uFillTx/>
              <a:latin typeface="HG創英角ｺﾞｼｯｸUB" pitchFamily="49" charset="-128"/>
              <a:ea typeface="HG創英角ｺﾞｼｯｸUB" pitchFamily="49" charset="-128"/>
              <a:cs typeface="+mn-cs"/>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2500" b="0" i="0" u="none" strike="noStrike" kern="1200" cap="none" spc="0" normalizeH="0" baseline="0" noProof="0">
              <a:ln>
                <a:noFill/>
              </a:ln>
              <a:solidFill>
                <a:srgbClr val="000000"/>
              </a:solidFill>
              <a:effectLst/>
              <a:uLnTx/>
              <a:uFillTx/>
              <a:latin typeface="Times" charset="0"/>
              <a:ea typeface="ＭＳ Ｐゴシック" charset="-128"/>
              <a:cs typeface="+mn-cs"/>
            </a:endParaRPr>
          </a:p>
        </p:txBody>
      </p:sp>
      <p:pic>
        <p:nvPicPr>
          <p:cNvPr id="3" name="図 2">
            <a:extLst>
              <a:ext uri="{FF2B5EF4-FFF2-40B4-BE49-F238E27FC236}">
                <a16:creationId xmlns:a16="http://schemas.microsoft.com/office/drawing/2014/main" id="{895912B8-7C2C-4139-9C7C-6EB6AE73B0AF}"/>
              </a:ext>
            </a:extLst>
          </p:cNvPr>
          <p:cNvPicPr>
            <a:picLocks noChangeAspect="1"/>
          </p:cNvPicPr>
          <p:nvPr/>
        </p:nvPicPr>
        <p:blipFill>
          <a:blip r:embed="rId3"/>
          <a:stretch>
            <a:fillRect/>
          </a:stretch>
        </p:blipFill>
        <p:spPr>
          <a:xfrm>
            <a:off x="38100" y="1660966"/>
            <a:ext cx="8915400" cy="4320791"/>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69963" rtl="0" eaLnBrk="1" fontAlgn="base" latinLnBrk="0" hangingPunct="1">
              <a:lnSpc>
                <a:spcPct val="100000"/>
              </a:lnSpc>
              <a:spcBef>
                <a:spcPct val="0"/>
              </a:spcBef>
              <a:spcAft>
                <a:spcPct val="0"/>
              </a:spcAft>
              <a:buClrTx/>
              <a:buSzTx/>
              <a:buFontTx/>
              <a:buNone/>
              <a:tabLst/>
              <a:defRPr/>
            </a:pPr>
            <a:r>
              <a:rPr kumimoji="1" lang="ja-JP" altLang="en-US" sz="2400" b="0" i="0" u="none" strike="noStrike" kern="1200" cap="none" spc="0" normalizeH="0" baseline="0" noProof="0" dirty="0">
                <a:ln w="0"/>
                <a:solidFill>
                  <a:srgbClr val="002060"/>
                </a:solidFill>
                <a:effectLst>
                  <a:outerShdw blurRad="38100" dist="19050" dir="2700000" algn="tl" rotWithShape="0">
                    <a:srgbClr val="000000">
                      <a:alpha val="40000"/>
                    </a:srgbClr>
                  </a:outerShdw>
                </a:effectLst>
                <a:uLnTx/>
                <a:uFillTx/>
                <a:latin typeface="Times"/>
                <a:cs typeface="+mn-cs"/>
              </a:rPr>
              <a:t>最適解へたどり着いている？</a:t>
            </a:r>
            <a:endParaRPr kumimoji="1" lang="en-US" altLang="ja-JP" sz="2400" b="0" i="0" u="none" strike="noStrike" kern="1200" cap="none" spc="0" normalizeH="0" baseline="0" noProof="0" dirty="0">
              <a:ln w="0"/>
              <a:solidFill>
                <a:srgbClr val="002060"/>
              </a:solidFill>
              <a:effectLst>
                <a:outerShdw blurRad="38100" dist="19050" dir="2700000" algn="tl" rotWithShape="0">
                  <a:srgbClr val="000000">
                    <a:alpha val="40000"/>
                  </a:srgbClr>
                </a:outerShdw>
              </a:effectLst>
              <a:uLnTx/>
              <a:uFillTx/>
              <a:latin typeface="Times"/>
              <a:cs typeface="+mn-cs"/>
            </a:endParaRPr>
          </a:p>
          <a:p>
            <a:pPr marL="0" marR="0" lvl="0" indent="0" algn="l" defTabSz="969963" rtl="0" eaLnBrk="1" fontAlgn="base" latinLnBrk="0" hangingPunct="1">
              <a:lnSpc>
                <a:spcPct val="100000"/>
              </a:lnSpc>
              <a:spcBef>
                <a:spcPct val="0"/>
              </a:spcBef>
              <a:spcAft>
                <a:spcPct val="0"/>
              </a:spcAft>
              <a:buClrTx/>
              <a:buSzTx/>
              <a:buFontTx/>
              <a:buNone/>
              <a:tabLst/>
              <a:defRPr/>
            </a:pPr>
            <a:r>
              <a:rPr lang="ja-JP" altLang="en-US" sz="2400" dirty="0">
                <a:ln w="0"/>
                <a:solidFill>
                  <a:srgbClr val="002060"/>
                </a:solidFill>
                <a:effectLst>
                  <a:outerShdw blurRad="38100" dist="19050" dir="2700000" algn="tl" rotWithShape="0">
                    <a:srgbClr val="000000">
                      <a:alpha val="40000"/>
                    </a:srgbClr>
                  </a:outerShdw>
                </a:effectLst>
                <a:latin typeface="Times"/>
              </a:rPr>
              <a:t>局所解では？</a:t>
            </a:r>
            <a:endParaRPr kumimoji="1" lang="ja-JP" altLang="en-US" sz="2400" b="0" i="0" u="none" strike="noStrike" kern="1200" cap="none" spc="0" normalizeH="0" baseline="0" noProof="0" dirty="0">
              <a:ln w="0"/>
              <a:solidFill>
                <a:srgbClr val="002060"/>
              </a:solidFill>
              <a:effectLst>
                <a:outerShdw blurRad="38100" dist="19050" dir="2700000" algn="tl" rotWithShape="0">
                  <a:srgbClr val="000000">
                    <a:alpha val="40000"/>
                  </a:srgbClr>
                </a:outerShdw>
              </a:effectLst>
              <a:uLnTx/>
              <a:uFillTx/>
              <a:latin typeface="Times"/>
              <a:cs typeface="+mn-cs"/>
            </a:endParaRPr>
          </a:p>
        </p:txBody>
      </p:sp>
      <p:sp>
        <p:nvSpPr>
          <p:cNvPr id="5" name="正方形/長方形 4">
            <a:extLst>
              <a:ext uri="{FF2B5EF4-FFF2-40B4-BE49-F238E27FC236}">
                <a16:creationId xmlns:a16="http://schemas.microsoft.com/office/drawing/2014/main" id="{991403FA-DC1C-4EB1-95D5-9281C6921BB6}"/>
              </a:ext>
            </a:extLst>
          </p:cNvPr>
          <p:cNvSpPr/>
          <p:nvPr/>
        </p:nvSpPr>
        <p:spPr bwMode="auto">
          <a:xfrm>
            <a:off x="38100" y="1753300"/>
            <a:ext cx="1317071" cy="54528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Tree>
    <p:extLst>
      <p:ext uri="{BB962C8B-B14F-4D97-AF65-F5344CB8AC3E}">
        <p14:creationId xmlns:p14="http://schemas.microsoft.com/office/powerpoint/2010/main" val="2673961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ニューラルネットワーク調整編：学習率の最適化</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723900" indent="-723900">
              <a:defRPr/>
            </a:pPr>
            <a:r>
              <a:rPr lang="en-US" altLang="ja-JP" sz="1800" b="1" dirty="0">
                <a:solidFill>
                  <a:schemeClr val="bg1"/>
                </a:solidFill>
                <a:latin typeface="Meiryo UI" panose="020B0604030504040204" pitchFamily="50" charset="-128"/>
                <a:ea typeface="Meiryo UI" panose="020B0604030504040204" pitchFamily="50" charset="-128"/>
              </a:rPr>
              <a:t>Momentum</a:t>
            </a:r>
            <a:r>
              <a:rPr lang="ja-JP" altLang="en-US" sz="1800" b="1" dirty="0">
                <a:solidFill>
                  <a:schemeClr val="bg1"/>
                </a:solidFill>
                <a:latin typeface="Meiryo UI" panose="020B0604030504040204" pitchFamily="50" charset="-128"/>
                <a:ea typeface="Meiryo UI" panose="020B0604030504040204" pitchFamily="50" charset="-128"/>
              </a:rPr>
              <a:t>（慣性）</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815281"/>
            <a:ext cx="6695844" cy="1058181"/>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学習する際のパラメーターの移動に慣性を持たせる手法。</a:t>
            </a:r>
            <a:endPar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現在の勾配と一つ前の更新の勾配の重み付きの和で更新方法を決定する。</a:t>
            </a:r>
            <a:endPar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a:extLst>
              <a:ext uri="{FF2B5EF4-FFF2-40B4-BE49-F238E27FC236}">
                <a16:creationId xmlns:a16="http://schemas.microsoft.com/office/drawing/2014/main" id="{1D15B15F-87E4-4439-A279-6B3D89A77F2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98110" y="2906466"/>
            <a:ext cx="184785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hot_momentum_img.jpg">
            <a:extLst>
              <a:ext uri="{FF2B5EF4-FFF2-40B4-BE49-F238E27FC236}">
                <a16:creationId xmlns:a16="http://schemas.microsoft.com/office/drawing/2014/main" id="{A81A2D56-E031-43E4-8A00-F0C36F127D3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36929" y="2698867"/>
            <a:ext cx="320992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50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a:solidFill>
                  <a:srgbClr val="140078"/>
                </a:solidFill>
                <a:latin typeface="HG創英角ｺﾞｼｯｸUB" pitchFamily="49" charset="-128"/>
                <a:ea typeface="HG創英角ｺﾞｼｯｸUB" pitchFamily="49" charset="-128"/>
              </a:rPr>
              <a:t>Momentum</a:t>
            </a:r>
            <a:r>
              <a:rPr lang="ja-JP" altLang="en-US" sz="2800" dirty="0">
                <a:solidFill>
                  <a:srgbClr val="140078"/>
                </a:solidFill>
                <a:latin typeface="HG創英角ｺﾞｼｯｸUB" pitchFamily="49" charset="-128"/>
                <a:ea typeface="HG創英角ｺﾞｼｯｸUB" pitchFamily="49" charset="-128"/>
              </a:rPr>
              <a:t>（慣性）</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0736992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674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835964" y="2319070"/>
            <a:ext cx="1194171"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129063"/>
              <a:gd name="adj2" fmla="val -58880"/>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10392</TotalTime>
  <Words>2575</Words>
  <Application>Microsoft Office PowerPoint</Application>
  <PresentationFormat>画面に合わせる (4:3)</PresentationFormat>
  <Paragraphs>380</Paragraphs>
  <Slides>31</Slides>
  <Notes>30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31</vt:i4>
      </vt:variant>
    </vt:vector>
  </HeadingPairs>
  <TitlesOfParts>
    <vt:vector size="41" baseType="lpstr">
      <vt:lpstr>HGPｺﾞｼｯｸE</vt:lpstr>
      <vt:lpstr>HG創英角ｺﾞｼｯｸUB</vt:lpstr>
      <vt:lpstr>Meiryo UI</vt:lpstr>
      <vt:lpstr>ＭＳ Ｐゴシック</vt:lpstr>
      <vt:lpstr>ＭＳ Ｐ明朝</vt:lpstr>
      <vt:lpstr>Osaka</vt:lpstr>
      <vt:lpstr>Arial</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Kotaro Kamata</cp:lastModifiedBy>
  <cp:revision>1066</cp:revision>
  <cp:lastPrinted>2001-10-03T07:50:49Z</cp:lastPrinted>
  <dcterms:created xsi:type="dcterms:W3CDTF">2004-09-21T07:58:56Z</dcterms:created>
  <dcterms:modified xsi:type="dcterms:W3CDTF">2018-01-27T20:54:15Z</dcterms:modified>
</cp:coreProperties>
</file>