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0"/>
  </p:notesMasterIdLst>
  <p:handoutMasterIdLst>
    <p:handoutMasterId r:id="rId11"/>
  </p:handoutMasterIdLst>
  <p:sldIdLst>
    <p:sldId id="381" r:id="rId2"/>
    <p:sldId id="384" r:id="rId3"/>
    <p:sldId id="415" r:id="rId4"/>
    <p:sldId id="421" r:id="rId5"/>
    <p:sldId id="430" r:id="rId6"/>
    <p:sldId id="429" r:id="rId7"/>
    <p:sldId id="427" r:id="rId8"/>
    <p:sldId id="428" r:id="rId9"/>
  </p:sldIdLst>
  <p:sldSz cx="9144000" cy="6858000" type="screen4x3"/>
  <p:notesSz cx="6735763" cy="9866313"/>
  <p:defaultTextStyle>
    <a:defPPr>
      <a:defRPr lang="ja-JP"/>
    </a:defPPr>
    <a:lvl1pPr algn="l" rtl="0" fontAlgn="base">
      <a:spcBef>
        <a:spcPct val="0"/>
      </a:spcBef>
      <a:spcAft>
        <a:spcPct val="0"/>
      </a:spcAft>
      <a:defRPr kumimoji="1" sz="2500" kern="1200">
        <a:solidFill>
          <a:schemeClr val="tx1"/>
        </a:solidFill>
        <a:latin typeface="Times" charset="0"/>
        <a:ea typeface="ＭＳ Ｐゴシック" charset="-128"/>
        <a:cs typeface="+mn-cs"/>
      </a:defRPr>
    </a:lvl1pPr>
    <a:lvl2pPr marL="457200" algn="l" rtl="0" fontAlgn="base">
      <a:spcBef>
        <a:spcPct val="0"/>
      </a:spcBef>
      <a:spcAft>
        <a:spcPct val="0"/>
      </a:spcAft>
      <a:defRPr kumimoji="1" sz="2500" kern="1200">
        <a:solidFill>
          <a:schemeClr val="tx1"/>
        </a:solidFill>
        <a:latin typeface="Times" charset="0"/>
        <a:ea typeface="ＭＳ Ｐゴシック" charset="-128"/>
        <a:cs typeface="+mn-cs"/>
      </a:defRPr>
    </a:lvl2pPr>
    <a:lvl3pPr marL="914400" algn="l" rtl="0" fontAlgn="base">
      <a:spcBef>
        <a:spcPct val="0"/>
      </a:spcBef>
      <a:spcAft>
        <a:spcPct val="0"/>
      </a:spcAft>
      <a:defRPr kumimoji="1" sz="2500" kern="1200">
        <a:solidFill>
          <a:schemeClr val="tx1"/>
        </a:solidFill>
        <a:latin typeface="Times" charset="0"/>
        <a:ea typeface="ＭＳ Ｐゴシック" charset="-128"/>
        <a:cs typeface="+mn-cs"/>
      </a:defRPr>
    </a:lvl3pPr>
    <a:lvl4pPr marL="1371600" algn="l" rtl="0" fontAlgn="base">
      <a:spcBef>
        <a:spcPct val="0"/>
      </a:spcBef>
      <a:spcAft>
        <a:spcPct val="0"/>
      </a:spcAft>
      <a:defRPr kumimoji="1" sz="2500" kern="1200">
        <a:solidFill>
          <a:schemeClr val="tx1"/>
        </a:solidFill>
        <a:latin typeface="Times" charset="0"/>
        <a:ea typeface="ＭＳ Ｐゴシック" charset="-128"/>
        <a:cs typeface="+mn-cs"/>
      </a:defRPr>
    </a:lvl4pPr>
    <a:lvl5pPr marL="1828800" algn="l" rtl="0" fontAlgn="base">
      <a:spcBef>
        <a:spcPct val="0"/>
      </a:spcBef>
      <a:spcAft>
        <a:spcPct val="0"/>
      </a:spcAft>
      <a:defRPr kumimoji="1" sz="2500" kern="1200">
        <a:solidFill>
          <a:schemeClr val="tx1"/>
        </a:solidFill>
        <a:latin typeface="Times" charset="0"/>
        <a:ea typeface="ＭＳ Ｐゴシック" charset="-128"/>
        <a:cs typeface="+mn-cs"/>
      </a:defRPr>
    </a:lvl5pPr>
    <a:lvl6pPr marL="2286000" algn="l" defTabSz="914400" rtl="0" eaLnBrk="1" latinLnBrk="0" hangingPunct="1">
      <a:defRPr kumimoji="1" sz="2500" kern="1200">
        <a:solidFill>
          <a:schemeClr val="tx1"/>
        </a:solidFill>
        <a:latin typeface="Times" charset="0"/>
        <a:ea typeface="ＭＳ Ｐゴシック" charset="-128"/>
        <a:cs typeface="+mn-cs"/>
      </a:defRPr>
    </a:lvl6pPr>
    <a:lvl7pPr marL="2743200" algn="l" defTabSz="914400" rtl="0" eaLnBrk="1" latinLnBrk="0" hangingPunct="1">
      <a:defRPr kumimoji="1" sz="2500" kern="1200">
        <a:solidFill>
          <a:schemeClr val="tx1"/>
        </a:solidFill>
        <a:latin typeface="Times" charset="0"/>
        <a:ea typeface="ＭＳ Ｐゴシック" charset="-128"/>
        <a:cs typeface="+mn-cs"/>
      </a:defRPr>
    </a:lvl7pPr>
    <a:lvl8pPr marL="3200400" algn="l" defTabSz="914400" rtl="0" eaLnBrk="1" latinLnBrk="0" hangingPunct="1">
      <a:defRPr kumimoji="1" sz="2500" kern="1200">
        <a:solidFill>
          <a:schemeClr val="tx1"/>
        </a:solidFill>
        <a:latin typeface="Times" charset="0"/>
        <a:ea typeface="ＭＳ Ｐゴシック" charset="-128"/>
        <a:cs typeface="+mn-cs"/>
      </a:defRPr>
    </a:lvl8pPr>
    <a:lvl9pPr marL="3657600" algn="l" defTabSz="914400" rtl="0" eaLnBrk="1" latinLnBrk="0" hangingPunct="1">
      <a:defRPr kumimoji="1" sz="2500" kern="1200">
        <a:solidFill>
          <a:schemeClr val="tx1"/>
        </a:solidFill>
        <a:latin typeface="Times" charset="0"/>
        <a:ea typeface="ＭＳ Ｐゴシック" charset="-128"/>
        <a:cs typeface="+mn-cs"/>
      </a:defRPr>
    </a:lvl9pPr>
  </p:defaultTextStyle>
  <p:extLst>
    <p:ext uri="{EFAFB233-063F-42B5-8137-9DF3F51BA10A}">
      <p15:sldGuideLst xmlns:p15="http://schemas.microsoft.com/office/powerpoint/2012/main">
        <p15:guide id="1" orient="horz" pos="3973">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40078"/>
    <a:srgbClr val="0000FF"/>
    <a:srgbClr val="2509CF"/>
    <a:srgbClr val="FF0000"/>
    <a:srgbClr val="FFCCCC"/>
    <a:srgbClr val="FFFFCC"/>
    <a:srgbClr val="FFCCFF"/>
    <a:srgbClr val="FFFF66"/>
    <a:srgbClr val="CCECFF"/>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721" autoAdjust="0"/>
    <p:restoredTop sz="94665" autoAdjust="0"/>
  </p:normalViewPr>
  <p:slideViewPr>
    <p:cSldViewPr snapToGrid="0">
      <p:cViewPr varScale="1">
        <p:scale>
          <a:sx n="74" d="100"/>
          <a:sy n="74" d="100"/>
        </p:scale>
        <p:origin x="1176" y="72"/>
      </p:cViewPr>
      <p:guideLst>
        <p:guide orient="horz" pos="3973"/>
        <p:guide pos="2880"/>
      </p:guideLst>
    </p:cSldViewPr>
  </p:slideViewPr>
  <p:outlineViewPr>
    <p:cViewPr>
      <p:scale>
        <a:sx n="25" d="100"/>
        <a:sy n="25"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19413" cy="493713"/>
          </a:xfrm>
          <a:prstGeom prst="rect">
            <a:avLst/>
          </a:prstGeom>
          <a:noFill/>
          <a:ln w="9525">
            <a:noFill/>
            <a:miter lim="800000"/>
            <a:headEnd/>
            <a:tailEnd/>
          </a:ln>
          <a:effectLst/>
        </p:spPr>
        <p:txBody>
          <a:bodyPr vert="horz" wrap="square" lIns="91425" tIns="45711" rIns="91425" bIns="45711" numCol="1" anchor="t" anchorCtr="0" compatLnSpc="1">
            <a:prstTxWarp prst="textNoShape">
              <a:avLst/>
            </a:prstTxWarp>
          </a:bodyPr>
          <a:lstStyle>
            <a:lvl1pPr defTabSz="915988">
              <a:defRPr sz="1200">
                <a:ea typeface="Osaka" charset="-128"/>
              </a:defRPr>
            </a:lvl1pPr>
          </a:lstStyle>
          <a:p>
            <a:pPr>
              <a:defRPr/>
            </a:pPr>
            <a:endParaRPr lang="en-US" altLang="ja-JP"/>
          </a:p>
        </p:txBody>
      </p:sp>
      <p:sp>
        <p:nvSpPr>
          <p:cNvPr id="4099" name="Rectangle 3"/>
          <p:cNvSpPr>
            <a:spLocks noGrp="1" noChangeArrowheads="1"/>
          </p:cNvSpPr>
          <p:nvPr>
            <p:ph type="dt" sz="quarter" idx="1"/>
          </p:nvPr>
        </p:nvSpPr>
        <p:spPr bwMode="auto">
          <a:xfrm>
            <a:off x="3816350" y="0"/>
            <a:ext cx="2919413" cy="493713"/>
          </a:xfrm>
          <a:prstGeom prst="rect">
            <a:avLst/>
          </a:prstGeom>
          <a:noFill/>
          <a:ln w="9525">
            <a:noFill/>
            <a:miter lim="800000"/>
            <a:headEnd/>
            <a:tailEnd/>
          </a:ln>
          <a:effectLst/>
        </p:spPr>
        <p:txBody>
          <a:bodyPr vert="horz" wrap="square" lIns="91425" tIns="45711" rIns="91425" bIns="45711" numCol="1" anchor="t" anchorCtr="0" compatLnSpc="1">
            <a:prstTxWarp prst="textNoShape">
              <a:avLst/>
            </a:prstTxWarp>
          </a:bodyPr>
          <a:lstStyle>
            <a:lvl1pPr algn="r" defTabSz="915988">
              <a:defRPr sz="1200">
                <a:ea typeface="Osaka" charset="-128"/>
              </a:defRPr>
            </a:lvl1pPr>
          </a:lstStyle>
          <a:p>
            <a:pPr>
              <a:defRPr/>
            </a:pPr>
            <a:endParaRPr lang="en-US" altLang="ja-JP"/>
          </a:p>
        </p:txBody>
      </p:sp>
      <p:sp>
        <p:nvSpPr>
          <p:cNvPr id="4100" name="Rectangle 4"/>
          <p:cNvSpPr>
            <a:spLocks noGrp="1" noChangeArrowheads="1"/>
          </p:cNvSpPr>
          <p:nvPr>
            <p:ph type="ftr" sz="quarter" idx="2"/>
          </p:nvPr>
        </p:nvSpPr>
        <p:spPr bwMode="auto">
          <a:xfrm>
            <a:off x="0" y="9372600"/>
            <a:ext cx="2919413" cy="493713"/>
          </a:xfrm>
          <a:prstGeom prst="rect">
            <a:avLst/>
          </a:prstGeom>
          <a:noFill/>
          <a:ln w="9525">
            <a:noFill/>
            <a:miter lim="800000"/>
            <a:headEnd/>
            <a:tailEnd/>
          </a:ln>
          <a:effectLst/>
        </p:spPr>
        <p:txBody>
          <a:bodyPr vert="horz" wrap="square" lIns="91425" tIns="45711" rIns="91425" bIns="45711" numCol="1" anchor="b" anchorCtr="0" compatLnSpc="1">
            <a:prstTxWarp prst="textNoShape">
              <a:avLst/>
            </a:prstTxWarp>
          </a:bodyPr>
          <a:lstStyle>
            <a:lvl1pPr defTabSz="915988">
              <a:defRPr sz="1200">
                <a:ea typeface="Osaka" charset="-128"/>
              </a:defRPr>
            </a:lvl1pPr>
          </a:lstStyle>
          <a:p>
            <a:pPr>
              <a:defRPr/>
            </a:pPr>
            <a:endParaRPr lang="en-US" altLang="ja-JP"/>
          </a:p>
        </p:txBody>
      </p:sp>
      <p:sp>
        <p:nvSpPr>
          <p:cNvPr id="4101" name="Rectangle 5"/>
          <p:cNvSpPr>
            <a:spLocks noGrp="1" noChangeArrowheads="1"/>
          </p:cNvSpPr>
          <p:nvPr>
            <p:ph type="sldNum" sz="quarter" idx="3"/>
          </p:nvPr>
        </p:nvSpPr>
        <p:spPr bwMode="auto">
          <a:xfrm>
            <a:off x="3816350" y="9372600"/>
            <a:ext cx="2919413" cy="493713"/>
          </a:xfrm>
          <a:prstGeom prst="rect">
            <a:avLst/>
          </a:prstGeom>
          <a:noFill/>
          <a:ln w="9525">
            <a:noFill/>
            <a:miter lim="800000"/>
            <a:headEnd/>
            <a:tailEnd/>
          </a:ln>
          <a:effectLst/>
        </p:spPr>
        <p:txBody>
          <a:bodyPr vert="horz" wrap="square" lIns="91425" tIns="45711" rIns="91425" bIns="45711" numCol="1" anchor="b" anchorCtr="0" compatLnSpc="1">
            <a:prstTxWarp prst="textNoShape">
              <a:avLst/>
            </a:prstTxWarp>
          </a:bodyPr>
          <a:lstStyle>
            <a:lvl1pPr algn="r" defTabSz="915988">
              <a:defRPr sz="1200">
                <a:ea typeface="Osaka" charset="-128"/>
              </a:defRPr>
            </a:lvl1pPr>
          </a:lstStyle>
          <a:p>
            <a:pPr>
              <a:defRPr/>
            </a:pPr>
            <a:fld id="{1AFCB8DA-C515-4B51-8069-E5272708FE29}" type="slidenum">
              <a:rPr lang="en-US" altLang="ja-JP"/>
              <a:pPr>
                <a:defRPr/>
              </a:pPr>
              <a:t>‹#›</a:t>
            </a:fld>
            <a:endParaRPr lang="en-US" altLang="ja-JP"/>
          </a:p>
        </p:txBody>
      </p:sp>
    </p:spTree>
    <p:extLst>
      <p:ext uri="{BB962C8B-B14F-4D97-AF65-F5344CB8AC3E}">
        <p14:creationId xmlns:p14="http://schemas.microsoft.com/office/powerpoint/2010/main" val="35773680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19413" cy="493713"/>
          </a:xfrm>
          <a:prstGeom prst="rect">
            <a:avLst/>
          </a:prstGeom>
          <a:noFill/>
          <a:ln w="9525">
            <a:noFill/>
            <a:miter lim="800000"/>
            <a:headEnd/>
            <a:tailEnd/>
          </a:ln>
          <a:effectLst/>
        </p:spPr>
        <p:txBody>
          <a:bodyPr vert="horz" wrap="square" lIns="91425" tIns="45711" rIns="91425" bIns="45711" numCol="1" anchor="t" anchorCtr="0" compatLnSpc="1">
            <a:prstTxWarp prst="textNoShape">
              <a:avLst/>
            </a:prstTxWarp>
          </a:bodyPr>
          <a:lstStyle>
            <a:lvl1pPr defTabSz="915988">
              <a:defRPr sz="1200">
                <a:ea typeface="Osaka" charset="-128"/>
              </a:defRPr>
            </a:lvl1pPr>
          </a:lstStyle>
          <a:p>
            <a:pPr>
              <a:defRPr/>
            </a:pPr>
            <a:endParaRPr lang="en-US" altLang="ja-JP"/>
          </a:p>
        </p:txBody>
      </p:sp>
      <p:sp>
        <p:nvSpPr>
          <p:cNvPr id="6147" name="Rectangle 3"/>
          <p:cNvSpPr>
            <a:spLocks noGrp="1" noChangeArrowheads="1"/>
          </p:cNvSpPr>
          <p:nvPr>
            <p:ph type="dt" idx="1"/>
          </p:nvPr>
        </p:nvSpPr>
        <p:spPr bwMode="auto">
          <a:xfrm>
            <a:off x="3816350" y="0"/>
            <a:ext cx="2919413" cy="493713"/>
          </a:xfrm>
          <a:prstGeom prst="rect">
            <a:avLst/>
          </a:prstGeom>
          <a:noFill/>
          <a:ln w="9525">
            <a:noFill/>
            <a:miter lim="800000"/>
            <a:headEnd/>
            <a:tailEnd/>
          </a:ln>
          <a:effectLst/>
        </p:spPr>
        <p:txBody>
          <a:bodyPr vert="horz" wrap="square" lIns="91425" tIns="45711" rIns="91425" bIns="45711" numCol="1" anchor="t" anchorCtr="0" compatLnSpc="1">
            <a:prstTxWarp prst="textNoShape">
              <a:avLst/>
            </a:prstTxWarp>
          </a:bodyPr>
          <a:lstStyle>
            <a:lvl1pPr algn="r" defTabSz="915988">
              <a:defRPr sz="1200">
                <a:ea typeface="Osaka" charset="-128"/>
              </a:defRPr>
            </a:lvl1pPr>
          </a:lstStyle>
          <a:p>
            <a:pPr>
              <a:defRPr/>
            </a:pPr>
            <a:endParaRPr lang="en-US" altLang="ja-JP"/>
          </a:p>
        </p:txBody>
      </p:sp>
      <p:sp>
        <p:nvSpPr>
          <p:cNvPr id="25604" name="Rectangle 4"/>
          <p:cNvSpPr>
            <a:spLocks noGrp="1" noRot="1" noChangeAspect="1" noChangeArrowheads="1" noTextEdit="1"/>
          </p:cNvSpPr>
          <p:nvPr>
            <p:ph type="sldImg" idx="2"/>
          </p:nvPr>
        </p:nvSpPr>
        <p:spPr bwMode="auto">
          <a:xfrm>
            <a:off x="903288" y="739775"/>
            <a:ext cx="4935537" cy="3700463"/>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898525" y="4687888"/>
            <a:ext cx="4938713" cy="4438650"/>
          </a:xfrm>
          <a:prstGeom prst="rect">
            <a:avLst/>
          </a:prstGeom>
          <a:noFill/>
          <a:ln w="9525">
            <a:noFill/>
            <a:miter lim="800000"/>
            <a:headEnd/>
            <a:tailEnd/>
          </a:ln>
          <a:effectLst/>
        </p:spPr>
        <p:txBody>
          <a:bodyPr vert="horz" wrap="square" lIns="91425" tIns="45711" rIns="91425" bIns="45711" numCol="1" anchor="t" anchorCtr="0" compatLnSpc="1">
            <a:prstTxWarp prst="textNoShape">
              <a:avLst/>
            </a:prstTxWarp>
          </a:bodyPr>
          <a:lstStyle/>
          <a:p>
            <a:pPr lvl="0"/>
            <a:r>
              <a:rPr lang="ja-JP" altLang="en-US" noProof="0" smtClean="0"/>
              <a:t>マスター テキストの書式設定</a:t>
            </a:r>
          </a:p>
          <a:p>
            <a:pPr lvl="1"/>
            <a:r>
              <a:rPr lang="ja-JP" altLang="en-US" noProof="0" smtClean="0"/>
              <a:t>第 </a:t>
            </a:r>
            <a:r>
              <a:rPr lang="en-US" altLang="ja-JP" noProof="0" smtClean="0"/>
              <a:t>2 </a:t>
            </a:r>
            <a:r>
              <a:rPr lang="ja-JP" altLang="en-US" noProof="0" smtClean="0"/>
              <a:t>レベル</a:t>
            </a:r>
          </a:p>
          <a:p>
            <a:pPr lvl="2"/>
            <a:r>
              <a:rPr lang="ja-JP" altLang="en-US" noProof="0" smtClean="0"/>
              <a:t>第 </a:t>
            </a:r>
            <a:r>
              <a:rPr lang="en-US" altLang="ja-JP" noProof="0" smtClean="0"/>
              <a:t>3 </a:t>
            </a:r>
            <a:r>
              <a:rPr lang="ja-JP" altLang="en-US" noProof="0" smtClean="0"/>
              <a:t>レベル</a:t>
            </a:r>
          </a:p>
          <a:p>
            <a:pPr lvl="3"/>
            <a:r>
              <a:rPr lang="ja-JP" altLang="en-US" noProof="0" smtClean="0"/>
              <a:t>第 </a:t>
            </a:r>
            <a:r>
              <a:rPr lang="en-US" altLang="ja-JP" noProof="0" smtClean="0"/>
              <a:t>4 </a:t>
            </a:r>
            <a:r>
              <a:rPr lang="ja-JP" altLang="en-US" noProof="0" smtClean="0"/>
              <a:t>レベル</a:t>
            </a:r>
          </a:p>
          <a:p>
            <a:pPr lvl="4"/>
            <a:r>
              <a:rPr lang="ja-JP" altLang="en-US" noProof="0" smtClean="0"/>
              <a:t>第 </a:t>
            </a:r>
            <a:r>
              <a:rPr lang="en-US" altLang="ja-JP" noProof="0" smtClean="0"/>
              <a:t>5 </a:t>
            </a:r>
            <a:r>
              <a:rPr lang="ja-JP" altLang="en-US" noProof="0" smtClean="0"/>
              <a:t>レベル</a:t>
            </a:r>
          </a:p>
        </p:txBody>
      </p:sp>
      <p:sp>
        <p:nvSpPr>
          <p:cNvPr id="6150" name="Rectangle 6"/>
          <p:cNvSpPr>
            <a:spLocks noGrp="1" noChangeArrowheads="1"/>
          </p:cNvSpPr>
          <p:nvPr>
            <p:ph type="ftr" sz="quarter" idx="4"/>
          </p:nvPr>
        </p:nvSpPr>
        <p:spPr bwMode="auto">
          <a:xfrm>
            <a:off x="0" y="9372600"/>
            <a:ext cx="2919413" cy="493713"/>
          </a:xfrm>
          <a:prstGeom prst="rect">
            <a:avLst/>
          </a:prstGeom>
          <a:noFill/>
          <a:ln w="9525">
            <a:noFill/>
            <a:miter lim="800000"/>
            <a:headEnd/>
            <a:tailEnd/>
          </a:ln>
          <a:effectLst/>
        </p:spPr>
        <p:txBody>
          <a:bodyPr vert="horz" wrap="square" lIns="91425" tIns="45711" rIns="91425" bIns="45711" numCol="1" anchor="b" anchorCtr="0" compatLnSpc="1">
            <a:prstTxWarp prst="textNoShape">
              <a:avLst/>
            </a:prstTxWarp>
          </a:bodyPr>
          <a:lstStyle>
            <a:lvl1pPr defTabSz="915988">
              <a:defRPr sz="1200">
                <a:ea typeface="Osaka" charset="-128"/>
              </a:defRPr>
            </a:lvl1pPr>
          </a:lstStyle>
          <a:p>
            <a:pPr>
              <a:defRPr/>
            </a:pPr>
            <a:endParaRPr lang="en-US" altLang="ja-JP"/>
          </a:p>
        </p:txBody>
      </p:sp>
      <p:sp>
        <p:nvSpPr>
          <p:cNvPr id="6151" name="Rectangle 7"/>
          <p:cNvSpPr>
            <a:spLocks noGrp="1" noChangeArrowheads="1"/>
          </p:cNvSpPr>
          <p:nvPr>
            <p:ph type="sldNum" sz="quarter" idx="5"/>
          </p:nvPr>
        </p:nvSpPr>
        <p:spPr bwMode="auto">
          <a:xfrm>
            <a:off x="3816350" y="9372600"/>
            <a:ext cx="2919413" cy="493713"/>
          </a:xfrm>
          <a:prstGeom prst="rect">
            <a:avLst/>
          </a:prstGeom>
          <a:noFill/>
          <a:ln w="9525">
            <a:noFill/>
            <a:miter lim="800000"/>
            <a:headEnd/>
            <a:tailEnd/>
          </a:ln>
          <a:effectLst/>
        </p:spPr>
        <p:txBody>
          <a:bodyPr vert="horz" wrap="square" lIns="91425" tIns="45711" rIns="91425" bIns="45711" numCol="1" anchor="b" anchorCtr="0" compatLnSpc="1">
            <a:prstTxWarp prst="textNoShape">
              <a:avLst/>
            </a:prstTxWarp>
          </a:bodyPr>
          <a:lstStyle>
            <a:lvl1pPr algn="r" defTabSz="915988">
              <a:defRPr sz="1200">
                <a:ea typeface="Osaka" charset="-128"/>
              </a:defRPr>
            </a:lvl1pPr>
          </a:lstStyle>
          <a:p>
            <a:pPr>
              <a:defRPr/>
            </a:pPr>
            <a:fld id="{B875B5FF-2C8F-4457-9E14-F70FD7C2E2F8}" type="slidenum">
              <a:rPr lang="en-US" altLang="ja-JP"/>
              <a:pPr>
                <a:defRPr/>
              </a:pPr>
              <a:t>‹#›</a:t>
            </a:fld>
            <a:endParaRPr lang="en-US" altLang="ja-JP"/>
          </a:p>
        </p:txBody>
      </p:sp>
    </p:spTree>
    <p:extLst>
      <p:ext uri="{BB962C8B-B14F-4D97-AF65-F5344CB8AC3E}">
        <p14:creationId xmlns:p14="http://schemas.microsoft.com/office/powerpoint/2010/main" val="125113563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charset="0"/>
        <a:ea typeface="ＭＳ Ｐ明朝" pitchFamily="18" charset="-128"/>
        <a:cs typeface="+mn-cs"/>
      </a:defRPr>
    </a:lvl1pPr>
    <a:lvl2pPr marL="457200" algn="l" rtl="0" eaLnBrk="0" fontAlgn="base" hangingPunct="0">
      <a:spcBef>
        <a:spcPct val="30000"/>
      </a:spcBef>
      <a:spcAft>
        <a:spcPct val="0"/>
      </a:spcAft>
      <a:defRPr kumimoji="1" sz="1200" kern="1200">
        <a:solidFill>
          <a:schemeClr val="tx1"/>
        </a:solidFill>
        <a:latin typeface="Times" charset="0"/>
        <a:ea typeface="ＭＳ Ｐ明朝" pitchFamily="18" charset="-128"/>
        <a:cs typeface="+mn-cs"/>
      </a:defRPr>
    </a:lvl2pPr>
    <a:lvl3pPr marL="914400" algn="l" rtl="0" eaLnBrk="0" fontAlgn="base" hangingPunct="0">
      <a:spcBef>
        <a:spcPct val="30000"/>
      </a:spcBef>
      <a:spcAft>
        <a:spcPct val="0"/>
      </a:spcAft>
      <a:defRPr kumimoji="1" sz="1200" kern="1200">
        <a:solidFill>
          <a:schemeClr val="tx1"/>
        </a:solidFill>
        <a:latin typeface="Times" charset="0"/>
        <a:ea typeface="ＭＳ Ｐ明朝" pitchFamily="18" charset="-128"/>
        <a:cs typeface="+mn-cs"/>
      </a:defRPr>
    </a:lvl3pPr>
    <a:lvl4pPr marL="1371600" algn="l" rtl="0" eaLnBrk="0" fontAlgn="base" hangingPunct="0">
      <a:spcBef>
        <a:spcPct val="30000"/>
      </a:spcBef>
      <a:spcAft>
        <a:spcPct val="0"/>
      </a:spcAft>
      <a:defRPr kumimoji="1" sz="1200" kern="1200">
        <a:solidFill>
          <a:schemeClr val="tx1"/>
        </a:solidFill>
        <a:latin typeface="Times" charset="0"/>
        <a:ea typeface="ＭＳ Ｐ明朝" pitchFamily="18" charset="-128"/>
        <a:cs typeface="+mn-cs"/>
      </a:defRPr>
    </a:lvl4pPr>
    <a:lvl5pPr marL="1828800" algn="l" rtl="0" eaLnBrk="0" fontAlgn="base" hangingPunct="0">
      <a:spcBef>
        <a:spcPct val="30000"/>
      </a:spcBef>
      <a:spcAft>
        <a:spcPct val="0"/>
      </a:spcAft>
      <a:defRPr kumimoji="1" sz="1200" kern="1200">
        <a:solidFill>
          <a:schemeClr val="tx1"/>
        </a:solidFill>
        <a:latin typeface="Times" charset="0"/>
        <a:ea typeface="ＭＳ Ｐ明朝"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C068DA59-5ABC-4054-91FA-406367034C7E}" type="slidenum">
              <a:rPr lang="en-US" altLang="ja-JP" smtClean="0"/>
              <a:pPr/>
              <a:t>1</a:t>
            </a:fld>
            <a:endParaRPr lang="en-US" altLang="ja-JP" smtClean="0"/>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p:spPr>
        <p:txBody>
          <a:bodyPr/>
          <a:lstStyle/>
          <a:p>
            <a:pPr eaLnBrk="1" hangingPunct="1"/>
            <a:endParaRPr lang="ja-JP" altLang="ja-JP" smtClean="0">
              <a:ea typeface="ＭＳ Ｐ明朝" charset="-128"/>
            </a:endParaRPr>
          </a:p>
        </p:txBody>
      </p:sp>
    </p:spTree>
    <p:extLst>
      <p:ext uri="{BB962C8B-B14F-4D97-AF65-F5344CB8AC3E}">
        <p14:creationId xmlns:p14="http://schemas.microsoft.com/office/powerpoint/2010/main" val="21222479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909D6A5-D56E-4D2D-B475-D7086C13A3CC}" type="slidenum">
              <a:rPr lang="en-US" altLang="ja-JP" smtClean="0"/>
              <a:pPr/>
              <a:t>2</a:t>
            </a:fld>
            <a:endParaRPr lang="en-US" altLang="ja-JP" smtClean="0"/>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endParaRPr lang="ja-JP" altLang="ja-JP" smtClean="0">
              <a:ea typeface="ＭＳ Ｐ明朝" charset="-128"/>
            </a:endParaRPr>
          </a:p>
        </p:txBody>
      </p:sp>
    </p:spTree>
    <p:extLst>
      <p:ext uri="{BB962C8B-B14F-4D97-AF65-F5344CB8AC3E}">
        <p14:creationId xmlns:p14="http://schemas.microsoft.com/office/powerpoint/2010/main" val="38078051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909D6A5-D56E-4D2D-B475-D7086C13A3CC}" type="slidenum">
              <a:rPr lang="en-US" altLang="ja-JP" smtClean="0"/>
              <a:pPr/>
              <a:t>3</a:t>
            </a:fld>
            <a:endParaRPr lang="en-US" altLang="ja-JP" smtClean="0"/>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endParaRPr lang="ja-JP" altLang="ja-JP" smtClean="0">
              <a:ea typeface="ＭＳ Ｐ明朝" charset="-128"/>
            </a:endParaRPr>
          </a:p>
        </p:txBody>
      </p:sp>
    </p:spTree>
    <p:extLst>
      <p:ext uri="{BB962C8B-B14F-4D97-AF65-F5344CB8AC3E}">
        <p14:creationId xmlns:p14="http://schemas.microsoft.com/office/powerpoint/2010/main" val="8596055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909D6A5-D56E-4D2D-B475-D7086C13A3CC}" type="slidenum">
              <a:rPr lang="en-US" altLang="ja-JP" smtClean="0"/>
              <a:pPr/>
              <a:t>4</a:t>
            </a:fld>
            <a:endParaRPr lang="en-US" altLang="ja-JP" smtClean="0"/>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endParaRPr lang="ja-JP" altLang="ja-JP" smtClean="0">
              <a:ea typeface="ＭＳ Ｐ明朝" charset="-128"/>
            </a:endParaRPr>
          </a:p>
        </p:txBody>
      </p:sp>
    </p:spTree>
    <p:extLst>
      <p:ext uri="{BB962C8B-B14F-4D97-AF65-F5344CB8AC3E}">
        <p14:creationId xmlns:p14="http://schemas.microsoft.com/office/powerpoint/2010/main" val="24104616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909D6A5-D56E-4D2D-B475-D7086C13A3CC}" type="slidenum">
              <a:rPr lang="en-US" altLang="ja-JP" smtClean="0"/>
              <a:pPr/>
              <a:t>5</a:t>
            </a:fld>
            <a:endParaRPr lang="en-US" altLang="ja-JP" smtClean="0"/>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endParaRPr lang="ja-JP" altLang="ja-JP" smtClean="0">
              <a:ea typeface="ＭＳ Ｐ明朝" charset="-128"/>
            </a:endParaRPr>
          </a:p>
        </p:txBody>
      </p:sp>
    </p:spTree>
    <p:extLst>
      <p:ext uri="{BB962C8B-B14F-4D97-AF65-F5344CB8AC3E}">
        <p14:creationId xmlns:p14="http://schemas.microsoft.com/office/powerpoint/2010/main" val="30203459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909D6A5-D56E-4D2D-B475-D7086C13A3CC}" type="slidenum">
              <a:rPr lang="en-US" altLang="ja-JP" smtClean="0"/>
              <a:pPr/>
              <a:t>6</a:t>
            </a:fld>
            <a:endParaRPr lang="en-US" altLang="ja-JP" smtClean="0"/>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endParaRPr lang="ja-JP" altLang="ja-JP" smtClean="0">
              <a:ea typeface="ＭＳ Ｐ明朝" charset="-128"/>
            </a:endParaRPr>
          </a:p>
        </p:txBody>
      </p:sp>
    </p:spTree>
    <p:extLst>
      <p:ext uri="{BB962C8B-B14F-4D97-AF65-F5344CB8AC3E}">
        <p14:creationId xmlns:p14="http://schemas.microsoft.com/office/powerpoint/2010/main" val="38351543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909D6A5-D56E-4D2D-B475-D7086C13A3CC}" type="slidenum">
              <a:rPr lang="en-US" altLang="ja-JP" smtClean="0"/>
              <a:pPr/>
              <a:t>7</a:t>
            </a:fld>
            <a:endParaRPr lang="en-US" altLang="ja-JP" smtClean="0"/>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endParaRPr lang="ja-JP" altLang="ja-JP" smtClean="0">
              <a:ea typeface="ＭＳ Ｐ明朝" charset="-128"/>
            </a:endParaRPr>
          </a:p>
        </p:txBody>
      </p:sp>
    </p:spTree>
    <p:extLst>
      <p:ext uri="{BB962C8B-B14F-4D97-AF65-F5344CB8AC3E}">
        <p14:creationId xmlns:p14="http://schemas.microsoft.com/office/powerpoint/2010/main" val="135076841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2" name="Rectangle 2"/>
          <p:cNvSpPr>
            <a:spLocks noChangeArrowheads="1"/>
          </p:cNvSpPr>
          <p:nvPr/>
        </p:nvSpPr>
        <p:spPr bwMode="auto">
          <a:xfrm>
            <a:off x="609600" y="1981200"/>
            <a:ext cx="7924800" cy="2133600"/>
          </a:xfrm>
          <a:prstGeom prst="rect">
            <a:avLst/>
          </a:prstGeom>
          <a:noFill/>
          <a:ln w="9525">
            <a:noFill/>
            <a:miter lim="800000"/>
            <a:headEnd/>
            <a:tailEnd/>
          </a:ln>
          <a:effectLst/>
        </p:spPr>
        <p:txBody>
          <a:bodyPr lIns="91428" tIns="45714" rIns="91428" bIns="45714" anchor="ctr"/>
          <a:lstStyle/>
          <a:p>
            <a:pPr algn="ctr">
              <a:defRPr/>
            </a:pPr>
            <a:endParaRPr lang="ja-JP" altLang="ja-JP" sz="3800">
              <a:solidFill>
                <a:srgbClr val="000000"/>
              </a:solidFill>
              <a:latin typeface="ＭＳ Ｐゴシック" pitchFamily="50" charset="-128"/>
              <a:ea typeface="ＭＳ Ｐゴシック" pitchFamily="50" charset="-128"/>
            </a:endParaRPr>
          </a:p>
        </p:txBody>
      </p:sp>
      <p:pic>
        <p:nvPicPr>
          <p:cNvPr id="3" name="Picture 12"/>
          <p:cNvPicPr>
            <a:picLocks noChangeAspect="1" noChangeArrowheads="1"/>
          </p:cNvPicPr>
          <p:nvPr userDrawn="1"/>
        </p:nvPicPr>
        <p:blipFill>
          <a:blip r:embed="rId2" cstate="print"/>
          <a:srcRect/>
          <a:stretch>
            <a:fillRect/>
          </a:stretch>
        </p:blipFill>
        <p:spPr bwMode="auto">
          <a:xfrm>
            <a:off x="495300" y="379413"/>
            <a:ext cx="1409700" cy="631825"/>
          </a:xfrm>
          <a:prstGeom prst="rect">
            <a:avLst/>
          </a:prstGeom>
          <a:noFill/>
          <a:ln w="9525">
            <a:noFill/>
            <a:miter lim="800000"/>
            <a:headEnd/>
            <a:tailEnd/>
          </a:ln>
        </p:spPr>
      </p:pic>
      <p:pic>
        <p:nvPicPr>
          <p:cNvPr id="4" name="Picture 60" descr="corp_eng2_white"/>
          <p:cNvPicPr>
            <a:picLocks noChangeAspect="1" noChangeArrowheads="1"/>
          </p:cNvPicPr>
          <p:nvPr userDrawn="1"/>
        </p:nvPicPr>
        <p:blipFill>
          <a:blip r:embed="rId3" cstate="print"/>
          <a:srcRect/>
          <a:stretch>
            <a:fillRect/>
          </a:stretch>
        </p:blipFill>
        <p:spPr bwMode="auto">
          <a:xfrm>
            <a:off x="2198688" y="6208713"/>
            <a:ext cx="5273675" cy="236537"/>
          </a:xfrm>
          <a:prstGeom prst="rect">
            <a:avLst/>
          </a:prstGeom>
          <a:noFill/>
          <a:ln w="9525">
            <a:noFill/>
            <a:miter lim="800000"/>
            <a:headEnd/>
            <a:tailEnd/>
          </a:ln>
        </p:spPr>
      </p:pic>
      <p:sp>
        <p:nvSpPr>
          <p:cNvPr id="5" name="Rectangle 3"/>
          <p:cNvSpPr>
            <a:spLocks noGrp="1" noChangeArrowheads="1"/>
          </p:cNvSpPr>
          <p:nvPr>
            <p:ph type="dt" sz="half" idx="10"/>
          </p:nvPr>
        </p:nvSpPr>
        <p:spPr bwMode="auto">
          <a:xfrm>
            <a:off x="3276600" y="5567363"/>
            <a:ext cx="2590800" cy="241300"/>
          </a:xfrm>
          <a:prstGeom prst="rect">
            <a:avLst/>
          </a:prstGeom>
          <a:ln>
            <a:miter lim="800000"/>
            <a:headEnd/>
            <a:tailEnd/>
          </a:ln>
        </p:spPr>
        <p:txBody>
          <a:bodyPr vert="horz" wrap="square" lIns="91428" tIns="45714" rIns="91428" bIns="45714" numCol="1" anchor="t" anchorCtr="0" compatLnSpc="1">
            <a:prstTxWarp prst="textNoShape">
              <a:avLst/>
            </a:prstTxWarp>
          </a:bodyPr>
          <a:lstStyle>
            <a:lvl1pPr algn="ctr">
              <a:defRPr sz="1400">
                <a:solidFill>
                  <a:srgbClr val="000000"/>
                </a:solidFill>
                <a:latin typeface="+mj-lt"/>
                <a:ea typeface="ＭＳ Ｐゴシック" pitchFamily="50" charset="-128"/>
              </a:defRPr>
            </a:lvl1pPr>
          </a:lstStyle>
          <a:p>
            <a:pPr>
              <a:defRPr/>
            </a:pPr>
            <a:endParaRPr lang="en-US" altLang="ja-JP"/>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タイトルと縦書きテキスト">
    <p:spTree>
      <p:nvGrpSpPr>
        <p:cNvPr id="1" name=""/>
        <p:cNvGrpSpPr/>
        <p:nvPr/>
      </p:nvGrpSpPr>
      <p:grpSpPr>
        <a:xfrm>
          <a:off x="0" y="0"/>
          <a:ext cx="0" cy="0"/>
          <a:chOff x="0" y="0"/>
          <a:chExt cx="0" cy="0"/>
        </a:xfrm>
      </p:grpSpPr>
      <p:sp>
        <p:nvSpPr>
          <p:cNvPr id="3" name="縦書きテキスト プレースホルダ 2"/>
          <p:cNvSpPr>
            <a:spLocks noGrp="1"/>
          </p:cNvSpPr>
          <p:nvPr>
            <p:ph type="body" orient="vert" idx="1"/>
          </p:nvPr>
        </p:nvSpPr>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タイトル 3"/>
          <p:cNvSpPr>
            <a:spLocks noGrp="1"/>
          </p:cNvSpPr>
          <p:nvPr>
            <p:ph type="title"/>
          </p:nvPr>
        </p:nvSpPr>
        <p:spPr/>
        <p:txBody>
          <a:bodyPr/>
          <a:lstStyle/>
          <a:p>
            <a:r>
              <a:rPr kumimoji="1" lang="ja-JP" altLang="en-US" smtClean="0"/>
              <a:t>マスタ タイトルの書式設定</a:t>
            </a:r>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515100" y="609600"/>
            <a:ext cx="1943100" cy="5410200"/>
          </a:xfrm>
        </p:spPr>
        <p:txBody>
          <a:bodyPr vert="eaVert"/>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a:xfrm>
            <a:off x="685800" y="609600"/>
            <a:ext cx="5676900" cy="5410200"/>
          </a:xfrm>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コンテンツ プレースホルダ 4"/>
          <p:cNvSpPr>
            <a:spLocks noGrp="1"/>
          </p:cNvSpPr>
          <p:nvPr>
            <p:ph sz="quarter" idx="10" hasCustomPrompt="1"/>
          </p:nvPr>
        </p:nvSpPr>
        <p:spPr>
          <a:xfrm>
            <a:off x="641269" y="6377359"/>
            <a:ext cx="7825838" cy="338137"/>
          </a:xfrm>
        </p:spPr>
        <p:txBody>
          <a:bodyPr/>
          <a:lstStyle>
            <a:lvl1pPr algn="ctr">
              <a:buNone/>
              <a:defRPr sz="1400">
                <a:solidFill>
                  <a:schemeClr val="bg1"/>
                </a:solidFill>
              </a:defRPr>
            </a:lvl1pPr>
          </a:lstStyle>
          <a:p>
            <a:pPr lvl="0"/>
            <a:fld id="{70DF68C1-1606-4B44-9630-12BB30E0392C}" type="slidenum">
              <a:rPr kumimoji="1" lang="ja-JP" altLang="en-US" smtClean="0"/>
              <a:pPr lvl="0"/>
              <a:t>&lt;#&gt;</a:t>
            </a:fld>
            <a:endParaRPr kumimoji="1" lang="ja-JP"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smtClean="0"/>
              <a:t>マスタ テキストの書式設定</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sz="half" idx="1"/>
          </p:nvPr>
        </p:nvSpPr>
        <p:spPr>
          <a:xfrm>
            <a:off x="685800" y="1981200"/>
            <a:ext cx="3810000" cy="4038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 3"/>
          <p:cNvSpPr>
            <a:spLocks noGrp="1"/>
          </p:cNvSpPr>
          <p:nvPr>
            <p:ph sz="half" idx="2"/>
          </p:nvPr>
        </p:nvSpPr>
        <p:spPr>
          <a:xfrm>
            <a:off x="4648200" y="1981200"/>
            <a:ext cx="3810000" cy="4038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143000"/>
          </a:xfrm>
        </p:spPr>
        <p:txBody>
          <a:bodyPr/>
          <a:lstStyle>
            <a:lvl1pPr>
              <a:defRPr/>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lang="ja-JP" altLang="en-US" smtClean="0"/>
              <a:t>マスタ タイトルの書式設定</a:t>
            </a:r>
            <a:endParaRPr lang="ja-JP" altLang="en-US"/>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smtClean="0"/>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w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40078"/>
        </a:solidFill>
        <a:effectLst/>
      </p:bgPr>
    </p:bg>
    <p:spTree>
      <p:nvGrpSpPr>
        <p:cNvPr id="1" name=""/>
        <p:cNvGrpSpPr/>
        <p:nvPr/>
      </p:nvGrpSpPr>
      <p:grpSpPr>
        <a:xfrm>
          <a:off x="0" y="0"/>
          <a:ext cx="0" cy="0"/>
          <a:chOff x="0" y="0"/>
          <a:chExt cx="0" cy="0"/>
        </a:xfrm>
      </p:grpSpPr>
      <p:sp>
        <p:nvSpPr>
          <p:cNvPr id="1026" name="Rectangle 36"/>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28" tIns="45714" rIns="91428" bIns="45714" numCol="1" anchor="ctr" anchorCtr="0" compatLnSpc="1">
            <a:prstTxWarp prst="textNoShape">
              <a:avLst/>
            </a:prstTxWarp>
          </a:bodyPr>
          <a:lstStyle/>
          <a:p>
            <a:pPr lvl="0"/>
            <a:r>
              <a:rPr lang="ja-JP" altLang="en-US" smtClean="0"/>
              <a:t>マスタ タイトルの書式設定</a:t>
            </a:r>
          </a:p>
        </p:txBody>
      </p:sp>
      <p:sp>
        <p:nvSpPr>
          <p:cNvPr id="1027" name="Rectangle 37"/>
          <p:cNvSpPr>
            <a:spLocks noGrp="1" noChangeArrowheads="1"/>
          </p:cNvSpPr>
          <p:nvPr>
            <p:ph type="body" idx="1"/>
          </p:nvPr>
        </p:nvSpPr>
        <p:spPr bwMode="auto">
          <a:xfrm>
            <a:off x="685800" y="1981200"/>
            <a:ext cx="7772400" cy="4038600"/>
          </a:xfrm>
          <a:prstGeom prst="rect">
            <a:avLst/>
          </a:prstGeom>
          <a:noFill/>
          <a:ln w="9525">
            <a:noFill/>
            <a:miter lim="800000"/>
            <a:headEnd/>
            <a:tailEnd/>
          </a:ln>
        </p:spPr>
        <p:txBody>
          <a:bodyPr vert="horz" wrap="square" lIns="91428" tIns="45714" rIns="91428" bIns="45714"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1063" name="Line 39"/>
          <p:cNvSpPr>
            <a:spLocks noChangeShapeType="1"/>
          </p:cNvSpPr>
          <p:nvPr userDrawn="1"/>
        </p:nvSpPr>
        <p:spPr bwMode="auto">
          <a:xfrm>
            <a:off x="371475" y="6310313"/>
            <a:ext cx="8397875" cy="0"/>
          </a:xfrm>
          <a:prstGeom prst="line">
            <a:avLst/>
          </a:prstGeom>
          <a:noFill/>
          <a:ln w="9525">
            <a:solidFill>
              <a:schemeClr val="bg1"/>
            </a:solidFill>
            <a:round/>
            <a:headEnd/>
            <a:tailEnd/>
          </a:ln>
          <a:effectLst/>
        </p:spPr>
        <p:txBody>
          <a:bodyPr wrap="none" anchor="ctr"/>
          <a:lstStyle/>
          <a:p>
            <a:pPr>
              <a:defRPr/>
            </a:pPr>
            <a:endParaRPr lang="ja-JP" altLang="en-US">
              <a:ea typeface="ＭＳ Ｐゴシック" pitchFamily="50" charset="-128"/>
            </a:endParaRPr>
          </a:p>
        </p:txBody>
      </p:sp>
      <p:pic>
        <p:nvPicPr>
          <p:cNvPr id="1029" name="Picture 41" descr="brand_rev_sol"/>
          <p:cNvPicPr>
            <a:picLocks noChangeAspect="1" noChangeArrowheads="1"/>
          </p:cNvPicPr>
          <p:nvPr userDrawn="1"/>
        </p:nvPicPr>
        <p:blipFill>
          <a:blip r:embed="rId13" cstate="print"/>
          <a:srcRect/>
          <a:stretch>
            <a:fillRect/>
          </a:stretch>
        </p:blipFill>
        <p:spPr bwMode="auto">
          <a:xfrm>
            <a:off x="441325" y="6467475"/>
            <a:ext cx="623888" cy="184150"/>
          </a:xfrm>
          <a:prstGeom prst="rect">
            <a:avLst/>
          </a:prstGeom>
          <a:noFill/>
          <a:ln w="9525">
            <a:noFill/>
            <a:miter lim="800000"/>
            <a:headEnd/>
            <a:tailEnd/>
          </a:ln>
        </p:spPr>
      </p:pic>
      <p:pic>
        <p:nvPicPr>
          <p:cNvPr id="1030" name="Picture 45" descr="corp_eng2_white"/>
          <p:cNvPicPr>
            <a:picLocks noChangeAspect="1" noChangeArrowheads="1"/>
          </p:cNvPicPr>
          <p:nvPr userDrawn="1"/>
        </p:nvPicPr>
        <p:blipFill>
          <a:blip r:embed="rId14" cstate="print"/>
          <a:srcRect/>
          <a:stretch>
            <a:fillRect/>
          </a:stretch>
        </p:blipFill>
        <p:spPr bwMode="auto">
          <a:xfrm>
            <a:off x="5921375" y="6440488"/>
            <a:ext cx="2852738" cy="128587"/>
          </a:xfrm>
          <a:prstGeom prst="rect">
            <a:avLst/>
          </a:prstGeom>
          <a:noFill/>
          <a:ln w="9525">
            <a:noFill/>
            <a:miter lim="800000"/>
            <a:headEnd/>
            <a:tailEnd/>
          </a:ln>
        </p:spPr>
      </p:pic>
      <p:sp>
        <p:nvSpPr>
          <p:cNvPr id="7" name="コンテンツ プレースホルダ 4"/>
          <p:cNvSpPr txBox="1">
            <a:spLocks/>
          </p:cNvSpPr>
          <p:nvPr userDrawn="1"/>
        </p:nvSpPr>
        <p:spPr>
          <a:xfrm>
            <a:off x="641269" y="6377359"/>
            <a:ext cx="7825838" cy="338137"/>
          </a:xfrm>
          <a:prstGeom prst="rect">
            <a:avLst/>
          </a:prstGeom>
        </p:spPr>
        <p:txBody>
          <a:bodyPr/>
          <a:lstStyle>
            <a:lvl1pPr algn="ctr">
              <a:buNone/>
              <a:defRPr sz="1400">
                <a:solidFill>
                  <a:schemeClr val="bg1"/>
                </a:solidFill>
              </a:defRPr>
            </a:lvl1pPr>
          </a:lstStyle>
          <a:p>
            <a:pPr marL="342900" marR="0" lvl="0" indent="-342900" algn="ctr" defTabSz="914400" rtl="0" eaLnBrk="0" fontAlgn="base" latinLnBrk="0" hangingPunct="0">
              <a:lnSpc>
                <a:spcPct val="100000"/>
              </a:lnSpc>
              <a:spcBef>
                <a:spcPct val="20000"/>
              </a:spcBef>
              <a:spcAft>
                <a:spcPct val="0"/>
              </a:spcAft>
              <a:buClrTx/>
              <a:buSzTx/>
              <a:buFontTx/>
              <a:buNone/>
              <a:tabLst/>
              <a:defRPr/>
            </a:pPr>
            <a:fld id="{70DF68C1-1606-4B44-9630-12BB30E0392C}" type="slidenum">
              <a:rPr kumimoji="1" lang="ja-JP" altLang="en-US" sz="1400" b="0" i="0" u="none" strike="noStrike" kern="0" cap="none" spc="0" normalizeH="0" baseline="0" noProof="0" smtClean="0">
                <a:ln>
                  <a:noFill/>
                </a:ln>
                <a:solidFill>
                  <a:schemeClr val="bg1"/>
                </a:solidFill>
                <a:effectLst/>
                <a:uLnTx/>
                <a:uFillTx/>
                <a:latin typeface="+mn-lt"/>
                <a:ea typeface="+mn-ea"/>
                <a:cs typeface="+mn-cs"/>
              </a:rPr>
              <a:pPr marL="342900" marR="0" lvl="0" indent="-342900" algn="ctr" defTabSz="914400" rtl="0" eaLnBrk="0" fontAlgn="base" latinLnBrk="0" hangingPunct="0">
                <a:lnSpc>
                  <a:spcPct val="100000"/>
                </a:lnSpc>
                <a:spcBef>
                  <a:spcPct val="20000"/>
                </a:spcBef>
                <a:spcAft>
                  <a:spcPct val="0"/>
                </a:spcAft>
                <a:buClrTx/>
                <a:buSzTx/>
                <a:buFontTx/>
                <a:buNone/>
                <a:tabLst/>
                <a:defRPr/>
              </a:pPr>
              <a:t>‹#›</a:t>
            </a:fld>
            <a:endParaRPr kumimoji="1" lang="ja-JP" altLang="en-US" sz="1400" b="0" i="0" u="none" strike="noStrike" kern="0" cap="none" spc="0" normalizeH="0" baseline="0" noProof="0" dirty="0">
              <a:ln>
                <a:noFill/>
              </a:ln>
              <a:solidFill>
                <a:schemeClr val="bg1"/>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4140" r:id="rId1"/>
    <p:sldLayoutId id="2147484130" r:id="rId2"/>
    <p:sldLayoutId id="2147484131" r:id="rId3"/>
    <p:sldLayoutId id="2147484132" r:id="rId4"/>
    <p:sldLayoutId id="2147484133" r:id="rId5"/>
    <p:sldLayoutId id="2147484134" r:id="rId6"/>
    <p:sldLayoutId id="2147484135" r:id="rId7"/>
    <p:sldLayoutId id="2147484136" r:id="rId8"/>
    <p:sldLayoutId id="2147484137" r:id="rId9"/>
    <p:sldLayoutId id="2147484138" r:id="rId10"/>
    <p:sldLayoutId id="2147484139" r:id="rId11"/>
  </p:sldLayoutIdLst>
  <p:hf hdr="0" ftr="0" dt="0"/>
  <p:txStyles>
    <p:titleStyle>
      <a:lvl1pPr algn="ctr" rtl="0" eaLnBrk="0" fontAlgn="base" hangingPunct="0">
        <a:spcBef>
          <a:spcPct val="0"/>
        </a:spcBef>
        <a:spcAft>
          <a:spcPct val="0"/>
        </a:spcAft>
        <a:defRPr kumimoji="1" sz="3800">
          <a:solidFill>
            <a:srgbClr val="000000"/>
          </a:solidFill>
          <a:latin typeface="+mj-lt"/>
          <a:ea typeface="+mj-ea"/>
          <a:cs typeface="+mj-cs"/>
        </a:defRPr>
      </a:lvl1pPr>
      <a:lvl2pPr algn="ctr" rtl="0" eaLnBrk="0" fontAlgn="base" hangingPunct="0">
        <a:spcBef>
          <a:spcPct val="0"/>
        </a:spcBef>
        <a:spcAft>
          <a:spcPct val="0"/>
        </a:spcAft>
        <a:defRPr kumimoji="1" sz="3800">
          <a:solidFill>
            <a:srgbClr val="000000"/>
          </a:solidFill>
          <a:latin typeface="ＭＳ Ｐゴシック" pitchFamily="50" charset="-128"/>
          <a:ea typeface="ＭＳ Ｐゴシック" pitchFamily="50" charset="-128"/>
        </a:defRPr>
      </a:lvl2pPr>
      <a:lvl3pPr algn="ctr" rtl="0" eaLnBrk="0" fontAlgn="base" hangingPunct="0">
        <a:spcBef>
          <a:spcPct val="0"/>
        </a:spcBef>
        <a:spcAft>
          <a:spcPct val="0"/>
        </a:spcAft>
        <a:defRPr kumimoji="1" sz="3800">
          <a:solidFill>
            <a:srgbClr val="000000"/>
          </a:solidFill>
          <a:latin typeface="ＭＳ Ｐゴシック" pitchFamily="50" charset="-128"/>
          <a:ea typeface="ＭＳ Ｐゴシック" pitchFamily="50" charset="-128"/>
        </a:defRPr>
      </a:lvl3pPr>
      <a:lvl4pPr algn="ctr" rtl="0" eaLnBrk="0" fontAlgn="base" hangingPunct="0">
        <a:spcBef>
          <a:spcPct val="0"/>
        </a:spcBef>
        <a:spcAft>
          <a:spcPct val="0"/>
        </a:spcAft>
        <a:defRPr kumimoji="1" sz="3800">
          <a:solidFill>
            <a:srgbClr val="000000"/>
          </a:solidFill>
          <a:latin typeface="ＭＳ Ｐゴシック" pitchFamily="50" charset="-128"/>
          <a:ea typeface="ＭＳ Ｐゴシック" pitchFamily="50" charset="-128"/>
        </a:defRPr>
      </a:lvl4pPr>
      <a:lvl5pPr algn="ctr" rtl="0" eaLnBrk="0" fontAlgn="base" hangingPunct="0">
        <a:spcBef>
          <a:spcPct val="0"/>
        </a:spcBef>
        <a:spcAft>
          <a:spcPct val="0"/>
        </a:spcAft>
        <a:defRPr kumimoji="1" sz="3800">
          <a:solidFill>
            <a:srgbClr val="000000"/>
          </a:solidFill>
          <a:latin typeface="ＭＳ Ｐゴシック" pitchFamily="50" charset="-128"/>
          <a:ea typeface="ＭＳ Ｐゴシック" pitchFamily="50" charset="-128"/>
        </a:defRPr>
      </a:lvl5pPr>
      <a:lvl6pPr marL="457200" algn="ctr" rtl="0" fontAlgn="base">
        <a:spcBef>
          <a:spcPct val="0"/>
        </a:spcBef>
        <a:spcAft>
          <a:spcPct val="0"/>
        </a:spcAft>
        <a:defRPr kumimoji="1" sz="3800">
          <a:solidFill>
            <a:srgbClr val="000000"/>
          </a:solidFill>
          <a:latin typeface="ＭＳ Ｐゴシック" pitchFamily="50" charset="-128"/>
          <a:ea typeface="ＭＳ Ｐゴシック" pitchFamily="50" charset="-128"/>
        </a:defRPr>
      </a:lvl6pPr>
      <a:lvl7pPr marL="914400" algn="ctr" rtl="0" fontAlgn="base">
        <a:spcBef>
          <a:spcPct val="0"/>
        </a:spcBef>
        <a:spcAft>
          <a:spcPct val="0"/>
        </a:spcAft>
        <a:defRPr kumimoji="1" sz="3800">
          <a:solidFill>
            <a:srgbClr val="000000"/>
          </a:solidFill>
          <a:latin typeface="ＭＳ Ｐゴシック" pitchFamily="50" charset="-128"/>
          <a:ea typeface="ＭＳ Ｐゴシック" pitchFamily="50" charset="-128"/>
        </a:defRPr>
      </a:lvl7pPr>
      <a:lvl8pPr marL="1371600" algn="ctr" rtl="0" fontAlgn="base">
        <a:spcBef>
          <a:spcPct val="0"/>
        </a:spcBef>
        <a:spcAft>
          <a:spcPct val="0"/>
        </a:spcAft>
        <a:defRPr kumimoji="1" sz="3800">
          <a:solidFill>
            <a:srgbClr val="000000"/>
          </a:solidFill>
          <a:latin typeface="ＭＳ Ｐゴシック" pitchFamily="50" charset="-128"/>
          <a:ea typeface="ＭＳ Ｐゴシック" pitchFamily="50" charset="-128"/>
        </a:defRPr>
      </a:lvl8pPr>
      <a:lvl9pPr marL="1828800" algn="ctr" rtl="0" fontAlgn="base">
        <a:spcBef>
          <a:spcPct val="0"/>
        </a:spcBef>
        <a:spcAft>
          <a:spcPct val="0"/>
        </a:spcAft>
        <a:defRPr kumimoji="1" sz="3800">
          <a:solidFill>
            <a:srgbClr val="000000"/>
          </a:solidFill>
          <a:latin typeface="ＭＳ Ｐゴシック" pitchFamily="50" charset="-128"/>
          <a:ea typeface="ＭＳ Ｐゴシック" pitchFamily="50" charset="-128"/>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029"/>
          <p:cNvSpPr>
            <a:spLocks noChangeArrowheads="1"/>
          </p:cNvSpPr>
          <p:nvPr/>
        </p:nvSpPr>
        <p:spPr bwMode="auto">
          <a:xfrm>
            <a:off x="915988" y="3595688"/>
            <a:ext cx="7770812" cy="1470025"/>
          </a:xfrm>
          <a:prstGeom prst="rect">
            <a:avLst/>
          </a:prstGeom>
          <a:noFill/>
          <a:ln w="9525">
            <a:noFill/>
            <a:miter lim="800000"/>
            <a:headEnd/>
            <a:tailEnd/>
          </a:ln>
        </p:spPr>
        <p:txBody>
          <a:bodyPr lIns="91428" tIns="45714" rIns="91428" bIns="45714" anchor="ctr"/>
          <a:lstStyle/>
          <a:p>
            <a:pPr algn="ctr"/>
            <a:r>
              <a:rPr lang="ja-JP" altLang="en-US" sz="3000" dirty="0">
                <a:solidFill>
                  <a:schemeClr val="bg1"/>
                </a:solidFill>
                <a:latin typeface="HG創英角ｺﾞｼｯｸUB" pitchFamily="49" charset="-128"/>
                <a:ea typeface="HG創英角ｺﾞｼｯｸUB" pitchFamily="49" charset="-128"/>
              </a:rPr>
              <a:t>市場・リスク管理系システム</a:t>
            </a:r>
            <a:r>
              <a:rPr lang="ja-JP" altLang="en-US" sz="3000" dirty="0" smtClean="0">
                <a:solidFill>
                  <a:schemeClr val="bg1"/>
                </a:solidFill>
                <a:latin typeface="HG創英角ｺﾞｼｯｸUB" pitchFamily="49" charset="-128"/>
                <a:ea typeface="HG創英角ｺﾞｼｯｸUB" pitchFamily="49" charset="-128"/>
              </a:rPr>
              <a:t>事業部第４部</a:t>
            </a:r>
            <a:endParaRPr lang="en-US" altLang="ja-JP" sz="3000" dirty="0" smtClean="0">
              <a:solidFill>
                <a:schemeClr val="bg1"/>
              </a:solidFill>
              <a:latin typeface="HG創英角ｺﾞｼｯｸUB" pitchFamily="49" charset="-128"/>
              <a:ea typeface="HG創英角ｺﾞｼｯｸUB" pitchFamily="49" charset="-128"/>
            </a:endParaRPr>
          </a:p>
          <a:p>
            <a:pPr algn="ctr"/>
            <a:r>
              <a:rPr lang="ja-JP" altLang="en-US" sz="3000" dirty="0" smtClean="0">
                <a:solidFill>
                  <a:schemeClr val="bg1"/>
                </a:solidFill>
                <a:latin typeface="HG創英角ｺﾞｼｯｸUB" pitchFamily="49" charset="-128"/>
                <a:ea typeface="HG創英角ｺﾞｼｯｸUB" pitchFamily="49" charset="-128"/>
              </a:rPr>
              <a:t>チーム</a:t>
            </a:r>
            <a:r>
              <a:rPr lang="en-US" altLang="ja-JP" sz="3000" dirty="0" smtClean="0">
                <a:solidFill>
                  <a:schemeClr val="bg1"/>
                </a:solidFill>
                <a:latin typeface="HG創英角ｺﾞｼｯｸUB" pitchFamily="49" charset="-128"/>
                <a:ea typeface="HG創英角ｺﾞｼｯｸUB" pitchFamily="49" charset="-128"/>
              </a:rPr>
              <a:t>Blue</a:t>
            </a:r>
          </a:p>
        </p:txBody>
      </p:sp>
      <p:sp>
        <p:nvSpPr>
          <p:cNvPr id="3075" name="Rectangle 1031"/>
          <p:cNvSpPr>
            <a:spLocks noGrp="1" noChangeArrowheads="1"/>
          </p:cNvSpPr>
          <p:nvPr>
            <p:ph type="ctrTitle" idx="4294967295"/>
          </p:nvPr>
        </p:nvSpPr>
        <p:spPr>
          <a:xfrm>
            <a:off x="444500" y="1933575"/>
            <a:ext cx="8329613" cy="1312863"/>
          </a:xfrm>
          <a:noFill/>
        </p:spPr>
        <p:txBody>
          <a:bodyPr/>
          <a:lstStyle/>
          <a:p>
            <a:pPr eaLnBrk="1" hangingPunct="1"/>
            <a:endParaRPr lang="ja-JP" altLang="en-US" dirty="0" smtClean="0">
              <a:solidFill>
                <a:schemeClr val="bg1"/>
              </a:solidFill>
              <a:latin typeface="HG創英角ｺﾞｼｯｸUB" pitchFamily="49" charset="-128"/>
              <a:ea typeface="HG創英角ｺﾞｼｯｸUB" pitchFamily="49" charset="-128"/>
            </a:endParaRPr>
          </a:p>
        </p:txBody>
      </p:sp>
      <p:pic>
        <p:nvPicPr>
          <p:cNvPr id="3077" name="Picture 8" descr="C:\Users\9520325\Pictures\corp_eng1_white.gif"/>
          <p:cNvPicPr>
            <a:picLocks noChangeAspect="1" noChangeArrowheads="1"/>
          </p:cNvPicPr>
          <p:nvPr/>
        </p:nvPicPr>
        <p:blipFill>
          <a:blip r:embed="rId3" cstate="print"/>
          <a:srcRect/>
          <a:stretch>
            <a:fillRect/>
          </a:stretch>
        </p:blipFill>
        <p:spPr bwMode="auto">
          <a:xfrm>
            <a:off x="1981200" y="5443538"/>
            <a:ext cx="5318125" cy="220662"/>
          </a:xfrm>
          <a:prstGeom prst="rect">
            <a:avLst/>
          </a:prstGeom>
          <a:noFill/>
          <a:ln w="9525">
            <a:noFill/>
            <a:miter lim="800000"/>
            <a:headEnd/>
            <a:tailEnd/>
          </a:ln>
        </p:spPr>
      </p:pic>
      <p:sp>
        <p:nvSpPr>
          <p:cNvPr id="6" name="正方形/長方形 5"/>
          <p:cNvSpPr/>
          <p:nvPr/>
        </p:nvSpPr>
        <p:spPr bwMode="auto">
          <a:xfrm>
            <a:off x="419100" y="368300"/>
            <a:ext cx="1524000" cy="622300"/>
          </a:xfrm>
          <a:prstGeom prst="rect">
            <a:avLst/>
          </a:prstGeom>
          <a:solidFill>
            <a:schemeClr val="accent6">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smtClean="0">
              <a:ln>
                <a:noFill/>
              </a:ln>
              <a:solidFill>
                <a:schemeClr val="tx1"/>
              </a:solidFill>
              <a:effectLst/>
              <a:latin typeface="Times" charset="0"/>
              <a:ea typeface="ＭＳ Ｐゴシック" pitchFamily="50" charset="-128"/>
            </a:endParaRPr>
          </a:p>
        </p:txBody>
      </p:sp>
      <p:pic>
        <p:nvPicPr>
          <p:cNvPr id="3076" name="Picture 7" descr="C:\Users\9520325\Pictures\slogan_basic_reverse.gif"/>
          <p:cNvPicPr>
            <a:picLocks noChangeAspect="1" noChangeArrowheads="1"/>
          </p:cNvPicPr>
          <p:nvPr/>
        </p:nvPicPr>
        <p:blipFill>
          <a:blip r:embed="rId4" cstate="print"/>
          <a:srcRect/>
          <a:stretch>
            <a:fillRect/>
          </a:stretch>
        </p:blipFill>
        <p:spPr bwMode="auto">
          <a:xfrm>
            <a:off x="0" y="63500"/>
            <a:ext cx="2527300" cy="11795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0" y="488950"/>
            <a:ext cx="9144000" cy="5680075"/>
          </a:xfrm>
          <a:prstGeom prst="rect">
            <a:avLst/>
          </a:prstGeom>
          <a:solidFill>
            <a:schemeClr val="bg1"/>
          </a:solidFill>
          <a:ln w="9525">
            <a:noFill/>
            <a:miter lim="800000"/>
            <a:headEnd/>
            <a:tailEnd/>
          </a:ln>
        </p:spPr>
        <p:txBody>
          <a:bodyPr lIns="91428" tIns="45714" rIns="91428" bIns="45714" anchor="ctr"/>
          <a:lstStyle/>
          <a:p>
            <a:endParaRPr lang="ja-JP" altLang="ja-JP" sz="2400">
              <a:solidFill>
                <a:srgbClr val="140078"/>
              </a:solidFill>
              <a:latin typeface="HG創英角ｺﾞｼｯｸUB" pitchFamily="49" charset="-128"/>
              <a:ea typeface="HG創英角ｺﾞｼｯｸUB" pitchFamily="49" charset="-128"/>
            </a:endParaRPr>
          </a:p>
        </p:txBody>
      </p:sp>
      <p:sp>
        <p:nvSpPr>
          <p:cNvPr id="7171" name="Rectangle 3"/>
          <p:cNvSpPr>
            <a:spLocks noChangeArrowheads="1"/>
          </p:cNvSpPr>
          <p:nvPr/>
        </p:nvSpPr>
        <p:spPr bwMode="auto">
          <a:xfrm>
            <a:off x="25400" y="539749"/>
            <a:ext cx="8915400" cy="838245"/>
          </a:xfrm>
          <a:prstGeom prst="rect">
            <a:avLst/>
          </a:prstGeom>
          <a:solidFill>
            <a:schemeClr val="bg1"/>
          </a:solidFill>
          <a:ln w="9525">
            <a:noFill/>
            <a:miter lim="800000"/>
            <a:headEnd/>
            <a:tailEnd/>
          </a:ln>
        </p:spPr>
        <p:txBody>
          <a:bodyPr lIns="91428" tIns="45714" rIns="91428" bIns="45714" anchor="ctr"/>
          <a:lstStyle/>
          <a:p>
            <a:r>
              <a:rPr lang="ja-JP" altLang="en-US" sz="2800" dirty="0">
                <a:solidFill>
                  <a:srgbClr val="140078"/>
                </a:solidFill>
                <a:latin typeface="HG創英角ｺﾞｼｯｸUB" pitchFamily="49" charset="-128"/>
                <a:ea typeface="HG創英角ｺﾞｼｯｸUB" pitchFamily="49" charset="-128"/>
              </a:rPr>
              <a:t>１</a:t>
            </a:r>
            <a:r>
              <a:rPr lang="en-US" altLang="ja-JP" sz="2800" dirty="0" smtClean="0">
                <a:solidFill>
                  <a:srgbClr val="140078"/>
                </a:solidFill>
                <a:latin typeface="HG創英角ｺﾞｼｯｸUB" pitchFamily="49" charset="-128"/>
                <a:ea typeface="HG創英角ｺﾞｼｯｸUB" pitchFamily="49" charset="-128"/>
              </a:rPr>
              <a:t>.</a:t>
            </a:r>
            <a:r>
              <a:rPr lang="ja-JP" altLang="en-US" sz="2800" dirty="0" smtClean="0">
                <a:solidFill>
                  <a:srgbClr val="140078"/>
                </a:solidFill>
                <a:latin typeface="HG創英角ｺﾞｼｯｸUB" pitchFamily="49" charset="-128"/>
                <a:ea typeface="HG創英角ｺﾞｼｯｸUB" pitchFamily="49" charset="-128"/>
              </a:rPr>
              <a:t>多層パーセプトロン</a:t>
            </a:r>
            <a:r>
              <a:rPr lang="en-US" altLang="ja-JP" sz="2800" b="1" dirty="0"/>
              <a:t> </a:t>
            </a:r>
            <a:r>
              <a:rPr lang="en-US" altLang="ja-JP" sz="2800" b="1" dirty="0">
                <a:solidFill>
                  <a:srgbClr val="140078"/>
                </a:solidFill>
              </a:rPr>
              <a:t>(Multi-Layer </a:t>
            </a:r>
            <a:r>
              <a:rPr lang="en-US" altLang="ja-JP" sz="2800" b="1" dirty="0" smtClean="0">
                <a:solidFill>
                  <a:srgbClr val="140078"/>
                </a:solidFill>
              </a:rPr>
              <a:t>Perceptron)</a:t>
            </a:r>
            <a:r>
              <a:rPr lang="en-US" altLang="ja-JP" sz="2800" b="1" dirty="0"/>
              <a:t> </a:t>
            </a:r>
            <a:endParaRPr lang="en-US" altLang="ja-JP" sz="2800" b="1" dirty="0" smtClean="0"/>
          </a:p>
          <a:p>
            <a:r>
              <a:rPr lang="ja-JP" altLang="en-US" sz="2800" dirty="0" smtClean="0">
                <a:solidFill>
                  <a:srgbClr val="140078"/>
                </a:solidFill>
                <a:latin typeface="HG創英角ｺﾞｼｯｸUB" pitchFamily="49" charset="-128"/>
                <a:ea typeface="HG創英角ｺﾞｼｯｸUB" pitchFamily="49" charset="-128"/>
              </a:rPr>
              <a:t>とは？</a:t>
            </a:r>
            <a:endParaRPr lang="en-US" altLang="ja-JP" sz="2800" dirty="0" smtClean="0">
              <a:solidFill>
                <a:srgbClr val="140078"/>
              </a:solidFill>
              <a:latin typeface="HG創英角ｺﾞｼｯｸUB" pitchFamily="49" charset="-128"/>
              <a:ea typeface="HG創英角ｺﾞｼｯｸUB" pitchFamily="49" charset="-128"/>
            </a:endParaRPr>
          </a:p>
        </p:txBody>
      </p:sp>
      <p:sp>
        <p:nvSpPr>
          <p:cNvPr id="7172" name="Line 5"/>
          <p:cNvSpPr>
            <a:spLocks noChangeShapeType="1"/>
          </p:cNvSpPr>
          <p:nvPr/>
        </p:nvSpPr>
        <p:spPr bwMode="auto">
          <a:xfrm>
            <a:off x="25400" y="1508372"/>
            <a:ext cx="8940800" cy="0"/>
          </a:xfrm>
          <a:prstGeom prst="line">
            <a:avLst/>
          </a:prstGeom>
          <a:noFill/>
          <a:ln w="28575">
            <a:solidFill>
              <a:srgbClr val="CC0000"/>
            </a:solidFill>
            <a:round/>
            <a:headEnd/>
            <a:tailEnd/>
          </a:ln>
        </p:spPr>
        <p:txBody>
          <a:bodyPr/>
          <a:lstStyle/>
          <a:p>
            <a:endParaRPr lang="ja-JP" altLang="en-US"/>
          </a:p>
        </p:txBody>
      </p:sp>
      <p:sp>
        <p:nvSpPr>
          <p:cNvPr id="7" name="Rectangle 8"/>
          <p:cNvSpPr>
            <a:spLocks noChangeArrowheads="1"/>
          </p:cNvSpPr>
          <p:nvPr/>
        </p:nvSpPr>
        <p:spPr bwMode="auto">
          <a:xfrm>
            <a:off x="630236" y="1906073"/>
            <a:ext cx="7705727" cy="3979572"/>
          </a:xfrm>
          <a:prstGeom prst="rect">
            <a:avLst/>
          </a:prstGeom>
          <a:solidFill>
            <a:schemeClr val="bg1">
              <a:lumMod val="95000"/>
            </a:schemeClr>
          </a:solidFill>
          <a:ln w="9525">
            <a:noFill/>
            <a:miter lim="800000"/>
            <a:headEnd/>
            <a:tailEnd/>
          </a:ln>
          <a:effectLst/>
        </p:spPr>
        <p:txBody>
          <a:bodyPr lIns="91428" tIns="45714" rIns="91428" bIns="45714"/>
          <a:lstStyle/>
          <a:p>
            <a:pPr marL="723900" indent="-723900">
              <a:defRPr/>
            </a:pPr>
            <a:r>
              <a:rPr lang="ja-JP" altLang="en-US" sz="1400" dirty="0" smtClean="0">
                <a:latin typeface="HGPｺﾞｼｯｸE" panose="020B0900000000000000" pitchFamily="50" charset="-128"/>
                <a:ea typeface="HGPｺﾞｼｯｸE" panose="020B0900000000000000" pitchFamily="50" charset="-128"/>
              </a:rPr>
              <a:t>・</a:t>
            </a:r>
            <a:r>
              <a:rPr lang="ja-JP" altLang="en-US" sz="1400" dirty="0">
                <a:latin typeface="HGPｺﾞｼｯｸE" panose="020B0900000000000000" pitchFamily="50" charset="-128"/>
                <a:ea typeface="HGPｺﾞｼｯｸE" panose="020B0900000000000000" pitchFamily="50" charset="-128"/>
              </a:rPr>
              <a:t>複数の層にニューロンを配置</a:t>
            </a:r>
            <a:r>
              <a:rPr lang="ja-JP" altLang="en-US" sz="1400" dirty="0" smtClean="0">
                <a:latin typeface="HGPｺﾞｼｯｸE" panose="020B0900000000000000" pitchFamily="50" charset="-128"/>
                <a:ea typeface="HGPｺﾞｼｯｸE" panose="020B0900000000000000" pitchFamily="50" charset="-128"/>
              </a:rPr>
              <a:t>させた、３層以上のフィードフォワード型のニューラルネットワーク</a:t>
            </a:r>
            <a:endParaRPr lang="en-US" altLang="ja-JP" sz="1400" dirty="0" smtClean="0">
              <a:latin typeface="HGPｺﾞｼｯｸE" panose="020B0900000000000000" pitchFamily="50" charset="-128"/>
              <a:ea typeface="HGPｺﾞｼｯｸE" panose="020B0900000000000000" pitchFamily="50" charset="-128"/>
            </a:endParaRPr>
          </a:p>
          <a:p>
            <a:pPr marL="723900" indent="-723900">
              <a:defRPr/>
            </a:pPr>
            <a:endParaRPr lang="en-US" altLang="ja-JP" sz="1400" dirty="0" smtClean="0">
              <a:latin typeface="HGPｺﾞｼｯｸE" panose="020B0900000000000000" pitchFamily="50" charset="-128"/>
              <a:ea typeface="HGPｺﾞｼｯｸE" panose="020B0900000000000000" pitchFamily="50" charset="-128"/>
            </a:endParaRPr>
          </a:p>
          <a:p>
            <a:pPr marL="723900" indent="-723900">
              <a:defRPr/>
            </a:pPr>
            <a:r>
              <a:rPr lang="ja-JP" altLang="en-US" sz="1400" dirty="0" smtClean="0">
                <a:latin typeface="HGPｺﾞｼｯｸE" panose="020B0900000000000000" pitchFamily="50" charset="-128"/>
                <a:ea typeface="HGPｺﾞｼｯｸE" panose="020B0900000000000000" pitchFamily="50" charset="-128"/>
              </a:rPr>
              <a:t>・ニューラルネットワークとは、人間</a:t>
            </a:r>
            <a:r>
              <a:rPr lang="ja-JP" altLang="en-US" sz="1400" dirty="0">
                <a:latin typeface="HGPｺﾞｼｯｸE" panose="020B0900000000000000" pitchFamily="50" charset="-128"/>
                <a:ea typeface="HGPｺﾞｼｯｸE" panose="020B0900000000000000" pitchFamily="50" charset="-128"/>
              </a:rPr>
              <a:t>の脳内にある神経細胞（ニューロン）とそのつながり</a:t>
            </a:r>
            <a:r>
              <a:rPr lang="ja-JP" altLang="en-US" sz="1400" dirty="0" smtClean="0">
                <a:latin typeface="HGPｺﾞｼｯｸE" panose="020B0900000000000000" pitchFamily="50" charset="-128"/>
                <a:ea typeface="HGPｺﾞｼｯｸE" panose="020B0900000000000000" pitchFamily="50" charset="-128"/>
              </a:rPr>
              <a:t>、</a:t>
            </a:r>
            <a:endParaRPr lang="en-US" altLang="ja-JP" sz="1400" dirty="0" smtClean="0">
              <a:latin typeface="HGPｺﾞｼｯｸE" panose="020B0900000000000000" pitchFamily="50" charset="-128"/>
              <a:ea typeface="HGPｺﾞｼｯｸE" panose="020B0900000000000000" pitchFamily="50" charset="-128"/>
            </a:endParaRPr>
          </a:p>
          <a:p>
            <a:pPr marL="723900" indent="-723900">
              <a:defRPr/>
            </a:pPr>
            <a:r>
              <a:rPr lang="ja-JP" altLang="en-US" sz="1400" dirty="0">
                <a:latin typeface="HGPｺﾞｼｯｸE" panose="020B0900000000000000" pitchFamily="50" charset="-128"/>
                <a:ea typeface="HGPｺﾞｼｯｸE" panose="020B0900000000000000" pitchFamily="50" charset="-128"/>
              </a:rPr>
              <a:t>　</a:t>
            </a:r>
            <a:r>
              <a:rPr lang="ja-JP" altLang="en-US" sz="1400" dirty="0" smtClean="0">
                <a:latin typeface="HGPｺﾞｼｯｸE" panose="020B0900000000000000" pitchFamily="50" charset="-128"/>
                <a:ea typeface="HGPｺﾞｼｯｸE" panose="020B0900000000000000" pitchFamily="50" charset="-128"/>
              </a:rPr>
              <a:t>つまり</a:t>
            </a:r>
            <a:r>
              <a:rPr lang="ja-JP" altLang="en-US" sz="1400" dirty="0">
                <a:latin typeface="HGPｺﾞｼｯｸE" panose="020B0900000000000000" pitchFamily="50" charset="-128"/>
                <a:ea typeface="HGPｺﾞｼｯｸE" panose="020B0900000000000000" pitchFamily="50" charset="-128"/>
              </a:rPr>
              <a:t>神経</a:t>
            </a:r>
            <a:r>
              <a:rPr lang="ja-JP" altLang="en-US" sz="1400" dirty="0" smtClean="0">
                <a:latin typeface="HGPｺﾞｼｯｸE" panose="020B0900000000000000" pitchFamily="50" charset="-128"/>
                <a:ea typeface="HGPｺﾞｼｯｸE" panose="020B0900000000000000" pitchFamily="50" charset="-128"/>
              </a:rPr>
              <a:t>回路網を人工ニューロン</a:t>
            </a:r>
            <a:r>
              <a:rPr lang="ja-JP" altLang="en-US" sz="1400" dirty="0">
                <a:latin typeface="HGPｺﾞｼｯｸE" panose="020B0900000000000000" pitchFamily="50" charset="-128"/>
                <a:ea typeface="HGPｺﾞｼｯｸE" panose="020B0900000000000000" pitchFamily="50" charset="-128"/>
              </a:rPr>
              <a:t>という数式的なモデルで表現した</a:t>
            </a:r>
            <a:r>
              <a:rPr lang="ja-JP" altLang="en-US" sz="1400" dirty="0" smtClean="0">
                <a:latin typeface="HGPｺﾞｼｯｸE" panose="020B0900000000000000" pitchFamily="50" charset="-128"/>
                <a:ea typeface="HGPｺﾞｼｯｸE" panose="020B0900000000000000" pitchFamily="50" charset="-128"/>
              </a:rPr>
              <a:t>もの</a:t>
            </a:r>
            <a:endParaRPr lang="en-US" altLang="ja-JP" sz="1400" dirty="0" smtClean="0">
              <a:latin typeface="HGPｺﾞｼｯｸE" panose="020B0900000000000000" pitchFamily="50" charset="-128"/>
              <a:ea typeface="HGPｺﾞｼｯｸE" panose="020B0900000000000000" pitchFamily="50" charset="-128"/>
            </a:endParaRPr>
          </a:p>
          <a:p>
            <a:pPr marL="723900" indent="-723900">
              <a:defRPr/>
            </a:pPr>
            <a:endParaRPr lang="en-US" altLang="ja-JP" sz="1400" dirty="0">
              <a:latin typeface="HGPｺﾞｼｯｸE" panose="020B0900000000000000" pitchFamily="50" charset="-128"/>
              <a:ea typeface="HGPｺﾞｼｯｸE" panose="020B0900000000000000" pitchFamily="50" charset="-128"/>
            </a:endParaRPr>
          </a:p>
          <a:p>
            <a:pPr marL="723900" indent="-723900">
              <a:defRPr/>
            </a:pPr>
            <a:r>
              <a:rPr lang="ja-JP" altLang="en-US" sz="1400" dirty="0" smtClean="0">
                <a:latin typeface="HGPｺﾞｼｯｸE" panose="020B0900000000000000" pitchFamily="50" charset="-128"/>
                <a:ea typeface="HGPｺﾞｼｯｸE" panose="020B0900000000000000" pitchFamily="50" charset="-128"/>
              </a:rPr>
              <a:t>・</a:t>
            </a:r>
            <a:r>
              <a:rPr lang="ja-JP" altLang="en-US" sz="1400" dirty="0">
                <a:latin typeface="HGPｺﾞｼｯｸE" panose="020B0900000000000000" pitchFamily="50" charset="-128"/>
                <a:ea typeface="HGPｺﾞｼｯｸE" panose="020B0900000000000000" pitchFamily="50" charset="-128"/>
              </a:rPr>
              <a:t>フィードフォワード型の</a:t>
            </a:r>
            <a:r>
              <a:rPr lang="ja-JP" altLang="en-US" sz="1400" dirty="0" smtClean="0">
                <a:latin typeface="HGPｺﾞｼｯｸE" panose="020B0900000000000000" pitchFamily="50" charset="-128"/>
                <a:ea typeface="HGPｺﾞｼｯｸE" panose="020B0900000000000000" pitchFamily="50" charset="-128"/>
              </a:rPr>
              <a:t>ニューラルネットワークとは、以下のような特徴を持つ</a:t>
            </a:r>
            <a:endParaRPr lang="en-US" altLang="ja-JP" sz="1400" dirty="0" smtClean="0">
              <a:latin typeface="HGPｺﾞｼｯｸE" panose="020B0900000000000000" pitchFamily="50" charset="-128"/>
              <a:ea typeface="HGPｺﾞｼｯｸE" panose="020B0900000000000000" pitchFamily="50" charset="-128"/>
            </a:endParaRPr>
          </a:p>
          <a:p>
            <a:pPr marL="723900" indent="-723900">
              <a:defRPr/>
            </a:pPr>
            <a:r>
              <a:rPr lang="ja-JP" altLang="en-US" sz="1400" dirty="0">
                <a:latin typeface="HGPｺﾞｼｯｸE" panose="020B0900000000000000" pitchFamily="50" charset="-128"/>
                <a:ea typeface="HGPｺﾞｼｯｸE" panose="020B0900000000000000" pitchFamily="50" charset="-128"/>
              </a:rPr>
              <a:t>　</a:t>
            </a:r>
            <a:r>
              <a:rPr lang="ja-JP" altLang="en-US" sz="1400" dirty="0" smtClean="0">
                <a:latin typeface="HGPｺﾞｼｯｸE" panose="020B0900000000000000" pitchFamily="50" charset="-128"/>
                <a:ea typeface="HGPｺﾞｼｯｸE" panose="020B0900000000000000" pitchFamily="50" charset="-128"/>
              </a:rPr>
              <a:t>ニューラルネットワークである。</a:t>
            </a:r>
            <a:endParaRPr lang="en-US" altLang="ja-JP" sz="1400" dirty="0" smtClean="0">
              <a:latin typeface="HGPｺﾞｼｯｸE" panose="020B0900000000000000" pitchFamily="50" charset="-128"/>
              <a:ea typeface="HGPｺﾞｼｯｸE" panose="020B0900000000000000" pitchFamily="50" charset="-128"/>
            </a:endParaRPr>
          </a:p>
          <a:p>
            <a:pPr marL="723900" indent="-723900">
              <a:defRPr/>
            </a:pPr>
            <a:endParaRPr lang="en-US" altLang="ja-JP" sz="1400" dirty="0" smtClean="0">
              <a:latin typeface="HGPｺﾞｼｯｸE" panose="020B0900000000000000" pitchFamily="50" charset="-128"/>
              <a:ea typeface="HGPｺﾞｼｯｸE" panose="020B0900000000000000" pitchFamily="50" charset="-128"/>
            </a:endParaRPr>
          </a:p>
          <a:p>
            <a:pPr marL="723900" indent="-723900">
              <a:defRPr/>
            </a:pPr>
            <a:r>
              <a:rPr lang="ja-JP" altLang="en-US" sz="1400" dirty="0">
                <a:latin typeface="HGPｺﾞｼｯｸE" panose="020B0900000000000000" pitchFamily="50" charset="-128"/>
                <a:ea typeface="HGPｺﾞｼｯｸE" panose="020B0900000000000000" pitchFamily="50" charset="-128"/>
              </a:rPr>
              <a:t>　</a:t>
            </a:r>
            <a:r>
              <a:rPr lang="ja-JP" altLang="en-US" sz="1400" dirty="0" smtClean="0">
                <a:latin typeface="HGPｺﾞｼｯｸE" panose="020B0900000000000000" pitchFamily="50" charset="-128"/>
                <a:ea typeface="HGPｺﾞｼｯｸE" panose="020B0900000000000000" pitchFamily="50" charset="-128"/>
              </a:rPr>
              <a:t>①</a:t>
            </a:r>
            <a:r>
              <a:rPr lang="ja-JP" altLang="en-US" sz="1400" i="1" dirty="0">
                <a:latin typeface="HGPｺﾞｼｯｸE" panose="020B0900000000000000" pitchFamily="50" charset="-128"/>
                <a:ea typeface="HGPｺﾞｼｯｸE" panose="020B0900000000000000" pitchFamily="50" charset="-128"/>
              </a:rPr>
              <a:t>層状の</a:t>
            </a:r>
            <a:r>
              <a:rPr lang="ja-JP" altLang="en-US" sz="1400" dirty="0">
                <a:latin typeface="HGPｺﾞｼｯｸE" panose="020B0900000000000000" pitchFamily="50" charset="-128"/>
                <a:ea typeface="HGPｺﾞｼｯｸE" panose="020B0900000000000000" pitchFamily="50" charset="-128"/>
              </a:rPr>
              <a:t> ネットワークで、ノードのすべてが「</a:t>
            </a:r>
            <a:r>
              <a:rPr lang="ja-JP" altLang="en-US" sz="1400" b="1" dirty="0">
                <a:latin typeface="HGPｺﾞｼｯｸE" panose="020B0900000000000000" pitchFamily="50" charset="-128"/>
                <a:ea typeface="HGPｺﾞｼｯｸE" panose="020B0900000000000000" pitchFamily="50" charset="-128"/>
              </a:rPr>
              <a:t>層</a:t>
            </a:r>
            <a:r>
              <a:rPr lang="ja-JP" altLang="en-US" sz="1400" dirty="0">
                <a:latin typeface="HGPｺﾞｼｯｸE" panose="020B0900000000000000" pitchFamily="50" charset="-128"/>
                <a:ea typeface="HGPｺﾞｼｯｸE" panose="020B0900000000000000" pitchFamily="50" charset="-128"/>
              </a:rPr>
              <a:t> </a:t>
            </a:r>
            <a:r>
              <a:rPr lang="en-US" altLang="ja-JP" sz="1400" dirty="0">
                <a:latin typeface="HGPｺﾞｼｯｸE" panose="020B0900000000000000" pitchFamily="50" charset="-128"/>
                <a:ea typeface="HGPｺﾞｼｯｸE" panose="020B0900000000000000" pitchFamily="50" charset="-128"/>
              </a:rPr>
              <a:t>(layer)</a:t>
            </a:r>
            <a:r>
              <a:rPr lang="ja-JP" altLang="en-US" sz="1400" dirty="0">
                <a:latin typeface="HGPｺﾞｼｯｸE" panose="020B0900000000000000" pitchFamily="50" charset="-128"/>
                <a:ea typeface="HGPｺﾞｼｯｸE" panose="020B0900000000000000" pitchFamily="50" charset="-128"/>
              </a:rPr>
              <a:t>」のいずれかに属する。</a:t>
            </a:r>
            <a:endParaRPr lang="en-US" altLang="ja-JP" sz="1400" dirty="0" smtClean="0">
              <a:latin typeface="HGPｺﾞｼｯｸE" panose="020B0900000000000000" pitchFamily="50" charset="-128"/>
              <a:ea typeface="HGPｺﾞｼｯｸE" panose="020B0900000000000000" pitchFamily="50" charset="-128"/>
            </a:endParaRPr>
          </a:p>
          <a:p>
            <a:pPr marL="723900" indent="-723900">
              <a:defRPr/>
            </a:pPr>
            <a:r>
              <a:rPr lang="ja-JP" altLang="en-US" sz="1400" dirty="0">
                <a:latin typeface="HGPｺﾞｼｯｸE" panose="020B0900000000000000" pitchFamily="50" charset="-128"/>
                <a:ea typeface="HGPｺﾞｼｯｸE" panose="020B0900000000000000" pitchFamily="50" charset="-128"/>
              </a:rPr>
              <a:t>　</a:t>
            </a:r>
            <a:r>
              <a:rPr lang="ja-JP" altLang="en-US" sz="1400" dirty="0" smtClean="0">
                <a:latin typeface="HGPｺﾞｼｯｸE" panose="020B0900000000000000" pitchFamily="50" charset="-128"/>
                <a:ea typeface="HGPｺﾞｼｯｸE" panose="020B0900000000000000" pitchFamily="50" charset="-128"/>
              </a:rPr>
              <a:t>②</a:t>
            </a:r>
            <a:r>
              <a:rPr lang="ja-JP" altLang="en-US" sz="1400" dirty="0">
                <a:latin typeface="HGPｺﾞｼｯｸE" panose="020B0900000000000000" pitchFamily="50" charset="-128"/>
                <a:ea typeface="HGPｺﾞｼｯｸE" panose="020B0900000000000000" pitchFamily="50" charset="-128"/>
              </a:rPr>
              <a:t>すべてのノードは、隣接する層のノードとの間にのみ接続を持つ</a:t>
            </a:r>
            <a:r>
              <a:rPr lang="ja-JP" altLang="en-US" sz="1400" dirty="0" smtClean="0">
                <a:latin typeface="HGPｺﾞｼｯｸE" panose="020B0900000000000000" pitchFamily="50" charset="-128"/>
                <a:ea typeface="HGPｺﾞｼｯｸE" panose="020B0900000000000000" pitchFamily="50" charset="-128"/>
              </a:rPr>
              <a:t>。</a:t>
            </a:r>
            <a:endParaRPr lang="en-US" altLang="ja-JP" sz="1400" dirty="0" smtClean="0">
              <a:latin typeface="HGPｺﾞｼｯｸE" panose="020B0900000000000000" pitchFamily="50" charset="-128"/>
              <a:ea typeface="HGPｺﾞｼｯｸE" panose="020B0900000000000000" pitchFamily="50" charset="-128"/>
            </a:endParaRPr>
          </a:p>
          <a:p>
            <a:pPr marL="723900" indent="-723900">
              <a:defRPr/>
            </a:pPr>
            <a:r>
              <a:rPr lang="ja-JP" altLang="en-US" sz="1400" dirty="0">
                <a:latin typeface="HGPｺﾞｼｯｸE" panose="020B0900000000000000" pitchFamily="50" charset="-128"/>
                <a:ea typeface="HGPｺﾞｼｯｸE" panose="020B0900000000000000" pitchFamily="50" charset="-128"/>
              </a:rPr>
              <a:t>　</a:t>
            </a:r>
            <a:r>
              <a:rPr lang="ja-JP" altLang="en-US" sz="1400" dirty="0" smtClean="0">
                <a:latin typeface="HGPｺﾞｼｯｸE" panose="020B0900000000000000" pitchFamily="50" charset="-128"/>
                <a:ea typeface="HGPｺﾞｼｯｸE" panose="020B0900000000000000" pitchFamily="50" charset="-128"/>
              </a:rPr>
              <a:t>　　同一層</a:t>
            </a:r>
            <a:r>
              <a:rPr lang="ja-JP" altLang="en-US" sz="1400" dirty="0">
                <a:latin typeface="HGPｺﾞｼｯｸE" panose="020B0900000000000000" pitchFamily="50" charset="-128"/>
                <a:ea typeface="HGPｺﾞｼｯｸE" panose="020B0900000000000000" pitchFamily="50" charset="-128"/>
              </a:rPr>
              <a:t>どうしの接続や、層をまたいだ接続はない</a:t>
            </a:r>
            <a:r>
              <a:rPr lang="ja-JP" altLang="en-US" sz="1400" dirty="0" smtClean="0">
                <a:latin typeface="HGPｺﾞｼｯｸE" panose="020B0900000000000000" pitchFamily="50" charset="-128"/>
                <a:ea typeface="HGPｺﾞｼｯｸE" panose="020B0900000000000000" pitchFamily="50" charset="-128"/>
              </a:rPr>
              <a:t>。</a:t>
            </a:r>
            <a:endParaRPr lang="en-US" altLang="ja-JP" sz="1400" dirty="0" smtClean="0">
              <a:latin typeface="HGPｺﾞｼｯｸE" panose="020B0900000000000000" pitchFamily="50" charset="-128"/>
              <a:ea typeface="HGPｺﾞｼｯｸE" panose="020B0900000000000000" pitchFamily="50" charset="-128"/>
            </a:endParaRPr>
          </a:p>
          <a:p>
            <a:pPr marL="723900" indent="-723900">
              <a:defRPr/>
            </a:pPr>
            <a:endParaRPr lang="en-US" altLang="ja-JP" sz="1400" dirty="0">
              <a:latin typeface="HGPｺﾞｼｯｸE" panose="020B0900000000000000" pitchFamily="50" charset="-128"/>
              <a:ea typeface="HGPｺﾞｼｯｸE" panose="020B0900000000000000" pitchFamily="50" charset="-128"/>
            </a:endParaRPr>
          </a:p>
          <a:p>
            <a:r>
              <a:rPr lang="ja-JP" altLang="en-US" sz="1400" dirty="0" smtClean="0">
                <a:latin typeface="HGPｺﾞｼｯｸE" panose="020B0900000000000000" pitchFamily="50" charset="-128"/>
                <a:ea typeface="HGPｺﾞｼｯｸE" panose="020B0900000000000000" pitchFamily="50" charset="-128"/>
              </a:rPr>
              <a:t>・</a:t>
            </a:r>
            <a:r>
              <a:rPr lang="zh-TW" altLang="en-US" sz="1400" dirty="0">
                <a:latin typeface="HGPｺﾞｼｯｸE" panose="020B0900000000000000" pitchFamily="50" charset="-128"/>
                <a:ea typeface="HGPｺﾞｼｯｸE" panose="020B0900000000000000" pitchFamily="50" charset="-128"/>
              </a:rPr>
              <a:t>誤差</a:t>
            </a:r>
            <a:r>
              <a:rPr lang="zh-TW" altLang="en-US" sz="1400" dirty="0" smtClean="0">
                <a:latin typeface="HGPｺﾞｼｯｸE" panose="020B0900000000000000" pitchFamily="50" charset="-128"/>
                <a:ea typeface="HGPｺﾞｼｯｸE" panose="020B0900000000000000" pitchFamily="50" charset="-128"/>
              </a:rPr>
              <a:t>逆伝播法</a:t>
            </a:r>
            <a:r>
              <a:rPr lang="ja-JP" altLang="en-US" sz="1400" dirty="0" smtClean="0">
                <a:latin typeface="HGPｺﾞｼｯｸE" panose="020B0900000000000000" pitchFamily="50" charset="-128"/>
                <a:ea typeface="HGPｺﾞｼｯｸE" panose="020B0900000000000000" pitchFamily="50" charset="-128"/>
              </a:rPr>
              <a:t>（バックプロバゲーション）という学習手法を用い、教師信号（正解データ）との</a:t>
            </a:r>
            <a:endParaRPr lang="en-US" altLang="ja-JP" sz="1400" dirty="0" smtClean="0">
              <a:latin typeface="HGPｺﾞｼｯｸE" panose="020B0900000000000000" pitchFamily="50" charset="-128"/>
              <a:ea typeface="HGPｺﾞｼｯｸE" panose="020B0900000000000000" pitchFamily="50" charset="-128"/>
            </a:endParaRPr>
          </a:p>
          <a:p>
            <a:r>
              <a:rPr lang="ja-JP" altLang="en-US" sz="1400" dirty="0">
                <a:latin typeface="HGPｺﾞｼｯｸE" panose="020B0900000000000000" pitchFamily="50" charset="-128"/>
                <a:ea typeface="HGPｺﾞｼｯｸE" panose="020B0900000000000000" pitchFamily="50" charset="-128"/>
              </a:rPr>
              <a:t>　</a:t>
            </a:r>
            <a:r>
              <a:rPr lang="ja-JP" altLang="en-US" sz="1400" dirty="0" smtClean="0">
                <a:latin typeface="HGPｺﾞｼｯｸE" panose="020B0900000000000000" pitchFamily="50" charset="-128"/>
                <a:ea typeface="HGPｺﾞｼｯｸE" panose="020B0900000000000000" pitchFamily="50" charset="-128"/>
              </a:rPr>
              <a:t>誤差をネットワークが自身で修正することが出来る。</a:t>
            </a:r>
            <a:endParaRPr lang="en-US" altLang="ja-JP" sz="1400" dirty="0">
              <a:latin typeface="HGPｺﾞｼｯｸE" panose="020B0900000000000000" pitchFamily="50" charset="-128"/>
              <a:ea typeface="HGPｺﾞｼｯｸE" panose="020B0900000000000000" pitchFamily="50" charset="-128"/>
            </a:endParaRPr>
          </a:p>
          <a:p>
            <a:endParaRPr lang="en-US" altLang="ja-JP" sz="1400" dirty="0" smtClean="0">
              <a:latin typeface="HGPｺﾞｼｯｸE" panose="020B0900000000000000" pitchFamily="50" charset="-128"/>
              <a:ea typeface="HGPｺﾞｼｯｸE" panose="020B0900000000000000" pitchFamily="50" charset="-128"/>
            </a:endParaRPr>
          </a:p>
          <a:p>
            <a:pPr marL="723900" indent="-723900">
              <a:defRPr/>
            </a:pPr>
            <a:r>
              <a:rPr lang="ja-JP" altLang="en-US" sz="1400" dirty="0" smtClean="0">
                <a:latin typeface="HGPｺﾞｼｯｸE" panose="020B0900000000000000" pitchFamily="50" charset="-128"/>
                <a:ea typeface="HGPｺﾞｼｯｸE" panose="020B0900000000000000" pitchFamily="50" charset="-128"/>
              </a:rPr>
              <a:t>・十分な層の数とニューロンを持つニューラルネットワークは理論上、</a:t>
            </a:r>
            <a:endParaRPr lang="en-US" altLang="ja-JP" sz="1400" dirty="0" smtClean="0">
              <a:latin typeface="HGPｺﾞｼｯｸE" panose="020B0900000000000000" pitchFamily="50" charset="-128"/>
              <a:ea typeface="HGPｺﾞｼｯｸE" panose="020B0900000000000000" pitchFamily="50" charset="-128"/>
            </a:endParaRPr>
          </a:p>
          <a:p>
            <a:pPr marL="723900" indent="-723900">
              <a:defRPr/>
            </a:pPr>
            <a:r>
              <a:rPr lang="ja-JP" altLang="en-US" sz="1400" dirty="0">
                <a:latin typeface="HGPｺﾞｼｯｸE" panose="020B0900000000000000" pitchFamily="50" charset="-128"/>
                <a:ea typeface="HGPｺﾞｼｯｸE" panose="020B0900000000000000" pitchFamily="50" charset="-128"/>
              </a:rPr>
              <a:t>　</a:t>
            </a:r>
            <a:r>
              <a:rPr lang="ja-JP" altLang="en-US" sz="1400" dirty="0" smtClean="0">
                <a:solidFill>
                  <a:srgbClr val="FF0000"/>
                </a:solidFill>
                <a:latin typeface="HGPｺﾞｼｯｸE" panose="020B0900000000000000" pitchFamily="50" charset="-128"/>
                <a:ea typeface="HGPｺﾞｼｯｸE" panose="020B0900000000000000" pitchFamily="50" charset="-128"/>
              </a:rPr>
              <a:t>任意の非線形方の関数近似</a:t>
            </a:r>
            <a:r>
              <a:rPr lang="ja-JP" altLang="en-US" sz="1400" dirty="0" smtClean="0">
                <a:latin typeface="HGPｺﾞｼｯｸE" panose="020B0900000000000000" pitchFamily="50" charset="-128"/>
                <a:ea typeface="HGPｺﾞｼｯｸE" panose="020B0900000000000000" pitchFamily="50" charset="-128"/>
              </a:rPr>
              <a:t>を行うことが出来る。</a:t>
            </a:r>
            <a:endParaRPr lang="en-US" altLang="ja-JP" sz="1400" dirty="0" smtClean="0">
              <a:latin typeface="HGPｺﾞｼｯｸE" panose="020B0900000000000000" pitchFamily="50" charset="-128"/>
              <a:ea typeface="HGPｺﾞｼｯｸE" panose="020B0900000000000000" pitchFamily="50" charset="-128"/>
            </a:endParaRPr>
          </a:p>
          <a:p>
            <a:pPr marL="723900" indent="-723900">
              <a:defRPr/>
            </a:pPr>
            <a:endParaRPr lang="en-US" altLang="ja-JP" sz="1400" dirty="0" smtClean="0">
              <a:latin typeface="HGPｺﾞｼｯｸE" panose="020B0900000000000000" pitchFamily="50" charset="-128"/>
              <a:ea typeface="HGPｺﾞｼｯｸE" panose="020B0900000000000000" pitchFamily="50" charset="-128"/>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15875" y="383890"/>
            <a:ext cx="9144000" cy="5680075"/>
          </a:xfrm>
          <a:prstGeom prst="rect">
            <a:avLst/>
          </a:prstGeom>
          <a:solidFill>
            <a:schemeClr val="bg1"/>
          </a:solidFill>
          <a:ln w="9525">
            <a:noFill/>
            <a:miter lim="800000"/>
            <a:headEnd/>
            <a:tailEnd/>
          </a:ln>
        </p:spPr>
        <p:txBody>
          <a:bodyPr lIns="91428" tIns="45714" rIns="91428" bIns="45714" anchor="ctr"/>
          <a:lstStyle/>
          <a:p>
            <a:endParaRPr lang="ja-JP" altLang="ja-JP" sz="2400">
              <a:solidFill>
                <a:srgbClr val="140078"/>
              </a:solidFill>
              <a:latin typeface="HG創英角ｺﾞｼｯｸUB" pitchFamily="49" charset="-128"/>
              <a:ea typeface="HG創英角ｺﾞｼｯｸUB" pitchFamily="49" charset="-128"/>
            </a:endParaRPr>
          </a:p>
        </p:txBody>
      </p:sp>
      <p:sp>
        <p:nvSpPr>
          <p:cNvPr id="7171" name="Rectangle 3"/>
          <p:cNvSpPr>
            <a:spLocks noChangeArrowheads="1"/>
          </p:cNvSpPr>
          <p:nvPr/>
        </p:nvSpPr>
        <p:spPr bwMode="auto">
          <a:xfrm>
            <a:off x="25400" y="539750"/>
            <a:ext cx="8915400" cy="617538"/>
          </a:xfrm>
          <a:prstGeom prst="rect">
            <a:avLst/>
          </a:prstGeom>
          <a:solidFill>
            <a:schemeClr val="bg1"/>
          </a:solidFill>
          <a:ln w="9525">
            <a:noFill/>
            <a:miter lim="800000"/>
            <a:headEnd/>
            <a:tailEnd/>
          </a:ln>
        </p:spPr>
        <p:txBody>
          <a:bodyPr lIns="91428" tIns="45714" rIns="91428" bIns="45714" anchor="ctr"/>
          <a:lstStyle/>
          <a:p>
            <a:r>
              <a:rPr lang="ja-JP" altLang="en-US" sz="2800" dirty="0">
                <a:solidFill>
                  <a:srgbClr val="140078"/>
                </a:solidFill>
                <a:latin typeface="HG創英角ｺﾞｼｯｸUB" pitchFamily="49" charset="-128"/>
                <a:ea typeface="HG創英角ｺﾞｼｯｸUB" pitchFamily="49" charset="-128"/>
              </a:rPr>
              <a:t>２</a:t>
            </a:r>
            <a:r>
              <a:rPr lang="en-US" altLang="ja-JP" sz="2800" dirty="0" smtClean="0">
                <a:solidFill>
                  <a:srgbClr val="140078"/>
                </a:solidFill>
                <a:latin typeface="HG創英角ｺﾞｼｯｸUB" pitchFamily="49" charset="-128"/>
                <a:ea typeface="HG創英角ｺﾞｼｯｸUB" pitchFamily="49" charset="-128"/>
              </a:rPr>
              <a:t>.</a:t>
            </a:r>
            <a:r>
              <a:rPr lang="ja-JP" altLang="en-US" sz="2800" dirty="0" smtClean="0">
                <a:solidFill>
                  <a:srgbClr val="140078"/>
                </a:solidFill>
                <a:latin typeface="HG創英角ｺﾞｼｯｸUB" pitchFamily="49" charset="-128"/>
                <a:ea typeface="HG創英角ｺﾞｼｯｸUB" pitchFamily="49" charset="-128"/>
              </a:rPr>
              <a:t> 実装した多層パーセプトロンの構成</a:t>
            </a:r>
            <a:endParaRPr lang="en-US" altLang="ja-JP" sz="2800" dirty="0" smtClean="0">
              <a:solidFill>
                <a:srgbClr val="140078"/>
              </a:solidFill>
              <a:latin typeface="HG創英角ｺﾞｼｯｸUB" pitchFamily="49" charset="-128"/>
              <a:ea typeface="HG創英角ｺﾞｼｯｸUB" pitchFamily="49" charset="-128"/>
            </a:endParaRPr>
          </a:p>
        </p:txBody>
      </p:sp>
      <p:sp>
        <p:nvSpPr>
          <p:cNvPr id="7172" name="Line 5"/>
          <p:cNvSpPr>
            <a:spLocks noChangeShapeType="1"/>
          </p:cNvSpPr>
          <p:nvPr/>
        </p:nvSpPr>
        <p:spPr bwMode="auto">
          <a:xfrm>
            <a:off x="69007" y="1170351"/>
            <a:ext cx="8940800" cy="0"/>
          </a:xfrm>
          <a:prstGeom prst="line">
            <a:avLst/>
          </a:prstGeom>
          <a:noFill/>
          <a:ln w="28575">
            <a:solidFill>
              <a:srgbClr val="CC0000"/>
            </a:solidFill>
            <a:round/>
            <a:headEnd/>
            <a:tailEnd/>
          </a:ln>
        </p:spPr>
        <p:txBody>
          <a:bodyPr/>
          <a:lstStyle/>
          <a:p>
            <a:endParaRPr lang="ja-JP" altLang="en-US"/>
          </a:p>
        </p:txBody>
      </p:sp>
      <p:sp>
        <p:nvSpPr>
          <p:cNvPr id="19" name="Rectangle 8"/>
          <p:cNvSpPr>
            <a:spLocks noChangeArrowheads="1"/>
          </p:cNvSpPr>
          <p:nvPr/>
        </p:nvSpPr>
        <p:spPr bwMode="auto">
          <a:xfrm>
            <a:off x="2088753" y="1236556"/>
            <a:ext cx="1704211" cy="682580"/>
          </a:xfrm>
          <a:prstGeom prst="rect">
            <a:avLst/>
          </a:prstGeom>
          <a:solidFill>
            <a:schemeClr val="accent1">
              <a:lumMod val="20000"/>
              <a:lumOff val="80000"/>
            </a:schemeClr>
          </a:solidFill>
          <a:ln w="9525">
            <a:noFill/>
            <a:miter lim="800000"/>
            <a:headEnd/>
            <a:tailEnd/>
          </a:ln>
          <a:effectLst/>
        </p:spPr>
        <p:txBody>
          <a:bodyPr lIns="91428" tIns="45714" rIns="91428" bIns="45714"/>
          <a:lstStyle/>
          <a:p>
            <a:pPr marL="723900" indent="-723900" algn="ctr">
              <a:defRPr/>
            </a:pPr>
            <a:r>
              <a:rPr lang="ja-JP" altLang="en-US" sz="1600" dirty="0" smtClean="0">
                <a:latin typeface="HGS創英角ｺﾞｼｯｸUB" pitchFamily="50" charset="-128"/>
                <a:ea typeface="HGS創英角ｺﾞｼｯｸUB" pitchFamily="50" charset="-128"/>
              </a:rPr>
              <a:t>入力層</a:t>
            </a:r>
            <a:endParaRPr lang="en-US" altLang="ja-JP" sz="1600" dirty="0" smtClean="0">
              <a:latin typeface="HGS創英角ｺﾞｼｯｸUB" pitchFamily="50" charset="-128"/>
              <a:ea typeface="HGS創英角ｺﾞｼｯｸUB" pitchFamily="50" charset="-128"/>
            </a:endParaRPr>
          </a:p>
          <a:p>
            <a:pPr marL="723900" indent="-723900" algn="ctr">
              <a:defRPr/>
            </a:pPr>
            <a:r>
              <a:rPr lang="en-US" altLang="ja-JP" sz="1600" dirty="0" smtClean="0">
                <a:latin typeface="HGS創英角ｺﾞｼｯｸUB" pitchFamily="50" charset="-128"/>
                <a:ea typeface="HGS創英角ｺﾞｼｯｸUB" pitchFamily="50" charset="-128"/>
              </a:rPr>
              <a:t>64</a:t>
            </a:r>
            <a:r>
              <a:rPr lang="ja-JP" altLang="en-US" sz="1600" dirty="0" smtClean="0">
                <a:latin typeface="HGS創英角ｺﾞｼｯｸUB" pitchFamily="50" charset="-128"/>
                <a:ea typeface="HGS創英角ｺﾞｼｯｸUB" pitchFamily="50" charset="-128"/>
              </a:rPr>
              <a:t>ニューロン</a:t>
            </a:r>
            <a:endParaRPr lang="en-US" altLang="ja-JP" sz="1600" dirty="0" smtClean="0">
              <a:latin typeface="HGS創英角ｺﾞｼｯｸUB" pitchFamily="50" charset="-128"/>
              <a:ea typeface="HGS創英角ｺﾞｼｯｸUB" pitchFamily="50" charset="-128"/>
            </a:endParaRPr>
          </a:p>
        </p:txBody>
      </p:sp>
      <p:sp>
        <p:nvSpPr>
          <p:cNvPr id="7" name="Rectangle 8"/>
          <p:cNvSpPr>
            <a:spLocks noChangeArrowheads="1"/>
          </p:cNvSpPr>
          <p:nvPr/>
        </p:nvSpPr>
        <p:spPr bwMode="auto">
          <a:xfrm>
            <a:off x="4077410" y="1236556"/>
            <a:ext cx="1704211" cy="682580"/>
          </a:xfrm>
          <a:prstGeom prst="rect">
            <a:avLst/>
          </a:prstGeom>
          <a:solidFill>
            <a:schemeClr val="accent1">
              <a:lumMod val="20000"/>
              <a:lumOff val="80000"/>
            </a:schemeClr>
          </a:solidFill>
          <a:ln w="9525">
            <a:noFill/>
            <a:miter lim="800000"/>
            <a:headEnd/>
            <a:tailEnd/>
          </a:ln>
          <a:effectLst/>
        </p:spPr>
        <p:txBody>
          <a:bodyPr lIns="91428" tIns="45714" rIns="91428" bIns="45714"/>
          <a:lstStyle/>
          <a:p>
            <a:pPr marL="723900" indent="-723900" algn="ctr">
              <a:defRPr/>
            </a:pPr>
            <a:r>
              <a:rPr lang="ja-JP" altLang="en-US" sz="1600" dirty="0">
                <a:latin typeface="HGS創英角ｺﾞｼｯｸUB" pitchFamily="50" charset="-128"/>
                <a:ea typeface="HGS創英角ｺﾞｼｯｸUB" pitchFamily="50" charset="-128"/>
              </a:rPr>
              <a:t>中間</a:t>
            </a:r>
            <a:r>
              <a:rPr lang="ja-JP" altLang="en-US" sz="1600" dirty="0" smtClean="0">
                <a:latin typeface="HGS創英角ｺﾞｼｯｸUB" pitchFamily="50" charset="-128"/>
                <a:ea typeface="HGS創英角ｺﾞｼｯｸUB" pitchFamily="50" charset="-128"/>
              </a:rPr>
              <a:t>層</a:t>
            </a:r>
            <a:endParaRPr lang="en-US" altLang="ja-JP" sz="1600" dirty="0" smtClean="0">
              <a:latin typeface="HGS創英角ｺﾞｼｯｸUB" pitchFamily="50" charset="-128"/>
              <a:ea typeface="HGS創英角ｺﾞｼｯｸUB" pitchFamily="50" charset="-128"/>
            </a:endParaRPr>
          </a:p>
          <a:p>
            <a:pPr marL="723900" indent="-723900" algn="ctr">
              <a:defRPr/>
            </a:pPr>
            <a:r>
              <a:rPr lang="en-US" altLang="ja-JP" sz="1600" dirty="0" smtClean="0">
                <a:latin typeface="HGS創英角ｺﾞｼｯｸUB" pitchFamily="50" charset="-128"/>
                <a:ea typeface="HGS創英角ｺﾞｼｯｸUB" pitchFamily="50" charset="-128"/>
              </a:rPr>
              <a:t>12</a:t>
            </a:r>
            <a:r>
              <a:rPr lang="en-US" altLang="ja-JP" sz="1600" dirty="0">
                <a:latin typeface="HGS創英角ｺﾞｼｯｸUB" pitchFamily="50" charset="-128"/>
                <a:ea typeface="HGS創英角ｺﾞｼｯｸUB" pitchFamily="50" charset="-128"/>
              </a:rPr>
              <a:t>0</a:t>
            </a:r>
            <a:r>
              <a:rPr lang="ja-JP" altLang="en-US" sz="1600" dirty="0" smtClean="0">
                <a:latin typeface="HGS創英角ｺﾞｼｯｸUB" pitchFamily="50" charset="-128"/>
                <a:ea typeface="HGS創英角ｺﾞｼｯｸUB" pitchFamily="50" charset="-128"/>
              </a:rPr>
              <a:t>ニューロン</a:t>
            </a:r>
            <a:endParaRPr lang="en-US" altLang="ja-JP" sz="1600" dirty="0" smtClean="0">
              <a:latin typeface="HGS創英角ｺﾞｼｯｸUB" pitchFamily="50" charset="-128"/>
              <a:ea typeface="HGS創英角ｺﾞｼｯｸUB" pitchFamily="50" charset="-128"/>
            </a:endParaRPr>
          </a:p>
        </p:txBody>
      </p:sp>
      <p:sp>
        <p:nvSpPr>
          <p:cNvPr id="8" name="Rectangle 8"/>
          <p:cNvSpPr>
            <a:spLocks noChangeArrowheads="1"/>
          </p:cNvSpPr>
          <p:nvPr/>
        </p:nvSpPr>
        <p:spPr bwMode="auto">
          <a:xfrm>
            <a:off x="6263473" y="1238583"/>
            <a:ext cx="1704211" cy="682580"/>
          </a:xfrm>
          <a:prstGeom prst="rect">
            <a:avLst/>
          </a:prstGeom>
          <a:solidFill>
            <a:schemeClr val="accent1">
              <a:lumMod val="20000"/>
              <a:lumOff val="80000"/>
            </a:schemeClr>
          </a:solidFill>
          <a:ln w="9525">
            <a:noFill/>
            <a:miter lim="800000"/>
            <a:headEnd/>
            <a:tailEnd/>
          </a:ln>
          <a:effectLst/>
        </p:spPr>
        <p:txBody>
          <a:bodyPr lIns="91428" tIns="45714" rIns="91428" bIns="45714"/>
          <a:lstStyle/>
          <a:p>
            <a:pPr marL="723900" indent="-723900" algn="ctr">
              <a:defRPr/>
            </a:pPr>
            <a:r>
              <a:rPr lang="ja-JP" altLang="en-US" sz="1600" dirty="0">
                <a:latin typeface="HGS創英角ｺﾞｼｯｸUB" pitchFamily="50" charset="-128"/>
                <a:ea typeface="HGS創英角ｺﾞｼｯｸUB" pitchFamily="50" charset="-128"/>
              </a:rPr>
              <a:t>出力</a:t>
            </a:r>
            <a:r>
              <a:rPr lang="ja-JP" altLang="en-US" sz="1600" dirty="0" smtClean="0">
                <a:latin typeface="HGS創英角ｺﾞｼｯｸUB" pitchFamily="50" charset="-128"/>
                <a:ea typeface="HGS創英角ｺﾞｼｯｸUB" pitchFamily="50" charset="-128"/>
              </a:rPr>
              <a:t>層</a:t>
            </a:r>
            <a:endParaRPr lang="en-US" altLang="ja-JP" sz="1600" dirty="0" smtClean="0">
              <a:latin typeface="HGS創英角ｺﾞｼｯｸUB" pitchFamily="50" charset="-128"/>
              <a:ea typeface="HGS創英角ｺﾞｼｯｸUB" pitchFamily="50" charset="-128"/>
            </a:endParaRPr>
          </a:p>
          <a:p>
            <a:pPr marL="723900" indent="-723900" algn="ctr">
              <a:defRPr/>
            </a:pPr>
            <a:r>
              <a:rPr lang="en-US" altLang="ja-JP" sz="1600" dirty="0">
                <a:latin typeface="HGS創英角ｺﾞｼｯｸUB" pitchFamily="50" charset="-128"/>
                <a:ea typeface="HGS創英角ｺﾞｼｯｸUB" pitchFamily="50" charset="-128"/>
              </a:rPr>
              <a:t>1</a:t>
            </a:r>
            <a:r>
              <a:rPr lang="ja-JP" altLang="en-US" sz="1600" dirty="0" smtClean="0">
                <a:latin typeface="HGS創英角ｺﾞｼｯｸUB" pitchFamily="50" charset="-128"/>
                <a:ea typeface="HGS創英角ｺﾞｼｯｸUB" pitchFamily="50" charset="-128"/>
              </a:rPr>
              <a:t>ニューロン</a:t>
            </a:r>
            <a:endParaRPr lang="en-US" altLang="ja-JP" sz="1600" dirty="0" smtClean="0">
              <a:latin typeface="HGS創英角ｺﾞｼｯｸUB" pitchFamily="50" charset="-128"/>
              <a:ea typeface="HGS創英角ｺﾞｼｯｸUB" pitchFamily="50" charset="-128"/>
            </a:endParaRPr>
          </a:p>
        </p:txBody>
      </p:sp>
      <p:sp>
        <p:nvSpPr>
          <p:cNvPr id="2" name="フローチャート: 結合子 1"/>
          <p:cNvSpPr/>
          <p:nvPr/>
        </p:nvSpPr>
        <p:spPr bwMode="auto">
          <a:xfrm>
            <a:off x="2528698" y="2584153"/>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smtClean="0">
              <a:ln>
                <a:noFill/>
              </a:ln>
              <a:solidFill>
                <a:schemeClr val="tx1"/>
              </a:solidFill>
              <a:effectLst/>
              <a:latin typeface="Times" charset="0"/>
              <a:ea typeface="ＭＳ Ｐゴシック" pitchFamily="50" charset="-128"/>
            </a:endParaRPr>
          </a:p>
        </p:txBody>
      </p:sp>
      <p:sp>
        <p:nvSpPr>
          <p:cNvPr id="10" name="フローチャート: 結合子 9"/>
          <p:cNvSpPr/>
          <p:nvPr/>
        </p:nvSpPr>
        <p:spPr bwMode="auto">
          <a:xfrm>
            <a:off x="2525198" y="3500256"/>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smtClean="0">
              <a:ln>
                <a:noFill/>
              </a:ln>
              <a:solidFill>
                <a:schemeClr val="tx1"/>
              </a:solidFill>
              <a:effectLst/>
              <a:latin typeface="Times" charset="0"/>
              <a:ea typeface="ＭＳ Ｐゴシック" pitchFamily="50" charset="-128"/>
            </a:endParaRPr>
          </a:p>
        </p:txBody>
      </p:sp>
      <p:sp>
        <p:nvSpPr>
          <p:cNvPr id="11" name="フローチャート: 結合子 10"/>
          <p:cNvSpPr/>
          <p:nvPr/>
        </p:nvSpPr>
        <p:spPr bwMode="auto">
          <a:xfrm>
            <a:off x="2535175" y="4756820"/>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smtClean="0">
              <a:ln>
                <a:noFill/>
              </a:ln>
              <a:solidFill>
                <a:schemeClr val="tx1"/>
              </a:solidFill>
              <a:effectLst/>
              <a:latin typeface="Times" charset="0"/>
              <a:ea typeface="ＭＳ Ｐゴシック" pitchFamily="50" charset="-128"/>
            </a:endParaRPr>
          </a:p>
        </p:txBody>
      </p:sp>
      <p:sp>
        <p:nvSpPr>
          <p:cNvPr id="6" name="テキスト ボックス 5"/>
          <p:cNvSpPr txBox="1"/>
          <p:nvPr/>
        </p:nvSpPr>
        <p:spPr>
          <a:xfrm>
            <a:off x="2713231" y="4231555"/>
            <a:ext cx="492443" cy="557587"/>
          </a:xfrm>
          <a:prstGeom prst="rect">
            <a:avLst/>
          </a:prstGeom>
          <a:noFill/>
        </p:spPr>
        <p:txBody>
          <a:bodyPr vert="eaVert" wrap="square" rtlCol="0">
            <a:spAutoFit/>
          </a:bodyPr>
          <a:lstStyle/>
          <a:p>
            <a:r>
              <a:rPr kumimoji="1" lang="ja-JP" altLang="en-US" sz="2000" dirty="0" smtClean="0"/>
              <a:t>・・・</a:t>
            </a:r>
            <a:endParaRPr kumimoji="1" lang="ja-JP" altLang="en-US" sz="2000" dirty="0"/>
          </a:p>
        </p:txBody>
      </p:sp>
      <p:sp>
        <p:nvSpPr>
          <p:cNvPr id="16" name="フローチャート: 結合子 15"/>
          <p:cNvSpPr/>
          <p:nvPr/>
        </p:nvSpPr>
        <p:spPr bwMode="auto">
          <a:xfrm>
            <a:off x="4539407" y="2054541"/>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smtClean="0">
              <a:ln>
                <a:noFill/>
              </a:ln>
              <a:solidFill>
                <a:schemeClr val="tx1"/>
              </a:solidFill>
              <a:effectLst/>
              <a:latin typeface="Times" charset="0"/>
              <a:ea typeface="ＭＳ Ｐゴシック" pitchFamily="50" charset="-128"/>
            </a:endParaRPr>
          </a:p>
        </p:txBody>
      </p:sp>
      <p:sp>
        <p:nvSpPr>
          <p:cNvPr id="17" name="フローチャート: 結合子 16"/>
          <p:cNvSpPr/>
          <p:nvPr/>
        </p:nvSpPr>
        <p:spPr bwMode="auto">
          <a:xfrm>
            <a:off x="4539408" y="2927207"/>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smtClean="0">
              <a:ln>
                <a:noFill/>
              </a:ln>
              <a:solidFill>
                <a:schemeClr val="tx1"/>
              </a:solidFill>
              <a:effectLst/>
              <a:latin typeface="Times" charset="0"/>
              <a:ea typeface="ＭＳ Ｐゴシック" pitchFamily="50" charset="-128"/>
            </a:endParaRPr>
          </a:p>
        </p:txBody>
      </p:sp>
      <p:sp>
        <p:nvSpPr>
          <p:cNvPr id="18" name="フローチャート: 結合子 17"/>
          <p:cNvSpPr/>
          <p:nvPr/>
        </p:nvSpPr>
        <p:spPr bwMode="auto">
          <a:xfrm>
            <a:off x="4542309" y="3871343"/>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smtClean="0">
              <a:ln>
                <a:noFill/>
              </a:ln>
              <a:solidFill>
                <a:schemeClr val="tx1"/>
              </a:solidFill>
              <a:effectLst/>
              <a:latin typeface="Times" charset="0"/>
              <a:ea typeface="ＭＳ Ｐゴシック" pitchFamily="50" charset="-128"/>
            </a:endParaRPr>
          </a:p>
        </p:txBody>
      </p:sp>
      <p:sp>
        <p:nvSpPr>
          <p:cNvPr id="20" name="フローチャート: 結合子 19"/>
          <p:cNvSpPr/>
          <p:nvPr/>
        </p:nvSpPr>
        <p:spPr bwMode="auto">
          <a:xfrm>
            <a:off x="4539408" y="5123868"/>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smtClean="0">
              <a:ln>
                <a:noFill/>
              </a:ln>
              <a:solidFill>
                <a:schemeClr val="tx1"/>
              </a:solidFill>
              <a:effectLst/>
              <a:latin typeface="Times" charset="0"/>
              <a:ea typeface="ＭＳ Ｐゴシック" pitchFamily="50" charset="-128"/>
            </a:endParaRPr>
          </a:p>
        </p:txBody>
      </p:sp>
      <p:sp>
        <p:nvSpPr>
          <p:cNvPr id="21" name="テキスト ボックス 20"/>
          <p:cNvSpPr txBox="1"/>
          <p:nvPr/>
        </p:nvSpPr>
        <p:spPr>
          <a:xfrm>
            <a:off x="4727441" y="4623449"/>
            <a:ext cx="492443" cy="655257"/>
          </a:xfrm>
          <a:prstGeom prst="rect">
            <a:avLst/>
          </a:prstGeom>
          <a:noFill/>
        </p:spPr>
        <p:txBody>
          <a:bodyPr vert="eaVert" wrap="square" rtlCol="0">
            <a:spAutoFit/>
          </a:bodyPr>
          <a:lstStyle/>
          <a:p>
            <a:r>
              <a:rPr kumimoji="1" lang="ja-JP" altLang="en-US" sz="2000" dirty="0" smtClean="0"/>
              <a:t>・・・</a:t>
            </a:r>
            <a:endParaRPr kumimoji="1" lang="ja-JP" altLang="en-US" sz="2000" dirty="0"/>
          </a:p>
        </p:txBody>
      </p:sp>
      <p:sp>
        <p:nvSpPr>
          <p:cNvPr id="22" name="フローチャート: 結合子 21"/>
          <p:cNvSpPr/>
          <p:nvPr/>
        </p:nvSpPr>
        <p:spPr bwMode="auto">
          <a:xfrm>
            <a:off x="6711732" y="3339209"/>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smtClean="0">
              <a:ln>
                <a:noFill/>
              </a:ln>
              <a:solidFill>
                <a:schemeClr val="tx1"/>
              </a:solidFill>
              <a:effectLst/>
              <a:latin typeface="Times" charset="0"/>
              <a:ea typeface="ＭＳ Ｐゴシック" pitchFamily="50" charset="-128"/>
            </a:endParaRPr>
          </a:p>
        </p:txBody>
      </p:sp>
      <p:cxnSp>
        <p:nvCxnSpPr>
          <p:cNvPr id="12" name="直線矢印コネクタ 11"/>
          <p:cNvCxnSpPr>
            <a:stCxn id="2" idx="6"/>
            <a:endCxn id="16" idx="2"/>
          </p:cNvCxnSpPr>
          <p:nvPr/>
        </p:nvCxnSpPr>
        <p:spPr bwMode="auto">
          <a:xfrm flipV="1">
            <a:off x="3340067" y="2421589"/>
            <a:ext cx="1199340" cy="52961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4" name="直線矢印コネクタ 23"/>
          <p:cNvCxnSpPr>
            <a:stCxn id="2" idx="6"/>
            <a:endCxn id="17" idx="2"/>
          </p:cNvCxnSpPr>
          <p:nvPr/>
        </p:nvCxnSpPr>
        <p:spPr bwMode="auto">
          <a:xfrm>
            <a:off x="3340067" y="2951201"/>
            <a:ext cx="1199341" cy="34305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8" name="直線矢印コネクタ 27"/>
          <p:cNvCxnSpPr>
            <a:stCxn id="2" idx="6"/>
            <a:endCxn id="18" idx="2"/>
          </p:cNvCxnSpPr>
          <p:nvPr/>
        </p:nvCxnSpPr>
        <p:spPr bwMode="auto">
          <a:xfrm>
            <a:off x="3340067" y="2951201"/>
            <a:ext cx="1202242" cy="128719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31" name="直線矢印コネクタ 30"/>
          <p:cNvCxnSpPr>
            <a:stCxn id="2" idx="6"/>
            <a:endCxn id="20" idx="2"/>
          </p:cNvCxnSpPr>
          <p:nvPr/>
        </p:nvCxnSpPr>
        <p:spPr bwMode="auto">
          <a:xfrm>
            <a:off x="3340067" y="2951201"/>
            <a:ext cx="1199341" cy="2539715"/>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34" name="直線矢印コネクタ 33"/>
          <p:cNvCxnSpPr>
            <a:stCxn id="10" idx="6"/>
            <a:endCxn id="16" idx="2"/>
          </p:cNvCxnSpPr>
          <p:nvPr/>
        </p:nvCxnSpPr>
        <p:spPr bwMode="auto">
          <a:xfrm flipV="1">
            <a:off x="3336567" y="2421589"/>
            <a:ext cx="1202840" cy="1445715"/>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37" name="直線矢印コネクタ 36"/>
          <p:cNvCxnSpPr>
            <a:stCxn id="10" idx="6"/>
            <a:endCxn id="17" idx="2"/>
          </p:cNvCxnSpPr>
          <p:nvPr/>
        </p:nvCxnSpPr>
        <p:spPr bwMode="auto">
          <a:xfrm flipV="1">
            <a:off x="3336567" y="3294255"/>
            <a:ext cx="1202841" cy="57304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42" name="直線矢印コネクタ 41"/>
          <p:cNvCxnSpPr>
            <a:stCxn id="10" idx="6"/>
            <a:endCxn id="18" idx="2"/>
          </p:cNvCxnSpPr>
          <p:nvPr/>
        </p:nvCxnSpPr>
        <p:spPr bwMode="auto">
          <a:xfrm>
            <a:off x="3336567" y="3867304"/>
            <a:ext cx="1205742" cy="371087"/>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45" name="直線矢印コネクタ 44"/>
          <p:cNvCxnSpPr>
            <a:stCxn id="10" idx="6"/>
            <a:endCxn id="20" idx="2"/>
          </p:cNvCxnSpPr>
          <p:nvPr/>
        </p:nvCxnSpPr>
        <p:spPr bwMode="auto">
          <a:xfrm>
            <a:off x="3336567" y="3867304"/>
            <a:ext cx="1202841" cy="162361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48" name="直線矢印コネクタ 47"/>
          <p:cNvCxnSpPr>
            <a:stCxn id="11" idx="6"/>
            <a:endCxn id="16" idx="2"/>
          </p:cNvCxnSpPr>
          <p:nvPr/>
        </p:nvCxnSpPr>
        <p:spPr bwMode="auto">
          <a:xfrm flipV="1">
            <a:off x="3346544" y="2421589"/>
            <a:ext cx="1192863" cy="270227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51" name="直線矢印コネクタ 50"/>
          <p:cNvCxnSpPr>
            <a:stCxn id="11" idx="6"/>
            <a:endCxn id="17" idx="2"/>
          </p:cNvCxnSpPr>
          <p:nvPr/>
        </p:nvCxnSpPr>
        <p:spPr bwMode="auto">
          <a:xfrm flipV="1">
            <a:off x="3346544" y="3294255"/>
            <a:ext cx="1192864" cy="1829613"/>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66" name="直線矢印コネクタ 65"/>
          <p:cNvCxnSpPr>
            <a:stCxn id="11" idx="6"/>
            <a:endCxn id="18" idx="2"/>
          </p:cNvCxnSpPr>
          <p:nvPr/>
        </p:nvCxnSpPr>
        <p:spPr bwMode="auto">
          <a:xfrm flipV="1">
            <a:off x="3346544" y="4238391"/>
            <a:ext cx="1195765" cy="885477"/>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69" name="直線矢印コネクタ 68"/>
          <p:cNvCxnSpPr>
            <a:stCxn id="11" idx="6"/>
            <a:endCxn id="20" idx="2"/>
          </p:cNvCxnSpPr>
          <p:nvPr/>
        </p:nvCxnSpPr>
        <p:spPr bwMode="auto">
          <a:xfrm>
            <a:off x="3346544" y="5123868"/>
            <a:ext cx="1192864" cy="36704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72" name="直線矢印コネクタ 71"/>
          <p:cNvCxnSpPr>
            <a:stCxn id="16" idx="6"/>
            <a:endCxn id="22" idx="2"/>
          </p:cNvCxnSpPr>
          <p:nvPr/>
        </p:nvCxnSpPr>
        <p:spPr bwMode="auto">
          <a:xfrm>
            <a:off x="5350776" y="2421589"/>
            <a:ext cx="1360956" cy="128466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75" name="直線矢印コネクタ 74"/>
          <p:cNvCxnSpPr>
            <a:stCxn id="17" idx="6"/>
            <a:endCxn id="22" idx="2"/>
          </p:cNvCxnSpPr>
          <p:nvPr/>
        </p:nvCxnSpPr>
        <p:spPr bwMode="auto">
          <a:xfrm>
            <a:off x="5350777" y="3294255"/>
            <a:ext cx="1360955" cy="41200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78" name="直線矢印コネクタ 77"/>
          <p:cNvCxnSpPr>
            <a:stCxn id="18" idx="6"/>
            <a:endCxn id="22" idx="2"/>
          </p:cNvCxnSpPr>
          <p:nvPr/>
        </p:nvCxnSpPr>
        <p:spPr bwMode="auto">
          <a:xfrm flipV="1">
            <a:off x="5353678" y="3706257"/>
            <a:ext cx="1358054" cy="53213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81" name="直線矢印コネクタ 80"/>
          <p:cNvCxnSpPr>
            <a:stCxn id="20" idx="6"/>
            <a:endCxn id="22" idx="2"/>
          </p:cNvCxnSpPr>
          <p:nvPr/>
        </p:nvCxnSpPr>
        <p:spPr bwMode="auto">
          <a:xfrm flipV="1">
            <a:off x="5350777" y="3706257"/>
            <a:ext cx="1360955" cy="178465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84" name="直線矢印コネクタ 83"/>
          <p:cNvCxnSpPr>
            <a:stCxn id="22" idx="6"/>
          </p:cNvCxnSpPr>
          <p:nvPr/>
        </p:nvCxnSpPr>
        <p:spPr bwMode="auto">
          <a:xfrm>
            <a:off x="7523101" y="3706257"/>
            <a:ext cx="281782"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7206" name="テキスト ボックス 7205"/>
          <p:cNvSpPr txBox="1"/>
          <p:nvPr/>
        </p:nvSpPr>
        <p:spPr>
          <a:xfrm>
            <a:off x="7684213" y="3486285"/>
            <a:ext cx="1282800" cy="477054"/>
          </a:xfrm>
          <a:prstGeom prst="rect">
            <a:avLst/>
          </a:prstGeom>
          <a:noFill/>
        </p:spPr>
        <p:txBody>
          <a:bodyPr wrap="square" rtlCol="0">
            <a:spAutoFit/>
          </a:bodyPr>
          <a:lstStyle/>
          <a:p>
            <a:pPr algn="ctr"/>
            <a:r>
              <a:rPr kumimoji="1" lang="ja-JP" altLang="en-US" dirty="0" smtClean="0"/>
              <a:t>評価値</a:t>
            </a:r>
            <a:endParaRPr kumimoji="1" lang="ja-JP" altLang="en-US" dirty="0"/>
          </a:p>
        </p:txBody>
      </p:sp>
      <p:pic>
        <p:nvPicPr>
          <p:cNvPr id="7211" name="図 72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645" y="2915571"/>
            <a:ext cx="1914792" cy="1581371"/>
          </a:xfrm>
          <a:prstGeom prst="rect">
            <a:avLst/>
          </a:prstGeom>
        </p:spPr>
      </p:pic>
      <p:cxnSp>
        <p:nvCxnSpPr>
          <p:cNvPr id="185" name="直線矢印コネクタ 184"/>
          <p:cNvCxnSpPr>
            <a:stCxn id="7211" idx="3"/>
          </p:cNvCxnSpPr>
          <p:nvPr/>
        </p:nvCxnSpPr>
        <p:spPr bwMode="auto">
          <a:xfrm flipV="1">
            <a:off x="2174437" y="3063923"/>
            <a:ext cx="350761" cy="64233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87" name="直線矢印コネクタ 186"/>
          <p:cNvCxnSpPr>
            <a:stCxn id="7211" idx="3"/>
            <a:endCxn id="10" idx="2"/>
          </p:cNvCxnSpPr>
          <p:nvPr/>
        </p:nvCxnSpPr>
        <p:spPr bwMode="auto">
          <a:xfrm>
            <a:off x="2174437" y="3706257"/>
            <a:ext cx="350761" cy="161047"/>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90" name="直線矢印コネクタ 189"/>
          <p:cNvCxnSpPr>
            <a:stCxn id="7211" idx="3"/>
            <a:endCxn id="11" idx="2"/>
          </p:cNvCxnSpPr>
          <p:nvPr/>
        </p:nvCxnSpPr>
        <p:spPr bwMode="auto">
          <a:xfrm>
            <a:off x="2174437" y="3706257"/>
            <a:ext cx="360738" cy="1417611"/>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0" y="339725"/>
            <a:ext cx="9144000" cy="5680075"/>
          </a:xfrm>
          <a:prstGeom prst="rect">
            <a:avLst/>
          </a:prstGeom>
          <a:solidFill>
            <a:schemeClr val="bg1"/>
          </a:solidFill>
          <a:ln w="9525">
            <a:noFill/>
            <a:miter lim="800000"/>
            <a:headEnd/>
            <a:tailEnd/>
          </a:ln>
        </p:spPr>
        <p:txBody>
          <a:bodyPr lIns="91428" tIns="45714" rIns="91428" bIns="45714" anchor="ctr"/>
          <a:lstStyle/>
          <a:p>
            <a:endParaRPr lang="ja-JP" altLang="ja-JP" sz="2400">
              <a:solidFill>
                <a:srgbClr val="140078"/>
              </a:solidFill>
              <a:latin typeface="HG創英角ｺﾞｼｯｸUB" pitchFamily="49" charset="-128"/>
              <a:ea typeface="HG創英角ｺﾞｼｯｸUB" pitchFamily="49" charset="-128"/>
            </a:endParaRPr>
          </a:p>
        </p:txBody>
      </p:sp>
      <p:sp>
        <p:nvSpPr>
          <p:cNvPr id="23" name="Rectangle 3"/>
          <p:cNvSpPr>
            <a:spLocks noChangeArrowheads="1"/>
          </p:cNvSpPr>
          <p:nvPr/>
        </p:nvSpPr>
        <p:spPr bwMode="auto">
          <a:xfrm>
            <a:off x="25400" y="539750"/>
            <a:ext cx="8915400" cy="617538"/>
          </a:xfrm>
          <a:prstGeom prst="rect">
            <a:avLst/>
          </a:prstGeom>
          <a:solidFill>
            <a:schemeClr val="bg1"/>
          </a:solidFill>
          <a:ln w="9525">
            <a:noFill/>
            <a:miter lim="800000"/>
            <a:headEnd/>
            <a:tailEnd/>
          </a:ln>
        </p:spPr>
        <p:txBody>
          <a:bodyPr lIns="91428" tIns="45714" rIns="91428" bIns="45714" anchor="ctr"/>
          <a:lstStyle/>
          <a:p>
            <a:r>
              <a:rPr lang="ja-JP" altLang="en-US" sz="2800" dirty="0">
                <a:solidFill>
                  <a:srgbClr val="140078"/>
                </a:solidFill>
                <a:latin typeface="HG創英角ｺﾞｼｯｸUB" pitchFamily="49" charset="-128"/>
                <a:ea typeface="HG創英角ｺﾞｼｯｸUB" pitchFamily="49" charset="-128"/>
              </a:rPr>
              <a:t>３</a:t>
            </a:r>
            <a:r>
              <a:rPr lang="en-US" altLang="ja-JP" sz="2800" dirty="0" smtClean="0">
                <a:solidFill>
                  <a:srgbClr val="140078"/>
                </a:solidFill>
                <a:latin typeface="HG創英角ｺﾞｼｯｸUB" pitchFamily="49" charset="-128"/>
                <a:ea typeface="HG創英角ｺﾞｼｯｸUB" pitchFamily="49" charset="-128"/>
              </a:rPr>
              <a:t>.</a:t>
            </a:r>
            <a:r>
              <a:rPr lang="ja-JP" altLang="en-US" sz="2800" dirty="0" smtClean="0">
                <a:solidFill>
                  <a:srgbClr val="140078"/>
                </a:solidFill>
                <a:latin typeface="HG創英角ｺﾞｼｯｸUB" pitchFamily="49" charset="-128"/>
                <a:ea typeface="HG創英角ｺﾞｼｯｸUB" pitchFamily="49" charset="-128"/>
              </a:rPr>
              <a:t>そもそもパーセプトロンとは？</a:t>
            </a:r>
            <a:endParaRPr lang="en-US" altLang="ja-JP" sz="2800" dirty="0" smtClean="0">
              <a:solidFill>
                <a:srgbClr val="140078"/>
              </a:solidFill>
              <a:latin typeface="HG創英角ｺﾞｼｯｸUB" pitchFamily="49" charset="-128"/>
              <a:ea typeface="HG創英角ｺﾞｼｯｸUB" pitchFamily="49" charset="-128"/>
            </a:endParaRPr>
          </a:p>
        </p:txBody>
      </p:sp>
      <p:sp>
        <p:nvSpPr>
          <p:cNvPr id="24" name="Line 5"/>
          <p:cNvSpPr>
            <a:spLocks noChangeShapeType="1"/>
          </p:cNvSpPr>
          <p:nvPr/>
        </p:nvSpPr>
        <p:spPr bwMode="auto">
          <a:xfrm>
            <a:off x="85725" y="1147763"/>
            <a:ext cx="8940800" cy="0"/>
          </a:xfrm>
          <a:prstGeom prst="line">
            <a:avLst/>
          </a:prstGeom>
          <a:noFill/>
          <a:ln w="28575">
            <a:solidFill>
              <a:srgbClr val="CC0000"/>
            </a:solidFill>
            <a:round/>
            <a:headEnd/>
            <a:tailEnd/>
          </a:ln>
        </p:spPr>
        <p:txBody>
          <a:bodyPr/>
          <a:lstStyle/>
          <a:p>
            <a:endParaRPr lang="ja-JP" altLang="en-US"/>
          </a:p>
        </p:txBody>
      </p:sp>
      <p:sp>
        <p:nvSpPr>
          <p:cNvPr id="9" name="フローチャート: 結合子 8"/>
          <p:cNvSpPr/>
          <p:nvPr/>
        </p:nvSpPr>
        <p:spPr bwMode="auto">
          <a:xfrm>
            <a:off x="3153104" y="1765301"/>
            <a:ext cx="3466637" cy="3214678"/>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smtClean="0">
              <a:ln>
                <a:noFill/>
              </a:ln>
              <a:solidFill>
                <a:schemeClr val="tx1"/>
              </a:solidFill>
              <a:effectLst/>
              <a:latin typeface="Times" charset="0"/>
              <a:ea typeface="ＭＳ Ｐゴシック" pitchFamily="50" charset="-128"/>
            </a:endParaRPr>
          </a:p>
        </p:txBody>
      </p:sp>
      <p:cxnSp>
        <p:nvCxnSpPr>
          <p:cNvPr id="10" name="直線矢印コネクタ 9"/>
          <p:cNvCxnSpPr>
            <a:stCxn id="17" idx="3"/>
            <a:endCxn id="9" idx="2"/>
          </p:cNvCxnSpPr>
          <p:nvPr/>
        </p:nvCxnSpPr>
        <p:spPr bwMode="auto">
          <a:xfrm>
            <a:off x="1906072" y="1719134"/>
            <a:ext cx="1247032" cy="1653506"/>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3" name="直線矢印コネクタ 12"/>
          <p:cNvCxnSpPr>
            <a:stCxn id="18" idx="3"/>
            <a:endCxn id="9" idx="2"/>
          </p:cNvCxnSpPr>
          <p:nvPr/>
        </p:nvCxnSpPr>
        <p:spPr bwMode="auto">
          <a:xfrm flipV="1">
            <a:off x="1906072" y="3372640"/>
            <a:ext cx="1247032" cy="125650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7" name="テキスト ボックス 16"/>
          <p:cNvSpPr txBox="1"/>
          <p:nvPr/>
        </p:nvSpPr>
        <p:spPr>
          <a:xfrm>
            <a:off x="391453" y="1288247"/>
            <a:ext cx="1514619" cy="861774"/>
          </a:xfrm>
          <a:prstGeom prst="rect">
            <a:avLst/>
          </a:prstGeom>
          <a:noFill/>
        </p:spPr>
        <p:txBody>
          <a:bodyPr wrap="square" rtlCol="0">
            <a:spAutoFit/>
          </a:bodyPr>
          <a:lstStyle/>
          <a:p>
            <a:pPr algn="ctr"/>
            <a:r>
              <a:rPr lang="ja-JP" altLang="en-US" dirty="0" smtClean="0"/>
              <a:t>入力</a:t>
            </a:r>
            <a:r>
              <a:rPr kumimoji="1" lang="ja-JP" altLang="en-US" dirty="0" smtClean="0"/>
              <a:t>値</a:t>
            </a:r>
            <a:endParaRPr kumimoji="1" lang="en-US" altLang="ja-JP" dirty="0" smtClean="0"/>
          </a:p>
          <a:p>
            <a:pPr algn="ctr"/>
            <a:r>
              <a:rPr lang="en-US" altLang="ja-JP" dirty="0" smtClean="0"/>
              <a:t>x</a:t>
            </a:r>
            <a:r>
              <a:rPr lang="en-US" altLang="ja-JP" baseline="-25000" dirty="0" smtClean="0"/>
              <a:t>1</a:t>
            </a:r>
            <a:endParaRPr kumimoji="1" lang="ja-JP" altLang="en-US" baseline="-25000" dirty="0"/>
          </a:p>
        </p:txBody>
      </p:sp>
      <p:sp>
        <p:nvSpPr>
          <p:cNvPr id="18" name="テキスト ボックス 17"/>
          <p:cNvSpPr txBox="1"/>
          <p:nvPr/>
        </p:nvSpPr>
        <p:spPr>
          <a:xfrm>
            <a:off x="391453" y="4198253"/>
            <a:ext cx="1514619" cy="861774"/>
          </a:xfrm>
          <a:prstGeom prst="rect">
            <a:avLst/>
          </a:prstGeom>
          <a:noFill/>
        </p:spPr>
        <p:txBody>
          <a:bodyPr wrap="square" rtlCol="0">
            <a:spAutoFit/>
          </a:bodyPr>
          <a:lstStyle/>
          <a:p>
            <a:pPr algn="ctr"/>
            <a:r>
              <a:rPr lang="ja-JP" altLang="en-US" dirty="0" smtClean="0"/>
              <a:t>入力</a:t>
            </a:r>
            <a:r>
              <a:rPr kumimoji="1" lang="ja-JP" altLang="en-US" dirty="0" smtClean="0"/>
              <a:t>値</a:t>
            </a:r>
            <a:endParaRPr kumimoji="1" lang="en-US" altLang="ja-JP" dirty="0" smtClean="0"/>
          </a:p>
          <a:p>
            <a:pPr algn="ctr"/>
            <a:r>
              <a:rPr lang="en-US" altLang="ja-JP" dirty="0" smtClean="0"/>
              <a:t>x</a:t>
            </a:r>
            <a:r>
              <a:rPr lang="en-US" altLang="ja-JP" baseline="-25000" dirty="0"/>
              <a:t>2</a:t>
            </a:r>
            <a:endParaRPr kumimoji="1" lang="ja-JP" altLang="en-US" baseline="-25000" dirty="0"/>
          </a:p>
        </p:txBody>
      </p:sp>
      <p:cxnSp>
        <p:nvCxnSpPr>
          <p:cNvPr id="12" name="直線コネクタ 11"/>
          <p:cNvCxnSpPr>
            <a:stCxn id="9" idx="0"/>
            <a:endCxn id="9" idx="4"/>
          </p:cNvCxnSpPr>
          <p:nvPr/>
        </p:nvCxnSpPr>
        <p:spPr bwMode="auto">
          <a:xfrm>
            <a:off x="4886423" y="1765301"/>
            <a:ext cx="0" cy="3214678"/>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28" name="テキスト ボックス 27"/>
          <p:cNvSpPr txBox="1"/>
          <p:nvPr/>
        </p:nvSpPr>
        <p:spPr>
          <a:xfrm>
            <a:off x="3217170" y="2791427"/>
            <a:ext cx="778559" cy="830997"/>
          </a:xfrm>
          <a:prstGeom prst="rect">
            <a:avLst/>
          </a:prstGeom>
          <a:noFill/>
        </p:spPr>
        <p:txBody>
          <a:bodyPr wrap="square" rtlCol="0">
            <a:spAutoFit/>
          </a:bodyPr>
          <a:lstStyle/>
          <a:p>
            <a:pPr algn="ctr"/>
            <a:r>
              <a:rPr kumimoji="1" lang="en-US" altLang="ja-JP" sz="7200" baseline="-25000" dirty="0" smtClean="0">
                <a:latin typeface="HGPｺﾞｼｯｸE" panose="020B0900000000000000" pitchFamily="50" charset="-128"/>
                <a:ea typeface="HGPｺﾞｼｯｸE" panose="020B0900000000000000" pitchFamily="50" charset="-128"/>
              </a:rPr>
              <a:t>Σ</a:t>
            </a:r>
          </a:p>
        </p:txBody>
      </p:sp>
      <p:sp>
        <p:nvSpPr>
          <p:cNvPr id="29" name="テキスト ボックス 28"/>
          <p:cNvSpPr txBox="1"/>
          <p:nvPr/>
        </p:nvSpPr>
        <p:spPr>
          <a:xfrm>
            <a:off x="2136661" y="1718303"/>
            <a:ext cx="1514619" cy="861774"/>
          </a:xfrm>
          <a:prstGeom prst="rect">
            <a:avLst/>
          </a:prstGeom>
          <a:noFill/>
        </p:spPr>
        <p:txBody>
          <a:bodyPr wrap="square" rtlCol="0">
            <a:spAutoFit/>
          </a:bodyPr>
          <a:lstStyle/>
          <a:p>
            <a:pPr algn="ctr"/>
            <a:r>
              <a:rPr lang="ja-JP" altLang="en-US" dirty="0" smtClean="0"/>
              <a:t>重み</a:t>
            </a:r>
            <a:endParaRPr lang="en-US" altLang="ja-JP" dirty="0" smtClean="0"/>
          </a:p>
          <a:p>
            <a:pPr algn="ctr"/>
            <a:r>
              <a:rPr lang="en-US" altLang="ja-JP" dirty="0"/>
              <a:t>w</a:t>
            </a:r>
            <a:r>
              <a:rPr lang="en-US" altLang="ja-JP" baseline="-25000" dirty="0" smtClean="0"/>
              <a:t>1</a:t>
            </a:r>
            <a:endParaRPr kumimoji="1" lang="ja-JP" altLang="en-US" baseline="-25000" dirty="0"/>
          </a:p>
        </p:txBody>
      </p:sp>
      <p:sp>
        <p:nvSpPr>
          <p:cNvPr id="30" name="テキスト ボックス 29"/>
          <p:cNvSpPr txBox="1"/>
          <p:nvPr/>
        </p:nvSpPr>
        <p:spPr>
          <a:xfrm>
            <a:off x="2165205" y="4118205"/>
            <a:ext cx="1514619" cy="861774"/>
          </a:xfrm>
          <a:prstGeom prst="rect">
            <a:avLst/>
          </a:prstGeom>
          <a:noFill/>
        </p:spPr>
        <p:txBody>
          <a:bodyPr wrap="square" rtlCol="0">
            <a:spAutoFit/>
          </a:bodyPr>
          <a:lstStyle/>
          <a:p>
            <a:pPr algn="ctr"/>
            <a:r>
              <a:rPr lang="ja-JP" altLang="en-US" dirty="0" smtClean="0"/>
              <a:t>重み</a:t>
            </a:r>
            <a:endParaRPr lang="en-US" altLang="ja-JP" dirty="0" smtClean="0"/>
          </a:p>
          <a:p>
            <a:pPr algn="ctr"/>
            <a:r>
              <a:rPr lang="en-US" altLang="ja-JP" dirty="0"/>
              <a:t>w</a:t>
            </a:r>
            <a:r>
              <a:rPr lang="en-US" altLang="ja-JP" baseline="-25000" dirty="0" smtClean="0"/>
              <a:t>2</a:t>
            </a:r>
            <a:endParaRPr kumimoji="1" lang="ja-JP" altLang="en-US" baseline="-25000" dirty="0"/>
          </a:p>
        </p:txBody>
      </p:sp>
      <p:sp>
        <p:nvSpPr>
          <p:cNvPr id="31" name="テキスト ボックス 30"/>
          <p:cNvSpPr txBox="1"/>
          <p:nvPr/>
        </p:nvSpPr>
        <p:spPr>
          <a:xfrm>
            <a:off x="3217170" y="3622424"/>
            <a:ext cx="757310" cy="348813"/>
          </a:xfrm>
          <a:prstGeom prst="rect">
            <a:avLst/>
          </a:prstGeom>
          <a:noFill/>
        </p:spPr>
        <p:txBody>
          <a:bodyPr wrap="square" rtlCol="0">
            <a:spAutoFit/>
          </a:bodyPr>
          <a:lstStyle/>
          <a:p>
            <a:pPr algn="ctr"/>
            <a:r>
              <a:rPr kumimoji="1" lang="en-US" altLang="ja-JP" baseline="-25000" dirty="0" err="1" smtClean="0">
                <a:latin typeface="HGPｺﾞｼｯｸE" panose="020B0900000000000000" pitchFamily="50" charset="-128"/>
                <a:ea typeface="HGPｺﾞｼｯｸE" panose="020B0900000000000000" pitchFamily="50" charset="-128"/>
              </a:rPr>
              <a:t>i</a:t>
            </a:r>
            <a:r>
              <a:rPr kumimoji="1" lang="en-US" altLang="ja-JP" baseline="-25000" dirty="0" smtClean="0">
                <a:latin typeface="HGPｺﾞｼｯｸE" panose="020B0900000000000000" pitchFamily="50" charset="-128"/>
                <a:ea typeface="HGPｺﾞｼｯｸE" panose="020B0900000000000000" pitchFamily="50" charset="-128"/>
              </a:rPr>
              <a:t>=1</a:t>
            </a:r>
            <a:endParaRPr kumimoji="1" lang="ja-JP" altLang="en-US" baseline="-25000" dirty="0">
              <a:latin typeface="HGPｺﾞｼｯｸE" panose="020B0900000000000000" pitchFamily="50" charset="-128"/>
              <a:ea typeface="HGPｺﾞｼｯｸE" panose="020B0900000000000000" pitchFamily="50" charset="-128"/>
            </a:endParaRPr>
          </a:p>
        </p:txBody>
      </p:sp>
      <p:sp>
        <p:nvSpPr>
          <p:cNvPr id="33" name="テキスト ボックス 32"/>
          <p:cNvSpPr txBox="1"/>
          <p:nvPr/>
        </p:nvSpPr>
        <p:spPr>
          <a:xfrm>
            <a:off x="3357361" y="2719989"/>
            <a:ext cx="498176" cy="348813"/>
          </a:xfrm>
          <a:prstGeom prst="rect">
            <a:avLst/>
          </a:prstGeom>
          <a:noFill/>
        </p:spPr>
        <p:txBody>
          <a:bodyPr wrap="square" rtlCol="0">
            <a:spAutoFit/>
          </a:bodyPr>
          <a:lstStyle/>
          <a:p>
            <a:pPr algn="ctr"/>
            <a:r>
              <a:rPr kumimoji="1" lang="en-US" altLang="ja-JP" baseline="-25000" dirty="0" smtClean="0">
                <a:latin typeface="HGPｺﾞｼｯｸE" panose="020B0900000000000000" pitchFamily="50" charset="-128"/>
                <a:ea typeface="HGPｺﾞｼｯｸE" panose="020B0900000000000000" pitchFamily="50" charset="-128"/>
              </a:rPr>
              <a:t>n</a:t>
            </a:r>
            <a:endParaRPr kumimoji="1" lang="ja-JP" altLang="en-US" baseline="-25000" dirty="0">
              <a:latin typeface="HGPｺﾞｼｯｸE" panose="020B0900000000000000" pitchFamily="50" charset="-128"/>
              <a:ea typeface="HGPｺﾞｼｯｸE" panose="020B0900000000000000" pitchFamily="50" charset="-128"/>
            </a:endParaRPr>
          </a:p>
        </p:txBody>
      </p:sp>
      <p:sp>
        <p:nvSpPr>
          <p:cNvPr id="41" name="テキスト ボックス 40"/>
          <p:cNvSpPr txBox="1"/>
          <p:nvPr/>
        </p:nvSpPr>
        <p:spPr>
          <a:xfrm>
            <a:off x="3413719" y="3199761"/>
            <a:ext cx="1514619" cy="477054"/>
          </a:xfrm>
          <a:prstGeom prst="rect">
            <a:avLst/>
          </a:prstGeom>
          <a:noFill/>
        </p:spPr>
        <p:txBody>
          <a:bodyPr wrap="square" rtlCol="0">
            <a:spAutoFit/>
          </a:bodyPr>
          <a:lstStyle/>
          <a:p>
            <a:pPr algn="ctr"/>
            <a:r>
              <a:rPr lang="en-US" altLang="ja-JP" dirty="0">
                <a:latin typeface="HGPｺﾞｼｯｸE" panose="020B0900000000000000" pitchFamily="50" charset="-128"/>
                <a:ea typeface="HGPｺﾞｼｯｸE" panose="020B0900000000000000" pitchFamily="50" charset="-128"/>
              </a:rPr>
              <a:t>x</a:t>
            </a:r>
            <a:r>
              <a:rPr lang="ja-JP" altLang="en-US" baseline="-25000" dirty="0" smtClean="0">
                <a:latin typeface="HGPｺﾞｼｯｸE" panose="020B0900000000000000" pitchFamily="50" charset="-128"/>
                <a:ea typeface="HGPｺﾞｼｯｸE" panose="020B0900000000000000" pitchFamily="50" charset="-128"/>
              </a:rPr>
              <a:t>ｎ</a:t>
            </a:r>
            <a:r>
              <a:rPr lang="en-US" altLang="ja-JP" dirty="0" err="1" smtClean="0">
                <a:latin typeface="HGPｺﾞｼｯｸE" panose="020B0900000000000000" pitchFamily="50" charset="-128"/>
                <a:ea typeface="HGPｺﾞｼｯｸE" panose="020B0900000000000000" pitchFamily="50" charset="-128"/>
              </a:rPr>
              <a:t>w</a:t>
            </a:r>
            <a:r>
              <a:rPr lang="en-US" altLang="ja-JP" baseline="-25000" dirty="0" err="1" smtClean="0">
                <a:latin typeface="HGPｺﾞｼｯｸE" panose="020B0900000000000000" pitchFamily="50" charset="-128"/>
                <a:ea typeface="HGPｺﾞｼｯｸE" panose="020B0900000000000000" pitchFamily="50" charset="-128"/>
              </a:rPr>
              <a:t>n</a:t>
            </a:r>
            <a:endParaRPr kumimoji="1" lang="ja-JP" altLang="en-US" baseline="-25000" dirty="0">
              <a:latin typeface="HGPｺﾞｼｯｸE" panose="020B0900000000000000" pitchFamily="50" charset="-128"/>
              <a:ea typeface="HGPｺﾞｼｯｸE" panose="020B0900000000000000" pitchFamily="50" charset="-128"/>
            </a:endParaRPr>
          </a:p>
        </p:txBody>
      </p:sp>
      <p:sp>
        <p:nvSpPr>
          <p:cNvPr id="42" name="テキスト ボックス 41"/>
          <p:cNvSpPr txBox="1"/>
          <p:nvPr/>
        </p:nvSpPr>
        <p:spPr>
          <a:xfrm>
            <a:off x="4752304" y="2836816"/>
            <a:ext cx="1867437" cy="769441"/>
          </a:xfrm>
          <a:prstGeom prst="rect">
            <a:avLst/>
          </a:prstGeom>
          <a:noFill/>
        </p:spPr>
        <p:txBody>
          <a:bodyPr wrap="square" rtlCol="0">
            <a:spAutoFit/>
          </a:bodyPr>
          <a:lstStyle/>
          <a:p>
            <a:pPr algn="ctr"/>
            <a:r>
              <a:rPr lang="en-US" altLang="ja-JP" sz="6600" baseline="-25000" dirty="0" smtClean="0">
                <a:latin typeface="HGPｺﾞｼｯｸE" panose="020B0900000000000000" pitchFamily="50" charset="-128"/>
                <a:ea typeface="HGPｺﾞｼｯｸE" panose="020B0900000000000000" pitchFamily="50" charset="-128"/>
              </a:rPr>
              <a:t>f</a:t>
            </a:r>
            <a:r>
              <a:rPr lang="en-US" altLang="ja-JP" sz="6600" baseline="-25000" dirty="0">
                <a:latin typeface="HGPｺﾞｼｯｸE" panose="020B0900000000000000" pitchFamily="50" charset="-128"/>
                <a:ea typeface="HGPｺﾞｼｯｸE" panose="020B0900000000000000" pitchFamily="50" charset="-128"/>
              </a:rPr>
              <a:t>(</a:t>
            </a:r>
            <a:r>
              <a:rPr kumimoji="1" lang="en-US" altLang="ja-JP" sz="6600" baseline="-25000" dirty="0" smtClean="0">
                <a:latin typeface="HGPｺﾞｼｯｸE" panose="020B0900000000000000" pitchFamily="50" charset="-128"/>
                <a:ea typeface="HGPｺﾞｼｯｸE" panose="020B0900000000000000" pitchFamily="50" charset="-128"/>
              </a:rPr>
              <a:t>α)</a:t>
            </a:r>
            <a:endParaRPr kumimoji="1" lang="ja-JP" altLang="en-US" sz="6600" baseline="-25000" dirty="0">
              <a:latin typeface="HGPｺﾞｼｯｸE" panose="020B0900000000000000" pitchFamily="50" charset="-128"/>
              <a:ea typeface="HGPｺﾞｼｯｸE" panose="020B0900000000000000" pitchFamily="50" charset="-128"/>
            </a:endParaRPr>
          </a:p>
        </p:txBody>
      </p:sp>
      <p:cxnSp>
        <p:nvCxnSpPr>
          <p:cNvPr id="44" name="直線矢印コネクタ 43"/>
          <p:cNvCxnSpPr>
            <a:stCxn id="42" idx="3"/>
          </p:cNvCxnSpPr>
          <p:nvPr/>
        </p:nvCxnSpPr>
        <p:spPr bwMode="auto">
          <a:xfrm flipV="1">
            <a:off x="6619741" y="3221536"/>
            <a:ext cx="1689409" cy="1"/>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47" name="テキスト ボックス 46"/>
          <p:cNvSpPr txBox="1"/>
          <p:nvPr/>
        </p:nvSpPr>
        <p:spPr>
          <a:xfrm>
            <a:off x="6753125" y="2232686"/>
            <a:ext cx="1514619" cy="861774"/>
          </a:xfrm>
          <a:prstGeom prst="rect">
            <a:avLst/>
          </a:prstGeom>
          <a:noFill/>
        </p:spPr>
        <p:txBody>
          <a:bodyPr wrap="square" rtlCol="0">
            <a:spAutoFit/>
          </a:bodyPr>
          <a:lstStyle/>
          <a:p>
            <a:pPr algn="ctr"/>
            <a:r>
              <a:rPr kumimoji="1" lang="ja-JP" altLang="en-US" dirty="0" smtClean="0"/>
              <a:t>出力値</a:t>
            </a:r>
            <a:endParaRPr kumimoji="1" lang="en-US" altLang="ja-JP" dirty="0" smtClean="0"/>
          </a:p>
          <a:p>
            <a:pPr algn="ctr"/>
            <a:r>
              <a:rPr kumimoji="1" lang="en-US" altLang="ja-JP" dirty="0" smtClean="0"/>
              <a:t>y</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0" y="353208"/>
            <a:ext cx="9144000" cy="5680075"/>
          </a:xfrm>
          <a:prstGeom prst="rect">
            <a:avLst/>
          </a:prstGeom>
          <a:solidFill>
            <a:schemeClr val="bg1"/>
          </a:solidFill>
          <a:ln w="9525">
            <a:noFill/>
            <a:miter lim="800000"/>
            <a:headEnd/>
            <a:tailEnd/>
          </a:ln>
        </p:spPr>
        <p:txBody>
          <a:bodyPr lIns="91428" tIns="45714" rIns="91428" bIns="45714" anchor="ctr"/>
          <a:lstStyle/>
          <a:p>
            <a:endParaRPr lang="ja-JP" altLang="ja-JP" sz="2400">
              <a:solidFill>
                <a:srgbClr val="140078"/>
              </a:solidFill>
              <a:latin typeface="HG創英角ｺﾞｼｯｸUB" pitchFamily="49" charset="-128"/>
              <a:ea typeface="HG創英角ｺﾞｼｯｸUB" pitchFamily="49" charset="-128"/>
            </a:endParaRPr>
          </a:p>
        </p:txBody>
      </p:sp>
      <p:sp>
        <p:nvSpPr>
          <p:cNvPr id="7171" name="Rectangle 3"/>
          <p:cNvSpPr>
            <a:spLocks noChangeArrowheads="1"/>
          </p:cNvSpPr>
          <p:nvPr/>
        </p:nvSpPr>
        <p:spPr bwMode="auto">
          <a:xfrm>
            <a:off x="25400" y="539750"/>
            <a:ext cx="8915400" cy="617538"/>
          </a:xfrm>
          <a:prstGeom prst="rect">
            <a:avLst/>
          </a:prstGeom>
          <a:solidFill>
            <a:schemeClr val="bg1"/>
          </a:solidFill>
          <a:ln w="9525">
            <a:noFill/>
            <a:miter lim="800000"/>
            <a:headEnd/>
            <a:tailEnd/>
          </a:ln>
        </p:spPr>
        <p:txBody>
          <a:bodyPr lIns="91428" tIns="45714" rIns="91428" bIns="45714" anchor="ctr"/>
          <a:lstStyle/>
          <a:p>
            <a:r>
              <a:rPr lang="ja-JP" altLang="en-US" sz="2800" dirty="0">
                <a:solidFill>
                  <a:srgbClr val="140078"/>
                </a:solidFill>
                <a:latin typeface="HG創英角ｺﾞｼｯｸUB" pitchFamily="49" charset="-128"/>
                <a:ea typeface="HG創英角ｺﾞｼｯｸUB" pitchFamily="49" charset="-128"/>
              </a:rPr>
              <a:t>２</a:t>
            </a:r>
            <a:r>
              <a:rPr lang="en-US" altLang="ja-JP" sz="2800" dirty="0" smtClean="0">
                <a:solidFill>
                  <a:srgbClr val="140078"/>
                </a:solidFill>
                <a:latin typeface="HG創英角ｺﾞｼｯｸUB" pitchFamily="49" charset="-128"/>
                <a:ea typeface="HG創英角ｺﾞｼｯｸUB" pitchFamily="49" charset="-128"/>
              </a:rPr>
              <a:t>.</a:t>
            </a:r>
            <a:r>
              <a:rPr lang="ja-JP" altLang="en-US" sz="2800" dirty="0" smtClean="0">
                <a:solidFill>
                  <a:srgbClr val="140078"/>
                </a:solidFill>
                <a:latin typeface="HG創英角ｺﾞｼｯｸUB" pitchFamily="49" charset="-128"/>
                <a:ea typeface="HG創英角ｺﾞｼｯｸUB" pitchFamily="49" charset="-128"/>
              </a:rPr>
              <a:t> 実装した多層パーセプトロンの構成</a:t>
            </a:r>
            <a:endParaRPr lang="en-US" altLang="ja-JP" sz="2800" dirty="0" smtClean="0">
              <a:solidFill>
                <a:srgbClr val="140078"/>
              </a:solidFill>
              <a:latin typeface="HG創英角ｺﾞｼｯｸUB" pitchFamily="49" charset="-128"/>
              <a:ea typeface="HG創英角ｺﾞｼｯｸUB" pitchFamily="49" charset="-128"/>
            </a:endParaRPr>
          </a:p>
        </p:txBody>
      </p:sp>
      <p:sp>
        <p:nvSpPr>
          <p:cNvPr id="7172" name="Line 5"/>
          <p:cNvSpPr>
            <a:spLocks noChangeShapeType="1"/>
          </p:cNvSpPr>
          <p:nvPr/>
        </p:nvSpPr>
        <p:spPr bwMode="auto">
          <a:xfrm>
            <a:off x="69007" y="1170351"/>
            <a:ext cx="8940800" cy="0"/>
          </a:xfrm>
          <a:prstGeom prst="line">
            <a:avLst/>
          </a:prstGeom>
          <a:noFill/>
          <a:ln w="28575">
            <a:solidFill>
              <a:srgbClr val="CC0000"/>
            </a:solidFill>
            <a:round/>
            <a:headEnd/>
            <a:tailEnd/>
          </a:ln>
        </p:spPr>
        <p:txBody>
          <a:bodyPr/>
          <a:lstStyle/>
          <a:p>
            <a:endParaRPr lang="ja-JP" altLang="en-US"/>
          </a:p>
        </p:txBody>
      </p:sp>
      <p:sp>
        <p:nvSpPr>
          <p:cNvPr id="19" name="Rectangle 8"/>
          <p:cNvSpPr>
            <a:spLocks noChangeArrowheads="1"/>
          </p:cNvSpPr>
          <p:nvPr/>
        </p:nvSpPr>
        <p:spPr bwMode="auto">
          <a:xfrm>
            <a:off x="274311" y="1263884"/>
            <a:ext cx="1704211" cy="682580"/>
          </a:xfrm>
          <a:prstGeom prst="rect">
            <a:avLst/>
          </a:prstGeom>
          <a:solidFill>
            <a:schemeClr val="accent1">
              <a:lumMod val="20000"/>
              <a:lumOff val="80000"/>
            </a:schemeClr>
          </a:solidFill>
          <a:ln w="9525">
            <a:noFill/>
            <a:miter lim="800000"/>
            <a:headEnd/>
            <a:tailEnd/>
          </a:ln>
          <a:effectLst/>
        </p:spPr>
        <p:txBody>
          <a:bodyPr lIns="91428" tIns="45714" rIns="91428" bIns="45714"/>
          <a:lstStyle/>
          <a:p>
            <a:pPr marL="723900" indent="-723900" algn="ctr">
              <a:defRPr/>
            </a:pPr>
            <a:r>
              <a:rPr lang="ja-JP" altLang="en-US" sz="1600" dirty="0" smtClean="0">
                <a:latin typeface="HGS創英角ｺﾞｼｯｸUB" pitchFamily="50" charset="-128"/>
                <a:ea typeface="HGS創英角ｺﾞｼｯｸUB" pitchFamily="50" charset="-128"/>
              </a:rPr>
              <a:t>入力層</a:t>
            </a:r>
            <a:endParaRPr lang="en-US" altLang="ja-JP" sz="1600" dirty="0" smtClean="0">
              <a:latin typeface="HGS創英角ｺﾞｼｯｸUB" pitchFamily="50" charset="-128"/>
              <a:ea typeface="HGS創英角ｺﾞｼｯｸUB" pitchFamily="50" charset="-128"/>
            </a:endParaRPr>
          </a:p>
          <a:p>
            <a:pPr marL="723900" indent="-723900" algn="ctr">
              <a:defRPr/>
            </a:pPr>
            <a:r>
              <a:rPr lang="en-US" altLang="ja-JP" sz="1600" dirty="0" smtClean="0">
                <a:latin typeface="HGS創英角ｺﾞｼｯｸUB" pitchFamily="50" charset="-128"/>
                <a:ea typeface="HGS創英角ｺﾞｼｯｸUB" pitchFamily="50" charset="-128"/>
              </a:rPr>
              <a:t>64</a:t>
            </a:r>
            <a:r>
              <a:rPr lang="ja-JP" altLang="en-US" sz="1600" dirty="0" smtClean="0">
                <a:latin typeface="HGS創英角ｺﾞｼｯｸUB" pitchFamily="50" charset="-128"/>
                <a:ea typeface="HGS創英角ｺﾞｼｯｸUB" pitchFamily="50" charset="-128"/>
              </a:rPr>
              <a:t>ニューロン</a:t>
            </a:r>
            <a:endParaRPr lang="en-US" altLang="ja-JP" sz="1600" dirty="0" smtClean="0">
              <a:latin typeface="HGS創英角ｺﾞｼｯｸUB" pitchFamily="50" charset="-128"/>
              <a:ea typeface="HGS創英角ｺﾞｼｯｸUB" pitchFamily="50" charset="-128"/>
            </a:endParaRPr>
          </a:p>
        </p:txBody>
      </p:sp>
      <p:sp>
        <p:nvSpPr>
          <p:cNvPr id="7" name="Rectangle 8"/>
          <p:cNvSpPr>
            <a:spLocks noChangeArrowheads="1"/>
          </p:cNvSpPr>
          <p:nvPr/>
        </p:nvSpPr>
        <p:spPr bwMode="auto">
          <a:xfrm>
            <a:off x="2242057" y="1257829"/>
            <a:ext cx="2890590" cy="669800"/>
          </a:xfrm>
          <a:prstGeom prst="rect">
            <a:avLst/>
          </a:prstGeom>
          <a:solidFill>
            <a:schemeClr val="accent1">
              <a:lumMod val="20000"/>
              <a:lumOff val="80000"/>
            </a:schemeClr>
          </a:solidFill>
          <a:ln w="9525">
            <a:noFill/>
            <a:miter lim="800000"/>
            <a:headEnd/>
            <a:tailEnd/>
          </a:ln>
          <a:effectLst/>
        </p:spPr>
        <p:txBody>
          <a:bodyPr lIns="91428" tIns="45714" rIns="91428" bIns="45714"/>
          <a:lstStyle/>
          <a:p>
            <a:pPr marL="723900" indent="-723900" algn="ctr">
              <a:defRPr/>
            </a:pPr>
            <a:r>
              <a:rPr lang="ja-JP" altLang="en-US" sz="1600" dirty="0">
                <a:latin typeface="HGS創英角ｺﾞｼｯｸUB" pitchFamily="50" charset="-128"/>
                <a:ea typeface="HGS創英角ｺﾞｼｯｸUB" pitchFamily="50" charset="-128"/>
              </a:rPr>
              <a:t>中間層（</a:t>
            </a:r>
            <a:r>
              <a:rPr lang="zh-CN" altLang="en-US" sz="1600" dirty="0">
                <a:latin typeface="HGPｺﾞｼｯｸE" panose="020B0900000000000000" pitchFamily="50" charset="-128"/>
                <a:ea typeface="HGPｺﾞｼｯｸE" panose="020B0900000000000000" pitchFamily="50" charset="-128"/>
              </a:rPr>
              <a:t>双曲線正接</a:t>
            </a:r>
            <a:r>
              <a:rPr lang="zh-CN" altLang="en-US" sz="1600" dirty="0" smtClean="0">
                <a:latin typeface="HGPｺﾞｼｯｸE" panose="020B0900000000000000" pitchFamily="50" charset="-128"/>
                <a:ea typeface="HGPｺﾞｼｯｸE" panose="020B0900000000000000" pitchFamily="50" charset="-128"/>
              </a:rPr>
              <a:t>関数</a:t>
            </a:r>
            <a:r>
              <a:rPr lang="ja-JP" altLang="en-US" sz="1600" dirty="0" smtClean="0">
                <a:latin typeface="HGPｺﾞｼｯｸE" panose="020B0900000000000000" pitchFamily="50" charset="-128"/>
                <a:ea typeface="HGPｺﾞｼｯｸE" panose="020B0900000000000000" pitchFamily="50" charset="-128"/>
              </a:rPr>
              <a:t>）</a:t>
            </a:r>
            <a:endParaRPr lang="en-US" altLang="ja-JP" sz="1600" dirty="0">
              <a:latin typeface="HGPｺﾞｼｯｸE" panose="020B0900000000000000" pitchFamily="50" charset="-128"/>
              <a:ea typeface="HGPｺﾞｼｯｸE" panose="020B0900000000000000" pitchFamily="50" charset="-128"/>
            </a:endParaRPr>
          </a:p>
          <a:p>
            <a:pPr marL="723900" indent="-723900" algn="ctr">
              <a:defRPr/>
            </a:pPr>
            <a:r>
              <a:rPr lang="en-US" altLang="ja-JP" sz="1600" dirty="0" smtClean="0">
                <a:latin typeface="HGS創英角ｺﾞｼｯｸUB" pitchFamily="50" charset="-128"/>
                <a:ea typeface="HGS創英角ｺﾞｼｯｸUB" pitchFamily="50" charset="-128"/>
              </a:rPr>
              <a:t>120</a:t>
            </a:r>
            <a:r>
              <a:rPr lang="ja-JP" altLang="en-US" sz="1600" dirty="0" smtClean="0">
                <a:latin typeface="HGS創英角ｺﾞｼｯｸUB" pitchFamily="50" charset="-128"/>
                <a:ea typeface="HGS創英角ｺﾞｼｯｸUB" pitchFamily="50" charset="-128"/>
              </a:rPr>
              <a:t>ニューロン</a:t>
            </a:r>
            <a:endParaRPr lang="en-US" altLang="ja-JP" sz="1600" dirty="0" smtClean="0">
              <a:latin typeface="HGS創英角ｺﾞｼｯｸUB" pitchFamily="50" charset="-128"/>
              <a:ea typeface="HGS創英角ｺﾞｼｯｸUB" pitchFamily="50" charset="-128"/>
            </a:endParaRPr>
          </a:p>
        </p:txBody>
      </p:sp>
      <p:sp>
        <p:nvSpPr>
          <p:cNvPr id="8" name="Rectangle 8"/>
          <p:cNvSpPr>
            <a:spLocks noChangeArrowheads="1"/>
          </p:cNvSpPr>
          <p:nvPr/>
        </p:nvSpPr>
        <p:spPr bwMode="auto">
          <a:xfrm>
            <a:off x="5269911" y="1263884"/>
            <a:ext cx="2605069" cy="682580"/>
          </a:xfrm>
          <a:prstGeom prst="rect">
            <a:avLst/>
          </a:prstGeom>
          <a:solidFill>
            <a:schemeClr val="accent1">
              <a:lumMod val="20000"/>
              <a:lumOff val="80000"/>
            </a:schemeClr>
          </a:solidFill>
          <a:ln w="9525">
            <a:noFill/>
            <a:miter lim="800000"/>
            <a:headEnd/>
            <a:tailEnd/>
          </a:ln>
          <a:effectLst/>
        </p:spPr>
        <p:txBody>
          <a:bodyPr lIns="91428" tIns="45714" rIns="91428" bIns="45714"/>
          <a:lstStyle/>
          <a:p>
            <a:pPr marL="723900" indent="-723900" algn="ctr">
              <a:defRPr/>
            </a:pPr>
            <a:r>
              <a:rPr lang="ja-JP" altLang="en-US" sz="1600" dirty="0" smtClean="0">
                <a:latin typeface="HGS創英角ｺﾞｼｯｸUB" pitchFamily="50" charset="-128"/>
                <a:ea typeface="HGS創英角ｺﾞｼｯｸUB" pitchFamily="50" charset="-128"/>
              </a:rPr>
              <a:t>出力層（</a:t>
            </a:r>
            <a:r>
              <a:rPr lang="ja-JP" altLang="en-US" sz="1600" dirty="0">
                <a:latin typeface="HGS創英角ｺﾞｼｯｸUB" panose="020B0900000000000000" pitchFamily="50" charset="-128"/>
                <a:ea typeface="HGS創英角ｺﾞｼｯｸUB" panose="020B0900000000000000" pitchFamily="50" charset="-128"/>
              </a:rPr>
              <a:t>恒等</a:t>
            </a:r>
            <a:r>
              <a:rPr lang="ja-JP" altLang="en-US" sz="1600" dirty="0" smtClean="0">
                <a:latin typeface="HGS創英角ｺﾞｼｯｸUB" panose="020B0900000000000000" pitchFamily="50" charset="-128"/>
                <a:ea typeface="HGS創英角ｺﾞｼｯｸUB" panose="020B0900000000000000" pitchFamily="50" charset="-128"/>
              </a:rPr>
              <a:t>関数）</a:t>
            </a:r>
            <a:endParaRPr lang="en-US" altLang="ja-JP" sz="1600" dirty="0" smtClean="0">
              <a:latin typeface="HGS創英角ｺﾞｼｯｸUB" pitchFamily="50" charset="-128"/>
              <a:ea typeface="HGS創英角ｺﾞｼｯｸUB" pitchFamily="50" charset="-128"/>
            </a:endParaRPr>
          </a:p>
          <a:p>
            <a:pPr marL="723900" indent="-723900" algn="ctr">
              <a:defRPr/>
            </a:pPr>
            <a:r>
              <a:rPr lang="en-US" altLang="ja-JP" sz="1600" dirty="0">
                <a:latin typeface="HGS創英角ｺﾞｼｯｸUB" pitchFamily="50" charset="-128"/>
                <a:ea typeface="HGS創英角ｺﾞｼｯｸUB" pitchFamily="50" charset="-128"/>
              </a:rPr>
              <a:t>1</a:t>
            </a:r>
            <a:r>
              <a:rPr lang="ja-JP" altLang="en-US" sz="1600" dirty="0" smtClean="0">
                <a:latin typeface="HGS創英角ｺﾞｼｯｸUB" pitchFamily="50" charset="-128"/>
                <a:ea typeface="HGS創英角ｺﾞｼｯｸUB" pitchFamily="50" charset="-128"/>
              </a:rPr>
              <a:t>ニューロン</a:t>
            </a:r>
            <a:endParaRPr lang="en-US" altLang="ja-JP" sz="1600" dirty="0" smtClean="0">
              <a:latin typeface="HGS創英角ｺﾞｼｯｸUB" pitchFamily="50" charset="-128"/>
              <a:ea typeface="HGS創英角ｺﾞｼｯｸUB" pitchFamily="50" charset="-128"/>
            </a:endParaRPr>
          </a:p>
        </p:txBody>
      </p:sp>
      <p:sp>
        <p:nvSpPr>
          <p:cNvPr id="2" name="フローチャート: 結合子 1"/>
          <p:cNvSpPr/>
          <p:nvPr/>
        </p:nvSpPr>
        <p:spPr bwMode="auto">
          <a:xfrm>
            <a:off x="720733" y="2560159"/>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smtClean="0">
              <a:ln>
                <a:noFill/>
              </a:ln>
              <a:solidFill>
                <a:schemeClr val="tx1"/>
              </a:solidFill>
              <a:effectLst/>
              <a:latin typeface="Times" charset="0"/>
              <a:ea typeface="ＭＳ Ｐゴシック" pitchFamily="50" charset="-128"/>
            </a:endParaRPr>
          </a:p>
        </p:txBody>
      </p:sp>
      <p:sp>
        <p:nvSpPr>
          <p:cNvPr id="10" name="フローチャート: 結合子 9"/>
          <p:cNvSpPr/>
          <p:nvPr/>
        </p:nvSpPr>
        <p:spPr bwMode="auto">
          <a:xfrm>
            <a:off x="750314" y="3501497"/>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smtClean="0">
              <a:ln>
                <a:noFill/>
              </a:ln>
              <a:solidFill>
                <a:schemeClr val="tx1"/>
              </a:solidFill>
              <a:effectLst/>
              <a:latin typeface="Times" charset="0"/>
              <a:ea typeface="ＭＳ Ｐゴシック" pitchFamily="50" charset="-128"/>
            </a:endParaRPr>
          </a:p>
        </p:txBody>
      </p:sp>
      <p:sp>
        <p:nvSpPr>
          <p:cNvPr id="11" name="フローチャート: 結合子 10"/>
          <p:cNvSpPr/>
          <p:nvPr/>
        </p:nvSpPr>
        <p:spPr bwMode="auto">
          <a:xfrm>
            <a:off x="762060" y="4764317"/>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smtClean="0">
              <a:ln>
                <a:noFill/>
              </a:ln>
              <a:solidFill>
                <a:schemeClr val="tx1"/>
              </a:solidFill>
              <a:effectLst/>
              <a:latin typeface="Times" charset="0"/>
              <a:ea typeface="ＭＳ Ｐゴシック" pitchFamily="50" charset="-128"/>
            </a:endParaRPr>
          </a:p>
        </p:txBody>
      </p:sp>
      <p:sp>
        <p:nvSpPr>
          <p:cNvPr id="6" name="テキスト ボックス 5"/>
          <p:cNvSpPr txBox="1"/>
          <p:nvPr/>
        </p:nvSpPr>
        <p:spPr>
          <a:xfrm>
            <a:off x="909777" y="4206730"/>
            <a:ext cx="492443" cy="557587"/>
          </a:xfrm>
          <a:prstGeom prst="rect">
            <a:avLst/>
          </a:prstGeom>
          <a:noFill/>
        </p:spPr>
        <p:txBody>
          <a:bodyPr vert="eaVert" wrap="square" rtlCol="0">
            <a:spAutoFit/>
          </a:bodyPr>
          <a:lstStyle/>
          <a:p>
            <a:r>
              <a:rPr kumimoji="1" lang="ja-JP" altLang="en-US" sz="2000" dirty="0" smtClean="0"/>
              <a:t>・・・</a:t>
            </a:r>
            <a:endParaRPr kumimoji="1" lang="ja-JP" altLang="en-US" sz="2000" dirty="0"/>
          </a:p>
        </p:txBody>
      </p:sp>
      <p:sp>
        <p:nvSpPr>
          <p:cNvPr id="16" name="フローチャート: 結合子 15"/>
          <p:cNvSpPr/>
          <p:nvPr/>
        </p:nvSpPr>
        <p:spPr bwMode="auto">
          <a:xfrm>
            <a:off x="3404051" y="2106002"/>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smtClean="0">
              <a:ln>
                <a:noFill/>
              </a:ln>
              <a:solidFill>
                <a:schemeClr val="tx1"/>
              </a:solidFill>
              <a:effectLst/>
              <a:latin typeface="Times" charset="0"/>
              <a:ea typeface="ＭＳ Ｐゴシック" pitchFamily="50" charset="-128"/>
            </a:endParaRPr>
          </a:p>
        </p:txBody>
      </p:sp>
      <p:sp>
        <p:nvSpPr>
          <p:cNvPr id="17" name="フローチャート: 結合子 16"/>
          <p:cNvSpPr/>
          <p:nvPr/>
        </p:nvSpPr>
        <p:spPr bwMode="auto">
          <a:xfrm>
            <a:off x="3404050" y="2968610"/>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smtClean="0">
              <a:ln>
                <a:noFill/>
              </a:ln>
              <a:solidFill>
                <a:schemeClr val="tx1"/>
              </a:solidFill>
              <a:effectLst/>
              <a:latin typeface="Times" charset="0"/>
              <a:ea typeface="ＭＳ Ｐゴシック" pitchFamily="50" charset="-128"/>
            </a:endParaRPr>
          </a:p>
        </p:txBody>
      </p:sp>
      <p:sp>
        <p:nvSpPr>
          <p:cNvPr id="18" name="フローチャート: 結合子 17"/>
          <p:cNvSpPr/>
          <p:nvPr/>
        </p:nvSpPr>
        <p:spPr bwMode="auto">
          <a:xfrm>
            <a:off x="3444941" y="3909948"/>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smtClean="0">
              <a:ln>
                <a:noFill/>
              </a:ln>
              <a:solidFill>
                <a:schemeClr val="tx1"/>
              </a:solidFill>
              <a:effectLst/>
              <a:latin typeface="Times" charset="0"/>
              <a:ea typeface="ＭＳ Ｐゴシック" pitchFamily="50" charset="-128"/>
            </a:endParaRPr>
          </a:p>
        </p:txBody>
      </p:sp>
      <p:sp>
        <p:nvSpPr>
          <p:cNvPr id="20" name="フローチャート: 結合子 19"/>
          <p:cNvSpPr/>
          <p:nvPr/>
        </p:nvSpPr>
        <p:spPr bwMode="auto">
          <a:xfrm>
            <a:off x="3444941" y="5172768"/>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smtClean="0">
              <a:ln>
                <a:noFill/>
              </a:ln>
              <a:solidFill>
                <a:schemeClr val="tx1"/>
              </a:solidFill>
              <a:effectLst/>
              <a:latin typeface="Times" charset="0"/>
              <a:ea typeface="ＭＳ Ｐゴシック" pitchFamily="50" charset="-128"/>
            </a:endParaRPr>
          </a:p>
        </p:txBody>
      </p:sp>
      <p:sp>
        <p:nvSpPr>
          <p:cNvPr id="21" name="テキスト ボックス 20"/>
          <p:cNvSpPr txBox="1"/>
          <p:nvPr/>
        </p:nvSpPr>
        <p:spPr>
          <a:xfrm>
            <a:off x="3604404" y="4618934"/>
            <a:ext cx="492443" cy="655257"/>
          </a:xfrm>
          <a:prstGeom prst="rect">
            <a:avLst/>
          </a:prstGeom>
          <a:noFill/>
        </p:spPr>
        <p:txBody>
          <a:bodyPr vert="eaVert" wrap="square" rtlCol="0">
            <a:spAutoFit/>
          </a:bodyPr>
          <a:lstStyle/>
          <a:p>
            <a:r>
              <a:rPr kumimoji="1" lang="ja-JP" altLang="en-US" sz="2000" dirty="0" smtClean="0"/>
              <a:t>・・・</a:t>
            </a:r>
            <a:endParaRPr kumimoji="1" lang="ja-JP" altLang="en-US" sz="2000" dirty="0"/>
          </a:p>
        </p:txBody>
      </p:sp>
      <p:sp>
        <p:nvSpPr>
          <p:cNvPr id="22" name="フローチャート: 結合子 21"/>
          <p:cNvSpPr/>
          <p:nvPr/>
        </p:nvSpPr>
        <p:spPr bwMode="auto">
          <a:xfrm>
            <a:off x="5880848" y="3294255"/>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smtClean="0">
              <a:ln>
                <a:noFill/>
              </a:ln>
              <a:solidFill>
                <a:schemeClr val="tx1"/>
              </a:solidFill>
              <a:effectLst/>
              <a:latin typeface="Times" charset="0"/>
              <a:ea typeface="ＭＳ Ｐゴシック" pitchFamily="50" charset="-128"/>
            </a:endParaRPr>
          </a:p>
        </p:txBody>
      </p:sp>
      <p:cxnSp>
        <p:nvCxnSpPr>
          <p:cNvPr id="12" name="直線矢印コネクタ 11"/>
          <p:cNvCxnSpPr>
            <a:stCxn id="2" idx="6"/>
            <a:endCxn id="16" idx="2"/>
          </p:cNvCxnSpPr>
          <p:nvPr/>
        </p:nvCxnSpPr>
        <p:spPr bwMode="auto">
          <a:xfrm flipV="1">
            <a:off x="1532102" y="2473050"/>
            <a:ext cx="1871949" cy="454157"/>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4" name="直線矢印コネクタ 23"/>
          <p:cNvCxnSpPr>
            <a:stCxn id="2" idx="6"/>
            <a:endCxn id="17" idx="2"/>
          </p:cNvCxnSpPr>
          <p:nvPr/>
        </p:nvCxnSpPr>
        <p:spPr bwMode="auto">
          <a:xfrm>
            <a:off x="1532102" y="2927207"/>
            <a:ext cx="1871948" cy="408451"/>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8" name="直線矢印コネクタ 27"/>
          <p:cNvCxnSpPr>
            <a:stCxn id="2" idx="6"/>
            <a:endCxn id="18" idx="2"/>
          </p:cNvCxnSpPr>
          <p:nvPr/>
        </p:nvCxnSpPr>
        <p:spPr bwMode="auto">
          <a:xfrm>
            <a:off x="1532102" y="2927207"/>
            <a:ext cx="1912839" cy="134978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31" name="直線矢印コネクタ 30"/>
          <p:cNvCxnSpPr>
            <a:stCxn id="2" idx="6"/>
            <a:endCxn id="20" idx="2"/>
          </p:cNvCxnSpPr>
          <p:nvPr/>
        </p:nvCxnSpPr>
        <p:spPr bwMode="auto">
          <a:xfrm>
            <a:off x="1532102" y="2927207"/>
            <a:ext cx="1912839" cy="261260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34" name="直線矢印コネクタ 33"/>
          <p:cNvCxnSpPr>
            <a:stCxn id="10" idx="6"/>
            <a:endCxn id="16" idx="2"/>
          </p:cNvCxnSpPr>
          <p:nvPr/>
        </p:nvCxnSpPr>
        <p:spPr bwMode="auto">
          <a:xfrm flipV="1">
            <a:off x="1561683" y="2473050"/>
            <a:ext cx="1842368" cy="1395495"/>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37" name="直線矢印コネクタ 36"/>
          <p:cNvCxnSpPr>
            <a:stCxn id="10" idx="6"/>
            <a:endCxn id="17" idx="2"/>
          </p:cNvCxnSpPr>
          <p:nvPr/>
        </p:nvCxnSpPr>
        <p:spPr bwMode="auto">
          <a:xfrm flipV="1">
            <a:off x="1561683" y="3335658"/>
            <a:ext cx="1842367" cy="532887"/>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42" name="直線矢印コネクタ 41"/>
          <p:cNvCxnSpPr>
            <a:stCxn id="10" idx="6"/>
            <a:endCxn id="18" idx="2"/>
          </p:cNvCxnSpPr>
          <p:nvPr/>
        </p:nvCxnSpPr>
        <p:spPr bwMode="auto">
          <a:xfrm>
            <a:off x="1561683" y="3868545"/>
            <a:ext cx="1883258" cy="408451"/>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45" name="直線矢印コネクタ 44"/>
          <p:cNvCxnSpPr>
            <a:stCxn id="10" idx="6"/>
            <a:endCxn id="20" idx="2"/>
          </p:cNvCxnSpPr>
          <p:nvPr/>
        </p:nvCxnSpPr>
        <p:spPr bwMode="auto">
          <a:xfrm>
            <a:off x="1561683" y="3868545"/>
            <a:ext cx="1883258" cy="1671271"/>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48" name="直線矢印コネクタ 47"/>
          <p:cNvCxnSpPr>
            <a:stCxn id="11" idx="6"/>
            <a:endCxn id="16" idx="2"/>
          </p:cNvCxnSpPr>
          <p:nvPr/>
        </p:nvCxnSpPr>
        <p:spPr bwMode="auto">
          <a:xfrm flipV="1">
            <a:off x="1573429" y="2473050"/>
            <a:ext cx="1830622" cy="2658315"/>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51" name="直線矢印コネクタ 50"/>
          <p:cNvCxnSpPr>
            <a:stCxn id="11" idx="6"/>
            <a:endCxn id="17" idx="2"/>
          </p:cNvCxnSpPr>
          <p:nvPr/>
        </p:nvCxnSpPr>
        <p:spPr bwMode="auto">
          <a:xfrm flipV="1">
            <a:off x="1573429" y="3335658"/>
            <a:ext cx="1830621" cy="1795707"/>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66" name="直線矢印コネクタ 65"/>
          <p:cNvCxnSpPr>
            <a:stCxn id="11" idx="6"/>
            <a:endCxn id="18" idx="2"/>
          </p:cNvCxnSpPr>
          <p:nvPr/>
        </p:nvCxnSpPr>
        <p:spPr bwMode="auto">
          <a:xfrm flipV="1">
            <a:off x="1573429" y="4276996"/>
            <a:ext cx="1871512" cy="85436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69" name="直線矢印コネクタ 68"/>
          <p:cNvCxnSpPr>
            <a:stCxn id="11" idx="6"/>
            <a:endCxn id="20" idx="2"/>
          </p:cNvCxnSpPr>
          <p:nvPr/>
        </p:nvCxnSpPr>
        <p:spPr bwMode="auto">
          <a:xfrm>
            <a:off x="1573429" y="5131365"/>
            <a:ext cx="1871512" cy="408451"/>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72" name="直線矢印コネクタ 71"/>
          <p:cNvCxnSpPr>
            <a:stCxn id="16" idx="6"/>
            <a:endCxn id="22" idx="2"/>
          </p:cNvCxnSpPr>
          <p:nvPr/>
        </p:nvCxnSpPr>
        <p:spPr bwMode="auto">
          <a:xfrm>
            <a:off x="4215420" y="2473050"/>
            <a:ext cx="1665428" cy="1188253"/>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75" name="直線矢印コネクタ 74"/>
          <p:cNvCxnSpPr>
            <a:stCxn id="17" idx="6"/>
            <a:endCxn id="22" idx="2"/>
          </p:cNvCxnSpPr>
          <p:nvPr/>
        </p:nvCxnSpPr>
        <p:spPr bwMode="auto">
          <a:xfrm>
            <a:off x="4215419" y="3335658"/>
            <a:ext cx="1665429" cy="325645"/>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78" name="直線矢印コネクタ 77"/>
          <p:cNvCxnSpPr>
            <a:stCxn id="18" idx="6"/>
            <a:endCxn id="22" idx="2"/>
          </p:cNvCxnSpPr>
          <p:nvPr/>
        </p:nvCxnSpPr>
        <p:spPr bwMode="auto">
          <a:xfrm flipV="1">
            <a:off x="4256310" y="3661303"/>
            <a:ext cx="1624538" cy="615693"/>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81" name="直線矢印コネクタ 80"/>
          <p:cNvCxnSpPr>
            <a:stCxn id="20" idx="6"/>
            <a:endCxn id="22" idx="2"/>
          </p:cNvCxnSpPr>
          <p:nvPr/>
        </p:nvCxnSpPr>
        <p:spPr bwMode="auto">
          <a:xfrm flipV="1">
            <a:off x="4256310" y="3661303"/>
            <a:ext cx="1624538" cy="1878513"/>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84" name="直線矢印コネクタ 83"/>
          <p:cNvCxnSpPr>
            <a:stCxn id="22" idx="6"/>
          </p:cNvCxnSpPr>
          <p:nvPr/>
        </p:nvCxnSpPr>
        <p:spPr bwMode="auto">
          <a:xfrm>
            <a:off x="6692217" y="3661303"/>
            <a:ext cx="281782"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7206" name="テキスト ボックス 7205"/>
          <p:cNvSpPr txBox="1"/>
          <p:nvPr/>
        </p:nvSpPr>
        <p:spPr>
          <a:xfrm>
            <a:off x="7176939" y="3422776"/>
            <a:ext cx="1282800" cy="477054"/>
          </a:xfrm>
          <a:prstGeom prst="rect">
            <a:avLst/>
          </a:prstGeom>
          <a:noFill/>
        </p:spPr>
        <p:txBody>
          <a:bodyPr wrap="square" rtlCol="0">
            <a:spAutoFit/>
          </a:bodyPr>
          <a:lstStyle/>
          <a:p>
            <a:pPr algn="ctr"/>
            <a:r>
              <a:rPr kumimoji="1" lang="ja-JP" altLang="en-US" dirty="0" smtClean="0"/>
              <a:t>評価値</a:t>
            </a:r>
            <a:endParaRPr kumimoji="1" lang="ja-JP" altLang="en-US" dirty="0"/>
          </a:p>
        </p:txBody>
      </p:sp>
      <p:sp>
        <p:nvSpPr>
          <p:cNvPr id="80" name="テキスト ボックス 79"/>
          <p:cNvSpPr txBox="1"/>
          <p:nvPr/>
        </p:nvSpPr>
        <p:spPr>
          <a:xfrm>
            <a:off x="7085946" y="4644044"/>
            <a:ext cx="1464785" cy="477054"/>
          </a:xfrm>
          <a:prstGeom prst="rect">
            <a:avLst/>
          </a:prstGeom>
          <a:noFill/>
        </p:spPr>
        <p:txBody>
          <a:bodyPr wrap="square" rtlCol="0">
            <a:spAutoFit/>
          </a:bodyPr>
          <a:lstStyle/>
          <a:p>
            <a:pPr algn="ctr"/>
            <a:r>
              <a:rPr kumimoji="1" lang="ja-JP" altLang="en-US" dirty="0" smtClean="0"/>
              <a:t>教師信号</a:t>
            </a:r>
            <a:endParaRPr kumimoji="1" lang="ja-JP" altLang="en-US" dirty="0"/>
          </a:p>
        </p:txBody>
      </p:sp>
      <p:sp>
        <p:nvSpPr>
          <p:cNvPr id="82" name="テキスト ボックス 81"/>
          <p:cNvSpPr txBox="1"/>
          <p:nvPr/>
        </p:nvSpPr>
        <p:spPr>
          <a:xfrm>
            <a:off x="7533644" y="4072770"/>
            <a:ext cx="569387" cy="477054"/>
          </a:xfrm>
          <a:prstGeom prst="rect">
            <a:avLst/>
          </a:prstGeom>
          <a:noFill/>
        </p:spPr>
        <p:txBody>
          <a:bodyPr vert="eaVert" wrap="square" rtlCol="0">
            <a:spAutoFit/>
          </a:bodyPr>
          <a:lstStyle/>
          <a:p>
            <a:pPr algn="ctr"/>
            <a:r>
              <a:rPr kumimoji="1" lang="ja-JP" altLang="en-US" dirty="0" smtClean="0"/>
              <a:t>＝</a:t>
            </a:r>
            <a:endParaRPr kumimoji="1" lang="ja-JP" altLang="en-US" dirty="0"/>
          </a:p>
        </p:txBody>
      </p:sp>
      <p:sp>
        <p:nvSpPr>
          <p:cNvPr id="7198" name="四角形吹き出し 7197"/>
          <p:cNvSpPr/>
          <p:nvPr/>
        </p:nvSpPr>
        <p:spPr bwMode="auto">
          <a:xfrm>
            <a:off x="5357780" y="4384514"/>
            <a:ext cx="1728165" cy="1012890"/>
          </a:xfrm>
          <a:prstGeom prst="wedgeRectCallout">
            <a:avLst>
              <a:gd name="adj1" fmla="val 78801"/>
              <a:gd name="adj2" fmla="val -56223"/>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dirty="0" smtClean="0">
                <a:ln>
                  <a:noFill/>
                </a:ln>
                <a:solidFill>
                  <a:schemeClr val="tx1"/>
                </a:solidFill>
                <a:effectLst/>
                <a:latin typeface="HGPｺﾞｼｯｸE" panose="020B0900000000000000" pitchFamily="50" charset="-128"/>
                <a:ea typeface="HGPｺﾞｼｯｸE" panose="020B0900000000000000" pitchFamily="50" charset="-128"/>
              </a:rPr>
              <a:t>誤差が大きい場合、誤差逆伝播法で重みを修正していく。</a:t>
            </a:r>
          </a:p>
        </p:txBody>
      </p:sp>
      <p:sp>
        <p:nvSpPr>
          <p:cNvPr id="83" name="テキスト ボックス 82"/>
          <p:cNvSpPr txBox="1"/>
          <p:nvPr/>
        </p:nvSpPr>
        <p:spPr>
          <a:xfrm>
            <a:off x="2343908" y="2056141"/>
            <a:ext cx="1071889" cy="477054"/>
          </a:xfrm>
          <a:prstGeom prst="rect">
            <a:avLst/>
          </a:prstGeom>
          <a:noFill/>
        </p:spPr>
        <p:txBody>
          <a:bodyPr wrap="square" rtlCol="0">
            <a:spAutoFit/>
          </a:bodyPr>
          <a:lstStyle/>
          <a:p>
            <a:pPr algn="ctr"/>
            <a:r>
              <a:rPr kumimoji="1" lang="en-US" altLang="ja-JP" dirty="0" smtClean="0"/>
              <a:t>x</a:t>
            </a:r>
            <a:r>
              <a:rPr kumimoji="1" lang="en-US" altLang="ja-JP" baseline="-25000" dirty="0" smtClean="0"/>
              <a:t>1</a:t>
            </a:r>
            <a:r>
              <a:rPr kumimoji="1" lang="en-US" altLang="ja-JP" dirty="0" smtClean="0"/>
              <a:t>w</a:t>
            </a:r>
            <a:r>
              <a:rPr kumimoji="1" lang="en-US" altLang="ja-JP" baseline="-25000" dirty="0" smtClean="0"/>
              <a:t>1</a:t>
            </a:r>
            <a:endParaRPr kumimoji="1" lang="ja-JP" altLang="en-US" baseline="-25000" dirty="0"/>
          </a:p>
        </p:txBody>
      </p:sp>
      <p:sp>
        <p:nvSpPr>
          <p:cNvPr id="85" name="テキスト ボックス 84"/>
          <p:cNvSpPr txBox="1"/>
          <p:nvPr/>
        </p:nvSpPr>
        <p:spPr>
          <a:xfrm>
            <a:off x="4198022" y="2062560"/>
            <a:ext cx="1071889" cy="477054"/>
          </a:xfrm>
          <a:prstGeom prst="rect">
            <a:avLst/>
          </a:prstGeom>
          <a:noFill/>
        </p:spPr>
        <p:txBody>
          <a:bodyPr wrap="square" rtlCol="0">
            <a:spAutoFit/>
          </a:bodyPr>
          <a:lstStyle/>
          <a:p>
            <a:pPr algn="ctr"/>
            <a:r>
              <a:rPr lang="en-US" altLang="ja-JP" dirty="0"/>
              <a:t>y</a:t>
            </a:r>
            <a:r>
              <a:rPr kumimoji="1" lang="en-US" altLang="ja-JP" baseline="-25000" dirty="0" smtClean="0"/>
              <a:t>1</a:t>
            </a:r>
            <a:r>
              <a:rPr kumimoji="1" lang="en-US" altLang="ja-JP" dirty="0" smtClean="0"/>
              <a:t>w</a:t>
            </a:r>
            <a:r>
              <a:rPr kumimoji="1" lang="en-US" altLang="ja-JP" baseline="-25000" dirty="0" smtClean="0"/>
              <a:t>1</a:t>
            </a:r>
            <a:endParaRPr kumimoji="1" lang="ja-JP" altLang="en-US" baseline="-25000" dirty="0"/>
          </a:p>
        </p:txBody>
      </p:sp>
      <p:sp>
        <p:nvSpPr>
          <p:cNvPr id="86" name="テキスト ボックス 85"/>
          <p:cNvSpPr txBox="1"/>
          <p:nvPr/>
        </p:nvSpPr>
        <p:spPr>
          <a:xfrm>
            <a:off x="4174092" y="2877315"/>
            <a:ext cx="1071889" cy="477054"/>
          </a:xfrm>
          <a:prstGeom prst="rect">
            <a:avLst/>
          </a:prstGeom>
          <a:noFill/>
        </p:spPr>
        <p:txBody>
          <a:bodyPr wrap="square" rtlCol="0">
            <a:spAutoFit/>
          </a:bodyPr>
          <a:lstStyle/>
          <a:p>
            <a:pPr algn="ctr"/>
            <a:r>
              <a:rPr lang="en-US" altLang="ja-JP" dirty="0" smtClean="0"/>
              <a:t>y</a:t>
            </a:r>
            <a:r>
              <a:rPr lang="en-US" altLang="ja-JP" baseline="-25000" dirty="0" smtClean="0"/>
              <a:t>2</a:t>
            </a:r>
            <a:r>
              <a:rPr kumimoji="1" lang="en-US" altLang="ja-JP" dirty="0" smtClean="0"/>
              <a:t>w</a:t>
            </a:r>
            <a:r>
              <a:rPr lang="en-US" altLang="ja-JP" baseline="-25000" dirty="0"/>
              <a:t>2</a:t>
            </a:r>
            <a:endParaRPr kumimoji="1" lang="ja-JP" altLang="en-US" baseline="-25000" dirty="0"/>
          </a:p>
        </p:txBody>
      </p:sp>
      <p:sp>
        <p:nvSpPr>
          <p:cNvPr id="87" name="テキスト ボックス 86"/>
          <p:cNvSpPr txBox="1"/>
          <p:nvPr/>
        </p:nvSpPr>
        <p:spPr>
          <a:xfrm>
            <a:off x="4164948" y="3577132"/>
            <a:ext cx="1071889" cy="477054"/>
          </a:xfrm>
          <a:prstGeom prst="rect">
            <a:avLst/>
          </a:prstGeom>
          <a:noFill/>
        </p:spPr>
        <p:txBody>
          <a:bodyPr wrap="square" rtlCol="0">
            <a:spAutoFit/>
          </a:bodyPr>
          <a:lstStyle/>
          <a:p>
            <a:pPr algn="ctr"/>
            <a:r>
              <a:rPr lang="en-US" altLang="ja-JP" dirty="0" smtClean="0"/>
              <a:t>y</a:t>
            </a:r>
            <a:r>
              <a:rPr lang="en-US" altLang="ja-JP" baseline="-25000" dirty="0" smtClean="0"/>
              <a:t>3</a:t>
            </a:r>
            <a:r>
              <a:rPr kumimoji="1" lang="en-US" altLang="ja-JP" dirty="0" smtClean="0"/>
              <a:t>w</a:t>
            </a:r>
            <a:r>
              <a:rPr lang="en-US" altLang="ja-JP" baseline="-25000" dirty="0"/>
              <a:t>3</a:t>
            </a:r>
            <a:endParaRPr kumimoji="1" lang="ja-JP" altLang="en-US" baseline="-25000" dirty="0"/>
          </a:p>
        </p:txBody>
      </p:sp>
      <p:sp>
        <p:nvSpPr>
          <p:cNvPr id="88" name="テキスト ボックス 87"/>
          <p:cNvSpPr txBox="1"/>
          <p:nvPr/>
        </p:nvSpPr>
        <p:spPr>
          <a:xfrm>
            <a:off x="4319931" y="5186172"/>
            <a:ext cx="1308137" cy="477054"/>
          </a:xfrm>
          <a:prstGeom prst="rect">
            <a:avLst/>
          </a:prstGeom>
          <a:noFill/>
        </p:spPr>
        <p:txBody>
          <a:bodyPr wrap="square" rtlCol="0">
            <a:spAutoFit/>
          </a:bodyPr>
          <a:lstStyle/>
          <a:p>
            <a:pPr algn="ctr"/>
            <a:r>
              <a:rPr lang="en-US" altLang="ja-JP" dirty="0" smtClean="0"/>
              <a:t>y</a:t>
            </a:r>
            <a:r>
              <a:rPr lang="en-US" altLang="ja-JP" baseline="-25000" dirty="0" smtClean="0"/>
              <a:t>120</a:t>
            </a:r>
            <a:r>
              <a:rPr kumimoji="1" lang="en-US" altLang="ja-JP" dirty="0" smtClean="0"/>
              <a:t>w</a:t>
            </a:r>
            <a:r>
              <a:rPr lang="en-US" altLang="ja-JP" baseline="-25000" dirty="0" smtClean="0"/>
              <a:t>120</a:t>
            </a:r>
            <a:endParaRPr kumimoji="1" lang="ja-JP" altLang="en-US" baseline="-25000" dirty="0"/>
          </a:p>
        </p:txBody>
      </p:sp>
      <p:sp>
        <p:nvSpPr>
          <p:cNvPr id="89" name="テキスト ボックス 88"/>
          <p:cNvSpPr txBox="1"/>
          <p:nvPr/>
        </p:nvSpPr>
        <p:spPr>
          <a:xfrm>
            <a:off x="2181063" y="5428211"/>
            <a:ext cx="1308137" cy="477054"/>
          </a:xfrm>
          <a:prstGeom prst="rect">
            <a:avLst/>
          </a:prstGeom>
          <a:noFill/>
        </p:spPr>
        <p:txBody>
          <a:bodyPr wrap="square" rtlCol="0">
            <a:spAutoFit/>
          </a:bodyPr>
          <a:lstStyle/>
          <a:p>
            <a:pPr algn="ctr"/>
            <a:r>
              <a:rPr lang="en-US" altLang="ja-JP" dirty="0" smtClean="0"/>
              <a:t>y</a:t>
            </a:r>
            <a:r>
              <a:rPr lang="en-US" altLang="ja-JP" baseline="-25000" dirty="0" smtClean="0"/>
              <a:t>64</a:t>
            </a:r>
            <a:r>
              <a:rPr kumimoji="1" lang="en-US" altLang="ja-JP" dirty="0" smtClean="0"/>
              <a:t>w</a:t>
            </a:r>
            <a:r>
              <a:rPr lang="en-US" altLang="ja-JP" baseline="-25000" dirty="0" smtClean="0"/>
              <a:t>7680</a:t>
            </a:r>
            <a:endParaRPr kumimoji="1" lang="ja-JP" altLang="en-US" baseline="-25000" dirty="0"/>
          </a:p>
        </p:txBody>
      </p:sp>
    </p:spTree>
    <p:extLst>
      <p:ext uri="{BB962C8B-B14F-4D97-AF65-F5344CB8AC3E}">
        <p14:creationId xmlns:p14="http://schemas.microsoft.com/office/powerpoint/2010/main" val="2243690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0" y="339725"/>
            <a:ext cx="9144000" cy="5680075"/>
          </a:xfrm>
          <a:prstGeom prst="rect">
            <a:avLst/>
          </a:prstGeom>
          <a:solidFill>
            <a:schemeClr val="bg1"/>
          </a:solidFill>
          <a:ln w="9525">
            <a:noFill/>
            <a:miter lim="800000"/>
            <a:headEnd/>
            <a:tailEnd/>
          </a:ln>
        </p:spPr>
        <p:txBody>
          <a:bodyPr lIns="91428" tIns="45714" rIns="91428" bIns="45714" anchor="ctr"/>
          <a:lstStyle/>
          <a:p>
            <a:endParaRPr lang="ja-JP" altLang="ja-JP" sz="2400">
              <a:solidFill>
                <a:srgbClr val="140078"/>
              </a:solidFill>
              <a:latin typeface="HG創英角ｺﾞｼｯｸUB" pitchFamily="49" charset="-128"/>
              <a:ea typeface="HG創英角ｺﾞｼｯｸUB" pitchFamily="49" charset="-128"/>
            </a:endParaRPr>
          </a:p>
        </p:txBody>
      </p:sp>
      <p:sp>
        <p:nvSpPr>
          <p:cNvPr id="23" name="Rectangle 3"/>
          <p:cNvSpPr>
            <a:spLocks noChangeArrowheads="1"/>
          </p:cNvSpPr>
          <p:nvPr/>
        </p:nvSpPr>
        <p:spPr bwMode="auto">
          <a:xfrm>
            <a:off x="25400" y="539750"/>
            <a:ext cx="8915400" cy="617538"/>
          </a:xfrm>
          <a:prstGeom prst="rect">
            <a:avLst/>
          </a:prstGeom>
          <a:solidFill>
            <a:schemeClr val="bg1"/>
          </a:solidFill>
          <a:ln w="9525">
            <a:noFill/>
            <a:miter lim="800000"/>
            <a:headEnd/>
            <a:tailEnd/>
          </a:ln>
        </p:spPr>
        <p:txBody>
          <a:bodyPr lIns="91428" tIns="45714" rIns="91428" bIns="45714" anchor="ctr"/>
          <a:lstStyle/>
          <a:p>
            <a:r>
              <a:rPr lang="ja-JP" altLang="en-US" sz="2800" dirty="0">
                <a:solidFill>
                  <a:srgbClr val="140078"/>
                </a:solidFill>
                <a:latin typeface="HG創英角ｺﾞｼｯｸUB" pitchFamily="49" charset="-128"/>
                <a:ea typeface="HG創英角ｺﾞｼｯｸUB" pitchFamily="49" charset="-128"/>
              </a:rPr>
              <a:t>４</a:t>
            </a:r>
            <a:r>
              <a:rPr lang="en-US" altLang="ja-JP" sz="2800" dirty="0" smtClean="0">
                <a:solidFill>
                  <a:srgbClr val="140078"/>
                </a:solidFill>
                <a:latin typeface="HG創英角ｺﾞｼｯｸUB" pitchFamily="49" charset="-128"/>
                <a:ea typeface="HG創英角ｺﾞｼｯｸUB" pitchFamily="49" charset="-128"/>
              </a:rPr>
              <a:t>.</a:t>
            </a:r>
            <a:r>
              <a:rPr lang="ja-JP" altLang="en-US" sz="2800" dirty="0" smtClean="0">
                <a:solidFill>
                  <a:srgbClr val="140078"/>
                </a:solidFill>
                <a:latin typeface="HG創英角ｺﾞｼｯｸUB" pitchFamily="49" charset="-128"/>
                <a:ea typeface="HG創英角ｺﾞｼｯｸUB" pitchFamily="49" charset="-128"/>
              </a:rPr>
              <a:t>活性化関数</a:t>
            </a:r>
            <a:endParaRPr lang="en-US" altLang="ja-JP" sz="2800" dirty="0" smtClean="0">
              <a:solidFill>
                <a:srgbClr val="140078"/>
              </a:solidFill>
              <a:latin typeface="HG創英角ｺﾞｼｯｸUB" pitchFamily="49" charset="-128"/>
              <a:ea typeface="HG創英角ｺﾞｼｯｸUB" pitchFamily="49" charset="-128"/>
            </a:endParaRPr>
          </a:p>
        </p:txBody>
      </p:sp>
      <p:sp>
        <p:nvSpPr>
          <p:cNvPr id="24" name="Line 5"/>
          <p:cNvSpPr>
            <a:spLocks noChangeShapeType="1"/>
          </p:cNvSpPr>
          <p:nvPr/>
        </p:nvSpPr>
        <p:spPr bwMode="auto">
          <a:xfrm>
            <a:off x="85725" y="1147763"/>
            <a:ext cx="8940800" cy="0"/>
          </a:xfrm>
          <a:prstGeom prst="line">
            <a:avLst/>
          </a:prstGeom>
          <a:noFill/>
          <a:ln w="28575">
            <a:solidFill>
              <a:srgbClr val="CC0000"/>
            </a:solidFill>
            <a:round/>
            <a:headEnd/>
            <a:tailEnd/>
          </a:ln>
        </p:spPr>
        <p:txBody>
          <a:bodyPr/>
          <a:lstStyle/>
          <a:p>
            <a:endParaRPr lang="ja-JP" altLang="en-US"/>
          </a:p>
        </p:txBody>
      </p:sp>
      <p:sp>
        <p:nvSpPr>
          <p:cNvPr id="5" name="Rectangle 8"/>
          <p:cNvSpPr>
            <a:spLocks noChangeArrowheads="1"/>
          </p:cNvSpPr>
          <p:nvPr/>
        </p:nvSpPr>
        <p:spPr bwMode="auto">
          <a:xfrm>
            <a:off x="690383" y="1555360"/>
            <a:ext cx="7705727" cy="3979572"/>
          </a:xfrm>
          <a:prstGeom prst="rect">
            <a:avLst/>
          </a:prstGeom>
          <a:solidFill>
            <a:schemeClr val="bg1">
              <a:lumMod val="95000"/>
            </a:schemeClr>
          </a:solidFill>
          <a:ln w="9525">
            <a:noFill/>
            <a:miter lim="800000"/>
            <a:headEnd/>
            <a:tailEnd/>
          </a:ln>
          <a:effectLst/>
        </p:spPr>
        <p:txBody>
          <a:bodyPr lIns="91428" tIns="45714" rIns="91428" bIns="45714"/>
          <a:lstStyle/>
          <a:p>
            <a:pPr marL="723900" indent="-723900">
              <a:defRPr/>
            </a:pPr>
            <a:r>
              <a:rPr lang="ja-JP" altLang="en-US" sz="1400" dirty="0" smtClean="0">
                <a:latin typeface="HGPｺﾞｼｯｸE" panose="020B0900000000000000" pitchFamily="50" charset="-128"/>
                <a:ea typeface="HGPｺﾞｼｯｸE" panose="020B0900000000000000" pitchFamily="50" charset="-128"/>
              </a:rPr>
              <a:t>・入力数の総和がどのように活性化するかを決定する役割を持つ。（次の層に渡す値を整える。）</a:t>
            </a:r>
            <a:endParaRPr lang="en-US" altLang="ja-JP" sz="1400" dirty="0" smtClean="0">
              <a:latin typeface="HGPｺﾞｼｯｸE" panose="020B0900000000000000" pitchFamily="50" charset="-128"/>
              <a:ea typeface="HGPｺﾞｼｯｸE" panose="020B0900000000000000" pitchFamily="50" charset="-128"/>
            </a:endParaRPr>
          </a:p>
          <a:p>
            <a:pPr marL="723900" indent="-723900">
              <a:defRPr/>
            </a:pPr>
            <a:endParaRPr lang="en-US" altLang="ja-JP" sz="1400" dirty="0" smtClean="0">
              <a:latin typeface="HGPｺﾞｼｯｸE" panose="020B0900000000000000" pitchFamily="50" charset="-128"/>
              <a:ea typeface="HGPｺﾞｼｯｸE" panose="020B0900000000000000" pitchFamily="50" charset="-128"/>
            </a:endParaRPr>
          </a:p>
          <a:p>
            <a:pPr marL="723900" indent="-723900">
              <a:defRPr/>
            </a:pPr>
            <a:r>
              <a:rPr lang="ja-JP" altLang="en-US" sz="1400" dirty="0" smtClean="0">
                <a:latin typeface="HGPｺﾞｼｯｸE" panose="020B0900000000000000" pitchFamily="50" charset="-128"/>
                <a:ea typeface="HGPｺﾞｼｯｸE" panose="020B0900000000000000" pitchFamily="50" charset="-128"/>
              </a:rPr>
              <a:t>・多層パーセプトロンにする理由は線形分離することが出来ない問題を分類する為である。</a:t>
            </a:r>
            <a:endParaRPr lang="en-US" altLang="ja-JP" sz="1400" dirty="0" smtClean="0">
              <a:latin typeface="HGPｺﾞｼｯｸE" panose="020B0900000000000000" pitchFamily="50" charset="-128"/>
              <a:ea typeface="HGPｺﾞｼｯｸE" panose="020B0900000000000000" pitchFamily="50" charset="-128"/>
            </a:endParaRPr>
          </a:p>
          <a:p>
            <a:pPr marL="723900" indent="-723900">
              <a:defRPr/>
            </a:pPr>
            <a:r>
              <a:rPr lang="ja-JP" altLang="en-US" sz="1400" dirty="0" smtClean="0">
                <a:latin typeface="HGPｺﾞｼｯｸE" panose="020B0900000000000000" pitchFamily="50" charset="-128"/>
                <a:ea typeface="HGPｺﾞｼｯｸE" panose="020B0900000000000000" pitchFamily="50" charset="-128"/>
              </a:rPr>
              <a:t>  その為、活性化関数には非線形関数が用いられる。</a:t>
            </a:r>
            <a:endParaRPr lang="en-US" altLang="ja-JP" sz="1400" dirty="0" smtClean="0">
              <a:latin typeface="HGPｺﾞｼｯｸE" panose="020B0900000000000000" pitchFamily="50" charset="-128"/>
              <a:ea typeface="HGPｺﾞｼｯｸE" panose="020B0900000000000000" pitchFamily="50" charset="-128"/>
            </a:endParaRPr>
          </a:p>
          <a:p>
            <a:pPr marL="723900" indent="-723900">
              <a:defRPr/>
            </a:pPr>
            <a:endParaRPr lang="en-US" altLang="ja-JP" sz="1400" dirty="0">
              <a:latin typeface="HGPｺﾞｼｯｸE" panose="020B0900000000000000" pitchFamily="50" charset="-128"/>
              <a:ea typeface="HGPｺﾞｼｯｸE" panose="020B0900000000000000" pitchFamily="50" charset="-128"/>
            </a:endParaRPr>
          </a:p>
          <a:p>
            <a:pPr marL="723900" indent="-723900">
              <a:defRPr/>
            </a:pPr>
            <a:r>
              <a:rPr lang="ja-JP" altLang="en-US" sz="1400" dirty="0" smtClean="0">
                <a:latin typeface="HGPｺﾞｼｯｸE" panose="020B0900000000000000" pitchFamily="50" charset="-128"/>
                <a:ea typeface="HGPｺﾞｼｯｸE" panose="020B0900000000000000" pitchFamily="50" charset="-128"/>
              </a:rPr>
              <a:t>・誤差逆伝播法にて損失を計算する為、微分出来ることが重要。</a:t>
            </a:r>
            <a:endParaRPr lang="en-US" altLang="ja-JP" sz="1400" dirty="0" smtClean="0">
              <a:latin typeface="HGPｺﾞｼｯｸE" panose="020B0900000000000000" pitchFamily="50" charset="-128"/>
              <a:ea typeface="HGPｺﾞｼｯｸE" panose="020B0900000000000000" pitchFamily="50" charset="-128"/>
            </a:endParaRPr>
          </a:p>
          <a:p>
            <a:pPr marL="723900" indent="-723900">
              <a:defRPr/>
            </a:pPr>
            <a:endParaRPr lang="en-US" altLang="ja-JP" sz="1400" dirty="0">
              <a:latin typeface="HGPｺﾞｼｯｸE" panose="020B0900000000000000" pitchFamily="50" charset="-128"/>
              <a:ea typeface="HGPｺﾞｼｯｸE" panose="020B0900000000000000" pitchFamily="50" charset="-128"/>
            </a:endParaRPr>
          </a:p>
          <a:p>
            <a:pPr marL="723900" indent="-723900">
              <a:defRPr/>
            </a:pPr>
            <a:r>
              <a:rPr lang="ja-JP" altLang="en-US" sz="1400" dirty="0" smtClean="0">
                <a:latin typeface="HGPｺﾞｼｯｸE" panose="020B0900000000000000" pitchFamily="50" charset="-128"/>
                <a:ea typeface="HGPｺﾞｼｯｸE" panose="020B0900000000000000" pitchFamily="50" charset="-128"/>
              </a:rPr>
              <a:t>・活性化関数には以下のような様々な種類がある。</a:t>
            </a:r>
            <a:endParaRPr lang="en-US" altLang="ja-JP" sz="1400" dirty="0">
              <a:latin typeface="HGPｺﾞｼｯｸE" panose="020B0900000000000000" pitchFamily="50" charset="-128"/>
              <a:ea typeface="HGPｺﾞｼｯｸE" panose="020B0900000000000000" pitchFamily="50" charset="-128"/>
            </a:endParaRPr>
          </a:p>
          <a:p>
            <a:pPr marL="723900" indent="-723900">
              <a:defRPr/>
            </a:pPr>
            <a:endParaRPr lang="en-US" altLang="ja-JP" sz="1400" dirty="0" smtClean="0">
              <a:latin typeface="HGPｺﾞｼｯｸE" panose="020B0900000000000000" pitchFamily="50" charset="-128"/>
              <a:ea typeface="HGPｺﾞｼｯｸE" panose="020B0900000000000000" pitchFamily="50" charset="-128"/>
            </a:endParaRPr>
          </a:p>
          <a:p>
            <a:pPr marL="723900" indent="-723900">
              <a:defRPr/>
            </a:pPr>
            <a:r>
              <a:rPr lang="ja-JP" altLang="en-US" sz="1400" dirty="0">
                <a:latin typeface="HGPｺﾞｼｯｸE" panose="020B0900000000000000" pitchFamily="50" charset="-128"/>
                <a:ea typeface="HGPｺﾞｼｯｸE" panose="020B0900000000000000" pitchFamily="50" charset="-128"/>
              </a:rPr>
              <a:t>　</a:t>
            </a:r>
            <a:r>
              <a:rPr lang="ja-JP" altLang="en-US" sz="1400" dirty="0" smtClean="0">
                <a:latin typeface="HGPｺﾞｼｯｸE" panose="020B0900000000000000" pitchFamily="50" charset="-128"/>
                <a:ea typeface="HGPｺﾞｼｯｸE" panose="020B0900000000000000" pitchFamily="50" charset="-128"/>
              </a:rPr>
              <a:t>　ステップ関数</a:t>
            </a:r>
            <a:endParaRPr lang="en-US" altLang="ja-JP" sz="1400" dirty="0" smtClean="0">
              <a:latin typeface="HGPｺﾞｼｯｸE" panose="020B0900000000000000" pitchFamily="50" charset="-128"/>
              <a:ea typeface="HGPｺﾞｼｯｸE" panose="020B0900000000000000" pitchFamily="50" charset="-128"/>
            </a:endParaRPr>
          </a:p>
          <a:p>
            <a:pPr marL="723900" indent="-723900">
              <a:defRPr/>
            </a:pPr>
            <a:r>
              <a:rPr lang="ja-JP" altLang="en-US" sz="1400" dirty="0">
                <a:latin typeface="HGPｺﾞｼｯｸE" panose="020B0900000000000000" pitchFamily="50" charset="-128"/>
                <a:ea typeface="HGPｺﾞｼｯｸE" panose="020B0900000000000000" pitchFamily="50" charset="-128"/>
              </a:rPr>
              <a:t>　</a:t>
            </a:r>
            <a:r>
              <a:rPr lang="ja-JP" altLang="en-US" sz="1400" dirty="0" smtClean="0">
                <a:latin typeface="HGPｺﾞｼｯｸE" panose="020B0900000000000000" pitchFamily="50" charset="-128"/>
                <a:ea typeface="HGPｺﾞｼｯｸE" panose="020B0900000000000000" pitchFamily="50" charset="-128"/>
              </a:rPr>
              <a:t>　シグモイド関数</a:t>
            </a:r>
            <a:endParaRPr lang="en-US" altLang="ja-JP" sz="1400" dirty="0" smtClean="0">
              <a:latin typeface="HGPｺﾞｼｯｸE" panose="020B0900000000000000" pitchFamily="50" charset="-128"/>
              <a:ea typeface="HGPｺﾞｼｯｸE" panose="020B0900000000000000" pitchFamily="50" charset="-128"/>
            </a:endParaRPr>
          </a:p>
          <a:p>
            <a:pPr marL="723900" indent="-723900">
              <a:defRPr/>
            </a:pPr>
            <a:r>
              <a:rPr lang="ja-JP" altLang="en-US" sz="1400" dirty="0">
                <a:latin typeface="HGPｺﾞｼｯｸE" panose="020B0900000000000000" pitchFamily="50" charset="-128"/>
                <a:ea typeface="HGPｺﾞｼｯｸE" panose="020B0900000000000000" pitchFamily="50" charset="-128"/>
              </a:rPr>
              <a:t>　</a:t>
            </a:r>
            <a:r>
              <a:rPr lang="ja-JP" altLang="en-US" sz="1400" dirty="0" smtClean="0">
                <a:latin typeface="HGPｺﾞｼｯｸE" panose="020B0900000000000000" pitchFamily="50" charset="-128"/>
                <a:ea typeface="HGPｺﾞｼｯｸE" panose="020B0900000000000000" pitchFamily="50" charset="-128"/>
              </a:rPr>
              <a:t>　</a:t>
            </a:r>
            <a:r>
              <a:rPr lang="zh-CN" altLang="en-US" sz="1400" dirty="0">
                <a:latin typeface="HGPｺﾞｼｯｸE" panose="020B0900000000000000" pitchFamily="50" charset="-128"/>
                <a:ea typeface="HGPｺﾞｼｯｸE" panose="020B0900000000000000" pitchFamily="50" charset="-128"/>
              </a:rPr>
              <a:t>双曲線正接関数</a:t>
            </a:r>
            <a:endParaRPr lang="en-US" altLang="ja-JP" sz="1400" dirty="0" smtClean="0">
              <a:latin typeface="HGPｺﾞｼｯｸE" panose="020B0900000000000000" pitchFamily="50" charset="-128"/>
              <a:ea typeface="HGPｺﾞｼｯｸE" panose="020B0900000000000000" pitchFamily="50" charset="-128"/>
            </a:endParaRPr>
          </a:p>
          <a:p>
            <a:pPr marL="723900" indent="-723900">
              <a:defRPr/>
            </a:pPr>
            <a:r>
              <a:rPr lang="ja-JP" altLang="en-US" sz="1400" dirty="0">
                <a:latin typeface="HGPｺﾞｼｯｸE" panose="020B0900000000000000" pitchFamily="50" charset="-128"/>
                <a:ea typeface="HGPｺﾞｼｯｸE" panose="020B0900000000000000" pitchFamily="50" charset="-128"/>
              </a:rPr>
              <a:t>　</a:t>
            </a:r>
            <a:r>
              <a:rPr lang="ja-JP" altLang="en-US" sz="1400" dirty="0" smtClean="0">
                <a:latin typeface="HGPｺﾞｼｯｸE" panose="020B0900000000000000" pitchFamily="50" charset="-128"/>
                <a:ea typeface="HGPｺﾞｼｯｸE" panose="020B0900000000000000" pitchFamily="50" charset="-128"/>
              </a:rPr>
              <a:t>　</a:t>
            </a:r>
            <a:r>
              <a:rPr lang="en-US" altLang="ja-JP" sz="1400" dirty="0" err="1" smtClean="0">
                <a:latin typeface="HGPｺﾞｼｯｸE" panose="020B0900000000000000" pitchFamily="50" charset="-128"/>
                <a:ea typeface="HGPｺﾞｼｯｸE" panose="020B0900000000000000" pitchFamily="50" charset="-128"/>
              </a:rPr>
              <a:t>ReLU</a:t>
            </a:r>
            <a:r>
              <a:rPr lang="ja-JP" altLang="en-US" sz="1400" dirty="0" smtClean="0">
                <a:latin typeface="HGPｺﾞｼｯｸE" panose="020B0900000000000000" pitchFamily="50" charset="-128"/>
                <a:ea typeface="HGPｺﾞｼｯｸE" panose="020B0900000000000000" pitchFamily="50" charset="-128"/>
              </a:rPr>
              <a:t>巻数（ランプ関数）</a:t>
            </a:r>
            <a:endParaRPr lang="en-US" altLang="ja-JP" sz="1400" dirty="0" smtClean="0">
              <a:latin typeface="HGPｺﾞｼｯｸE" panose="020B0900000000000000" pitchFamily="50" charset="-128"/>
              <a:ea typeface="HGPｺﾞｼｯｸE" panose="020B0900000000000000" pitchFamily="50" charset="-128"/>
            </a:endParaRPr>
          </a:p>
          <a:p>
            <a:pPr marL="723900" indent="-723900">
              <a:defRPr/>
            </a:pPr>
            <a:r>
              <a:rPr lang="ja-JP" altLang="en-US" sz="1400" dirty="0">
                <a:latin typeface="HGPｺﾞｼｯｸE" panose="020B0900000000000000" pitchFamily="50" charset="-128"/>
                <a:ea typeface="HGPｺﾞｼｯｸE" panose="020B0900000000000000" pitchFamily="50" charset="-128"/>
              </a:rPr>
              <a:t>　</a:t>
            </a:r>
            <a:r>
              <a:rPr lang="ja-JP" altLang="en-US" sz="1400" dirty="0" smtClean="0">
                <a:latin typeface="HGPｺﾞｼｯｸE" panose="020B0900000000000000" pitchFamily="50" charset="-128"/>
                <a:ea typeface="HGPｺﾞｼｯｸE" panose="020B0900000000000000" pitchFamily="50" charset="-128"/>
              </a:rPr>
              <a:t>　ソフトマックス関数</a:t>
            </a:r>
            <a:endParaRPr lang="en-US" altLang="ja-JP" sz="1400" dirty="0" smtClean="0">
              <a:latin typeface="HGPｺﾞｼｯｸE" panose="020B0900000000000000" pitchFamily="50" charset="-128"/>
              <a:ea typeface="HGPｺﾞｼｯｸE" panose="020B0900000000000000" pitchFamily="50" charset="-128"/>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0" y="365125"/>
            <a:ext cx="9144000" cy="5680075"/>
          </a:xfrm>
          <a:prstGeom prst="rect">
            <a:avLst/>
          </a:prstGeom>
          <a:solidFill>
            <a:schemeClr val="bg1"/>
          </a:solidFill>
          <a:ln w="9525">
            <a:noFill/>
            <a:miter lim="800000"/>
            <a:headEnd/>
            <a:tailEnd/>
          </a:ln>
        </p:spPr>
        <p:txBody>
          <a:bodyPr lIns="91428" tIns="45714" rIns="91428" bIns="45714" anchor="ctr"/>
          <a:lstStyle/>
          <a:p>
            <a:endParaRPr lang="ja-JP" altLang="ja-JP" sz="2400">
              <a:solidFill>
                <a:srgbClr val="140078"/>
              </a:solidFill>
              <a:latin typeface="HG創英角ｺﾞｼｯｸUB" pitchFamily="49" charset="-128"/>
              <a:ea typeface="HG創英角ｺﾞｼｯｸUB" pitchFamily="49" charset="-128"/>
            </a:endParaRPr>
          </a:p>
        </p:txBody>
      </p:sp>
      <p:sp>
        <p:nvSpPr>
          <p:cNvPr id="18" name="Rectangle 3"/>
          <p:cNvSpPr>
            <a:spLocks noChangeArrowheads="1"/>
          </p:cNvSpPr>
          <p:nvPr/>
        </p:nvSpPr>
        <p:spPr bwMode="auto">
          <a:xfrm>
            <a:off x="76200" y="539750"/>
            <a:ext cx="8915400" cy="617538"/>
          </a:xfrm>
          <a:prstGeom prst="rect">
            <a:avLst/>
          </a:prstGeom>
          <a:solidFill>
            <a:schemeClr val="bg1"/>
          </a:solidFill>
          <a:ln w="9525">
            <a:noFill/>
            <a:miter lim="800000"/>
            <a:headEnd/>
            <a:tailEnd/>
          </a:ln>
        </p:spPr>
        <p:txBody>
          <a:bodyPr lIns="91428" tIns="45714" rIns="91428" bIns="45714" anchor="ctr"/>
          <a:lstStyle/>
          <a:p>
            <a:r>
              <a:rPr lang="ja-JP" altLang="en-US" sz="2800" dirty="0">
                <a:solidFill>
                  <a:srgbClr val="140078"/>
                </a:solidFill>
                <a:latin typeface="HG創英角ｺﾞｼｯｸUB" pitchFamily="49" charset="-128"/>
                <a:ea typeface="HG創英角ｺﾞｼｯｸUB" pitchFamily="49" charset="-128"/>
              </a:rPr>
              <a:t>４</a:t>
            </a:r>
            <a:r>
              <a:rPr lang="en-US" altLang="ja-JP" sz="2800" dirty="0" smtClean="0">
                <a:solidFill>
                  <a:srgbClr val="140078"/>
                </a:solidFill>
                <a:latin typeface="HG創英角ｺﾞｼｯｸUB" pitchFamily="49" charset="-128"/>
                <a:ea typeface="HG創英角ｺﾞｼｯｸUB" pitchFamily="49" charset="-128"/>
              </a:rPr>
              <a:t>.</a:t>
            </a:r>
            <a:r>
              <a:rPr lang="ja-JP" altLang="en-US" sz="2800" dirty="0">
                <a:solidFill>
                  <a:srgbClr val="140078"/>
                </a:solidFill>
                <a:latin typeface="HG創英角ｺﾞｼｯｸUB" pitchFamily="49" charset="-128"/>
                <a:ea typeface="HG創英角ｺﾞｼｯｸUB" pitchFamily="49" charset="-128"/>
              </a:rPr>
              <a:t>活性化</a:t>
            </a:r>
            <a:r>
              <a:rPr lang="ja-JP" altLang="en-US" sz="2800" dirty="0" smtClean="0">
                <a:solidFill>
                  <a:srgbClr val="140078"/>
                </a:solidFill>
                <a:latin typeface="HG創英角ｺﾞｼｯｸUB" pitchFamily="49" charset="-128"/>
                <a:ea typeface="HG創英角ｺﾞｼｯｸUB" pitchFamily="49" charset="-128"/>
              </a:rPr>
              <a:t>関数：ステップ関数</a:t>
            </a:r>
            <a:r>
              <a:rPr lang="ja-JP" altLang="en-US" sz="2800" dirty="0" smtClean="0">
                <a:solidFill>
                  <a:srgbClr val="140078"/>
                </a:solidFill>
                <a:latin typeface="HG創英角ｺﾞｼｯｸUB" pitchFamily="49" charset="-128"/>
                <a:ea typeface="HG創英角ｺﾞｼｯｸUB" pitchFamily="49" charset="-128"/>
              </a:rPr>
              <a:t> </a:t>
            </a:r>
            <a:endParaRPr lang="en-US" altLang="ja-JP" sz="2800" dirty="0" smtClean="0">
              <a:solidFill>
                <a:srgbClr val="140078"/>
              </a:solidFill>
              <a:latin typeface="HG創英角ｺﾞｼｯｸUB" pitchFamily="49" charset="-128"/>
              <a:ea typeface="HG創英角ｺﾞｼｯｸUB" pitchFamily="49" charset="-128"/>
            </a:endParaRPr>
          </a:p>
        </p:txBody>
      </p:sp>
      <p:sp>
        <p:nvSpPr>
          <p:cNvPr id="22" name="Line 5"/>
          <p:cNvSpPr>
            <a:spLocks noChangeShapeType="1"/>
          </p:cNvSpPr>
          <p:nvPr/>
        </p:nvSpPr>
        <p:spPr bwMode="auto">
          <a:xfrm>
            <a:off x="136525" y="1147763"/>
            <a:ext cx="8940800" cy="0"/>
          </a:xfrm>
          <a:prstGeom prst="line">
            <a:avLst/>
          </a:prstGeom>
          <a:noFill/>
          <a:ln w="28575">
            <a:solidFill>
              <a:srgbClr val="CC0000"/>
            </a:solidFill>
            <a:round/>
            <a:headEnd/>
            <a:tailEnd/>
          </a:ln>
        </p:spPr>
        <p:txBody>
          <a:bodyPr/>
          <a:lstStyle/>
          <a:p>
            <a:endParaRPr lang="ja-JP" altLang="en-US"/>
          </a:p>
        </p:txBody>
      </p:sp>
      <p:sp>
        <p:nvSpPr>
          <p:cNvPr id="5" name="Rectangle 8"/>
          <p:cNvSpPr>
            <a:spLocks noChangeArrowheads="1"/>
          </p:cNvSpPr>
          <p:nvPr/>
        </p:nvSpPr>
        <p:spPr bwMode="auto">
          <a:xfrm>
            <a:off x="690383" y="1555360"/>
            <a:ext cx="7705727" cy="814353"/>
          </a:xfrm>
          <a:prstGeom prst="rect">
            <a:avLst/>
          </a:prstGeom>
          <a:solidFill>
            <a:schemeClr val="bg1">
              <a:lumMod val="95000"/>
            </a:schemeClr>
          </a:solidFill>
          <a:ln w="9525">
            <a:noFill/>
            <a:miter lim="800000"/>
            <a:headEnd/>
            <a:tailEnd/>
          </a:ln>
          <a:effectLst/>
        </p:spPr>
        <p:txBody>
          <a:bodyPr lIns="91428" tIns="45714" rIns="91428" bIns="45714"/>
          <a:lstStyle/>
          <a:p>
            <a:pPr marL="723900" indent="-723900">
              <a:defRPr/>
            </a:pPr>
            <a:r>
              <a:rPr lang="ja-JP" altLang="en-US" sz="1400" dirty="0" smtClean="0">
                <a:latin typeface="HGPｺﾞｼｯｸE" panose="020B0900000000000000" pitchFamily="50" charset="-128"/>
                <a:ea typeface="HGPｺﾞｼｯｸE" panose="020B0900000000000000" pitchFamily="50" charset="-128"/>
              </a:rPr>
              <a:t>・</a:t>
            </a:r>
            <a:r>
              <a:rPr lang="ja-JP" altLang="en-US" sz="1400" dirty="0">
                <a:latin typeface="HGPｺﾞｼｯｸE" panose="020B0900000000000000" pitchFamily="50" charset="-128"/>
                <a:ea typeface="HGPｺﾞｼｯｸE" panose="020B0900000000000000" pitchFamily="50" charset="-128"/>
              </a:rPr>
              <a:t>閾値を境にして出力が切り替わる</a:t>
            </a:r>
            <a:r>
              <a:rPr lang="ja-JP" altLang="en-US" sz="1400" dirty="0" smtClean="0">
                <a:latin typeface="HGPｺﾞｼｯｸE" panose="020B0900000000000000" pitchFamily="50" charset="-128"/>
                <a:ea typeface="HGPｺﾞｼｯｸE" panose="020B0900000000000000" pitchFamily="50" charset="-128"/>
              </a:rPr>
              <a:t>関数</a:t>
            </a:r>
            <a:endParaRPr lang="en-US" altLang="ja-JP" sz="1400" dirty="0" smtClean="0">
              <a:latin typeface="HGPｺﾞｼｯｸE" panose="020B0900000000000000" pitchFamily="50" charset="-128"/>
              <a:ea typeface="HGPｺﾞｼｯｸE" panose="020B0900000000000000" pitchFamily="50" charset="-128"/>
            </a:endParaRPr>
          </a:p>
          <a:p>
            <a:pPr marL="723900" indent="-723900">
              <a:defRPr/>
            </a:pPr>
            <a:r>
              <a:rPr lang="ja-JP" altLang="en-US" sz="1400" dirty="0" smtClean="0">
                <a:latin typeface="HGPｺﾞｼｯｸE" panose="020B0900000000000000" pitchFamily="50" charset="-128"/>
                <a:ea typeface="HGPｺﾞｼｯｸE" panose="020B0900000000000000" pitchFamily="50" charset="-128"/>
              </a:rPr>
              <a:t>・単層パーセプトロンで主に用いられる。</a:t>
            </a:r>
            <a:endParaRPr lang="en-US" altLang="ja-JP" sz="1400" dirty="0" smtClean="0">
              <a:latin typeface="HGPｺﾞｼｯｸE" panose="020B0900000000000000" pitchFamily="50" charset="-128"/>
              <a:ea typeface="HGPｺﾞｼｯｸE" panose="020B0900000000000000" pitchFamily="50" charset="-128"/>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name="Ppt_MF_J_Rgb_Pos_Title_1">
  <a:themeElements>
    <a:clrScheme name="Ppt_MF_J_Rgb_Pos_Title_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Ppt_MF_J_Rgb_Pos_Title_1">
      <a:majorFont>
        <a:latin typeface="ＭＳ Ｐゴシック"/>
        <a:ea typeface="ＭＳ Ｐゴシック"/>
        <a:cs typeface=""/>
      </a:majorFont>
      <a:minorFont>
        <a:latin typeface="Times"/>
        <a:ea typeface="Osaka"/>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w="9525" cap="flat" cmpd="sng" algn="ctr">
          <a:solidFill>
            <a:schemeClr val="tx1"/>
          </a:solidFill>
          <a:prstDash val="solid"/>
          <a:round/>
          <a:headEnd type="none" w="med" len="med"/>
          <a:tailEnd type="none" w="med" len="med"/>
        </a:ln>
        <a:effectLst/>
      </a:spPr>
      <a:bodyPr vert="horz" wrap="square" lIns="91440" tIns="45720" rIns="91440" bIns="45720" numCol="1" rtlCol="0" anchor="t" anchorCtr="0" compatLnSpc="1">
        <a:prstTxWarp prst="textNoShape">
          <a:avLst/>
        </a:prstTxWarp>
      </a:bodyPr>
      <a:lstStyle>
        <a:defPPr marL="0" marR="0" indent="0" algn="l" defTabSz="969963" rtl="0" eaLnBrk="1" fontAlgn="base" latinLnBrk="0" hangingPunct="1">
          <a:lnSpc>
            <a:spcPct val="100000"/>
          </a:lnSpc>
          <a:spcBef>
            <a:spcPct val="0"/>
          </a:spcBef>
          <a:spcAft>
            <a:spcPct val="0"/>
          </a:spcAft>
          <a:buClrTx/>
          <a:buSzTx/>
          <a:buFontTx/>
          <a:buNone/>
          <a:tabLst/>
          <a:defRPr kumimoji="1" sz="2500" b="0" i="0" u="none" strike="noStrike" cap="none" normalizeH="0" baseline="0" smtClean="0">
            <a:ln>
              <a:noFill/>
            </a:ln>
            <a:solidFill>
              <a:schemeClr val="tx1"/>
            </a:solidFill>
            <a:effectLst/>
            <a:latin typeface="Times" charset="0"/>
            <a:ea typeface="ＭＳ Ｐゴシック" pitchFamily="50"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69963" rtl="0" eaLnBrk="1" fontAlgn="base" latinLnBrk="0" hangingPunct="1">
          <a:lnSpc>
            <a:spcPct val="100000"/>
          </a:lnSpc>
          <a:spcBef>
            <a:spcPct val="0"/>
          </a:spcBef>
          <a:spcAft>
            <a:spcPct val="0"/>
          </a:spcAft>
          <a:buClrTx/>
          <a:buSzTx/>
          <a:buFontTx/>
          <a:buNone/>
          <a:tabLst/>
          <a:defRPr kumimoji="1" lang="ja-JP" altLang="en-US" sz="2500" b="0" i="0" u="none" strike="noStrike" cap="none" normalizeH="0" baseline="0" smtClean="0">
            <a:ln>
              <a:noFill/>
            </a:ln>
            <a:solidFill>
              <a:schemeClr val="tx1"/>
            </a:solidFill>
            <a:effectLst/>
            <a:latin typeface="Times" charset="0"/>
            <a:ea typeface="ＭＳ Ｐゴシック" pitchFamily="50" charset="-128"/>
          </a:defRPr>
        </a:defPPr>
      </a:lstStyle>
    </a:lnDef>
    <a:txDef>
      <a:spPr>
        <a:noFill/>
      </a:spPr>
      <a:bodyPr wrap="square" rtlCol="0">
        <a:spAutoFit/>
      </a:bodyPr>
      <a:lstStyle>
        <a:defPPr algn="ctr">
          <a:defRPr kumimoji="1" sz="7200" baseline="-25000" dirty="0" smtClean="0">
            <a:latin typeface="HGPｺﾞｼｯｸE" panose="020B0900000000000000" pitchFamily="50" charset="-128"/>
            <a:ea typeface="HGPｺﾞｼｯｸE" panose="020B0900000000000000" pitchFamily="50" charset="-128"/>
          </a:defRPr>
        </a:defPPr>
      </a:lstStyle>
    </a:txDef>
  </a:objectDefaults>
  <a:extraClrSchemeLst>
    <a:extraClrScheme>
      <a:clrScheme name="Ppt_MF_J_Rgb_Pos_Title_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pt_MF_J_Rgb_Pos_Title_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pt_MF_J_Rgb_Pos_Title_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pt_MF_J_Rgb_Pos_Title_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pt_MF_J_Rgb_Pos_Title_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pt_MF_J_Rgb_Pos_Title_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pt_MF_J_Rgb_Pos_Title_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Ppt_MF_J_Rgb_Pos_Title_1</Template>
  <TotalTime>8282</TotalTime>
  <Words>283</Words>
  <Application>Microsoft Office PowerPoint</Application>
  <PresentationFormat>画面に合わせる (4:3)</PresentationFormat>
  <Paragraphs>91</Paragraphs>
  <Slides>8</Slides>
  <Notes>7</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8</vt:i4>
      </vt:variant>
    </vt:vector>
  </HeadingPairs>
  <TitlesOfParts>
    <vt:vector size="16" baseType="lpstr">
      <vt:lpstr>HGPｺﾞｼｯｸE</vt:lpstr>
      <vt:lpstr>HGS創英角ｺﾞｼｯｸUB</vt:lpstr>
      <vt:lpstr>HG創英角ｺﾞｼｯｸUB</vt:lpstr>
      <vt:lpstr>ＭＳ Ｐゴシック</vt:lpstr>
      <vt:lpstr>ＭＳ Ｐ明朝</vt:lpstr>
      <vt:lpstr>Osaka</vt:lpstr>
      <vt:lpstr>Times</vt:lpstr>
      <vt:lpstr>Ppt_MF_J_Rgb_Pos_Title_1</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広報室</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スライド 1</dc:title>
  <dc:creator>cp_hiraishi</dc:creator>
  <cp:lastModifiedBy>鎌田 康太郎</cp:lastModifiedBy>
  <cp:revision>954</cp:revision>
  <cp:lastPrinted>2001-10-03T07:50:49Z</cp:lastPrinted>
  <dcterms:created xsi:type="dcterms:W3CDTF">2004-09-21T07:58:56Z</dcterms:created>
  <dcterms:modified xsi:type="dcterms:W3CDTF">2017-11-01T07:13:22Z</dcterms:modified>
</cp:coreProperties>
</file>