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433" r:id="rId2"/>
    <p:sldId id="431" r:id="rId3"/>
    <p:sldId id="434" r:id="rId4"/>
    <p:sldId id="437" r:id="rId5"/>
    <p:sldId id="432" r:id="rId6"/>
    <p:sldId id="442" r:id="rId7"/>
    <p:sldId id="445" r:id="rId8"/>
    <p:sldId id="447" r:id="rId9"/>
    <p:sldId id="448" r:id="rId10"/>
    <p:sldId id="449" r:id="rId11"/>
    <p:sldId id="450" r:id="rId12"/>
    <p:sldId id="443" r:id="rId13"/>
    <p:sldId id="444" r:id="rId14"/>
    <p:sldId id="446" r:id="rId15"/>
    <p:sldId id="451" r:id="rId16"/>
    <p:sldId id="439" r:id="rId17"/>
    <p:sldId id="440" r:id="rId18"/>
    <p:sldId id="428" r:id="rId19"/>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40078"/>
    <a:srgbClr val="0000FF"/>
    <a:srgbClr val="2509CF"/>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5" autoAdjust="0"/>
  </p:normalViewPr>
  <p:slideViewPr>
    <p:cSldViewPr snapToGrid="0">
      <p:cViewPr varScale="1">
        <p:scale>
          <a:sx n="114" d="100"/>
          <a:sy n="114" d="100"/>
        </p:scale>
        <p:origin x="1404" y="96"/>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51996400"/>
        <c:axId val="451996792"/>
      </c:lineChart>
      <c:catAx>
        <c:axId val="4519964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51996792"/>
        <c:crosses val="autoZero"/>
        <c:auto val="1"/>
        <c:lblAlgn val="ctr"/>
        <c:lblOffset val="100"/>
        <c:noMultiLvlLbl val="0"/>
      </c:catAx>
      <c:valAx>
        <c:axId val="451996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51996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17603200"/>
        <c:axId val="417603592"/>
      </c:lineChart>
      <c:catAx>
        <c:axId val="4176032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17603592"/>
        <c:crosses val="autoZero"/>
        <c:auto val="1"/>
        <c:lblAlgn val="ctr"/>
        <c:lblOffset val="100"/>
        <c:noMultiLvlLbl val="0"/>
      </c:catAx>
      <c:valAx>
        <c:axId val="417603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17603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8.2860306028573802</c:v>
                </c:pt>
                <c:pt idx="1">
                  <c:v>6.0981960831775899</c:v>
                </c:pt>
                <c:pt idx="2">
                  <c:v>4.7875637506290403</c:v>
                </c:pt>
                <c:pt idx="3">
                  <c:v>9.3978439812147307</c:v>
                </c:pt>
                <c:pt idx="4">
                  <c:v>14.3227466854034</c:v>
                </c:pt>
                <c:pt idx="5">
                  <c:v>12.3969531606157</c:v>
                </c:pt>
                <c:pt idx="6">
                  <c:v>18.681599881083599</c:v>
                </c:pt>
                <c:pt idx="7">
                  <c:v>5.4796000966181904</c:v>
                </c:pt>
                <c:pt idx="8">
                  <c:v>6.3977093189804899</c:v>
                </c:pt>
                <c:pt idx="9">
                  <c:v>8.9363249762203392</c:v>
                </c:pt>
                <c:pt idx="10">
                  <c:v>4.78570859203223</c:v>
                </c:pt>
                <c:pt idx="11">
                  <c:v>10.639172411731799</c:v>
                </c:pt>
                <c:pt idx="12">
                  <c:v>8.3133096184968291</c:v>
                </c:pt>
                <c:pt idx="13">
                  <c:v>6.5929257704705799</c:v>
                </c:pt>
                <c:pt idx="14">
                  <c:v>15.369650350005999</c:v>
                </c:pt>
                <c:pt idx="15">
                  <c:v>3.7724097885482899</c:v>
                </c:pt>
                <c:pt idx="16">
                  <c:v>4.3427838432598804</c:v>
                </c:pt>
                <c:pt idx="17">
                  <c:v>5.0784345899124403</c:v>
                </c:pt>
                <c:pt idx="18">
                  <c:v>10.480751057749201</c:v>
                </c:pt>
                <c:pt idx="19">
                  <c:v>6.87730659118915</c:v>
                </c:pt>
                <c:pt idx="20">
                  <c:v>8.1483658830663401</c:v>
                </c:pt>
                <c:pt idx="21">
                  <c:v>5.8713488303872996</c:v>
                </c:pt>
                <c:pt idx="22">
                  <c:v>15.4062862769261</c:v>
                </c:pt>
                <c:pt idx="23">
                  <c:v>6.5691324527988098</c:v>
                </c:pt>
                <c:pt idx="24">
                  <c:v>8.9040218090097305</c:v>
                </c:pt>
                <c:pt idx="25">
                  <c:v>12.0251352518288</c:v>
                </c:pt>
                <c:pt idx="26">
                  <c:v>4.3880581233536802</c:v>
                </c:pt>
                <c:pt idx="27">
                  <c:v>8.32195230571722</c:v>
                </c:pt>
                <c:pt idx="28">
                  <c:v>13.658467276677801</c:v>
                </c:pt>
                <c:pt idx="29">
                  <c:v>11.730843374893199</c:v>
                </c:pt>
                <c:pt idx="30">
                  <c:v>6.6344672632290198</c:v>
                </c:pt>
                <c:pt idx="31">
                  <c:v>6.8394310271014396</c:v>
                </c:pt>
                <c:pt idx="32">
                  <c:v>6.9989973235656704</c:v>
                </c:pt>
                <c:pt idx="33">
                  <c:v>11.0277256577324</c:v>
                </c:pt>
                <c:pt idx="34">
                  <c:v>6.31580326499782</c:v>
                </c:pt>
                <c:pt idx="35">
                  <c:v>6.2908842639840001</c:v>
                </c:pt>
                <c:pt idx="36">
                  <c:v>7.7647787992079298</c:v>
                </c:pt>
                <c:pt idx="37">
                  <c:v>5.00132984747591</c:v>
                </c:pt>
                <c:pt idx="38">
                  <c:v>9.1704396972958993</c:v>
                </c:pt>
                <c:pt idx="39">
                  <c:v>8.2000448504283092</c:v>
                </c:pt>
                <c:pt idx="40">
                  <c:v>9.4977474333560004</c:v>
                </c:pt>
                <c:pt idx="41">
                  <c:v>8.1480213752731299</c:v>
                </c:pt>
                <c:pt idx="42">
                  <c:v>8.8214189292197709</c:v>
                </c:pt>
                <c:pt idx="43">
                  <c:v>8.3697341735943596</c:v>
                </c:pt>
                <c:pt idx="44">
                  <c:v>2.6392370424499498</c:v>
                </c:pt>
                <c:pt idx="45">
                  <c:v>5.4797143345666699</c:v>
                </c:pt>
                <c:pt idx="46">
                  <c:v>10.549164764011101</c:v>
                </c:pt>
                <c:pt idx="47">
                  <c:v>6.8072619528595704</c:v>
                </c:pt>
                <c:pt idx="48">
                  <c:v>13.809940796869</c:v>
                </c:pt>
                <c:pt idx="49">
                  <c:v>10.8751699792018</c:v>
                </c:pt>
                <c:pt idx="50">
                  <c:v>8.6047734523041797</c:v>
                </c:pt>
                <c:pt idx="51">
                  <c:v>4.6067155187176096</c:v>
                </c:pt>
                <c:pt idx="52">
                  <c:v>10.7086729083719</c:v>
                </c:pt>
                <c:pt idx="53">
                  <c:v>11.185774926517899</c:v>
                </c:pt>
                <c:pt idx="54">
                  <c:v>16.0875549452055</c:v>
                </c:pt>
                <c:pt idx="55">
                  <c:v>18.804147734976201</c:v>
                </c:pt>
                <c:pt idx="56">
                  <c:v>11.508237303896699</c:v>
                </c:pt>
                <c:pt idx="57">
                  <c:v>14.729266886087</c:v>
                </c:pt>
                <c:pt idx="58">
                  <c:v>18.360493746004899</c:v>
                </c:pt>
                <c:pt idx="59">
                  <c:v>19.164345481447</c:v>
                </c:pt>
                <c:pt idx="60">
                  <c:v>16.294530199978698</c:v>
                </c:pt>
                <c:pt idx="61">
                  <c:v>6.1857029737181497</c:v>
                </c:pt>
                <c:pt idx="62">
                  <c:v>7.6399058873683998</c:v>
                </c:pt>
                <c:pt idx="63">
                  <c:v>11.874815731946599</c:v>
                </c:pt>
                <c:pt idx="64">
                  <c:v>17.649887678560901</c:v>
                </c:pt>
                <c:pt idx="65">
                  <c:v>27.3073166493621</c:v>
                </c:pt>
                <c:pt idx="66">
                  <c:v>16.1331026887887</c:v>
                </c:pt>
                <c:pt idx="67">
                  <c:v>12.803465479467601</c:v>
                </c:pt>
                <c:pt idx="68">
                  <c:v>13.1399648531906</c:v>
                </c:pt>
                <c:pt idx="69">
                  <c:v>4.0965768673790697</c:v>
                </c:pt>
                <c:pt idx="70">
                  <c:v>5.8443503714791696</c:v>
                </c:pt>
                <c:pt idx="71">
                  <c:v>8.0292987636105995</c:v>
                </c:pt>
                <c:pt idx="72">
                  <c:v>10.7382242009141</c:v>
                </c:pt>
                <c:pt idx="73">
                  <c:v>16.480713056236301</c:v>
                </c:pt>
                <c:pt idx="74">
                  <c:v>11.885683371168501</c:v>
                </c:pt>
                <c:pt idx="75">
                  <c:v>6.0842318176704504</c:v>
                </c:pt>
                <c:pt idx="76">
                  <c:v>16.231961669750898</c:v>
                </c:pt>
                <c:pt idx="77">
                  <c:v>21.221250713920298</c:v>
                </c:pt>
                <c:pt idx="78">
                  <c:v>12.7188004709589</c:v>
                </c:pt>
                <c:pt idx="79">
                  <c:v>7.6719709316318596</c:v>
                </c:pt>
                <c:pt idx="80">
                  <c:v>11.660981275420299</c:v>
                </c:pt>
                <c:pt idx="81">
                  <c:v>8.4563407475414696</c:v>
                </c:pt>
                <c:pt idx="82">
                  <c:v>10.705521990927901</c:v>
                </c:pt>
                <c:pt idx="83">
                  <c:v>6.1158373380756901</c:v>
                </c:pt>
                <c:pt idx="84">
                  <c:v>20.6897500651203</c:v>
                </c:pt>
                <c:pt idx="85">
                  <c:v>13.0583706828074</c:v>
                </c:pt>
                <c:pt idx="86">
                  <c:v>11.634296546098399</c:v>
                </c:pt>
                <c:pt idx="87">
                  <c:v>12.8837177722788</c:v>
                </c:pt>
                <c:pt idx="88">
                  <c:v>6.4281114316180599</c:v>
                </c:pt>
                <c:pt idx="89">
                  <c:v>9.0447613811671292</c:v>
                </c:pt>
                <c:pt idx="90">
                  <c:v>9.1967932413331592</c:v>
                </c:pt>
                <c:pt idx="91">
                  <c:v>6.3098372955240496</c:v>
                </c:pt>
                <c:pt idx="92">
                  <c:v>9.56208918196368</c:v>
                </c:pt>
                <c:pt idx="93">
                  <c:v>6.0412191452669797</c:v>
                </c:pt>
                <c:pt idx="94">
                  <c:v>3.0500558223394099</c:v>
                </c:pt>
                <c:pt idx="95">
                  <c:v>5.7052084392642302</c:v>
                </c:pt>
                <c:pt idx="96">
                  <c:v>8.4457234228408602</c:v>
                </c:pt>
                <c:pt idx="97">
                  <c:v>24.7604960181385</c:v>
                </c:pt>
                <c:pt idx="98">
                  <c:v>10.5322585070492</c:v>
                </c:pt>
                <c:pt idx="99">
                  <c:v>12.062442650029499</c:v>
                </c:pt>
                <c:pt idx="100">
                  <c:v>9.3370454587844591</c:v>
                </c:pt>
                <c:pt idx="101">
                  <c:v>17.227428840337002</c:v>
                </c:pt>
                <c:pt idx="102">
                  <c:v>4.2218833711389001</c:v>
                </c:pt>
                <c:pt idx="103">
                  <c:v>7.79591337903992</c:v>
                </c:pt>
                <c:pt idx="104">
                  <c:v>5.9757759279778702</c:v>
                </c:pt>
                <c:pt idx="105">
                  <c:v>10.1166622534039</c:v>
                </c:pt>
                <c:pt idx="106">
                  <c:v>10.604092312243299</c:v>
                </c:pt>
                <c:pt idx="107">
                  <c:v>17.262915697592302</c:v>
                </c:pt>
                <c:pt idx="108">
                  <c:v>13.9454175745573</c:v>
                </c:pt>
                <c:pt idx="109">
                  <c:v>14.978331004164801</c:v>
                </c:pt>
                <c:pt idx="110">
                  <c:v>5.6417630640159402</c:v>
                </c:pt>
                <c:pt idx="111">
                  <c:v>9.1272650937498696</c:v>
                </c:pt>
                <c:pt idx="112">
                  <c:v>14.329584932001501</c:v>
                </c:pt>
                <c:pt idx="113">
                  <c:v>7.9839446890241197</c:v>
                </c:pt>
                <c:pt idx="114">
                  <c:v>17.114627443319801</c:v>
                </c:pt>
                <c:pt idx="115">
                  <c:v>13.6878361237644</c:v>
                </c:pt>
                <c:pt idx="116">
                  <c:v>7.7330731480959898</c:v>
                </c:pt>
                <c:pt idx="117">
                  <c:v>14.937901160532601</c:v>
                </c:pt>
                <c:pt idx="118">
                  <c:v>16.3290267612952</c:v>
                </c:pt>
                <c:pt idx="119">
                  <c:v>18.18140013819</c:v>
                </c:pt>
                <c:pt idx="120">
                  <c:v>7.4500646718557002</c:v>
                </c:pt>
                <c:pt idx="121">
                  <c:v>11.0000734149642</c:v>
                </c:pt>
                <c:pt idx="122">
                  <c:v>5.1972404567702597</c:v>
                </c:pt>
                <c:pt idx="123">
                  <c:v>5.2848909179030201</c:v>
                </c:pt>
                <c:pt idx="124">
                  <c:v>8.1416833013202599</c:v>
                </c:pt>
                <c:pt idx="125">
                  <c:v>10.558687473318299</c:v>
                </c:pt>
                <c:pt idx="126">
                  <c:v>14.5843703323482</c:v>
                </c:pt>
                <c:pt idx="127">
                  <c:v>10.140164274650299</c:v>
                </c:pt>
                <c:pt idx="128">
                  <c:v>10.915822667462299</c:v>
                </c:pt>
                <c:pt idx="129">
                  <c:v>4.4279930499082196</c:v>
                </c:pt>
                <c:pt idx="130">
                  <c:v>8.9593130041810305</c:v>
                </c:pt>
                <c:pt idx="131">
                  <c:v>6.7121296904777896</c:v>
                </c:pt>
                <c:pt idx="132">
                  <c:v>11.8948434734509</c:v>
                </c:pt>
                <c:pt idx="133">
                  <c:v>8.19767813580685</c:v>
                </c:pt>
                <c:pt idx="134">
                  <c:v>7.3751110673461397</c:v>
                </c:pt>
                <c:pt idx="135">
                  <c:v>16.896104897129401</c:v>
                </c:pt>
                <c:pt idx="136">
                  <c:v>26.8721227118149</c:v>
                </c:pt>
                <c:pt idx="137">
                  <c:v>14.6660537630011</c:v>
                </c:pt>
                <c:pt idx="138">
                  <c:v>9.8055502007537498</c:v>
                </c:pt>
                <c:pt idx="139">
                  <c:v>9.4288386794169305</c:v>
                </c:pt>
                <c:pt idx="140">
                  <c:v>10.4221416035875</c:v>
                </c:pt>
                <c:pt idx="141">
                  <c:v>14.7319727631447</c:v>
                </c:pt>
                <c:pt idx="142">
                  <c:v>6.2775802673650603</c:v>
                </c:pt>
                <c:pt idx="143">
                  <c:v>5.3197859306292701</c:v>
                </c:pt>
                <c:pt idx="144">
                  <c:v>11.731087044631099</c:v>
                </c:pt>
                <c:pt idx="145">
                  <c:v>19.2650297905254</c:v>
                </c:pt>
                <c:pt idx="146">
                  <c:v>16.102658794848601</c:v>
                </c:pt>
                <c:pt idx="147">
                  <c:v>8.6501671927453003</c:v>
                </c:pt>
                <c:pt idx="148">
                  <c:v>13.357420418715</c:v>
                </c:pt>
                <c:pt idx="149">
                  <c:v>9.7320434951180701</c:v>
                </c:pt>
                <c:pt idx="150">
                  <c:v>10.183151494136499</c:v>
                </c:pt>
                <c:pt idx="151">
                  <c:v>17.887696450914301</c:v>
                </c:pt>
                <c:pt idx="152">
                  <c:v>9.1398804967641603</c:v>
                </c:pt>
                <c:pt idx="153">
                  <c:v>1.93983891475545</c:v>
                </c:pt>
                <c:pt idx="154">
                  <c:v>7.6610219873262597</c:v>
                </c:pt>
                <c:pt idx="155">
                  <c:v>21.8969911840355</c:v>
                </c:pt>
                <c:pt idx="156">
                  <c:v>9.1462374373908606</c:v>
                </c:pt>
                <c:pt idx="157">
                  <c:v>17.3980405900238</c:v>
                </c:pt>
                <c:pt idx="158">
                  <c:v>13.4707537725288</c:v>
                </c:pt>
                <c:pt idx="159">
                  <c:v>13.822712588003</c:v>
                </c:pt>
                <c:pt idx="160">
                  <c:v>8.6842588225960498</c:v>
                </c:pt>
                <c:pt idx="161">
                  <c:v>12.697090407764099</c:v>
                </c:pt>
                <c:pt idx="162">
                  <c:v>13.135516186893399</c:v>
                </c:pt>
                <c:pt idx="163">
                  <c:v>7.9214366989622897</c:v>
                </c:pt>
                <c:pt idx="164">
                  <c:v>7.6279711038790898</c:v>
                </c:pt>
                <c:pt idx="165">
                  <c:v>7.38532306637026</c:v>
                </c:pt>
                <c:pt idx="166">
                  <c:v>12.664259093315099</c:v>
                </c:pt>
                <c:pt idx="167">
                  <c:v>13.4420041817973</c:v>
                </c:pt>
                <c:pt idx="168">
                  <c:v>16.921117836165902</c:v>
                </c:pt>
                <c:pt idx="169">
                  <c:v>7.66569943144055</c:v>
                </c:pt>
                <c:pt idx="170">
                  <c:v>18.421492082340801</c:v>
                </c:pt>
                <c:pt idx="171">
                  <c:v>17.5990444184479</c:v>
                </c:pt>
                <c:pt idx="172">
                  <c:v>9.5310509083304797</c:v>
                </c:pt>
                <c:pt idx="173">
                  <c:v>10.392852618186501</c:v>
                </c:pt>
                <c:pt idx="174">
                  <c:v>12.941500199947001</c:v>
                </c:pt>
                <c:pt idx="175">
                  <c:v>5.8732826741731596</c:v>
                </c:pt>
                <c:pt idx="176">
                  <c:v>11.8169596474602</c:v>
                </c:pt>
                <c:pt idx="177">
                  <c:v>7.8884232219072397</c:v>
                </c:pt>
                <c:pt idx="178">
                  <c:v>8.6269632453279499</c:v>
                </c:pt>
                <c:pt idx="179">
                  <c:v>6.7602779895276601</c:v>
                </c:pt>
                <c:pt idx="180">
                  <c:v>7.4258161835489798</c:v>
                </c:pt>
                <c:pt idx="181">
                  <c:v>5.5889167678349798</c:v>
                </c:pt>
                <c:pt idx="182">
                  <c:v>10.4066664547902</c:v>
                </c:pt>
                <c:pt idx="183">
                  <c:v>5.8332341755158499</c:v>
                </c:pt>
                <c:pt idx="184">
                  <c:v>7.3968281605241604</c:v>
                </c:pt>
                <c:pt idx="185">
                  <c:v>5.7384169937779301</c:v>
                </c:pt>
                <c:pt idx="186">
                  <c:v>5.95628318057783</c:v>
                </c:pt>
                <c:pt idx="187">
                  <c:v>6.4183313567525202</c:v>
                </c:pt>
                <c:pt idx="188">
                  <c:v>8.9891964443563293</c:v>
                </c:pt>
                <c:pt idx="189">
                  <c:v>12.2367800810869</c:v>
                </c:pt>
                <c:pt idx="190">
                  <c:v>6.7108888284099999</c:v>
                </c:pt>
                <c:pt idx="191">
                  <c:v>4.8116197481366401</c:v>
                </c:pt>
                <c:pt idx="192">
                  <c:v>6.17134987652706</c:v>
                </c:pt>
                <c:pt idx="193">
                  <c:v>6.6459051166826901</c:v>
                </c:pt>
                <c:pt idx="194">
                  <c:v>15.441791249748199</c:v>
                </c:pt>
                <c:pt idx="195">
                  <c:v>12.6756840097961</c:v>
                </c:pt>
                <c:pt idx="196">
                  <c:v>13.7957177282017</c:v>
                </c:pt>
                <c:pt idx="197">
                  <c:v>12.8623390529741</c:v>
                </c:pt>
                <c:pt idx="198">
                  <c:v>6.4478579594755798</c:v>
                </c:pt>
                <c:pt idx="199">
                  <c:v>19.409294868719201</c:v>
                </c:pt>
                <c:pt idx="200">
                  <c:v>8.5122911569948005</c:v>
                </c:pt>
                <c:pt idx="201">
                  <c:v>13.2910995063366</c:v>
                </c:pt>
                <c:pt idx="202">
                  <c:v>17.360135184406101</c:v>
                </c:pt>
                <c:pt idx="203">
                  <c:v>20.216276803064201</c:v>
                </c:pt>
                <c:pt idx="204">
                  <c:v>14.8580787747473</c:v>
                </c:pt>
                <c:pt idx="205">
                  <c:v>11.881355932949999</c:v>
                </c:pt>
                <c:pt idx="206">
                  <c:v>11.063333963630701</c:v>
                </c:pt>
                <c:pt idx="207">
                  <c:v>13.3484194150547</c:v>
                </c:pt>
                <c:pt idx="208">
                  <c:v>13.494462050386799</c:v>
                </c:pt>
                <c:pt idx="209">
                  <c:v>8.7916230816232996</c:v>
                </c:pt>
                <c:pt idx="210">
                  <c:v>14.4474601084098</c:v>
                </c:pt>
                <c:pt idx="211">
                  <c:v>6.2104481781414398</c:v>
                </c:pt>
                <c:pt idx="212">
                  <c:v>11.509506922062901</c:v>
                </c:pt>
                <c:pt idx="213">
                  <c:v>6.4013022443944303</c:v>
                </c:pt>
                <c:pt idx="214">
                  <c:v>4.3230468469145498</c:v>
                </c:pt>
                <c:pt idx="215">
                  <c:v>7.1543063971732703</c:v>
                </c:pt>
                <c:pt idx="216">
                  <c:v>16.722718451630001</c:v>
                </c:pt>
                <c:pt idx="217">
                  <c:v>17.0882204702901</c:v>
                </c:pt>
                <c:pt idx="218">
                  <c:v>6.9795007737587804</c:v>
                </c:pt>
                <c:pt idx="219">
                  <c:v>4.2768691209194296</c:v>
                </c:pt>
                <c:pt idx="220">
                  <c:v>14.184893475710901</c:v>
                </c:pt>
                <c:pt idx="221">
                  <c:v>12.679914410039499</c:v>
                </c:pt>
                <c:pt idx="222">
                  <c:v>13.839123074598101</c:v>
                </c:pt>
                <c:pt idx="223">
                  <c:v>17.606856590985501</c:v>
                </c:pt>
                <c:pt idx="224">
                  <c:v>11.7642160179768</c:v>
                </c:pt>
                <c:pt idx="225">
                  <c:v>7.0546278699284004</c:v>
                </c:pt>
                <c:pt idx="226">
                  <c:v>13.8729875683334</c:v>
                </c:pt>
                <c:pt idx="227">
                  <c:v>14.3293119073818</c:v>
                </c:pt>
                <c:pt idx="228">
                  <c:v>14.3691407828971</c:v>
                </c:pt>
                <c:pt idx="229">
                  <c:v>12.317775186569</c:v>
                </c:pt>
                <c:pt idx="230">
                  <c:v>15.018632148333401</c:v>
                </c:pt>
                <c:pt idx="231">
                  <c:v>10.300769899039199</c:v>
                </c:pt>
                <c:pt idx="232">
                  <c:v>7.4653251436867096</c:v>
                </c:pt>
                <c:pt idx="233">
                  <c:v>16.149264642535499</c:v>
                </c:pt>
                <c:pt idx="234">
                  <c:v>16.8171189525413</c:v>
                </c:pt>
                <c:pt idx="235">
                  <c:v>13.7435900483419</c:v>
                </c:pt>
                <c:pt idx="236">
                  <c:v>19.453216471353802</c:v>
                </c:pt>
                <c:pt idx="237">
                  <c:v>13.456000484943401</c:v>
                </c:pt>
                <c:pt idx="238">
                  <c:v>12.5949755070782</c:v>
                </c:pt>
                <c:pt idx="239">
                  <c:v>17.649420727345301</c:v>
                </c:pt>
                <c:pt idx="240">
                  <c:v>18.123453392502601</c:v>
                </c:pt>
                <c:pt idx="241">
                  <c:v>12.047980756366</c:v>
                </c:pt>
                <c:pt idx="242">
                  <c:v>6.3171615480469798</c:v>
                </c:pt>
                <c:pt idx="243">
                  <c:v>13.958754809305701</c:v>
                </c:pt>
                <c:pt idx="244">
                  <c:v>19.3566746755649</c:v>
                </c:pt>
                <c:pt idx="245">
                  <c:v>16.494056484394701</c:v>
                </c:pt>
                <c:pt idx="246">
                  <c:v>17.280982042926102</c:v>
                </c:pt>
                <c:pt idx="247">
                  <c:v>10.0361935679518</c:v>
                </c:pt>
                <c:pt idx="248">
                  <c:v>16.623831723336799</c:v>
                </c:pt>
                <c:pt idx="249">
                  <c:v>21.1942212203598</c:v>
                </c:pt>
                <c:pt idx="250">
                  <c:v>19.742396978428999</c:v>
                </c:pt>
                <c:pt idx="251">
                  <c:v>9.4441180164554908</c:v>
                </c:pt>
                <c:pt idx="252">
                  <c:v>15.179687547922899</c:v>
                </c:pt>
                <c:pt idx="253">
                  <c:v>23.8130288129265</c:v>
                </c:pt>
                <c:pt idx="254">
                  <c:v>32.375196363135103</c:v>
                </c:pt>
                <c:pt idx="255">
                  <c:v>7.0942025397675099</c:v>
                </c:pt>
                <c:pt idx="256">
                  <c:v>24.102206463262402</c:v>
                </c:pt>
                <c:pt idx="257">
                  <c:v>17.686136811260798</c:v>
                </c:pt>
                <c:pt idx="258">
                  <c:v>16.212566920831001</c:v>
                </c:pt>
                <c:pt idx="259">
                  <c:v>12.961748774736799</c:v>
                </c:pt>
                <c:pt idx="260">
                  <c:v>11.373479687528199</c:v>
                </c:pt>
                <c:pt idx="261">
                  <c:v>12.963138180735401</c:v>
                </c:pt>
                <c:pt idx="262">
                  <c:v>29.176769719242898</c:v>
                </c:pt>
                <c:pt idx="263">
                  <c:v>20.0275262162742</c:v>
                </c:pt>
                <c:pt idx="264">
                  <c:v>7.4233869787789803</c:v>
                </c:pt>
                <c:pt idx="265">
                  <c:v>10.6625826065666</c:v>
                </c:pt>
                <c:pt idx="266">
                  <c:v>15.257605310716199</c:v>
                </c:pt>
                <c:pt idx="267">
                  <c:v>16.8095417295396</c:v>
                </c:pt>
                <c:pt idx="268">
                  <c:v>27.849916576818401</c:v>
                </c:pt>
                <c:pt idx="269">
                  <c:v>18.143225349129001</c:v>
                </c:pt>
                <c:pt idx="270">
                  <c:v>22.3780757368209</c:v>
                </c:pt>
                <c:pt idx="271">
                  <c:v>11.396853554490599</c:v>
                </c:pt>
                <c:pt idx="272">
                  <c:v>32.689617920054701</c:v>
                </c:pt>
                <c:pt idx="273">
                  <c:v>18.785823548644</c:v>
                </c:pt>
                <c:pt idx="274">
                  <c:v>13.1842161186417</c:v>
                </c:pt>
                <c:pt idx="275">
                  <c:v>8.6480635400674899</c:v>
                </c:pt>
                <c:pt idx="276">
                  <c:v>9.2207757097827105</c:v>
                </c:pt>
                <c:pt idx="277">
                  <c:v>15.475424144544</c:v>
                </c:pt>
                <c:pt idx="278">
                  <c:v>24.846250093091601</c:v>
                </c:pt>
                <c:pt idx="279">
                  <c:v>28.8349540452299</c:v>
                </c:pt>
                <c:pt idx="280">
                  <c:v>22.381226934231901</c:v>
                </c:pt>
                <c:pt idx="281">
                  <c:v>11.067513740909</c:v>
                </c:pt>
                <c:pt idx="282">
                  <c:v>4.8427170653363998</c:v>
                </c:pt>
                <c:pt idx="283">
                  <c:v>13.462854390631</c:v>
                </c:pt>
                <c:pt idx="284">
                  <c:v>24.778788591330201</c:v>
                </c:pt>
                <c:pt idx="285">
                  <c:v>15.989348511475701</c:v>
                </c:pt>
                <c:pt idx="286">
                  <c:v>5.4655117281513999</c:v>
                </c:pt>
                <c:pt idx="287">
                  <c:v>9.3108144284296692</c:v>
                </c:pt>
                <c:pt idx="288">
                  <c:v>18.476518970929099</c:v>
                </c:pt>
                <c:pt idx="289">
                  <c:v>18.230591190691499</c:v>
                </c:pt>
                <c:pt idx="290">
                  <c:v>12.5170412106556</c:v>
                </c:pt>
                <c:pt idx="291">
                  <c:v>10.542855516959699</c:v>
                </c:pt>
                <c:pt idx="292">
                  <c:v>8.8521637489675093</c:v>
                </c:pt>
                <c:pt idx="293">
                  <c:v>9.1665077754677604</c:v>
                </c:pt>
                <c:pt idx="294">
                  <c:v>11.0999082940506</c:v>
                </c:pt>
                <c:pt idx="295">
                  <c:v>10.252439811691801</c:v>
                </c:pt>
                <c:pt idx="296">
                  <c:v>2.6259311438769499</c:v>
                </c:pt>
                <c:pt idx="297">
                  <c:v>7.9649595428556497</c:v>
                </c:pt>
                <c:pt idx="298">
                  <c:v>4.5543348540735602</c:v>
                </c:pt>
                <c:pt idx="299">
                  <c:v>8.8087476944508296</c:v>
                </c:pt>
                <c:pt idx="300">
                  <c:v>9.6226260204816505</c:v>
                </c:pt>
                <c:pt idx="301">
                  <c:v>13.3824515253191</c:v>
                </c:pt>
                <c:pt idx="302">
                  <c:v>18.531095831177801</c:v>
                </c:pt>
                <c:pt idx="303">
                  <c:v>21.434291333882701</c:v>
                </c:pt>
                <c:pt idx="304">
                  <c:v>7.5637172585282597</c:v>
                </c:pt>
                <c:pt idx="305">
                  <c:v>10.839697958454099</c:v>
                </c:pt>
                <c:pt idx="306">
                  <c:v>8.1432149535742209</c:v>
                </c:pt>
                <c:pt idx="307">
                  <c:v>11.441277025401901</c:v>
                </c:pt>
                <c:pt idx="308">
                  <c:v>15.923180377542399</c:v>
                </c:pt>
                <c:pt idx="309">
                  <c:v>7.8219675475901598</c:v>
                </c:pt>
                <c:pt idx="310">
                  <c:v>15.013834902305801</c:v>
                </c:pt>
                <c:pt idx="311">
                  <c:v>23.165840531631801</c:v>
                </c:pt>
                <c:pt idx="312">
                  <c:v>11.1836068836158</c:v>
                </c:pt>
                <c:pt idx="313">
                  <c:v>17.483069040087699</c:v>
                </c:pt>
                <c:pt idx="314">
                  <c:v>5.4847732707420498</c:v>
                </c:pt>
                <c:pt idx="315">
                  <c:v>16.766541016029802</c:v>
                </c:pt>
                <c:pt idx="316">
                  <c:v>8.8585594036893998</c:v>
                </c:pt>
                <c:pt idx="317">
                  <c:v>18.3142916860069</c:v>
                </c:pt>
                <c:pt idx="318">
                  <c:v>11.760776672220301</c:v>
                </c:pt>
                <c:pt idx="319">
                  <c:v>12.7213820514741</c:v>
                </c:pt>
                <c:pt idx="320">
                  <c:v>2.8226789106524999</c:v>
                </c:pt>
                <c:pt idx="321">
                  <c:v>11.266222240448499</c:v>
                </c:pt>
                <c:pt idx="322">
                  <c:v>10.8089906767794</c:v>
                </c:pt>
                <c:pt idx="323">
                  <c:v>5.5246082745322997</c:v>
                </c:pt>
                <c:pt idx="324">
                  <c:v>6.1848098765952297</c:v>
                </c:pt>
                <c:pt idx="325">
                  <c:v>25.549389029824098</c:v>
                </c:pt>
                <c:pt idx="326">
                  <c:v>6.9567713921280498</c:v>
                </c:pt>
                <c:pt idx="327">
                  <c:v>8.6114167703678692</c:v>
                </c:pt>
                <c:pt idx="328">
                  <c:v>6.8563068390314497</c:v>
                </c:pt>
                <c:pt idx="329">
                  <c:v>5.6107886280807504</c:v>
                </c:pt>
                <c:pt idx="330">
                  <c:v>4.4947226173569597</c:v>
                </c:pt>
                <c:pt idx="331">
                  <c:v>4.8451051481399796</c:v>
                </c:pt>
                <c:pt idx="332">
                  <c:v>7.4265269914233896</c:v>
                </c:pt>
                <c:pt idx="333">
                  <c:v>7.2361009286520401</c:v>
                </c:pt>
                <c:pt idx="334">
                  <c:v>2.08471849312193</c:v>
                </c:pt>
                <c:pt idx="335">
                  <c:v>10.9619912258817</c:v>
                </c:pt>
                <c:pt idx="336">
                  <c:v>10.077447716556</c:v>
                </c:pt>
                <c:pt idx="337">
                  <c:v>7.2535870680176897</c:v>
                </c:pt>
                <c:pt idx="338">
                  <c:v>13.445940147279799</c:v>
                </c:pt>
                <c:pt idx="339">
                  <c:v>14.837064466301401</c:v>
                </c:pt>
                <c:pt idx="340">
                  <c:v>13.947899166724101</c:v>
                </c:pt>
                <c:pt idx="341">
                  <c:v>11.419470585428099</c:v>
                </c:pt>
                <c:pt idx="342">
                  <c:v>7.3937762511483696</c:v>
                </c:pt>
                <c:pt idx="343">
                  <c:v>15.9889552753912</c:v>
                </c:pt>
                <c:pt idx="344">
                  <c:v>12.3405795786911</c:v>
                </c:pt>
                <c:pt idx="345">
                  <c:v>3.9403713008274401</c:v>
                </c:pt>
                <c:pt idx="346">
                  <c:v>15.924476473184599</c:v>
                </c:pt>
                <c:pt idx="347">
                  <c:v>9.3667437641956699</c:v>
                </c:pt>
                <c:pt idx="348">
                  <c:v>7.7097602611363003</c:v>
                </c:pt>
                <c:pt idx="349">
                  <c:v>8.71266242727852</c:v>
                </c:pt>
                <c:pt idx="350">
                  <c:v>9.8698910862689999</c:v>
                </c:pt>
                <c:pt idx="351">
                  <c:v>8.9562016761921495</c:v>
                </c:pt>
                <c:pt idx="352">
                  <c:v>8.5976078034312895</c:v>
                </c:pt>
                <c:pt idx="353">
                  <c:v>9.0336527312280204</c:v>
                </c:pt>
                <c:pt idx="354">
                  <c:v>14.257106109534799</c:v>
                </c:pt>
                <c:pt idx="355">
                  <c:v>11.640049097328401</c:v>
                </c:pt>
                <c:pt idx="356">
                  <c:v>11.640049097328401</c:v>
                </c:pt>
                <c:pt idx="357">
                  <c:v>10.2683609959764</c:v>
                </c:pt>
                <c:pt idx="358">
                  <c:v>3.73071287344104</c:v>
                </c:pt>
                <c:pt idx="359">
                  <c:v>5.7684160341182604</c:v>
                </c:pt>
                <c:pt idx="360">
                  <c:v>10.4496311700172</c:v>
                </c:pt>
                <c:pt idx="361">
                  <c:v>7.4978633500413201</c:v>
                </c:pt>
                <c:pt idx="362">
                  <c:v>8.9796980188185103</c:v>
                </c:pt>
                <c:pt idx="363">
                  <c:v>8.9823514751068707</c:v>
                </c:pt>
                <c:pt idx="364">
                  <c:v>13.698618034015</c:v>
                </c:pt>
                <c:pt idx="365">
                  <c:v>9.1248178600215599</c:v>
                </c:pt>
                <c:pt idx="366">
                  <c:v>14.4898320147497</c:v>
                </c:pt>
                <c:pt idx="367">
                  <c:v>11.696563924640101</c:v>
                </c:pt>
                <c:pt idx="368">
                  <c:v>12.424268117655201</c:v>
                </c:pt>
                <c:pt idx="369">
                  <c:v>4.27308841524769</c:v>
                </c:pt>
                <c:pt idx="370">
                  <c:v>13.671748451782101</c:v>
                </c:pt>
                <c:pt idx="371">
                  <c:v>13.978640771996</c:v>
                </c:pt>
                <c:pt idx="372">
                  <c:v>7.9453856435022097</c:v>
                </c:pt>
                <c:pt idx="373">
                  <c:v>7.7555451454696396</c:v>
                </c:pt>
                <c:pt idx="374">
                  <c:v>8.7715800490336999</c:v>
                </c:pt>
                <c:pt idx="375">
                  <c:v>5.1007604163979803</c:v>
                </c:pt>
                <c:pt idx="376">
                  <c:v>6.2581514222656196</c:v>
                </c:pt>
                <c:pt idx="377">
                  <c:v>5.3756257262733502</c:v>
                </c:pt>
                <c:pt idx="378">
                  <c:v>13.1321068779282</c:v>
                </c:pt>
                <c:pt idx="379">
                  <c:v>11.474599859518699</c:v>
                </c:pt>
                <c:pt idx="380">
                  <c:v>7.1130369470575197</c:v>
                </c:pt>
                <c:pt idx="381">
                  <c:v>6.7465122348238999</c:v>
                </c:pt>
                <c:pt idx="382">
                  <c:v>12.629954813588199</c:v>
                </c:pt>
                <c:pt idx="383">
                  <c:v>8.3442964936659294</c:v>
                </c:pt>
                <c:pt idx="384">
                  <c:v>4.2653673885361698</c:v>
                </c:pt>
                <c:pt idx="385">
                  <c:v>7.8954757242823801</c:v>
                </c:pt>
                <c:pt idx="386">
                  <c:v>10.569550231967099</c:v>
                </c:pt>
                <c:pt idx="387">
                  <c:v>11.792909449291299</c:v>
                </c:pt>
                <c:pt idx="388">
                  <c:v>7.3277202336356604</c:v>
                </c:pt>
                <c:pt idx="389">
                  <c:v>9.2120071189595301</c:v>
                </c:pt>
                <c:pt idx="390">
                  <c:v>4.6215261674783896</c:v>
                </c:pt>
                <c:pt idx="391">
                  <c:v>3.9832599043683699</c:v>
                </c:pt>
                <c:pt idx="392">
                  <c:v>5.6410119391838398</c:v>
                </c:pt>
                <c:pt idx="393">
                  <c:v>5.4420050775464297</c:v>
                </c:pt>
                <c:pt idx="394">
                  <c:v>6.0990771680371703</c:v>
                </c:pt>
                <c:pt idx="395">
                  <c:v>4.7633459121179698</c:v>
                </c:pt>
                <c:pt idx="396">
                  <c:v>11.044990235064301</c:v>
                </c:pt>
                <c:pt idx="397">
                  <c:v>5.50730161596882</c:v>
                </c:pt>
                <c:pt idx="398">
                  <c:v>4.7056056970576199</c:v>
                </c:pt>
                <c:pt idx="399">
                  <c:v>4.7215656591834003</c:v>
                </c:pt>
                <c:pt idx="400">
                  <c:v>5.4102763444170403</c:v>
                </c:pt>
                <c:pt idx="401">
                  <c:v>6.3345975437480897</c:v>
                </c:pt>
                <c:pt idx="402">
                  <c:v>6.1077188783963603</c:v>
                </c:pt>
                <c:pt idx="403">
                  <c:v>17.069383562735499</c:v>
                </c:pt>
                <c:pt idx="404">
                  <c:v>20.297364164072299</c:v>
                </c:pt>
                <c:pt idx="405">
                  <c:v>7.1027010736102802</c:v>
                </c:pt>
                <c:pt idx="406">
                  <c:v>9.8693952520599808</c:v>
                </c:pt>
                <c:pt idx="407">
                  <c:v>7.6633127918306103</c:v>
                </c:pt>
                <c:pt idx="408">
                  <c:v>9.3312298231891297</c:v>
                </c:pt>
                <c:pt idx="409">
                  <c:v>4.5300733594159999</c:v>
                </c:pt>
                <c:pt idx="410">
                  <c:v>5.5126753627304099</c:v>
                </c:pt>
                <c:pt idx="411">
                  <c:v>5.6967256616087996</c:v>
                </c:pt>
                <c:pt idx="412">
                  <c:v>6.6825364568833301</c:v>
                </c:pt>
                <c:pt idx="413">
                  <c:v>7.9392994988540799</c:v>
                </c:pt>
                <c:pt idx="414">
                  <c:v>4.5996559863448203</c:v>
                </c:pt>
                <c:pt idx="415">
                  <c:v>9.6315532845549896</c:v>
                </c:pt>
                <c:pt idx="416">
                  <c:v>6.1490529317926104</c:v>
                </c:pt>
                <c:pt idx="417">
                  <c:v>9.3828683859089708</c:v>
                </c:pt>
                <c:pt idx="418">
                  <c:v>6.2339155540737297</c:v>
                </c:pt>
                <c:pt idx="419">
                  <c:v>9.3220503190666193</c:v>
                </c:pt>
                <c:pt idx="420">
                  <c:v>13.6261643123651</c:v>
                </c:pt>
                <c:pt idx="421">
                  <c:v>9.1452764160784206</c:v>
                </c:pt>
                <c:pt idx="422">
                  <c:v>6.9195384144003098</c:v>
                </c:pt>
                <c:pt idx="423">
                  <c:v>5.7351206682147904</c:v>
                </c:pt>
                <c:pt idx="424">
                  <c:v>9.4952687472910497</c:v>
                </c:pt>
                <c:pt idx="425">
                  <c:v>8.7800684205326807</c:v>
                </c:pt>
                <c:pt idx="426">
                  <c:v>6.05825531621901</c:v>
                </c:pt>
                <c:pt idx="427">
                  <c:v>5.8692488913035703</c:v>
                </c:pt>
                <c:pt idx="428">
                  <c:v>7.4989080688220602</c:v>
                </c:pt>
                <c:pt idx="429">
                  <c:v>5.7076666008137398</c:v>
                </c:pt>
                <c:pt idx="430">
                  <c:v>10.1827266314548</c:v>
                </c:pt>
                <c:pt idx="431">
                  <c:v>6.4458625293330103</c:v>
                </c:pt>
                <c:pt idx="432">
                  <c:v>5.8428228615893403</c:v>
                </c:pt>
                <c:pt idx="433">
                  <c:v>6.7151040219187497</c:v>
                </c:pt>
                <c:pt idx="434">
                  <c:v>9.3329999487373101</c:v>
                </c:pt>
                <c:pt idx="435">
                  <c:v>6.1703154784944099</c:v>
                </c:pt>
                <c:pt idx="436">
                  <c:v>7.6483488915853899</c:v>
                </c:pt>
                <c:pt idx="437">
                  <c:v>5.3217581169298098</c:v>
                </c:pt>
                <c:pt idx="438">
                  <c:v>8.1979310251237791</c:v>
                </c:pt>
                <c:pt idx="439">
                  <c:v>8.3726108061508402</c:v>
                </c:pt>
                <c:pt idx="440">
                  <c:v>4.90076481957409</c:v>
                </c:pt>
                <c:pt idx="441">
                  <c:v>6.2207221320723898</c:v>
                </c:pt>
                <c:pt idx="442">
                  <c:v>16.358552544582501</c:v>
                </c:pt>
                <c:pt idx="443">
                  <c:v>7.1371845181856202</c:v>
                </c:pt>
                <c:pt idx="444">
                  <c:v>8.3000553173390408</c:v>
                </c:pt>
                <c:pt idx="445">
                  <c:v>5.5601194829652396</c:v>
                </c:pt>
                <c:pt idx="446">
                  <c:v>10.4556175079956</c:v>
                </c:pt>
                <c:pt idx="447">
                  <c:v>7.76702076377555</c:v>
                </c:pt>
                <c:pt idx="448">
                  <c:v>9.7029338094093607</c:v>
                </c:pt>
                <c:pt idx="449">
                  <c:v>7.3464974651981603</c:v>
                </c:pt>
                <c:pt idx="450">
                  <c:v>5.8473690148886099</c:v>
                </c:pt>
                <c:pt idx="451">
                  <c:v>8.2891286288053703</c:v>
                </c:pt>
                <c:pt idx="452">
                  <c:v>16.315189011429599</c:v>
                </c:pt>
                <c:pt idx="453">
                  <c:v>19.080332864611702</c:v>
                </c:pt>
                <c:pt idx="454">
                  <c:v>4.8496654572052602</c:v>
                </c:pt>
                <c:pt idx="455">
                  <c:v>4.2612679756129603</c:v>
                </c:pt>
                <c:pt idx="456">
                  <c:v>5.8509294193458503</c:v>
                </c:pt>
                <c:pt idx="457">
                  <c:v>12.1472481811974</c:v>
                </c:pt>
                <c:pt idx="458">
                  <c:v>11.1796055959112</c:v>
                </c:pt>
                <c:pt idx="459">
                  <c:v>10.5854525504515</c:v>
                </c:pt>
                <c:pt idx="460">
                  <c:v>3.2025787009031101</c:v>
                </c:pt>
                <c:pt idx="461">
                  <c:v>6.9633829659369297</c:v>
                </c:pt>
                <c:pt idx="462">
                  <c:v>15.430025321278601</c:v>
                </c:pt>
                <c:pt idx="463">
                  <c:v>11.7582725252011</c:v>
                </c:pt>
                <c:pt idx="464">
                  <c:v>11.6325374321705</c:v>
                </c:pt>
                <c:pt idx="465">
                  <c:v>5.5747771504553896</c:v>
                </c:pt>
                <c:pt idx="466">
                  <c:v>10.668026596628399</c:v>
                </c:pt>
                <c:pt idx="467">
                  <c:v>5.7967683513272297</c:v>
                </c:pt>
                <c:pt idx="468">
                  <c:v>4.1580128595604702</c:v>
                </c:pt>
                <c:pt idx="469">
                  <c:v>4.7168976945518697</c:v>
                </c:pt>
                <c:pt idx="470">
                  <c:v>4.1694835498943501</c:v>
                </c:pt>
                <c:pt idx="471">
                  <c:v>20.652587538079601</c:v>
                </c:pt>
                <c:pt idx="472">
                  <c:v>19.894033176979502</c:v>
                </c:pt>
                <c:pt idx="473">
                  <c:v>14.318183952053699</c:v>
                </c:pt>
                <c:pt idx="474">
                  <c:v>10.579471500617201</c:v>
                </c:pt>
                <c:pt idx="475">
                  <c:v>8.48009457944557</c:v>
                </c:pt>
                <c:pt idx="476">
                  <c:v>6.9149061910872502</c:v>
                </c:pt>
                <c:pt idx="477">
                  <c:v>9.9171122341467992</c:v>
                </c:pt>
                <c:pt idx="478">
                  <c:v>8.0489937737751998</c:v>
                </c:pt>
                <c:pt idx="479">
                  <c:v>9.8967593878741198</c:v>
                </c:pt>
                <c:pt idx="480">
                  <c:v>5.9723573040479101</c:v>
                </c:pt>
                <c:pt idx="481">
                  <c:v>5.6336697185069902</c:v>
                </c:pt>
                <c:pt idx="482">
                  <c:v>10.2510993938933</c:v>
                </c:pt>
                <c:pt idx="483">
                  <c:v>10.5457130166946</c:v>
                </c:pt>
                <c:pt idx="484">
                  <c:v>5.2499322390501399</c:v>
                </c:pt>
                <c:pt idx="485">
                  <c:v>4.9884614983214597</c:v>
                </c:pt>
                <c:pt idx="486">
                  <c:v>10.4039455578356</c:v>
                </c:pt>
                <c:pt idx="487">
                  <c:v>13.214909625166801</c:v>
                </c:pt>
                <c:pt idx="488">
                  <c:v>5.7651157550155698</c:v>
                </c:pt>
                <c:pt idx="489">
                  <c:v>6.4126086341115798</c:v>
                </c:pt>
                <c:pt idx="490">
                  <c:v>6.22938246635794</c:v>
                </c:pt>
                <c:pt idx="491">
                  <c:v>6.1715372927309202</c:v>
                </c:pt>
                <c:pt idx="492">
                  <c:v>6.97286157798567</c:v>
                </c:pt>
                <c:pt idx="493">
                  <c:v>4.7136799006598</c:v>
                </c:pt>
                <c:pt idx="494">
                  <c:v>6.0332740788287698</c:v>
                </c:pt>
                <c:pt idx="495">
                  <c:v>5.7393879645208603</c:v>
                </c:pt>
                <c:pt idx="496">
                  <c:v>5.4219065524217704</c:v>
                </c:pt>
                <c:pt idx="497">
                  <c:v>9.8229638975935298</c:v>
                </c:pt>
                <c:pt idx="498">
                  <c:v>4.0331500515053298</c:v>
                </c:pt>
                <c:pt idx="499">
                  <c:v>5.0015446670797896</c:v>
                </c:pt>
                <c:pt idx="500">
                  <c:v>4.8659665419560598</c:v>
                </c:pt>
                <c:pt idx="501">
                  <c:v>7.0307273670894599</c:v>
                </c:pt>
                <c:pt idx="502">
                  <c:v>7.5544908364640797</c:v>
                </c:pt>
                <c:pt idx="503">
                  <c:v>12.060130322255601</c:v>
                </c:pt>
                <c:pt idx="504">
                  <c:v>4.7765166937911898</c:v>
                </c:pt>
                <c:pt idx="505">
                  <c:v>5.6987548986519601</c:v>
                </c:pt>
                <c:pt idx="506">
                  <c:v>7.36950254864339</c:v>
                </c:pt>
                <c:pt idx="507">
                  <c:v>6.6596907373163097</c:v>
                </c:pt>
                <c:pt idx="508">
                  <c:v>4.23065673603148</c:v>
                </c:pt>
                <c:pt idx="509">
                  <c:v>7.9682017633974898</c:v>
                </c:pt>
                <c:pt idx="510">
                  <c:v>6.2748589911461998</c:v>
                </c:pt>
                <c:pt idx="511">
                  <c:v>4.8303520362146903</c:v>
                </c:pt>
                <c:pt idx="512">
                  <c:v>7.8132177436423298</c:v>
                </c:pt>
                <c:pt idx="513">
                  <c:v>8.6996423878133697</c:v>
                </c:pt>
                <c:pt idx="514">
                  <c:v>4.96983703824207</c:v>
                </c:pt>
                <c:pt idx="515">
                  <c:v>21.4345258570076</c:v>
                </c:pt>
                <c:pt idx="516">
                  <c:v>13.911211123853001</c:v>
                </c:pt>
                <c:pt idx="517">
                  <c:v>6.1256425783731903</c:v>
                </c:pt>
                <c:pt idx="518">
                  <c:v>5.3183882154128197</c:v>
                </c:pt>
                <c:pt idx="519">
                  <c:v>4.2663367955153904</c:v>
                </c:pt>
                <c:pt idx="520">
                  <c:v>5.0858554662461302</c:v>
                </c:pt>
                <c:pt idx="521">
                  <c:v>6.3030641939141301</c:v>
                </c:pt>
                <c:pt idx="522">
                  <c:v>15.3922225971275</c:v>
                </c:pt>
                <c:pt idx="523">
                  <c:v>4.8936145802102704</c:v>
                </c:pt>
                <c:pt idx="524">
                  <c:v>4.62511226065633</c:v>
                </c:pt>
                <c:pt idx="525">
                  <c:v>5.0148785460478296</c:v>
                </c:pt>
                <c:pt idx="526">
                  <c:v>7.4087765050719003</c:v>
                </c:pt>
                <c:pt idx="527">
                  <c:v>6.1569995103801398</c:v>
                </c:pt>
                <c:pt idx="528">
                  <c:v>4.8761899562395499</c:v>
                </c:pt>
                <c:pt idx="529">
                  <c:v>5.8606190919294097</c:v>
                </c:pt>
                <c:pt idx="530">
                  <c:v>9.1930450923318094</c:v>
                </c:pt>
                <c:pt idx="531">
                  <c:v>3.91278659208171</c:v>
                </c:pt>
                <c:pt idx="532">
                  <c:v>5.5414642653622197</c:v>
                </c:pt>
                <c:pt idx="533">
                  <c:v>11.711520541235901</c:v>
                </c:pt>
                <c:pt idx="534">
                  <c:v>5.7521717327111102</c:v>
                </c:pt>
                <c:pt idx="535">
                  <c:v>5.5153329902461596</c:v>
                </c:pt>
                <c:pt idx="536">
                  <c:v>4.87366781135196</c:v>
                </c:pt>
                <c:pt idx="537">
                  <c:v>8.9764136356811406</c:v>
                </c:pt>
                <c:pt idx="538">
                  <c:v>13.1882065415789</c:v>
                </c:pt>
                <c:pt idx="539">
                  <c:v>14.006001169188099</c:v>
                </c:pt>
                <c:pt idx="540">
                  <c:v>3.86732566347778</c:v>
                </c:pt>
                <c:pt idx="541">
                  <c:v>9.7244554101238894</c:v>
                </c:pt>
                <c:pt idx="542">
                  <c:v>8.7667171252141092</c:v>
                </c:pt>
                <c:pt idx="543">
                  <c:v>4.6288936736230299</c:v>
                </c:pt>
                <c:pt idx="544">
                  <c:v>7.8579449753660304</c:v>
                </c:pt>
                <c:pt idx="545">
                  <c:v>7.7444910135496796</c:v>
                </c:pt>
                <c:pt idx="546">
                  <c:v>4.7983396883492402</c:v>
                </c:pt>
                <c:pt idx="547">
                  <c:v>9.8390123417960798</c:v>
                </c:pt>
                <c:pt idx="548">
                  <c:v>5.9139743555440996</c:v>
                </c:pt>
                <c:pt idx="549">
                  <c:v>9.2743285983897703</c:v>
                </c:pt>
                <c:pt idx="550">
                  <c:v>4.6914047670702104</c:v>
                </c:pt>
                <c:pt idx="551">
                  <c:v>8.1476883584533706</c:v>
                </c:pt>
                <c:pt idx="552">
                  <c:v>7.1086767577330603</c:v>
                </c:pt>
                <c:pt idx="553">
                  <c:v>5.1751474509685496</c:v>
                </c:pt>
                <c:pt idx="554">
                  <c:v>8.8254372316997305</c:v>
                </c:pt>
                <c:pt idx="555">
                  <c:v>11.0318623337544</c:v>
                </c:pt>
                <c:pt idx="556">
                  <c:v>4.57843163145197</c:v>
                </c:pt>
                <c:pt idx="557">
                  <c:v>5.1530355346689998</c:v>
                </c:pt>
                <c:pt idx="558">
                  <c:v>8.6733694478700603</c:v>
                </c:pt>
                <c:pt idx="559">
                  <c:v>12.6006018194575</c:v>
                </c:pt>
                <c:pt idx="560">
                  <c:v>9.0602669364281692</c:v>
                </c:pt>
                <c:pt idx="561">
                  <c:v>5.5203291830394097</c:v>
                </c:pt>
                <c:pt idx="562">
                  <c:v>6.0513443862271501</c:v>
                </c:pt>
                <c:pt idx="563">
                  <c:v>5.6607587726482098</c:v>
                </c:pt>
                <c:pt idx="564">
                  <c:v>7.3613793664568101</c:v>
                </c:pt>
                <c:pt idx="565">
                  <c:v>4.0750274476919799</c:v>
                </c:pt>
                <c:pt idx="566">
                  <c:v>5.92317286533165</c:v>
                </c:pt>
                <c:pt idx="567">
                  <c:v>8.1655430814182601</c:v>
                </c:pt>
                <c:pt idx="568">
                  <c:v>9.3767021628094795</c:v>
                </c:pt>
                <c:pt idx="569">
                  <c:v>6.3710083338218997</c:v>
                </c:pt>
                <c:pt idx="570">
                  <c:v>5.2347195328277198</c:v>
                </c:pt>
                <c:pt idx="571">
                  <c:v>8.7212381624696693</c:v>
                </c:pt>
                <c:pt idx="572">
                  <c:v>6.4674394834196303</c:v>
                </c:pt>
                <c:pt idx="573">
                  <c:v>8.5114301292683301</c:v>
                </c:pt>
                <c:pt idx="574">
                  <c:v>6.9425765005387596</c:v>
                </c:pt>
                <c:pt idx="575">
                  <c:v>5.4097463438248399</c:v>
                </c:pt>
                <c:pt idx="576">
                  <c:v>11.830243328407599</c:v>
                </c:pt>
                <c:pt idx="577">
                  <c:v>9.8337578656518296</c:v>
                </c:pt>
                <c:pt idx="578">
                  <c:v>9.8370099939232407</c:v>
                </c:pt>
                <c:pt idx="579">
                  <c:v>4.7411821071617499</c:v>
                </c:pt>
                <c:pt idx="580">
                  <c:v>6.9494322114243596</c:v>
                </c:pt>
                <c:pt idx="581">
                  <c:v>9.8865940992721395</c:v>
                </c:pt>
                <c:pt idx="582">
                  <c:v>7.4430728269108899</c:v>
                </c:pt>
                <c:pt idx="583">
                  <c:v>6.8153725745449902</c:v>
                </c:pt>
                <c:pt idx="584">
                  <c:v>5.0525698485450903</c:v>
                </c:pt>
                <c:pt idx="585">
                  <c:v>8.7909483444920404</c:v>
                </c:pt>
                <c:pt idx="586">
                  <c:v>6.8904548523190101</c:v>
                </c:pt>
                <c:pt idx="587">
                  <c:v>8.8271920972497195</c:v>
                </c:pt>
                <c:pt idx="588">
                  <c:v>10.004983765937</c:v>
                </c:pt>
                <c:pt idx="589">
                  <c:v>11.788541184351599</c:v>
                </c:pt>
                <c:pt idx="590">
                  <c:v>7.4514020895247901</c:v>
                </c:pt>
                <c:pt idx="591">
                  <c:v>6.5701697045174097</c:v>
                </c:pt>
                <c:pt idx="592">
                  <c:v>8.8195790846884705</c:v>
                </c:pt>
                <c:pt idx="593">
                  <c:v>11.4824849862486</c:v>
                </c:pt>
                <c:pt idx="594">
                  <c:v>5.2339394014798399</c:v>
                </c:pt>
                <c:pt idx="595">
                  <c:v>8.0083218244594896</c:v>
                </c:pt>
                <c:pt idx="596">
                  <c:v>8.3128661961570796</c:v>
                </c:pt>
                <c:pt idx="597">
                  <c:v>10.0167662563227</c:v>
                </c:pt>
                <c:pt idx="598">
                  <c:v>8.4785662743264094</c:v>
                </c:pt>
                <c:pt idx="599">
                  <c:v>17.5851166122997</c:v>
                </c:pt>
                <c:pt idx="600">
                  <c:v>14.2977364330534</c:v>
                </c:pt>
                <c:pt idx="601">
                  <c:v>7.9220624674581703</c:v>
                </c:pt>
                <c:pt idx="602">
                  <c:v>12.120700852289</c:v>
                </c:pt>
                <c:pt idx="603">
                  <c:v>14.158248004489201</c:v>
                </c:pt>
                <c:pt idx="604">
                  <c:v>5.22416594212606</c:v>
                </c:pt>
                <c:pt idx="605">
                  <c:v>9.09284262696168</c:v>
                </c:pt>
                <c:pt idx="606">
                  <c:v>6.8596126571890599</c:v>
                </c:pt>
                <c:pt idx="607">
                  <c:v>9.2351045599003907</c:v>
                </c:pt>
                <c:pt idx="608">
                  <c:v>9.0097654303271</c:v>
                </c:pt>
                <c:pt idx="609">
                  <c:v>11.518681843360699</c:v>
                </c:pt>
                <c:pt idx="610">
                  <c:v>14.038785888635401</c:v>
                </c:pt>
                <c:pt idx="611">
                  <c:v>5.3521239194653996</c:v>
                </c:pt>
                <c:pt idx="612">
                  <c:v>8.7274066364838099</c:v>
                </c:pt>
                <c:pt idx="613">
                  <c:v>23.752071185538899</c:v>
                </c:pt>
                <c:pt idx="614">
                  <c:v>8.6242756709022892</c:v>
                </c:pt>
                <c:pt idx="615">
                  <c:v>14.4226516736266</c:v>
                </c:pt>
                <c:pt idx="616">
                  <c:v>10.172071975572401</c:v>
                </c:pt>
                <c:pt idx="617">
                  <c:v>7.34990820883848</c:v>
                </c:pt>
                <c:pt idx="618">
                  <c:v>5.2893311805351502</c:v>
                </c:pt>
                <c:pt idx="619">
                  <c:v>8.1426775796709894</c:v>
                </c:pt>
                <c:pt idx="620">
                  <c:v>5.3866329469583203</c:v>
                </c:pt>
                <c:pt idx="621">
                  <c:v>5.1318286288552404</c:v>
                </c:pt>
                <c:pt idx="622">
                  <c:v>17.2156856239117</c:v>
                </c:pt>
                <c:pt idx="623">
                  <c:v>5.1240717949908703</c:v>
                </c:pt>
                <c:pt idx="624">
                  <c:v>5.2458399360935797</c:v>
                </c:pt>
                <c:pt idx="625">
                  <c:v>10.214888569371</c:v>
                </c:pt>
                <c:pt idx="626">
                  <c:v>8.1412450579406901</c:v>
                </c:pt>
                <c:pt idx="627">
                  <c:v>7.6185803439145596</c:v>
                </c:pt>
                <c:pt idx="628">
                  <c:v>4.0959610957560297</c:v>
                </c:pt>
                <c:pt idx="629">
                  <c:v>8.6515964896647102</c:v>
                </c:pt>
                <c:pt idx="630">
                  <c:v>8.2273533773731398</c:v>
                </c:pt>
                <c:pt idx="631">
                  <c:v>17.2823306303866</c:v>
                </c:pt>
                <c:pt idx="632">
                  <c:v>6.6478901684379004</c:v>
                </c:pt>
                <c:pt idx="633">
                  <c:v>5.0616512016895499</c:v>
                </c:pt>
                <c:pt idx="634">
                  <c:v>6.5086736652753103</c:v>
                </c:pt>
                <c:pt idx="635">
                  <c:v>6.7270877501737898</c:v>
                </c:pt>
                <c:pt idx="636">
                  <c:v>16.8890993802606</c:v>
                </c:pt>
                <c:pt idx="637">
                  <c:v>5.5039690893455999</c:v>
                </c:pt>
                <c:pt idx="638">
                  <c:v>7.1271632233528601</c:v>
                </c:pt>
                <c:pt idx="639">
                  <c:v>4.9472668315161101</c:v>
                </c:pt>
                <c:pt idx="640">
                  <c:v>8.1556787931000194</c:v>
                </c:pt>
                <c:pt idx="641">
                  <c:v>9.8128274708281396</c:v>
                </c:pt>
                <c:pt idx="642">
                  <c:v>6.9407132949621699</c:v>
                </c:pt>
                <c:pt idx="643">
                  <c:v>6.0163109310351297</c:v>
                </c:pt>
                <c:pt idx="644">
                  <c:v>3.7376473778108501</c:v>
                </c:pt>
                <c:pt idx="645">
                  <c:v>6.23008787298589</c:v>
                </c:pt>
                <c:pt idx="646">
                  <c:v>8.6565374442555001</c:v>
                </c:pt>
                <c:pt idx="647">
                  <c:v>6.4198751091094701</c:v>
                </c:pt>
                <c:pt idx="648">
                  <c:v>9.6102122182444205</c:v>
                </c:pt>
                <c:pt idx="649">
                  <c:v>4.9717390822466498</c:v>
                </c:pt>
                <c:pt idx="650">
                  <c:v>8.4882410927156897</c:v>
                </c:pt>
                <c:pt idx="651">
                  <c:v>10.9222920440133</c:v>
                </c:pt>
                <c:pt idx="652">
                  <c:v>7.00008957187924</c:v>
                </c:pt>
                <c:pt idx="653">
                  <c:v>24.892264727306799</c:v>
                </c:pt>
                <c:pt idx="654">
                  <c:v>4.5980440864360999</c:v>
                </c:pt>
                <c:pt idx="655">
                  <c:v>7.1437332930659796</c:v>
                </c:pt>
                <c:pt idx="656">
                  <c:v>9.3038552182629406</c:v>
                </c:pt>
                <c:pt idx="657">
                  <c:v>7.1531834336495299</c:v>
                </c:pt>
                <c:pt idx="658">
                  <c:v>11.1242354075066</c:v>
                </c:pt>
                <c:pt idx="659">
                  <c:v>11.403656772484</c:v>
                </c:pt>
                <c:pt idx="660">
                  <c:v>14.6133478196263</c:v>
                </c:pt>
                <c:pt idx="661">
                  <c:v>8.8304964778111597</c:v>
                </c:pt>
                <c:pt idx="662">
                  <c:v>10.255928017724299</c:v>
                </c:pt>
                <c:pt idx="663">
                  <c:v>4.9368578391531903</c:v>
                </c:pt>
                <c:pt idx="664">
                  <c:v>8.6792636744676095</c:v>
                </c:pt>
                <c:pt idx="665">
                  <c:v>12.2869497934104</c:v>
                </c:pt>
                <c:pt idx="666">
                  <c:v>6.1852697318344596</c:v>
                </c:pt>
                <c:pt idx="667">
                  <c:v>7.0304479678493896</c:v>
                </c:pt>
                <c:pt idx="668">
                  <c:v>10.9959602764247</c:v>
                </c:pt>
                <c:pt idx="669">
                  <c:v>9.9440310345947598</c:v>
                </c:pt>
                <c:pt idx="670">
                  <c:v>5.6697911615132801</c:v>
                </c:pt>
                <c:pt idx="671">
                  <c:v>8.7228780571668292</c:v>
                </c:pt>
                <c:pt idx="672">
                  <c:v>14.2640563556598</c:v>
                </c:pt>
                <c:pt idx="673">
                  <c:v>9.0571439103506908</c:v>
                </c:pt>
                <c:pt idx="674">
                  <c:v>6.0713290592920099</c:v>
                </c:pt>
                <c:pt idx="675">
                  <c:v>9.9442175707377896</c:v>
                </c:pt>
                <c:pt idx="676">
                  <c:v>7.0890319042185403</c:v>
                </c:pt>
                <c:pt idx="677">
                  <c:v>16.941299024484</c:v>
                </c:pt>
                <c:pt idx="678">
                  <c:v>15.3154667343757</c:v>
                </c:pt>
                <c:pt idx="679">
                  <c:v>10.054041360571301</c:v>
                </c:pt>
                <c:pt idx="680">
                  <c:v>6.1846154176391304</c:v>
                </c:pt>
                <c:pt idx="681">
                  <c:v>9.9238376087200706</c:v>
                </c:pt>
                <c:pt idx="682">
                  <c:v>24.816589419086199</c:v>
                </c:pt>
                <c:pt idx="683">
                  <c:v>9.5693666672437594</c:v>
                </c:pt>
                <c:pt idx="684">
                  <c:v>12.3423552634976</c:v>
                </c:pt>
                <c:pt idx="685">
                  <c:v>4.3453429705050901</c:v>
                </c:pt>
                <c:pt idx="686">
                  <c:v>10.051106287088199</c:v>
                </c:pt>
                <c:pt idx="687">
                  <c:v>5.3689906943251602</c:v>
                </c:pt>
                <c:pt idx="688">
                  <c:v>8.4596747322194492</c:v>
                </c:pt>
                <c:pt idx="689">
                  <c:v>16.416866518308002</c:v>
                </c:pt>
                <c:pt idx="690">
                  <c:v>11.1196610841835</c:v>
                </c:pt>
                <c:pt idx="691">
                  <c:v>9.6698740410454906</c:v>
                </c:pt>
                <c:pt idx="692">
                  <c:v>9.7783019121454195</c:v>
                </c:pt>
                <c:pt idx="693">
                  <c:v>12.349644438142899</c:v>
                </c:pt>
                <c:pt idx="694">
                  <c:v>10.451757211514201</c:v>
                </c:pt>
                <c:pt idx="695">
                  <c:v>3.6957495953442101</c:v>
                </c:pt>
                <c:pt idx="696">
                  <c:v>9.3755247901550103</c:v>
                </c:pt>
                <c:pt idx="697">
                  <c:v>5.7950366699170797</c:v>
                </c:pt>
                <c:pt idx="698">
                  <c:v>10.5396810580459</c:v>
                </c:pt>
                <c:pt idx="699">
                  <c:v>18.857692816957499</c:v>
                </c:pt>
                <c:pt idx="700">
                  <c:v>10.280883174168</c:v>
                </c:pt>
                <c:pt idx="701">
                  <c:v>20.515814041565001</c:v>
                </c:pt>
                <c:pt idx="702">
                  <c:v>8.3512166373804408</c:v>
                </c:pt>
                <c:pt idx="703">
                  <c:v>10.4283669482883</c:v>
                </c:pt>
                <c:pt idx="704">
                  <c:v>5.3073401909196303</c:v>
                </c:pt>
                <c:pt idx="705">
                  <c:v>7.5320471569587299</c:v>
                </c:pt>
                <c:pt idx="706">
                  <c:v>9.0995082158674805</c:v>
                </c:pt>
                <c:pt idx="707">
                  <c:v>7.82401045358906</c:v>
                </c:pt>
                <c:pt idx="708">
                  <c:v>9.1251931809016504</c:v>
                </c:pt>
                <c:pt idx="709">
                  <c:v>5.4925343816174896</c:v>
                </c:pt>
                <c:pt idx="710">
                  <c:v>8.0643434807118197</c:v>
                </c:pt>
                <c:pt idx="711">
                  <c:v>15.3910363192063</c:v>
                </c:pt>
                <c:pt idx="712">
                  <c:v>15.8997290658473</c:v>
                </c:pt>
                <c:pt idx="713">
                  <c:v>7.2133380625474404</c:v>
                </c:pt>
                <c:pt idx="714">
                  <c:v>9.2112427397410901</c:v>
                </c:pt>
                <c:pt idx="715">
                  <c:v>8.8587632408792505</c:v>
                </c:pt>
                <c:pt idx="716">
                  <c:v>17.276826191871798</c:v>
                </c:pt>
                <c:pt idx="717">
                  <c:v>6.6368172851744101</c:v>
                </c:pt>
                <c:pt idx="718">
                  <c:v>14.279263678121501</c:v>
                </c:pt>
                <c:pt idx="719">
                  <c:v>12.2400979178343</c:v>
                </c:pt>
                <c:pt idx="720">
                  <c:v>12.556735565375099</c:v>
                </c:pt>
                <c:pt idx="721">
                  <c:v>14.900191371092999</c:v>
                </c:pt>
                <c:pt idx="722">
                  <c:v>14.197542427616799</c:v>
                </c:pt>
                <c:pt idx="723">
                  <c:v>14.1945786742513</c:v>
                </c:pt>
                <c:pt idx="724">
                  <c:v>11.884752775730901</c:v>
                </c:pt>
                <c:pt idx="725">
                  <c:v>6.8339525755697998</c:v>
                </c:pt>
                <c:pt idx="726">
                  <c:v>15.565349328902</c:v>
                </c:pt>
                <c:pt idx="727">
                  <c:v>25.141981936676501</c:v>
                </c:pt>
                <c:pt idx="728">
                  <c:v>12.1717472769705</c:v>
                </c:pt>
                <c:pt idx="729">
                  <c:v>17.303673217343</c:v>
                </c:pt>
                <c:pt idx="730">
                  <c:v>12.4951880913246</c:v>
                </c:pt>
                <c:pt idx="731">
                  <c:v>7.2778107416776301</c:v>
                </c:pt>
                <c:pt idx="732">
                  <c:v>9.5618279102026893</c:v>
                </c:pt>
                <c:pt idx="733">
                  <c:v>8.7561821178768593</c:v>
                </c:pt>
                <c:pt idx="734">
                  <c:v>3.8475689888395701</c:v>
                </c:pt>
                <c:pt idx="735">
                  <c:v>8.7207193854788692</c:v>
                </c:pt>
                <c:pt idx="736">
                  <c:v>8.8949726564393004</c:v>
                </c:pt>
                <c:pt idx="737">
                  <c:v>7.3803341797745103</c:v>
                </c:pt>
                <c:pt idx="738">
                  <c:v>9.1545517238509007</c:v>
                </c:pt>
                <c:pt idx="739">
                  <c:v>10.174080376788099</c:v>
                </c:pt>
                <c:pt idx="740">
                  <c:v>11.504302977428701</c:v>
                </c:pt>
                <c:pt idx="741">
                  <c:v>4.5665903047440297</c:v>
                </c:pt>
                <c:pt idx="742">
                  <c:v>7.0647705946892199</c:v>
                </c:pt>
                <c:pt idx="743">
                  <c:v>4.3924547674151304</c:v>
                </c:pt>
                <c:pt idx="744">
                  <c:v>6.5458814308998496</c:v>
                </c:pt>
                <c:pt idx="745">
                  <c:v>8.3522381330837199</c:v>
                </c:pt>
                <c:pt idx="746">
                  <c:v>8.8937812404192602</c:v>
                </c:pt>
                <c:pt idx="747">
                  <c:v>10.2621013639098</c:v>
                </c:pt>
                <c:pt idx="748">
                  <c:v>7.07495566665109</c:v>
                </c:pt>
                <c:pt idx="749">
                  <c:v>7.6611490664323103</c:v>
                </c:pt>
                <c:pt idx="750">
                  <c:v>10.2720620634373</c:v>
                </c:pt>
                <c:pt idx="751">
                  <c:v>6.0632291672561296</c:v>
                </c:pt>
                <c:pt idx="752">
                  <c:v>8.5139572064895503</c:v>
                </c:pt>
                <c:pt idx="753">
                  <c:v>11.486938605612499</c:v>
                </c:pt>
                <c:pt idx="754">
                  <c:v>10.5119891854496</c:v>
                </c:pt>
                <c:pt idx="755">
                  <c:v>6.6044167944206702</c:v>
                </c:pt>
                <c:pt idx="756">
                  <c:v>4.0606850086201396</c:v>
                </c:pt>
                <c:pt idx="757">
                  <c:v>6.6075666702798097</c:v>
                </c:pt>
                <c:pt idx="758">
                  <c:v>10.053925990187601</c:v>
                </c:pt>
                <c:pt idx="759">
                  <c:v>7.9816388385972097</c:v>
                </c:pt>
                <c:pt idx="760">
                  <c:v>11.4596540496548</c:v>
                </c:pt>
                <c:pt idx="761">
                  <c:v>2.2492895801391501</c:v>
                </c:pt>
                <c:pt idx="762">
                  <c:v>9.3185636437610899</c:v>
                </c:pt>
                <c:pt idx="763">
                  <c:v>5.7250073857780404</c:v>
                </c:pt>
                <c:pt idx="764">
                  <c:v>11.848855817525299</c:v>
                </c:pt>
                <c:pt idx="765">
                  <c:v>9.0152997911786894</c:v>
                </c:pt>
                <c:pt idx="766">
                  <c:v>11.8801732414912</c:v>
                </c:pt>
                <c:pt idx="767">
                  <c:v>6.6990742469277302</c:v>
                </c:pt>
                <c:pt idx="768">
                  <c:v>10.207541935543199</c:v>
                </c:pt>
                <c:pt idx="769">
                  <c:v>6.8044359168062902</c:v>
                </c:pt>
                <c:pt idx="770">
                  <c:v>10.114079345424701</c:v>
                </c:pt>
                <c:pt idx="771">
                  <c:v>8.9571920441789992</c:v>
                </c:pt>
                <c:pt idx="772">
                  <c:v>9.50262323239164</c:v>
                </c:pt>
                <c:pt idx="773">
                  <c:v>9.2722592695374093</c:v>
                </c:pt>
                <c:pt idx="774">
                  <c:v>8.5224918346920493</c:v>
                </c:pt>
                <c:pt idx="775">
                  <c:v>13.2521078830879</c:v>
                </c:pt>
                <c:pt idx="776">
                  <c:v>4.6223956348112898</c:v>
                </c:pt>
                <c:pt idx="777">
                  <c:v>7.66942871204854</c:v>
                </c:pt>
                <c:pt idx="778">
                  <c:v>7.9078241952226103</c:v>
                </c:pt>
                <c:pt idx="779">
                  <c:v>9.7916419393722194</c:v>
                </c:pt>
                <c:pt idx="780">
                  <c:v>6.7559003624767602</c:v>
                </c:pt>
                <c:pt idx="781">
                  <c:v>10.397073622005999</c:v>
                </c:pt>
                <c:pt idx="782">
                  <c:v>4.41906621698298</c:v>
                </c:pt>
                <c:pt idx="783">
                  <c:v>8.7465822218140197</c:v>
                </c:pt>
                <c:pt idx="784">
                  <c:v>5.2022057347277197</c:v>
                </c:pt>
                <c:pt idx="785">
                  <c:v>5.9819115958596702</c:v>
                </c:pt>
                <c:pt idx="786">
                  <c:v>6.9250073914754102</c:v>
                </c:pt>
                <c:pt idx="787">
                  <c:v>9.1024804937762607</c:v>
                </c:pt>
                <c:pt idx="788">
                  <c:v>6.9411088812326103</c:v>
                </c:pt>
                <c:pt idx="789">
                  <c:v>7.7256651864942603</c:v>
                </c:pt>
                <c:pt idx="790">
                  <c:v>9.3388667703230794</c:v>
                </c:pt>
                <c:pt idx="791">
                  <c:v>8.2417295118608305</c:v>
                </c:pt>
                <c:pt idx="792">
                  <c:v>5.4334766606693403</c:v>
                </c:pt>
                <c:pt idx="793">
                  <c:v>10.1633558477322</c:v>
                </c:pt>
                <c:pt idx="794">
                  <c:v>9.1970819461873194</c:v>
                </c:pt>
                <c:pt idx="795">
                  <c:v>9.8817785614424807</c:v>
                </c:pt>
                <c:pt idx="796">
                  <c:v>8.2518625857496204</c:v>
                </c:pt>
                <c:pt idx="797">
                  <c:v>5.7478796170673201</c:v>
                </c:pt>
                <c:pt idx="798">
                  <c:v>9.4928766394550301</c:v>
                </c:pt>
                <c:pt idx="799">
                  <c:v>7.7522276999874702</c:v>
                </c:pt>
                <c:pt idx="800">
                  <c:v>8.7247367377068095</c:v>
                </c:pt>
                <c:pt idx="801">
                  <c:v>6.4312528628593597</c:v>
                </c:pt>
                <c:pt idx="802">
                  <c:v>8.9942700696186009</c:v>
                </c:pt>
                <c:pt idx="803">
                  <c:v>13.516330382054001</c:v>
                </c:pt>
                <c:pt idx="804">
                  <c:v>4.0555199944003304</c:v>
                </c:pt>
                <c:pt idx="805">
                  <c:v>7.0924417186304298</c:v>
                </c:pt>
                <c:pt idx="806">
                  <c:v>6.53424308248304</c:v>
                </c:pt>
                <c:pt idx="807">
                  <c:v>5.3835754651647596</c:v>
                </c:pt>
                <c:pt idx="808">
                  <c:v>5.7597753936732596</c:v>
                </c:pt>
                <c:pt idx="809">
                  <c:v>15.082230564867899</c:v>
                </c:pt>
                <c:pt idx="810">
                  <c:v>13.7428544592238</c:v>
                </c:pt>
                <c:pt idx="811">
                  <c:v>8.1744285748018797</c:v>
                </c:pt>
                <c:pt idx="812">
                  <c:v>5.2167278607607699</c:v>
                </c:pt>
                <c:pt idx="813">
                  <c:v>9.4913083800558802</c:v>
                </c:pt>
                <c:pt idx="814">
                  <c:v>7.04637152609968</c:v>
                </c:pt>
                <c:pt idx="815">
                  <c:v>5.4467393081025897</c:v>
                </c:pt>
                <c:pt idx="816">
                  <c:v>6.7849643541604898</c:v>
                </c:pt>
                <c:pt idx="817">
                  <c:v>15.093706553070099</c:v>
                </c:pt>
                <c:pt idx="818">
                  <c:v>9.7514722197102301</c:v>
                </c:pt>
                <c:pt idx="819">
                  <c:v>11.086675794076401</c:v>
                </c:pt>
                <c:pt idx="820">
                  <c:v>5.0882661652208601</c:v>
                </c:pt>
                <c:pt idx="821">
                  <c:v>6.5667855065810299</c:v>
                </c:pt>
                <c:pt idx="822">
                  <c:v>5.4551354873028899</c:v>
                </c:pt>
                <c:pt idx="823">
                  <c:v>6.8247281911120501</c:v>
                </c:pt>
                <c:pt idx="824">
                  <c:v>5.7852685334795098</c:v>
                </c:pt>
                <c:pt idx="825">
                  <c:v>9.8992576599465192</c:v>
                </c:pt>
                <c:pt idx="826">
                  <c:v>5.7335750517081197</c:v>
                </c:pt>
                <c:pt idx="827">
                  <c:v>10.1316190550698</c:v>
                </c:pt>
                <c:pt idx="828">
                  <c:v>6.8597642674225199</c:v>
                </c:pt>
                <c:pt idx="829">
                  <c:v>9.5365494022914792</c:v>
                </c:pt>
                <c:pt idx="830">
                  <c:v>7.1534213976773602</c:v>
                </c:pt>
                <c:pt idx="831">
                  <c:v>13.4224815842999</c:v>
                </c:pt>
                <c:pt idx="832">
                  <c:v>8.9442371780728092</c:v>
                </c:pt>
                <c:pt idx="833">
                  <c:v>16.446305889096799</c:v>
                </c:pt>
                <c:pt idx="834">
                  <c:v>7.3762260982089698</c:v>
                </c:pt>
                <c:pt idx="835">
                  <c:v>7.39020447976824</c:v>
                </c:pt>
                <c:pt idx="836">
                  <c:v>6.4878581929788401</c:v>
                </c:pt>
                <c:pt idx="837">
                  <c:v>6.1288799196142003</c:v>
                </c:pt>
                <c:pt idx="838">
                  <c:v>4.2445908300418296</c:v>
                </c:pt>
                <c:pt idx="839">
                  <c:v>6.2571803029421202</c:v>
                </c:pt>
                <c:pt idx="840">
                  <c:v>10.3941006991249</c:v>
                </c:pt>
                <c:pt idx="841">
                  <c:v>14.4157323847228</c:v>
                </c:pt>
                <c:pt idx="842">
                  <c:v>6.5167756177999898</c:v>
                </c:pt>
                <c:pt idx="843">
                  <c:v>4.9198494571823099</c:v>
                </c:pt>
                <c:pt idx="844">
                  <c:v>6.1606741668898604</c:v>
                </c:pt>
                <c:pt idx="845">
                  <c:v>11.558950172821501</c:v>
                </c:pt>
                <c:pt idx="846">
                  <c:v>11.3396375228034</c:v>
                </c:pt>
                <c:pt idx="847">
                  <c:v>8.6138892954996091</c:v>
                </c:pt>
                <c:pt idx="848">
                  <c:v>2.6276606437280199</c:v>
                </c:pt>
                <c:pt idx="849">
                  <c:v>5.8832683911492696</c:v>
                </c:pt>
                <c:pt idx="850">
                  <c:v>9.2531028298713593</c:v>
                </c:pt>
                <c:pt idx="851">
                  <c:v>7.53112043044682</c:v>
                </c:pt>
                <c:pt idx="852">
                  <c:v>6.5121846771202403</c:v>
                </c:pt>
                <c:pt idx="853">
                  <c:v>4.3817825087198603</c:v>
                </c:pt>
                <c:pt idx="854">
                  <c:v>6.9339376555313903</c:v>
                </c:pt>
                <c:pt idx="855">
                  <c:v>7.1766810569133801</c:v>
                </c:pt>
                <c:pt idx="856">
                  <c:v>8.9901139153483403</c:v>
                </c:pt>
                <c:pt idx="857">
                  <c:v>6.3797033552784503</c:v>
                </c:pt>
                <c:pt idx="858">
                  <c:v>6.4219603112697099</c:v>
                </c:pt>
                <c:pt idx="859">
                  <c:v>6.4535592866914504</c:v>
                </c:pt>
                <c:pt idx="860">
                  <c:v>6.6034034643584203</c:v>
                </c:pt>
                <c:pt idx="861">
                  <c:v>7.0289470770969498</c:v>
                </c:pt>
                <c:pt idx="862">
                  <c:v>5.7808188693681997</c:v>
                </c:pt>
                <c:pt idx="863">
                  <c:v>19.4586414022817</c:v>
                </c:pt>
                <c:pt idx="864">
                  <c:v>7.3840017085416001</c:v>
                </c:pt>
                <c:pt idx="865">
                  <c:v>10.6905108722438</c:v>
                </c:pt>
                <c:pt idx="866">
                  <c:v>23.6004859482542</c:v>
                </c:pt>
                <c:pt idx="867">
                  <c:v>11.4343471219774</c:v>
                </c:pt>
                <c:pt idx="868">
                  <c:v>4.8038227964861999</c:v>
                </c:pt>
                <c:pt idx="869">
                  <c:v>11.995200373262101</c:v>
                </c:pt>
                <c:pt idx="870">
                  <c:v>14.570464525550999</c:v>
                </c:pt>
                <c:pt idx="871">
                  <c:v>9.7514368926929809</c:v>
                </c:pt>
                <c:pt idx="872">
                  <c:v>12.349843953125299</c:v>
                </c:pt>
                <c:pt idx="873">
                  <c:v>5.7340491189772402</c:v>
                </c:pt>
                <c:pt idx="874">
                  <c:v>9.8979903975731993</c:v>
                </c:pt>
                <c:pt idx="875">
                  <c:v>16.8891022940597</c:v>
                </c:pt>
                <c:pt idx="876">
                  <c:v>8.1027054895287893</c:v>
                </c:pt>
                <c:pt idx="877">
                  <c:v>7.9330762445222804</c:v>
                </c:pt>
                <c:pt idx="878">
                  <c:v>6.8765310724377402</c:v>
                </c:pt>
                <c:pt idx="879">
                  <c:v>6.5931906336281596</c:v>
                </c:pt>
                <c:pt idx="880">
                  <c:v>8.104974071809</c:v>
                </c:pt>
                <c:pt idx="881">
                  <c:v>13.124408781811599</c:v>
                </c:pt>
                <c:pt idx="882">
                  <c:v>4.8409595228521898</c:v>
                </c:pt>
                <c:pt idx="883">
                  <c:v>6.8033571285998997</c:v>
                </c:pt>
                <c:pt idx="884">
                  <c:v>10.7734485932046</c:v>
                </c:pt>
                <c:pt idx="885">
                  <c:v>11.104493052411099</c:v>
                </c:pt>
                <c:pt idx="886">
                  <c:v>6.2521500057608996</c:v>
                </c:pt>
                <c:pt idx="887">
                  <c:v>10.1489869535819</c:v>
                </c:pt>
                <c:pt idx="888">
                  <c:v>6.4099519844624604</c:v>
                </c:pt>
                <c:pt idx="889">
                  <c:v>12.0323180504798</c:v>
                </c:pt>
                <c:pt idx="890">
                  <c:v>13.129454877590399</c:v>
                </c:pt>
                <c:pt idx="891">
                  <c:v>10.8469204954923</c:v>
                </c:pt>
                <c:pt idx="892">
                  <c:v>14.5068862544439</c:v>
                </c:pt>
                <c:pt idx="893">
                  <c:v>13.8182558315325</c:v>
                </c:pt>
                <c:pt idx="894">
                  <c:v>9.8929795502013693</c:v>
                </c:pt>
                <c:pt idx="895">
                  <c:v>5.8603299978026104</c:v>
                </c:pt>
                <c:pt idx="896">
                  <c:v>9.4241151314835001</c:v>
                </c:pt>
                <c:pt idx="897">
                  <c:v>8.3498060664704905</c:v>
                </c:pt>
                <c:pt idx="898">
                  <c:v>5.1472886294262699</c:v>
                </c:pt>
                <c:pt idx="899">
                  <c:v>10.6194111655886</c:v>
                </c:pt>
                <c:pt idx="900">
                  <c:v>8.9427149202542697</c:v>
                </c:pt>
                <c:pt idx="901">
                  <c:v>10.759749562977699</c:v>
                </c:pt>
                <c:pt idx="902">
                  <c:v>10.2305199815909</c:v>
                </c:pt>
                <c:pt idx="903">
                  <c:v>11.717759854452799</c:v>
                </c:pt>
                <c:pt idx="904">
                  <c:v>16.641243011508099</c:v>
                </c:pt>
                <c:pt idx="905">
                  <c:v>12.396439370549301</c:v>
                </c:pt>
                <c:pt idx="906">
                  <c:v>9.9895979348120694</c:v>
                </c:pt>
                <c:pt idx="907">
                  <c:v>12.0402096607946</c:v>
                </c:pt>
                <c:pt idx="908">
                  <c:v>6.8105576615288896</c:v>
                </c:pt>
                <c:pt idx="909">
                  <c:v>11.331199229099999</c:v>
                </c:pt>
                <c:pt idx="910">
                  <c:v>10.9858543379043</c:v>
                </c:pt>
                <c:pt idx="911">
                  <c:v>9.2165002129910292</c:v>
                </c:pt>
                <c:pt idx="912">
                  <c:v>15.067619300071399</c:v>
                </c:pt>
                <c:pt idx="913">
                  <c:v>11.153682442568201</c:v>
                </c:pt>
                <c:pt idx="914">
                  <c:v>12.1921537832069</c:v>
                </c:pt>
                <c:pt idx="915">
                  <c:v>16.063042731781799</c:v>
                </c:pt>
                <c:pt idx="916">
                  <c:v>5.6099575311600303</c:v>
                </c:pt>
                <c:pt idx="917">
                  <c:v>6.4131340483239896</c:v>
                </c:pt>
                <c:pt idx="918">
                  <c:v>7.5485971149560704</c:v>
                </c:pt>
                <c:pt idx="919">
                  <c:v>9.9761983569839892</c:v>
                </c:pt>
                <c:pt idx="920">
                  <c:v>26.016141179042901</c:v>
                </c:pt>
                <c:pt idx="921">
                  <c:v>13.3389195520201</c:v>
                </c:pt>
                <c:pt idx="922">
                  <c:v>8.1678100750489193</c:v>
                </c:pt>
                <c:pt idx="923">
                  <c:v>9.5412296131721401</c:v>
                </c:pt>
                <c:pt idx="924">
                  <c:v>5.8378538200123398</c:v>
                </c:pt>
                <c:pt idx="925">
                  <c:v>6.0350756112422497</c:v>
                </c:pt>
                <c:pt idx="926">
                  <c:v>26.765566778541501</c:v>
                </c:pt>
                <c:pt idx="927">
                  <c:v>13.1853217925048</c:v>
                </c:pt>
                <c:pt idx="928">
                  <c:v>23.890581550915901</c:v>
                </c:pt>
                <c:pt idx="929">
                  <c:v>19.144559303855001</c:v>
                </c:pt>
                <c:pt idx="930">
                  <c:v>11.147079567162899</c:v>
                </c:pt>
                <c:pt idx="931">
                  <c:v>24.871978746723901</c:v>
                </c:pt>
                <c:pt idx="932">
                  <c:v>12.045506960713199</c:v>
                </c:pt>
                <c:pt idx="933">
                  <c:v>8.4399337618077599</c:v>
                </c:pt>
                <c:pt idx="934">
                  <c:v>7.1561620794331402</c:v>
                </c:pt>
                <c:pt idx="935">
                  <c:v>7.3236329700492302</c:v>
                </c:pt>
                <c:pt idx="936">
                  <c:v>10.253949720305799</c:v>
                </c:pt>
                <c:pt idx="937">
                  <c:v>13.4772505175909</c:v>
                </c:pt>
                <c:pt idx="938">
                  <c:v>5.8480866076294902</c:v>
                </c:pt>
                <c:pt idx="939">
                  <c:v>11.5812683581164</c:v>
                </c:pt>
                <c:pt idx="940">
                  <c:v>10.2040781363325</c:v>
                </c:pt>
                <c:pt idx="941">
                  <c:v>16.208677831300399</c:v>
                </c:pt>
                <c:pt idx="942">
                  <c:v>16.186260595216702</c:v>
                </c:pt>
                <c:pt idx="943">
                  <c:v>12.417987677830199</c:v>
                </c:pt>
                <c:pt idx="944">
                  <c:v>15.927743383123399</c:v>
                </c:pt>
                <c:pt idx="945">
                  <c:v>5.7742791766458801</c:v>
                </c:pt>
                <c:pt idx="946">
                  <c:v>8.7473221971553095</c:v>
                </c:pt>
                <c:pt idx="947">
                  <c:v>12.038244387056899</c:v>
                </c:pt>
                <c:pt idx="948">
                  <c:v>6.2418260649893202</c:v>
                </c:pt>
                <c:pt idx="949">
                  <c:v>11.5919441450731</c:v>
                </c:pt>
                <c:pt idx="950">
                  <c:v>14.3758304075089</c:v>
                </c:pt>
                <c:pt idx="951">
                  <c:v>12.1223427481917</c:v>
                </c:pt>
                <c:pt idx="952">
                  <c:v>7.8186020820913003</c:v>
                </c:pt>
                <c:pt idx="953">
                  <c:v>6.4758955233434001</c:v>
                </c:pt>
                <c:pt idx="954">
                  <c:v>17.1735815309824</c:v>
                </c:pt>
                <c:pt idx="955">
                  <c:v>7.60768871426699</c:v>
                </c:pt>
                <c:pt idx="956">
                  <c:v>5.9537104137639201</c:v>
                </c:pt>
                <c:pt idx="957">
                  <c:v>6.7040890075970596</c:v>
                </c:pt>
                <c:pt idx="958">
                  <c:v>8.6609836877934399</c:v>
                </c:pt>
                <c:pt idx="959">
                  <c:v>8.0840906674203197</c:v>
                </c:pt>
                <c:pt idx="960">
                  <c:v>7.5393605139753301</c:v>
                </c:pt>
                <c:pt idx="961">
                  <c:v>6.2268612360270001</c:v>
                </c:pt>
                <c:pt idx="962">
                  <c:v>20.493006838708901</c:v>
                </c:pt>
                <c:pt idx="963">
                  <c:v>4.9740772503010398</c:v>
                </c:pt>
                <c:pt idx="964">
                  <c:v>7.5464967966272702</c:v>
                </c:pt>
                <c:pt idx="965">
                  <c:v>15.2740614794126</c:v>
                </c:pt>
                <c:pt idx="966">
                  <c:v>9.5351019839524298</c:v>
                </c:pt>
                <c:pt idx="967">
                  <c:v>8.8602537722206591</c:v>
                </c:pt>
                <c:pt idx="968">
                  <c:v>6.0350821703235598</c:v>
                </c:pt>
                <c:pt idx="969">
                  <c:v>4.5067198724369701</c:v>
                </c:pt>
                <c:pt idx="970">
                  <c:v>21.264034090451101</c:v>
                </c:pt>
                <c:pt idx="971">
                  <c:v>6.7666570422660897</c:v>
                </c:pt>
                <c:pt idx="972">
                  <c:v>5.3296617236042598</c:v>
                </c:pt>
                <c:pt idx="973">
                  <c:v>9.0824397873119906</c:v>
                </c:pt>
                <c:pt idx="974">
                  <c:v>6.2081924728145204</c:v>
                </c:pt>
                <c:pt idx="975">
                  <c:v>5.9564912449554903</c:v>
                </c:pt>
                <c:pt idx="976">
                  <c:v>8.4155780421637303</c:v>
                </c:pt>
                <c:pt idx="977">
                  <c:v>7.1379681245907003</c:v>
                </c:pt>
                <c:pt idx="978">
                  <c:v>7.3928878361877199</c:v>
                </c:pt>
                <c:pt idx="979">
                  <c:v>13.736340765579399</c:v>
                </c:pt>
                <c:pt idx="980">
                  <c:v>7.6868956129008303</c:v>
                </c:pt>
                <c:pt idx="981">
                  <c:v>6.1360272072690503</c:v>
                </c:pt>
                <c:pt idx="982">
                  <c:v>8.8361283062703304</c:v>
                </c:pt>
                <c:pt idx="983">
                  <c:v>10.0301018924385</c:v>
                </c:pt>
                <c:pt idx="984">
                  <c:v>9.0482310794218694</c:v>
                </c:pt>
                <c:pt idx="985">
                  <c:v>5.0554293164608</c:v>
                </c:pt>
                <c:pt idx="986">
                  <c:v>7.5696155616825802</c:v>
                </c:pt>
                <c:pt idx="987">
                  <c:v>8.5005128468555409</c:v>
                </c:pt>
                <c:pt idx="988">
                  <c:v>7.8722026862503096</c:v>
                </c:pt>
                <c:pt idx="989">
                  <c:v>7.2496764075766498</c:v>
                </c:pt>
                <c:pt idx="990">
                  <c:v>6.2868831426637399</c:v>
                </c:pt>
                <c:pt idx="991">
                  <c:v>11.228223112966599</c:v>
                </c:pt>
                <c:pt idx="992">
                  <c:v>6.1152892920340696</c:v>
                </c:pt>
                <c:pt idx="993">
                  <c:v>20.021943883432801</c:v>
                </c:pt>
                <c:pt idx="994">
                  <c:v>6.60428491582491</c:v>
                </c:pt>
                <c:pt idx="995">
                  <c:v>5.6265175379015604</c:v>
                </c:pt>
                <c:pt idx="996">
                  <c:v>11.3910457601025</c:v>
                </c:pt>
                <c:pt idx="997">
                  <c:v>6.4247639134507004</c:v>
                </c:pt>
                <c:pt idx="998">
                  <c:v>9.5550876572475794</c:v>
                </c:pt>
                <c:pt idx="999">
                  <c:v>7.9941892322695596</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550605216"/>
        <c:axId val="550607176"/>
      </c:lineChart>
      <c:catAx>
        <c:axId val="5506052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50607176"/>
        <c:crosses val="autoZero"/>
        <c:auto val="1"/>
        <c:lblAlgn val="ctr"/>
        <c:lblOffset val="100"/>
        <c:noMultiLvlLbl val="0"/>
      </c:catAx>
      <c:valAx>
        <c:axId val="550607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50605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9.0369496844063395</c:v>
                </c:pt>
                <c:pt idx="1">
                  <c:v>13.683582902930199</c:v>
                </c:pt>
                <c:pt idx="2">
                  <c:v>10.181209263352599</c:v>
                </c:pt>
                <c:pt idx="3">
                  <c:v>7.9682363673110004</c:v>
                </c:pt>
                <c:pt idx="4">
                  <c:v>7.0753007766895202</c:v>
                </c:pt>
                <c:pt idx="5">
                  <c:v>8.2457396431805492</c:v>
                </c:pt>
                <c:pt idx="6">
                  <c:v>6.78212002782029</c:v>
                </c:pt>
                <c:pt idx="7">
                  <c:v>12.7729253822095</c:v>
                </c:pt>
                <c:pt idx="8">
                  <c:v>8.5089568299507601</c:v>
                </c:pt>
                <c:pt idx="9">
                  <c:v>9.2717001216196699</c:v>
                </c:pt>
                <c:pt idx="10">
                  <c:v>7.7127053034694599</c:v>
                </c:pt>
                <c:pt idx="11">
                  <c:v>6.0556299831043399</c:v>
                </c:pt>
                <c:pt idx="12">
                  <c:v>4.8692180157692304</c:v>
                </c:pt>
                <c:pt idx="13">
                  <c:v>5.3653454794346702</c:v>
                </c:pt>
                <c:pt idx="14">
                  <c:v>14.594753412386799</c:v>
                </c:pt>
                <c:pt idx="15">
                  <c:v>4.4830550737239303</c:v>
                </c:pt>
                <c:pt idx="16">
                  <c:v>8.2788970936068598</c:v>
                </c:pt>
                <c:pt idx="17">
                  <c:v>8.3735743815850494</c:v>
                </c:pt>
                <c:pt idx="18">
                  <c:v>5.2346202487854701</c:v>
                </c:pt>
                <c:pt idx="19">
                  <c:v>3.5983916740956299</c:v>
                </c:pt>
                <c:pt idx="20">
                  <c:v>10.657847268655001</c:v>
                </c:pt>
                <c:pt idx="21">
                  <c:v>5.8695310285684297</c:v>
                </c:pt>
                <c:pt idx="22">
                  <c:v>10.893130509035201</c:v>
                </c:pt>
                <c:pt idx="23">
                  <c:v>5.39677398630542</c:v>
                </c:pt>
                <c:pt idx="24">
                  <c:v>7.9565273949442998</c:v>
                </c:pt>
                <c:pt idx="25">
                  <c:v>5.6958894136526403</c:v>
                </c:pt>
                <c:pt idx="26">
                  <c:v>10.1759285743177</c:v>
                </c:pt>
                <c:pt idx="27">
                  <c:v>10.254178069825199</c:v>
                </c:pt>
                <c:pt idx="28">
                  <c:v>12.505163323961099</c:v>
                </c:pt>
                <c:pt idx="29">
                  <c:v>14.6386767246288</c:v>
                </c:pt>
                <c:pt idx="30">
                  <c:v>9.9800744188745991</c:v>
                </c:pt>
                <c:pt idx="31">
                  <c:v>4.5745465620990702</c:v>
                </c:pt>
                <c:pt idx="32">
                  <c:v>6.1653235365561496</c:v>
                </c:pt>
                <c:pt idx="33">
                  <c:v>4.7843079629568601</c:v>
                </c:pt>
                <c:pt idx="34">
                  <c:v>7.9295619923802896</c:v>
                </c:pt>
                <c:pt idx="35">
                  <c:v>7.9681385507145199</c:v>
                </c:pt>
                <c:pt idx="36">
                  <c:v>17.0021444559865</c:v>
                </c:pt>
                <c:pt idx="37">
                  <c:v>4.9916681937480396</c:v>
                </c:pt>
                <c:pt idx="38">
                  <c:v>9.8130635735156808</c:v>
                </c:pt>
                <c:pt idx="39">
                  <c:v>8.0493694511203202</c:v>
                </c:pt>
                <c:pt idx="40">
                  <c:v>8.6189372998607503</c:v>
                </c:pt>
                <c:pt idx="41">
                  <c:v>11.3461112350872</c:v>
                </c:pt>
                <c:pt idx="42">
                  <c:v>9.58890612465364</c:v>
                </c:pt>
                <c:pt idx="43">
                  <c:v>8.5800112933047092</c:v>
                </c:pt>
                <c:pt idx="44">
                  <c:v>4.6731503480614798</c:v>
                </c:pt>
                <c:pt idx="45">
                  <c:v>5.6312898217492204</c:v>
                </c:pt>
                <c:pt idx="46">
                  <c:v>5.2181669646854401</c:v>
                </c:pt>
                <c:pt idx="47">
                  <c:v>7.72730416469755</c:v>
                </c:pt>
                <c:pt idx="48">
                  <c:v>11.4333843212847</c:v>
                </c:pt>
                <c:pt idx="49">
                  <c:v>12.663182650572001</c:v>
                </c:pt>
                <c:pt idx="50">
                  <c:v>8.2310554388421799</c:v>
                </c:pt>
                <c:pt idx="51">
                  <c:v>20.1531576645082</c:v>
                </c:pt>
                <c:pt idx="52">
                  <c:v>6.3909538170290503</c:v>
                </c:pt>
                <c:pt idx="53">
                  <c:v>14.7233290933095</c:v>
                </c:pt>
                <c:pt idx="54">
                  <c:v>12.339231229063</c:v>
                </c:pt>
                <c:pt idx="55">
                  <c:v>8.5458550719632402</c:v>
                </c:pt>
                <c:pt idx="56">
                  <c:v>17.147704802285102</c:v>
                </c:pt>
                <c:pt idx="57">
                  <c:v>12.9680526518104</c:v>
                </c:pt>
                <c:pt idx="58">
                  <c:v>9.9738020983180995</c:v>
                </c:pt>
                <c:pt idx="59">
                  <c:v>5.6831353082700504</c:v>
                </c:pt>
                <c:pt idx="60">
                  <c:v>5.4154090170385603</c:v>
                </c:pt>
                <c:pt idx="61">
                  <c:v>7.0688577963128898</c:v>
                </c:pt>
                <c:pt idx="62">
                  <c:v>13.7758263943571</c:v>
                </c:pt>
                <c:pt idx="63">
                  <c:v>3.7963857706816801</c:v>
                </c:pt>
                <c:pt idx="64">
                  <c:v>12.279916601307001</c:v>
                </c:pt>
                <c:pt idx="65">
                  <c:v>8.3870171750460294</c:v>
                </c:pt>
                <c:pt idx="66">
                  <c:v>11.296378643201701</c:v>
                </c:pt>
                <c:pt idx="67">
                  <c:v>6.4418227133219297</c:v>
                </c:pt>
                <c:pt idx="68">
                  <c:v>7.5153164492481297</c:v>
                </c:pt>
                <c:pt idx="69">
                  <c:v>9.8803340314287809</c:v>
                </c:pt>
                <c:pt idx="70">
                  <c:v>7.53746220758521</c:v>
                </c:pt>
                <c:pt idx="71">
                  <c:v>10.2389572490614</c:v>
                </c:pt>
                <c:pt idx="72">
                  <c:v>6.9228404967298198</c:v>
                </c:pt>
                <c:pt idx="73">
                  <c:v>8.8885995566011999</c:v>
                </c:pt>
                <c:pt idx="74">
                  <c:v>9.7484949301025896</c:v>
                </c:pt>
                <c:pt idx="75">
                  <c:v>9.7145253983159101</c:v>
                </c:pt>
                <c:pt idx="76">
                  <c:v>11.8418343737093</c:v>
                </c:pt>
                <c:pt idx="77">
                  <c:v>10.7145484122191</c:v>
                </c:pt>
                <c:pt idx="78">
                  <c:v>10.1646343576987</c:v>
                </c:pt>
                <c:pt idx="79">
                  <c:v>9.3718109429263308</c:v>
                </c:pt>
                <c:pt idx="80">
                  <c:v>8.8206949848202001</c:v>
                </c:pt>
                <c:pt idx="81">
                  <c:v>7.8328425727117299</c:v>
                </c:pt>
                <c:pt idx="82">
                  <c:v>15.490700077755299</c:v>
                </c:pt>
                <c:pt idx="83">
                  <c:v>16.158560983660799</c:v>
                </c:pt>
                <c:pt idx="84">
                  <c:v>5.4661107893679404</c:v>
                </c:pt>
                <c:pt idx="85">
                  <c:v>10.519811903618599</c:v>
                </c:pt>
                <c:pt idx="86">
                  <c:v>11.3959637533723</c:v>
                </c:pt>
                <c:pt idx="87">
                  <c:v>7.7470559870688698</c:v>
                </c:pt>
                <c:pt idx="88">
                  <c:v>4.4151076064225601</c:v>
                </c:pt>
                <c:pt idx="89">
                  <c:v>9.2320229035531298</c:v>
                </c:pt>
                <c:pt idx="90">
                  <c:v>5.7251182138669101</c:v>
                </c:pt>
                <c:pt idx="91">
                  <c:v>5.47944737337997</c:v>
                </c:pt>
                <c:pt idx="92">
                  <c:v>5.23615330995516</c:v>
                </c:pt>
                <c:pt idx="93">
                  <c:v>6.1136734738991398</c:v>
                </c:pt>
                <c:pt idx="94">
                  <c:v>10.1532485824702</c:v>
                </c:pt>
                <c:pt idx="95">
                  <c:v>6.0657030585868297</c:v>
                </c:pt>
                <c:pt idx="96">
                  <c:v>13.730131719952199</c:v>
                </c:pt>
                <c:pt idx="97">
                  <c:v>9.6017131275991403</c:v>
                </c:pt>
                <c:pt idx="98">
                  <c:v>5.2725225438273498</c:v>
                </c:pt>
                <c:pt idx="99">
                  <c:v>13.5394589550984</c:v>
                </c:pt>
                <c:pt idx="100">
                  <c:v>7.04492965933773</c:v>
                </c:pt>
                <c:pt idx="101">
                  <c:v>7.4383999941210597</c:v>
                </c:pt>
                <c:pt idx="102">
                  <c:v>6.73004485175856</c:v>
                </c:pt>
                <c:pt idx="103">
                  <c:v>10.306296310937499</c:v>
                </c:pt>
                <c:pt idx="104">
                  <c:v>15.3708304869731</c:v>
                </c:pt>
                <c:pt idx="105">
                  <c:v>10.0982752974395</c:v>
                </c:pt>
                <c:pt idx="106">
                  <c:v>10.1690432341925</c:v>
                </c:pt>
                <c:pt idx="107">
                  <c:v>7.4427280714241499</c:v>
                </c:pt>
                <c:pt idx="108">
                  <c:v>22.5198172371298</c:v>
                </c:pt>
                <c:pt idx="109">
                  <c:v>13.3822410982166</c:v>
                </c:pt>
                <c:pt idx="110">
                  <c:v>11.7947289004174</c:v>
                </c:pt>
                <c:pt idx="111">
                  <c:v>13.040746934006201</c:v>
                </c:pt>
                <c:pt idx="112">
                  <c:v>8.9283801592715903</c:v>
                </c:pt>
                <c:pt idx="113">
                  <c:v>7.0334313050783903</c:v>
                </c:pt>
                <c:pt idx="114">
                  <c:v>7.8614104862210397</c:v>
                </c:pt>
                <c:pt idx="115">
                  <c:v>8.1832265370555799</c:v>
                </c:pt>
                <c:pt idx="116">
                  <c:v>10.043475737076999</c:v>
                </c:pt>
                <c:pt idx="117">
                  <c:v>10.730891474254999</c:v>
                </c:pt>
                <c:pt idx="118">
                  <c:v>4.9616139147137499</c:v>
                </c:pt>
                <c:pt idx="119">
                  <c:v>8.1718412376027292</c:v>
                </c:pt>
                <c:pt idx="120">
                  <c:v>5.6049282845299304</c:v>
                </c:pt>
                <c:pt idx="121">
                  <c:v>8.9932652859911304</c:v>
                </c:pt>
                <c:pt idx="122">
                  <c:v>10.7599187574664</c:v>
                </c:pt>
                <c:pt idx="123">
                  <c:v>10.665001118475899</c:v>
                </c:pt>
                <c:pt idx="124">
                  <c:v>4.4208463833694198</c:v>
                </c:pt>
                <c:pt idx="125">
                  <c:v>8.4289523771599093</c:v>
                </c:pt>
                <c:pt idx="126">
                  <c:v>7.5298842179743497</c:v>
                </c:pt>
                <c:pt idx="127">
                  <c:v>6.4106566709959303</c:v>
                </c:pt>
                <c:pt idx="128">
                  <c:v>10.019011987721999</c:v>
                </c:pt>
                <c:pt idx="129">
                  <c:v>8.7142958090322402</c:v>
                </c:pt>
                <c:pt idx="130">
                  <c:v>7.2312775206916999</c:v>
                </c:pt>
                <c:pt idx="131">
                  <c:v>7.37537745982464</c:v>
                </c:pt>
                <c:pt idx="132">
                  <c:v>7.5554128800778102</c:v>
                </c:pt>
                <c:pt idx="133">
                  <c:v>5.5632265895094104</c:v>
                </c:pt>
                <c:pt idx="134">
                  <c:v>6.1894602594222601</c:v>
                </c:pt>
                <c:pt idx="135">
                  <c:v>8.5829751478114193</c:v>
                </c:pt>
                <c:pt idx="136">
                  <c:v>8.4930769578454797</c:v>
                </c:pt>
                <c:pt idx="137">
                  <c:v>10.207668726759801</c:v>
                </c:pt>
                <c:pt idx="138">
                  <c:v>7.5764939790743204</c:v>
                </c:pt>
                <c:pt idx="139">
                  <c:v>10.0725106660575</c:v>
                </c:pt>
                <c:pt idx="140">
                  <c:v>9.6562045878160507</c:v>
                </c:pt>
                <c:pt idx="141">
                  <c:v>6.1188610043709604</c:v>
                </c:pt>
                <c:pt idx="142">
                  <c:v>6.4530263186326602</c:v>
                </c:pt>
                <c:pt idx="143">
                  <c:v>9.4086626184243691</c:v>
                </c:pt>
                <c:pt idx="144">
                  <c:v>9.5742266793291098</c:v>
                </c:pt>
                <c:pt idx="145">
                  <c:v>12.2817956898633</c:v>
                </c:pt>
                <c:pt idx="146">
                  <c:v>17.9098967172228</c:v>
                </c:pt>
                <c:pt idx="147">
                  <c:v>7.4019426694397703</c:v>
                </c:pt>
                <c:pt idx="148">
                  <c:v>4.9035635606209196</c:v>
                </c:pt>
                <c:pt idx="149">
                  <c:v>9.8513305820430208</c:v>
                </c:pt>
                <c:pt idx="150">
                  <c:v>6.4073498111039804</c:v>
                </c:pt>
                <c:pt idx="151">
                  <c:v>14.7234447745645</c:v>
                </c:pt>
                <c:pt idx="152">
                  <c:v>9.96427089758925</c:v>
                </c:pt>
                <c:pt idx="153">
                  <c:v>0.95443861857124501</c:v>
                </c:pt>
                <c:pt idx="154">
                  <c:v>4.45467623430015</c:v>
                </c:pt>
                <c:pt idx="155">
                  <c:v>13.3870951635875</c:v>
                </c:pt>
                <c:pt idx="156">
                  <c:v>6.8547162201237803</c:v>
                </c:pt>
                <c:pt idx="157">
                  <c:v>7.0828410293340198</c:v>
                </c:pt>
                <c:pt idx="158">
                  <c:v>5.6460989306820402</c:v>
                </c:pt>
                <c:pt idx="159">
                  <c:v>16.167548219746699</c:v>
                </c:pt>
                <c:pt idx="160">
                  <c:v>12.4576813827225</c:v>
                </c:pt>
                <c:pt idx="161">
                  <c:v>9.8553273090839006</c:v>
                </c:pt>
                <c:pt idx="162">
                  <c:v>15.4933307692847</c:v>
                </c:pt>
                <c:pt idx="163">
                  <c:v>5.4920557027880497</c:v>
                </c:pt>
                <c:pt idx="164">
                  <c:v>9.2563202157367304</c:v>
                </c:pt>
                <c:pt idx="165">
                  <c:v>7.5862454175020204</c:v>
                </c:pt>
                <c:pt idx="166">
                  <c:v>10.249877766639599</c:v>
                </c:pt>
                <c:pt idx="167">
                  <c:v>6.8750041334337997</c:v>
                </c:pt>
                <c:pt idx="168">
                  <c:v>7.63419459229877</c:v>
                </c:pt>
                <c:pt idx="169">
                  <c:v>6.5486593057753701</c:v>
                </c:pt>
                <c:pt idx="170">
                  <c:v>11.4106243289565</c:v>
                </c:pt>
                <c:pt idx="171">
                  <c:v>13.519524108550799</c:v>
                </c:pt>
                <c:pt idx="172">
                  <c:v>8.2232177016224295</c:v>
                </c:pt>
                <c:pt idx="173">
                  <c:v>17.4552614284767</c:v>
                </c:pt>
                <c:pt idx="174">
                  <c:v>11.6059073472412</c:v>
                </c:pt>
                <c:pt idx="175">
                  <c:v>10.650075552712201</c:v>
                </c:pt>
                <c:pt idx="176">
                  <c:v>9.1245656108193192</c:v>
                </c:pt>
                <c:pt idx="177">
                  <c:v>6.4688086817813897</c:v>
                </c:pt>
                <c:pt idx="178">
                  <c:v>10.954738233256901</c:v>
                </c:pt>
                <c:pt idx="179">
                  <c:v>11.074925297406599</c:v>
                </c:pt>
                <c:pt idx="180">
                  <c:v>12.1324155088586</c:v>
                </c:pt>
                <c:pt idx="181">
                  <c:v>11.342204044520001</c:v>
                </c:pt>
                <c:pt idx="182">
                  <c:v>9.6837826031848895</c:v>
                </c:pt>
                <c:pt idx="183">
                  <c:v>4.8730099476075504</c:v>
                </c:pt>
                <c:pt idx="184">
                  <c:v>10.174283433147499</c:v>
                </c:pt>
                <c:pt idx="185">
                  <c:v>5.6639601945494897</c:v>
                </c:pt>
                <c:pt idx="186">
                  <c:v>7.2136689983608901</c:v>
                </c:pt>
                <c:pt idx="187">
                  <c:v>10.645280328097099</c:v>
                </c:pt>
                <c:pt idx="188">
                  <c:v>3.8924425935740001</c:v>
                </c:pt>
                <c:pt idx="189">
                  <c:v>5.46645946964217</c:v>
                </c:pt>
                <c:pt idx="190">
                  <c:v>5.6817208511136696</c:v>
                </c:pt>
                <c:pt idx="191">
                  <c:v>3.6237939545261</c:v>
                </c:pt>
                <c:pt idx="192">
                  <c:v>7.0211592324949903</c:v>
                </c:pt>
                <c:pt idx="193">
                  <c:v>4.8297745115219097</c:v>
                </c:pt>
                <c:pt idx="194">
                  <c:v>10.2305682429953</c:v>
                </c:pt>
                <c:pt idx="195">
                  <c:v>6.0975309534188602</c:v>
                </c:pt>
                <c:pt idx="196">
                  <c:v>5.8896106406769899</c:v>
                </c:pt>
                <c:pt idx="197">
                  <c:v>13.2934970834441</c:v>
                </c:pt>
                <c:pt idx="198">
                  <c:v>5.6732766654463802</c:v>
                </c:pt>
                <c:pt idx="199">
                  <c:v>5.99413762158881</c:v>
                </c:pt>
                <c:pt idx="200">
                  <c:v>10.884017571633199</c:v>
                </c:pt>
                <c:pt idx="201">
                  <c:v>12.828635955654899</c:v>
                </c:pt>
                <c:pt idx="202">
                  <c:v>8.4179323527227794</c:v>
                </c:pt>
                <c:pt idx="203">
                  <c:v>8.9692317995707693</c:v>
                </c:pt>
                <c:pt idx="204">
                  <c:v>8.8187908759489009</c:v>
                </c:pt>
                <c:pt idx="205">
                  <c:v>7.2801356266942703</c:v>
                </c:pt>
                <c:pt idx="206">
                  <c:v>13.495892638987799</c:v>
                </c:pt>
                <c:pt idx="207">
                  <c:v>8.0404959120080193</c:v>
                </c:pt>
                <c:pt idx="208">
                  <c:v>10.151311382104099</c:v>
                </c:pt>
                <c:pt idx="209">
                  <c:v>5.3999099904942396</c:v>
                </c:pt>
                <c:pt idx="210">
                  <c:v>3.5231552443266998</c:v>
                </c:pt>
                <c:pt idx="211">
                  <c:v>16.394131699741202</c:v>
                </c:pt>
                <c:pt idx="212">
                  <c:v>6.1427953139239904</c:v>
                </c:pt>
                <c:pt idx="213">
                  <c:v>5.4588312642042203</c:v>
                </c:pt>
                <c:pt idx="214">
                  <c:v>10.918518856995</c:v>
                </c:pt>
                <c:pt idx="215">
                  <c:v>8.7998554130232804</c:v>
                </c:pt>
                <c:pt idx="216">
                  <c:v>8.3395871264490999</c:v>
                </c:pt>
                <c:pt idx="217">
                  <c:v>8.9262900368246001</c:v>
                </c:pt>
                <c:pt idx="218">
                  <c:v>4.2441692152623096</c:v>
                </c:pt>
                <c:pt idx="219">
                  <c:v>2.91693309315635</c:v>
                </c:pt>
                <c:pt idx="220">
                  <c:v>10.398813621927401</c:v>
                </c:pt>
                <c:pt idx="221">
                  <c:v>6.9316148475123098</c:v>
                </c:pt>
                <c:pt idx="222">
                  <c:v>4.5988539606314598</c:v>
                </c:pt>
                <c:pt idx="223">
                  <c:v>5.49915385099938</c:v>
                </c:pt>
                <c:pt idx="224">
                  <c:v>9.0678892354838698</c:v>
                </c:pt>
                <c:pt idx="225">
                  <c:v>6.7659998565879498</c:v>
                </c:pt>
                <c:pt idx="226">
                  <c:v>4.2209020331439202</c:v>
                </c:pt>
                <c:pt idx="227">
                  <c:v>6.6820445251048701</c:v>
                </c:pt>
                <c:pt idx="228">
                  <c:v>11.330919138980001</c:v>
                </c:pt>
                <c:pt idx="229">
                  <c:v>5.2762089730625403</c:v>
                </c:pt>
                <c:pt idx="230">
                  <c:v>6.1764441891577802</c:v>
                </c:pt>
                <c:pt idx="231">
                  <c:v>6.83788135816474</c:v>
                </c:pt>
                <c:pt idx="232">
                  <c:v>8.0394697990474597</c:v>
                </c:pt>
                <c:pt idx="233">
                  <c:v>7.8035263798278196</c:v>
                </c:pt>
                <c:pt idx="234">
                  <c:v>6.6842131756417196</c:v>
                </c:pt>
                <c:pt idx="235">
                  <c:v>8.3388199309093203</c:v>
                </c:pt>
                <c:pt idx="236">
                  <c:v>6.3801225851927796</c:v>
                </c:pt>
                <c:pt idx="237">
                  <c:v>7.9225724700327698</c:v>
                </c:pt>
                <c:pt idx="238">
                  <c:v>6.9611037869930001</c:v>
                </c:pt>
                <c:pt idx="239">
                  <c:v>6.3368261233438004</c:v>
                </c:pt>
                <c:pt idx="240">
                  <c:v>5.6821763456711896</c:v>
                </c:pt>
                <c:pt idx="241">
                  <c:v>8.4116255622156597</c:v>
                </c:pt>
                <c:pt idx="242">
                  <c:v>6.9991311371773399</c:v>
                </c:pt>
                <c:pt idx="243">
                  <c:v>9.7287709468505508</c:v>
                </c:pt>
                <c:pt idx="244">
                  <c:v>5.2693363976905401</c:v>
                </c:pt>
                <c:pt idx="245">
                  <c:v>8.8152968313987099</c:v>
                </c:pt>
                <c:pt idx="246">
                  <c:v>6.2500066780874599</c:v>
                </c:pt>
                <c:pt idx="247">
                  <c:v>2.87265116908875</c:v>
                </c:pt>
                <c:pt idx="248">
                  <c:v>7.7377625090756901</c:v>
                </c:pt>
                <c:pt idx="249">
                  <c:v>15.096420623064301</c:v>
                </c:pt>
                <c:pt idx="250">
                  <c:v>7.6043329301054197</c:v>
                </c:pt>
                <c:pt idx="251">
                  <c:v>4.09075270968279</c:v>
                </c:pt>
                <c:pt idx="252">
                  <c:v>5.9954708339415799</c:v>
                </c:pt>
                <c:pt idx="253">
                  <c:v>4.8455228922059002</c:v>
                </c:pt>
                <c:pt idx="254">
                  <c:v>4.3714469607491697</c:v>
                </c:pt>
                <c:pt idx="255">
                  <c:v>6.37885668383732</c:v>
                </c:pt>
                <c:pt idx="256">
                  <c:v>10.2586010982546</c:v>
                </c:pt>
                <c:pt idx="257">
                  <c:v>4.7566185258872302</c:v>
                </c:pt>
                <c:pt idx="258">
                  <c:v>5.8476686709323697</c:v>
                </c:pt>
                <c:pt idx="259">
                  <c:v>6.7446767743538398</c:v>
                </c:pt>
                <c:pt idx="260">
                  <c:v>4.98896091381416</c:v>
                </c:pt>
                <c:pt idx="261">
                  <c:v>4.9766140443547799</c:v>
                </c:pt>
                <c:pt idx="262">
                  <c:v>15.251989250983</c:v>
                </c:pt>
                <c:pt idx="263">
                  <c:v>7.3031335429581903</c:v>
                </c:pt>
                <c:pt idx="264">
                  <c:v>7.8496613732539897</c:v>
                </c:pt>
                <c:pt idx="265">
                  <c:v>10.965947298724499</c:v>
                </c:pt>
                <c:pt idx="266">
                  <c:v>7.4622829469773997</c:v>
                </c:pt>
                <c:pt idx="267">
                  <c:v>12.4919638793773</c:v>
                </c:pt>
                <c:pt idx="268">
                  <c:v>9.3999897701114907</c:v>
                </c:pt>
                <c:pt idx="269">
                  <c:v>4.5265081502951299</c:v>
                </c:pt>
                <c:pt idx="270">
                  <c:v>5.8876436598720101</c:v>
                </c:pt>
                <c:pt idx="271">
                  <c:v>11.715111570811899</c:v>
                </c:pt>
                <c:pt idx="272">
                  <c:v>9.8425181694567296</c:v>
                </c:pt>
                <c:pt idx="273">
                  <c:v>7.7491287341265904</c:v>
                </c:pt>
                <c:pt idx="274">
                  <c:v>4.6512104509407104</c:v>
                </c:pt>
                <c:pt idx="275">
                  <c:v>6.1941740528377798</c:v>
                </c:pt>
                <c:pt idx="276">
                  <c:v>6.3788009287124998</c:v>
                </c:pt>
                <c:pt idx="277">
                  <c:v>6.64771010420308</c:v>
                </c:pt>
                <c:pt idx="278">
                  <c:v>10.2627108590722</c:v>
                </c:pt>
                <c:pt idx="279">
                  <c:v>3.9142688455669301</c:v>
                </c:pt>
                <c:pt idx="280">
                  <c:v>7.0153056755975296</c:v>
                </c:pt>
                <c:pt idx="281">
                  <c:v>7.1724190051087398</c:v>
                </c:pt>
                <c:pt idx="282">
                  <c:v>2.97593907929005</c:v>
                </c:pt>
                <c:pt idx="283">
                  <c:v>7.6888509646061598</c:v>
                </c:pt>
                <c:pt idx="284">
                  <c:v>4.4298375262843397</c:v>
                </c:pt>
                <c:pt idx="285">
                  <c:v>8.4203152878670497</c:v>
                </c:pt>
                <c:pt idx="286">
                  <c:v>6.35950463841026</c:v>
                </c:pt>
                <c:pt idx="287">
                  <c:v>6.7058417586274599</c:v>
                </c:pt>
                <c:pt idx="288">
                  <c:v>7.4179570523293199</c:v>
                </c:pt>
                <c:pt idx="289">
                  <c:v>7.5283135225108797</c:v>
                </c:pt>
                <c:pt idx="290">
                  <c:v>5.0299449257159399</c:v>
                </c:pt>
                <c:pt idx="291">
                  <c:v>6.0058750702956401</c:v>
                </c:pt>
                <c:pt idx="292">
                  <c:v>11.663656973614801</c:v>
                </c:pt>
                <c:pt idx="293">
                  <c:v>7.1277474310512998</c:v>
                </c:pt>
                <c:pt idx="294">
                  <c:v>5.9551950889764296</c:v>
                </c:pt>
                <c:pt idx="295">
                  <c:v>4.6997772116780396</c:v>
                </c:pt>
                <c:pt idx="296">
                  <c:v>6.1635451178713803</c:v>
                </c:pt>
                <c:pt idx="297">
                  <c:v>12.672516237366199</c:v>
                </c:pt>
                <c:pt idx="298">
                  <c:v>8.3367194533652107</c:v>
                </c:pt>
                <c:pt idx="299">
                  <c:v>7.06860342448116</c:v>
                </c:pt>
                <c:pt idx="300">
                  <c:v>6.9826070543770697</c:v>
                </c:pt>
                <c:pt idx="301">
                  <c:v>9.1112968956363005</c:v>
                </c:pt>
                <c:pt idx="302">
                  <c:v>6.4843113184146803</c:v>
                </c:pt>
                <c:pt idx="303">
                  <c:v>7.2302096045842799</c:v>
                </c:pt>
                <c:pt idx="304">
                  <c:v>10.300339640701999</c:v>
                </c:pt>
                <c:pt idx="305">
                  <c:v>18.6147489459733</c:v>
                </c:pt>
                <c:pt idx="306">
                  <c:v>6.0285936318841102</c:v>
                </c:pt>
                <c:pt idx="307">
                  <c:v>8.4113418075275401</c:v>
                </c:pt>
                <c:pt idx="308">
                  <c:v>8.1144400737646993</c:v>
                </c:pt>
                <c:pt idx="309">
                  <c:v>8.5340652392716603</c:v>
                </c:pt>
                <c:pt idx="310">
                  <c:v>10.011479725366399</c:v>
                </c:pt>
                <c:pt idx="311">
                  <c:v>8.1570008621700207</c:v>
                </c:pt>
                <c:pt idx="312">
                  <c:v>5.1836423680133903</c:v>
                </c:pt>
                <c:pt idx="313">
                  <c:v>10.1429442091751</c:v>
                </c:pt>
                <c:pt idx="314">
                  <c:v>10.553526713859901</c:v>
                </c:pt>
                <c:pt idx="315">
                  <c:v>8.8684710610239197</c:v>
                </c:pt>
                <c:pt idx="316">
                  <c:v>8.2307336430199403</c:v>
                </c:pt>
                <c:pt idx="317">
                  <c:v>11.1721075855501</c:v>
                </c:pt>
                <c:pt idx="318">
                  <c:v>7.4585766135514397</c:v>
                </c:pt>
                <c:pt idx="319">
                  <c:v>7.6741793814327703</c:v>
                </c:pt>
                <c:pt idx="320">
                  <c:v>2.6693511443511699</c:v>
                </c:pt>
                <c:pt idx="321">
                  <c:v>9.1400446481641602</c:v>
                </c:pt>
                <c:pt idx="322">
                  <c:v>12.438028013942001</c:v>
                </c:pt>
                <c:pt idx="323">
                  <c:v>8.1904637500702702</c:v>
                </c:pt>
                <c:pt idx="324">
                  <c:v>7.0274348565487497</c:v>
                </c:pt>
                <c:pt idx="325">
                  <c:v>9.3846892819051799</c:v>
                </c:pt>
                <c:pt idx="326">
                  <c:v>13.012478201851399</c:v>
                </c:pt>
                <c:pt idx="327">
                  <c:v>6.1624114368915501</c:v>
                </c:pt>
                <c:pt idx="328">
                  <c:v>9.0321933294971295</c:v>
                </c:pt>
                <c:pt idx="329">
                  <c:v>9.7421386137085495</c:v>
                </c:pt>
                <c:pt idx="330">
                  <c:v>6.6606562885850602</c:v>
                </c:pt>
                <c:pt idx="331">
                  <c:v>5.08067728166204</c:v>
                </c:pt>
                <c:pt idx="332">
                  <c:v>8.2246975200134393</c:v>
                </c:pt>
                <c:pt idx="333">
                  <c:v>5.0048346681890097</c:v>
                </c:pt>
                <c:pt idx="334">
                  <c:v>1.4826730417013001</c:v>
                </c:pt>
                <c:pt idx="335">
                  <c:v>7.8756527271516399</c:v>
                </c:pt>
                <c:pt idx="336">
                  <c:v>6.4675490706499499</c:v>
                </c:pt>
                <c:pt idx="337">
                  <c:v>3.9961617504145699</c:v>
                </c:pt>
                <c:pt idx="338">
                  <c:v>7.3644040030933402</c:v>
                </c:pt>
                <c:pt idx="339">
                  <c:v>8.9437249762499</c:v>
                </c:pt>
                <c:pt idx="340">
                  <c:v>6.5849049679756897</c:v>
                </c:pt>
                <c:pt idx="341">
                  <c:v>5.6865791166266604</c:v>
                </c:pt>
                <c:pt idx="342">
                  <c:v>12.9315653946983</c:v>
                </c:pt>
                <c:pt idx="343">
                  <c:v>9.4269665660065805</c:v>
                </c:pt>
                <c:pt idx="344">
                  <c:v>9.1431163787125893</c:v>
                </c:pt>
                <c:pt idx="345">
                  <c:v>5.2227877837832297</c:v>
                </c:pt>
                <c:pt idx="346">
                  <c:v>9.1065405510974902</c:v>
                </c:pt>
                <c:pt idx="347">
                  <c:v>7.0396406937033902</c:v>
                </c:pt>
                <c:pt idx="348">
                  <c:v>11.8176066897413</c:v>
                </c:pt>
                <c:pt idx="349">
                  <c:v>7.8134371827459397</c:v>
                </c:pt>
                <c:pt idx="350">
                  <c:v>5.8752108727056296</c:v>
                </c:pt>
                <c:pt idx="351">
                  <c:v>6.7959577090474301</c:v>
                </c:pt>
                <c:pt idx="352">
                  <c:v>5.7799216085812404</c:v>
                </c:pt>
                <c:pt idx="353">
                  <c:v>10.738884228288599</c:v>
                </c:pt>
                <c:pt idx="354">
                  <c:v>6.9759685085874104</c:v>
                </c:pt>
                <c:pt idx="355">
                  <c:v>13.4576150577028</c:v>
                </c:pt>
                <c:pt idx="356">
                  <c:v>13.4576150577028</c:v>
                </c:pt>
                <c:pt idx="357">
                  <c:v>5.6657214483910101</c:v>
                </c:pt>
                <c:pt idx="358">
                  <c:v>10.075826542886199</c:v>
                </c:pt>
                <c:pt idx="359">
                  <c:v>10.954648362163899</c:v>
                </c:pt>
                <c:pt idx="360">
                  <c:v>7.0665516690533199</c:v>
                </c:pt>
                <c:pt idx="361">
                  <c:v>7.6554835160621399</c:v>
                </c:pt>
                <c:pt idx="362">
                  <c:v>11.631156937515399</c:v>
                </c:pt>
                <c:pt idx="363">
                  <c:v>10.096712837484001</c:v>
                </c:pt>
                <c:pt idx="364">
                  <c:v>8.2039009506109508</c:v>
                </c:pt>
                <c:pt idx="365">
                  <c:v>13.0391012489858</c:v>
                </c:pt>
                <c:pt idx="366">
                  <c:v>6.10899265160129</c:v>
                </c:pt>
                <c:pt idx="367">
                  <c:v>6.1632248258831703</c:v>
                </c:pt>
                <c:pt idx="368">
                  <c:v>4.9565403209218299</c:v>
                </c:pt>
                <c:pt idx="369">
                  <c:v>11.420652309922</c:v>
                </c:pt>
                <c:pt idx="370">
                  <c:v>5.8424989696276803</c:v>
                </c:pt>
                <c:pt idx="371">
                  <c:v>5.4875992172748296</c:v>
                </c:pt>
                <c:pt idx="372">
                  <c:v>7.8274856020391397</c:v>
                </c:pt>
                <c:pt idx="373">
                  <c:v>11.3587015369789</c:v>
                </c:pt>
                <c:pt idx="374">
                  <c:v>7.4780196199928097</c:v>
                </c:pt>
                <c:pt idx="375">
                  <c:v>7.7658935882295204</c:v>
                </c:pt>
                <c:pt idx="376">
                  <c:v>7.8939951885155502</c:v>
                </c:pt>
                <c:pt idx="377">
                  <c:v>6.3452679153150404</c:v>
                </c:pt>
                <c:pt idx="378">
                  <c:v>8.8934506353973308</c:v>
                </c:pt>
                <c:pt idx="379">
                  <c:v>5.1044506989677698</c:v>
                </c:pt>
                <c:pt idx="380">
                  <c:v>7.7370247228994202</c:v>
                </c:pt>
                <c:pt idx="381">
                  <c:v>12.515795120012401</c:v>
                </c:pt>
                <c:pt idx="382">
                  <c:v>5.9195447748099399</c:v>
                </c:pt>
                <c:pt idx="383">
                  <c:v>4.1316010258634197</c:v>
                </c:pt>
                <c:pt idx="384">
                  <c:v>9.1428474334401209</c:v>
                </c:pt>
                <c:pt idx="385">
                  <c:v>4.10403577536366</c:v>
                </c:pt>
                <c:pt idx="386">
                  <c:v>10.233145129977499</c:v>
                </c:pt>
                <c:pt idx="387">
                  <c:v>12.196710592739301</c:v>
                </c:pt>
                <c:pt idx="388">
                  <c:v>6.5220347510917298</c:v>
                </c:pt>
                <c:pt idx="389">
                  <c:v>10.884463092293799</c:v>
                </c:pt>
                <c:pt idx="390">
                  <c:v>10.2852234464319</c:v>
                </c:pt>
                <c:pt idx="391">
                  <c:v>6.5489796867192496</c:v>
                </c:pt>
                <c:pt idx="392">
                  <c:v>6.8395802105410999</c:v>
                </c:pt>
                <c:pt idx="393">
                  <c:v>10.605959262787399</c:v>
                </c:pt>
                <c:pt idx="394">
                  <c:v>7.9223906940147</c:v>
                </c:pt>
                <c:pt idx="395">
                  <c:v>10.5861753828195</c:v>
                </c:pt>
                <c:pt idx="396">
                  <c:v>5.3445856462165899</c:v>
                </c:pt>
                <c:pt idx="397">
                  <c:v>14.3015612112059</c:v>
                </c:pt>
                <c:pt idx="398">
                  <c:v>8.1926606153266093</c:v>
                </c:pt>
                <c:pt idx="399">
                  <c:v>7.74536865566263</c:v>
                </c:pt>
                <c:pt idx="400">
                  <c:v>13.61898913786</c:v>
                </c:pt>
                <c:pt idx="401">
                  <c:v>7.6739022483018697</c:v>
                </c:pt>
                <c:pt idx="402">
                  <c:v>9.2100211037453708</c:v>
                </c:pt>
                <c:pt idx="403">
                  <c:v>8.9042170488572605</c:v>
                </c:pt>
                <c:pt idx="404">
                  <c:v>5.3741382290673902</c:v>
                </c:pt>
                <c:pt idx="405">
                  <c:v>8.3688900832072495</c:v>
                </c:pt>
                <c:pt idx="406">
                  <c:v>9.4986523248631691</c:v>
                </c:pt>
                <c:pt idx="407">
                  <c:v>11.919069533533801</c:v>
                </c:pt>
                <c:pt idx="408">
                  <c:v>4.06368664359323</c:v>
                </c:pt>
                <c:pt idx="409">
                  <c:v>5.4048935666262503</c:v>
                </c:pt>
                <c:pt idx="410">
                  <c:v>3.4101819521738999</c:v>
                </c:pt>
                <c:pt idx="411">
                  <c:v>11.556665484630599</c:v>
                </c:pt>
                <c:pt idx="412">
                  <c:v>6.4672094559382902</c:v>
                </c:pt>
                <c:pt idx="413">
                  <c:v>8.9268327817867199</c:v>
                </c:pt>
                <c:pt idx="414">
                  <c:v>10.983426053593901</c:v>
                </c:pt>
                <c:pt idx="415">
                  <c:v>4.1474406981147602</c:v>
                </c:pt>
                <c:pt idx="416">
                  <c:v>7.7075959142151396</c:v>
                </c:pt>
                <c:pt idx="417">
                  <c:v>6.8475694752996201</c:v>
                </c:pt>
                <c:pt idx="418">
                  <c:v>7.51643911102276</c:v>
                </c:pt>
                <c:pt idx="419">
                  <c:v>6.8187618562131602</c:v>
                </c:pt>
                <c:pt idx="420">
                  <c:v>7.5899783138742896</c:v>
                </c:pt>
                <c:pt idx="421">
                  <c:v>4.0682012326179304</c:v>
                </c:pt>
                <c:pt idx="422">
                  <c:v>8.1639367469117694</c:v>
                </c:pt>
                <c:pt idx="423">
                  <c:v>8.9745787303017206</c:v>
                </c:pt>
                <c:pt idx="424">
                  <c:v>10.808477601081</c:v>
                </c:pt>
                <c:pt idx="425">
                  <c:v>7.8178361934296499</c:v>
                </c:pt>
                <c:pt idx="426">
                  <c:v>12.5625662353637</c:v>
                </c:pt>
                <c:pt idx="427">
                  <c:v>13.0315295184649</c:v>
                </c:pt>
                <c:pt idx="428">
                  <c:v>3.73355464466702</c:v>
                </c:pt>
                <c:pt idx="429">
                  <c:v>9.2439289227257504</c:v>
                </c:pt>
                <c:pt idx="430">
                  <c:v>7.2043697984882797</c:v>
                </c:pt>
                <c:pt idx="431">
                  <c:v>7.0335098678353196</c:v>
                </c:pt>
                <c:pt idx="432">
                  <c:v>11.360488514966599</c:v>
                </c:pt>
                <c:pt idx="433">
                  <c:v>9.3031856636689891</c:v>
                </c:pt>
                <c:pt idx="434">
                  <c:v>11.647996657288701</c:v>
                </c:pt>
                <c:pt idx="435">
                  <c:v>9.9322132262925003</c:v>
                </c:pt>
                <c:pt idx="436">
                  <c:v>10.709105748693201</c:v>
                </c:pt>
                <c:pt idx="437">
                  <c:v>8.4934541153053598</c:v>
                </c:pt>
                <c:pt idx="438">
                  <c:v>4.8349372971835596</c:v>
                </c:pt>
                <c:pt idx="439">
                  <c:v>3.5963690780388999</c:v>
                </c:pt>
                <c:pt idx="440">
                  <c:v>16.809855391282301</c:v>
                </c:pt>
                <c:pt idx="441">
                  <c:v>5.01870212744213</c:v>
                </c:pt>
                <c:pt idx="442">
                  <c:v>10.006021051522</c:v>
                </c:pt>
                <c:pt idx="443">
                  <c:v>5.6521863175418803</c:v>
                </c:pt>
                <c:pt idx="444">
                  <c:v>6.5880188778303497</c:v>
                </c:pt>
                <c:pt idx="445">
                  <c:v>8.0068742349475297</c:v>
                </c:pt>
                <c:pt idx="446">
                  <c:v>4.7664298452940601</c:v>
                </c:pt>
                <c:pt idx="447">
                  <c:v>6.9187865834078499</c:v>
                </c:pt>
                <c:pt idx="448">
                  <c:v>4.0317588646963003</c:v>
                </c:pt>
                <c:pt idx="449">
                  <c:v>7.5711153671471596</c:v>
                </c:pt>
                <c:pt idx="450">
                  <c:v>9.2649079093025399</c:v>
                </c:pt>
                <c:pt idx="451">
                  <c:v>6.8344179532092504</c:v>
                </c:pt>
                <c:pt idx="452">
                  <c:v>4.8747155002476896</c:v>
                </c:pt>
                <c:pt idx="453">
                  <c:v>10.803004234024201</c:v>
                </c:pt>
                <c:pt idx="454">
                  <c:v>11.8502205842072</c:v>
                </c:pt>
                <c:pt idx="455">
                  <c:v>6.2793126781497302</c:v>
                </c:pt>
                <c:pt idx="456">
                  <c:v>8.6730498802415994</c:v>
                </c:pt>
                <c:pt idx="457">
                  <c:v>6.7060528406353903</c:v>
                </c:pt>
                <c:pt idx="458">
                  <c:v>3.8324225804968801</c:v>
                </c:pt>
                <c:pt idx="459">
                  <c:v>4.8047420287021803</c:v>
                </c:pt>
                <c:pt idx="460">
                  <c:v>3.6609508538281399</c:v>
                </c:pt>
                <c:pt idx="461">
                  <c:v>9.67604527563328</c:v>
                </c:pt>
                <c:pt idx="462">
                  <c:v>7.1997355549535902</c:v>
                </c:pt>
                <c:pt idx="463">
                  <c:v>5.3108475669431296</c:v>
                </c:pt>
                <c:pt idx="464">
                  <c:v>8.3885854299690905</c:v>
                </c:pt>
                <c:pt idx="465">
                  <c:v>8.3328850085283896</c:v>
                </c:pt>
                <c:pt idx="466">
                  <c:v>9.3143979906883398</c:v>
                </c:pt>
                <c:pt idx="467">
                  <c:v>4.2733081223157301</c:v>
                </c:pt>
                <c:pt idx="468">
                  <c:v>4.8321786582796404</c:v>
                </c:pt>
                <c:pt idx="469">
                  <c:v>10.3232984278774</c:v>
                </c:pt>
                <c:pt idx="470">
                  <c:v>4.7209620826227701</c:v>
                </c:pt>
                <c:pt idx="471">
                  <c:v>9.8171822012437104</c:v>
                </c:pt>
                <c:pt idx="472">
                  <c:v>6.7586578305033704</c:v>
                </c:pt>
                <c:pt idx="473">
                  <c:v>5.0183935983433896</c:v>
                </c:pt>
                <c:pt idx="474">
                  <c:v>4.9498518563276903</c:v>
                </c:pt>
                <c:pt idx="475">
                  <c:v>4.5636439621397704</c:v>
                </c:pt>
                <c:pt idx="476">
                  <c:v>7.1843223004127896</c:v>
                </c:pt>
                <c:pt idx="477">
                  <c:v>6.0735737595676103</c:v>
                </c:pt>
                <c:pt idx="478">
                  <c:v>8.4523053851764303</c:v>
                </c:pt>
                <c:pt idx="479">
                  <c:v>4.0656283121170604</c:v>
                </c:pt>
                <c:pt idx="480">
                  <c:v>3.8944993350838399</c:v>
                </c:pt>
                <c:pt idx="481">
                  <c:v>7.0176908213218896</c:v>
                </c:pt>
                <c:pt idx="482">
                  <c:v>12.094772595057499</c:v>
                </c:pt>
                <c:pt idx="483">
                  <c:v>4.0475602081831799</c:v>
                </c:pt>
                <c:pt idx="484">
                  <c:v>8.6010640315518501</c:v>
                </c:pt>
                <c:pt idx="485">
                  <c:v>10.4318821655535</c:v>
                </c:pt>
                <c:pt idx="486">
                  <c:v>20.524502792211099</c:v>
                </c:pt>
                <c:pt idx="487">
                  <c:v>14.0138423432716</c:v>
                </c:pt>
                <c:pt idx="488">
                  <c:v>8.1476331141392997</c:v>
                </c:pt>
                <c:pt idx="489">
                  <c:v>14.588055813840599</c:v>
                </c:pt>
                <c:pt idx="490">
                  <c:v>11.7988384010691</c:v>
                </c:pt>
                <c:pt idx="491">
                  <c:v>13.6272390699587</c:v>
                </c:pt>
                <c:pt idx="492">
                  <c:v>7.5676904219665904</c:v>
                </c:pt>
                <c:pt idx="493">
                  <c:v>12.5335209050928</c:v>
                </c:pt>
                <c:pt idx="494">
                  <c:v>10.3087721335817</c:v>
                </c:pt>
                <c:pt idx="495">
                  <c:v>9.7350169577906591</c:v>
                </c:pt>
                <c:pt idx="496">
                  <c:v>13.041526330663901</c:v>
                </c:pt>
                <c:pt idx="497">
                  <c:v>3.0315161463660201</c:v>
                </c:pt>
                <c:pt idx="498">
                  <c:v>6.7057122960847799</c:v>
                </c:pt>
                <c:pt idx="499">
                  <c:v>12.7848811330418</c:v>
                </c:pt>
                <c:pt idx="500">
                  <c:v>6.9457802159111202</c:v>
                </c:pt>
                <c:pt idx="501">
                  <c:v>5.7503996342402202</c:v>
                </c:pt>
                <c:pt idx="502">
                  <c:v>8.8638119237880506</c:v>
                </c:pt>
                <c:pt idx="503">
                  <c:v>12.7961956337448</c:v>
                </c:pt>
                <c:pt idx="504">
                  <c:v>12.0661230377946</c:v>
                </c:pt>
                <c:pt idx="505">
                  <c:v>8.5430537950002297</c:v>
                </c:pt>
                <c:pt idx="506">
                  <c:v>10.2893161062303</c:v>
                </c:pt>
                <c:pt idx="507">
                  <c:v>5.9628953507070204</c:v>
                </c:pt>
                <c:pt idx="508">
                  <c:v>9.1855695126055501</c:v>
                </c:pt>
                <c:pt idx="509">
                  <c:v>16.802039026333699</c:v>
                </c:pt>
                <c:pt idx="510">
                  <c:v>10.538020202266001</c:v>
                </c:pt>
                <c:pt idx="511">
                  <c:v>15.1406868669358</c:v>
                </c:pt>
                <c:pt idx="512">
                  <c:v>15.168409118845201</c:v>
                </c:pt>
                <c:pt idx="513">
                  <c:v>16.406436530815199</c:v>
                </c:pt>
                <c:pt idx="514">
                  <c:v>8.5485606657897293</c:v>
                </c:pt>
                <c:pt idx="515">
                  <c:v>8.2720658459353302</c:v>
                </c:pt>
                <c:pt idx="516">
                  <c:v>12.326440322425601</c:v>
                </c:pt>
                <c:pt idx="517">
                  <c:v>12.778637585446599</c:v>
                </c:pt>
                <c:pt idx="518">
                  <c:v>15.6394736822611</c:v>
                </c:pt>
                <c:pt idx="519">
                  <c:v>13.6223940344626</c:v>
                </c:pt>
                <c:pt idx="520">
                  <c:v>9.6514446787308401</c:v>
                </c:pt>
                <c:pt idx="521">
                  <c:v>7.6937309361764203</c:v>
                </c:pt>
                <c:pt idx="522">
                  <c:v>7.8294020705514598</c:v>
                </c:pt>
                <c:pt idx="523">
                  <c:v>8.9480304299925901</c:v>
                </c:pt>
                <c:pt idx="524">
                  <c:v>5.1520230782036398</c:v>
                </c:pt>
                <c:pt idx="525">
                  <c:v>9.1774857927192102</c:v>
                </c:pt>
                <c:pt idx="526">
                  <c:v>9.8788298059008497</c:v>
                </c:pt>
                <c:pt idx="527">
                  <c:v>13.5252149001746</c:v>
                </c:pt>
                <c:pt idx="528">
                  <c:v>7.4374705420094704</c:v>
                </c:pt>
                <c:pt idx="529">
                  <c:v>8.2776653683140502</c:v>
                </c:pt>
                <c:pt idx="530">
                  <c:v>16.721307467025401</c:v>
                </c:pt>
                <c:pt idx="531">
                  <c:v>7.5147450637997197</c:v>
                </c:pt>
                <c:pt idx="532">
                  <c:v>9.8980933931930206</c:v>
                </c:pt>
                <c:pt idx="533">
                  <c:v>9.0486138681643897</c:v>
                </c:pt>
                <c:pt idx="534">
                  <c:v>9.9340472611339301</c:v>
                </c:pt>
                <c:pt idx="535">
                  <c:v>6.8755153589341704</c:v>
                </c:pt>
                <c:pt idx="536">
                  <c:v>11.2265126768902</c:v>
                </c:pt>
                <c:pt idx="537">
                  <c:v>5.8698991301593901</c:v>
                </c:pt>
                <c:pt idx="538">
                  <c:v>10.732552868254601</c:v>
                </c:pt>
                <c:pt idx="539">
                  <c:v>19.0183403372763</c:v>
                </c:pt>
                <c:pt idx="540">
                  <c:v>7.7834206926428999</c:v>
                </c:pt>
                <c:pt idx="541">
                  <c:v>9.4593164290899896</c:v>
                </c:pt>
                <c:pt idx="542">
                  <c:v>11.883385145393</c:v>
                </c:pt>
                <c:pt idx="543">
                  <c:v>2.0278733498962498</c:v>
                </c:pt>
                <c:pt idx="544">
                  <c:v>15.831738112119</c:v>
                </c:pt>
                <c:pt idx="545">
                  <c:v>4.8153805709607003</c:v>
                </c:pt>
                <c:pt idx="546">
                  <c:v>12.464924327438199</c:v>
                </c:pt>
                <c:pt idx="547">
                  <c:v>11.993308799844</c:v>
                </c:pt>
                <c:pt idx="548">
                  <c:v>5.4424332811280998</c:v>
                </c:pt>
                <c:pt idx="549">
                  <c:v>8.5646498816471706</c:v>
                </c:pt>
                <c:pt idx="550">
                  <c:v>9.4767325709476093</c:v>
                </c:pt>
                <c:pt idx="551">
                  <c:v>5.5083966027706204</c:v>
                </c:pt>
                <c:pt idx="552">
                  <c:v>5.6346604407003902</c:v>
                </c:pt>
                <c:pt idx="553">
                  <c:v>13.5600537003829</c:v>
                </c:pt>
                <c:pt idx="554">
                  <c:v>7.8552152157352904</c:v>
                </c:pt>
                <c:pt idx="555">
                  <c:v>6.6687777383967699</c:v>
                </c:pt>
                <c:pt idx="556">
                  <c:v>3.3911249460718702</c:v>
                </c:pt>
                <c:pt idx="557">
                  <c:v>7.1900908276848101</c:v>
                </c:pt>
                <c:pt idx="558">
                  <c:v>18.633360967004599</c:v>
                </c:pt>
                <c:pt idx="559">
                  <c:v>5.2286943298930604</c:v>
                </c:pt>
                <c:pt idx="560">
                  <c:v>7.1251492519704902</c:v>
                </c:pt>
                <c:pt idx="561">
                  <c:v>10.122823995899701</c:v>
                </c:pt>
                <c:pt idx="562">
                  <c:v>14.445675925819099</c:v>
                </c:pt>
                <c:pt idx="563">
                  <c:v>12.543859408747799</c:v>
                </c:pt>
                <c:pt idx="564">
                  <c:v>4.2777712909741998</c:v>
                </c:pt>
                <c:pt idx="565">
                  <c:v>7.5725601091271004</c:v>
                </c:pt>
                <c:pt idx="566">
                  <c:v>9.3967361416926192</c:v>
                </c:pt>
                <c:pt idx="567">
                  <c:v>5.0650357918996898</c:v>
                </c:pt>
                <c:pt idx="568">
                  <c:v>13.1847535793133</c:v>
                </c:pt>
                <c:pt idx="569">
                  <c:v>16.292154325344601</c:v>
                </c:pt>
                <c:pt idx="570">
                  <c:v>12.1756397059784</c:v>
                </c:pt>
                <c:pt idx="571">
                  <c:v>11.185233702710899</c:v>
                </c:pt>
                <c:pt idx="572">
                  <c:v>11.119247755045601</c:v>
                </c:pt>
                <c:pt idx="573">
                  <c:v>7.0899908281403299</c:v>
                </c:pt>
                <c:pt idx="574">
                  <c:v>9.1683538519489094</c:v>
                </c:pt>
                <c:pt idx="575">
                  <c:v>11.9807391184826</c:v>
                </c:pt>
                <c:pt idx="576">
                  <c:v>4.9747808299366101</c:v>
                </c:pt>
                <c:pt idx="577">
                  <c:v>20.094816437478499</c:v>
                </c:pt>
                <c:pt idx="578">
                  <c:v>8.6966915544724603</c:v>
                </c:pt>
                <c:pt idx="579">
                  <c:v>10.1555516896664</c:v>
                </c:pt>
                <c:pt idx="580">
                  <c:v>14.5140034672489</c:v>
                </c:pt>
                <c:pt idx="581">
                  <c:v>8.1242566712760809</c:v>
                </c:pt>
                <c:pt idx="582">
                  <c:v>7.2840805523779801</c:v>
                </c:pt>
                <c:pt idx="583">
                  <c:v>4.5277301090064404</c:v>
                </c:pt>
                <c:pt idx="584">
                  <c:v>9.7181163922218001</c:v>
                </c:pt>
                <c:pt idx="585">
                  <c:v>7.9132220497242498</c:v>
                </c:pt>
                <c:pt idx="586">
                  <c:v>13.546305567695001</c:v>
                </c:pt>
                <c:pt idx="587">
                  <c:v>8.6366058238590302</c:v>
                </c:pt>
                <c:pt idx="588">
                  <c:v>6.6927904259602098</c:v>
                </c:pt>
                <c:pt idx="589">
                  <c:v>7.2013231377733904</c:v>
                </c:pt>
                <c:pt idx="590">
                  <c:v>9.9284783211449703</c:v>
                </c:pt>
                <c:pt idx="591">
                  <c:v>6.14054055929632</c:v>
                </c:pt>
                <c:pt idx="592">
                  <c:v>26.039755271626099</c:v>
                </c:pt>
                <c:pt idx="593">
                  <c:v>8.8892957218067803</c:v>
                </c:pt>
                <c:pt idx="594">
                  <c:v>7.1713994072452198</c:v>
                </c:pt>
                <c:pt idx="595">
                  <c:v>10.8243156247601</c:v>
                </c:pt>
                <c:pt idx="596">
                  <c:v>25.192561049844901</c:v>
                </c:pt>
                <c:pt idx="597">
                  <c:v>13.8728753275206</c:v>
                </c:pt>
                <c:pt idx="598">
                  <c:v>10.856415629144999</c:v>
                </c:pt>
                <c:pt idx="599">
                  <c:v>11.7813841061989</c:v>
                </c:pt>
                <c:pt idx="600">
                  <c:v>9.9818487657986399</c:v>
                </c:pt>
                <c:pt idx="601">
                  <c:v>26.076077696638201</c:v>
                </c:pt>
                <c:pt idx="602">
                  <c:v>5.4659698575032696</c:v>
                </c:pt>
                <c:pt idx="603">
                  <c:v>4.0176055199563399</c:v>
                </c:pt>
                <c:pt idx="604">
                  <c:v>6.4700406579590597</c:v>
                </c:pt>
                <c:pt idx="605">
                  <c:v>2.75945309839932</c:v>
                </c:pt>
                <c:pt idx="606">
                  <c:v>9.2865678156032097</c:v>
                </c:pt>
                <c:pt idx="607">
                  <c:v>16.746220441870499</c:v>
                </c:pt>
                <c:pt idx="608">
                  <c:v>7.7964910757006196</c:v>
                </c:pt>
                <c:pt idx="609">
                  <c:v>7.6234900700497699</c:v>
                </c:pt>
                <c:pt idx="610">
                  <c:v>6.74075885196633</c:v>
                </c:pt>
                <c:pt idx="611">
                  <c:v>8.2601377541629208</c:v>
                </c:pt>
                <c:pt idx="612">
                  <c:v>21.564733270226899</c:v>
                </c:pt>
                <c:pt idx="613">
                  <c:v>7.8485835602484304</c:v>
                </c:pt>
                <c:pt idx="614">
                  <c:v>4.8036867232997</c:v>
                </c:pt>
                <c:pt idx="615">
                  <c:v>5.6695772270893503</c:v>
                </c:pt>
                <c:pt idx="616">
                  <c:v>15.645333416310001</c:v>
                </c:pt>
                <c:pt idx="617">
                  <c:v>17.7873864773915</c:v>
                </c:pt>
                <c:pt idx="618">
                  <c:v>10.696166115518</c:v>
                </c:pt>
                <c:pt idx="619">
                  <c:v>5.6824128671862804</c:v>
                </c:pt>
                <c:pt idx="620">
                  <c:v>11.924143373044799</c:v>
                </c:pt>
                <c:pt idx="621">
                  <c:v>9.8066043152618896</c:v>
                </c:pt>
                <c:pt idx="622">
                  <c:v>15.4765676169303</c:v>
                </c:pt>
                <c:pt idx="623">
                  <c:v>5.6660245172478501</c:v>
                </c:pt>
                <c:pt idx="624">
                  <c:v>8.4330840217302594</c:v>
                </c:pt>
                <c:pt idx="625">
                  <c:v>5.8164074725281303</c:v>
                </c:pt>
                <c:pt idx="626">
                  <c:v>10.784953788208099</c:v>
                </c:pt>
                <c:pt idx="627">
                  <c:v>13.890517529940499</c:v>
                </c:pt>
                <c:pt idx="628">
                  <c:v>13.4790102249982</c:v>
                </c:pt>
                <c:pt idx="629">
                  <c:v>13.2826897441026</c:v>
                </c:pt>
                <c:pt idx="630">
                  <c:v>19.424675623835402</c:v>
                </c:pt>
                <c:pt idx="631">
                  <c:v>5.9705920458065798</c:v>
                </c:pt>
                <c:pt idx="632">
                  <c:v>3.9266645359189298</c:v>
                </c:pt>
                <c:pt idx="633">
                  <c:v>14.7994075095292</c:v>
                </c:pt>
                <c:pt idx="634">
                  <c:v>12.4504309676806</c:v>
                </c:pt>
                <c:pt idx="635">
                  <c:v>14.871200942924499</c:v>
                </c:pt>
                <c:pt idx="636">
                  <c:v>7.2965307656295799</c:v>
                </c:pt>
                <c:pt idx="637">
                  <c:v>18.998514024696501</c:v>
                </c:pt>
                <c:pt idx="638">
                  <c:v>6.47859062301064</c:v>
                </c:pt>
                <c:pt idx="639">
                  <c:v>16.0480941744419</c:v>
                </c:pt>
                <c:pt idx="640">
                  <c:v>10.050700640560301</c:v>
                </c:pt>
                <c:pt idx="641">
                  <c:v>17.2182532044183</c:v>
                </c:pt>
                <c:pt idx="642">
                  <c:v>14.8048762858839</c:v>
                </c:pt>
                <c:pt idx="643">
                  <c:v>9.7288024235580597</c:v>
                </c:pt>
                <c:pt idx="644">
                  <c:v>19.393280839741699</c:v>
                </c:pt>
                <c:pt idx="645">
                  <c:v>23.836345950899599</c:v>
                </c:pt>
                <c:pt idx="646">
                  <c:v>16.1891246011993</c:v>
                </c:pt>
                <c:pt idx="647">
                  <c:v>18.379229841437301</c:v>
                </c:pt>
                <c:pt idx="648">
                  <c:v>11.093628155443101</c:v>
                </c:pt>
                <c:pt idx="649">
                  <c:v>22.1525424678386</c:v>
                </c:pt>
                <c:pt idx="650">
                  <c:v>16.335181234169401</c:v>
                </c:pt>
                <c:pt idx="651">
                  <c:v>12.538251901591</c:v>
                </c:pt>
                <c:pt idx="652">
                  <c:v>14.3802414366926</c:v>
                </c:pt>
                <c:pt idx="653">
                  <c:v>7.4526890170037703</c:v>
                </c:pt>
                <c:pt idx="654">
                  <c:v>9.8001175962104607</c:v>
                </c:pt>
                <c:pt idx="655">
                  <c:v>11.2512928236312</c:v>
                </c:pt>
                <c:pt idx="656">
                  <c:v>17.9645282015384</c:v>
                </c:pt>
                <c:pt idx="657">
                  <c:v>11.636310140039701</c:v>
                </c:pt>
                <c:pt idx="658">
                  <c:v>12.4424739715767</c:v>
                </c:pt>
                <c:pt idx="659">
                  <c:v>9.2424175521302292</c:v>
                </c:pt>
                <c:pt idx="660">
                  <c:v>8.8416253818645494</c:v>
                </c:pt>
                <c:pt idx="661">
                  <c:v>26.467234286259501</c:v>
                </c:pt>
                <c:pt idx="662">
                  <c:v>13.043494800649</c:v>
                </c:pt>
                <c:pt idx="663">
                  <c:v>6.4614605818320001</c:v>
                </c:pt>
                <c:pt idx="664">
                  <c:v>16.8655228170004</c:v>
                </c:pt>
                <c:pt idx="665">
                  <c:v>13.2901610040437</c:v>
                </c:pt>
                <c:pt idx="666">
                  <c:v>14.597207247289001</c:v>
                </c:pt>
                <c:pt idx="667">
                  <c:v>6.52255877003903</c:v>
                </c:pt>
                <c:pt idx="668">
                  <c:v>9.2508999596996997</c:v>
                </c:pt>
                <c:pt idx="669">
                  <c:v>23.200091681422499</c:v>
                </c:pt>
                <c:pt idx="670">
                  <c:v>13.302161304295399</c:v>
                </c:pt>
                <c:pt idx="671">
                  <c:v>15.0977392748235</c:v>
                </c:pt>
                <c:pt idx="672">
                  <c:v>14.156275366568099</c:v>
                </c:pt>
                <c:pt idx="673">
                  <c:v>16.470917733927799</c:v>
                </c:pt>
                <c:pt idx="674">
                  <c:v>10.7807003553408</c:v>
                </c:pt>
                <c:pt idx="675">
                  <c:v>13.1647089225453</c:v>
                </c:pt>
                <c:pt idx="676">
                  <c:v>16.415011575670299</c:v>
                </c:pt>
                <c:pt idx="677">
                  <c:v>8.0393395575686508</c:v>
                </c:pt>
                <c:pt idx="678">
                  <c:v>17.536086189879398</c:v>
                </c:pt>
                <c:pt idx="679">
                  <c:v>18.4977854324082</c:v>
                </c:pt>
                <c:pt idx="680">
                  <c:v>21.548595987469</c:v>
                </c:pt>
                <c:pt idx="681">
                  <c:v>14.7014319597195</c:v>
                </c:pt>
                <c:pt idx="682">
                  <c:v>11.172574475900401</c:v>
                </c:pt>
                <c:pt idx="683">
                  <c:v>25.17868180128</c:v>
                </c:pt>
                <c:pt idx="684">
                  <c:v>19.9769029649039</c:v>
                </c:pt>
                <c:pt idx="685">
                  <c:v>16.812234961532599</c:v>
                </c:pt>
                <c:pt idx="686">
                  <c:v>22.649313263010001</c:v>
                </c:pt>
                <c:pt idx="687">
                  <c:v>10.6815151371477</c:v>
                </c:pt>
                <c:pt idx="688">
                  <c:v>20.190374589622799</c:v>
                </c:pt>
                <c:pt idx="689">
                  <c:v>5.8194984146804298</c:v>
                </c:pt>
                <c:pt idx="690">
                  <c:v>9.7981186103223603</c:v>
                </c:pt>
                <c:pt idx="691">
                  <c:v>9.6623697043966104</c:v>
                </c:pt>
                <c:pt idx="692">
                  <c:v>14.868738280416901</c:v>
                </c:pt>
                <c:pt idx="693">
                  <c:v>21.117405191081598</c:v>
                </c:pt>
                <c:pt idx="694">
                  <c:v>11.444323350687799</c:v>
                </c:pt>
                <c:pt idx="695">
                  <c:v>22.533207247335</c:v>
                </c:pt>
                <c:pt idx="696">
                  <c:v>13.109593550636299</c:v>
                </c:pt>
                <c:pt idx="697">
                  <c:v>15.5123830054669</c:v>
                </c:pt>
                <c:pt idx="698">
                  <c:v>15.2692135186717</c:v>
                </c:pt>
                <c:pt idx="699">
                  <c:v>9.8151674300505398</c:v>
                </c:pt>
                <c:pt idx="700">
                  <c:v>19.261761009124498</c:v>
                </c:pt>
                <c:pt idx="701">
                  <c:v>10.813393231608901</c:v>
                </c:pt>
                <c:pt idx="702">
                  <c:v>17.829650876514901</c:v>
                </c:pt>
                <c:pt idx="703">
                  <c:v>22.427773719366499</c:v>
                </c:pt>
                <c:pt idx="704">
                  <c:v>19.289382821032699</c:v>
                </c:pt>
                <c:pt idx="705">
                  <c:v>19.742715249042998</c:v>
                </c:pt>
                <c:pt idx="706">
                  <c:v>10.0469015598865</c:v>
                </c:pt>
                <c:pt idx="707">
                  <c:v>19.9492477181686</c:v>
                </c:pt>
                <c:pt idx="708">
                  <c:v>19.494318194142</c:v>
                </c:pt>
                <c:pt idx="709">
                  <c:v>21.313498373544601</c:v>
                </c:pt>
                <c:pt idx="710">
                  <c:v>22.965783580883301</c:v>
                </c:pt>
                <c:pt idx="711">
                  <c:v>12.342341102772901</c:v>
                </c:pt>
                <c:pt idx="712">
                  <c:v>19.9154278950978</c:v>
                </c:pt>
                <c:pt idx="713">
                  <c:v>13.3762418772769</c:v>
                </c:pt>
                <c:pt idx="714">
                  <c:v>16.1857778375912</c:v>
                </c:pt>
                <c:pt idx="715">
                  <c:v>21.489373035636401</c:v>
                </c:pt>
                <c:pt idx="716">
                  <c:v>13.105900267359999</c:v>
                </c:pt>
                <c:pt idx="717">
                  <c:v>19.1342226832408</c:v>
                </c:pt>
                <c:pt idx="718">
                  <c:v>13.2920203517573</c:v>
                </c:pt>
                <c:pt idx="719">
                  <c:v>13.5616695051876</c:v>
                </c:pt>
                <c:pt idx="720">
                  <c:v>16.1028770591677</c:v>
                </c:pt>
                <c:pt idx="721">
                  <c:v>19.784385835165899</c:v>
                </c:pt>
                <c:pt idx="722">
                  <c:v>16.337647925268399</c:v>
                </c:pt>
                <c:pt idx="723">
                  <c:v>16.932701196524</c:v>
                </c:pt>
                <c:pt idx="724">
                  <c:v>19.772110418407198</c:v>
                </c:pt>
                <c:pt idx="725">
                  <c:v>19.266403591624599</c:v>
                </c:pt>
                <c:pt idx="726">
                  <c:v>13.955206169210699</c:v>
                </c:pt>
                <c:pt idx="727">
                  <c:v>14.556177340023501</c:v>
                </c:pt>
                <c:pt idx="728">
                  <c:v>14.1781938386967</c:v>
                </c:pt>
                <c:pt idx="729">
                  <c:v>12.610767063691799</c:v>
                </c:pt>
                <c:pt idx="730">
                  <c:v>19.111174266696398</c:v>
                </c:pt>
                <c:pt idx="731">
                  <c:v>19.472506202840499</c:v>
                </c:pt>
                <c:pt idx="732">
                  <c:v>26.888321890165599</c:v>
                </c:pt>
                <c:pt idx="733">
                  <c:v>19.889599832599998</c:v>
                </c:pt>
                <c:pt idx="734">
                  <c:v>19.5292347958571</c:v>
                </c:pt>
                <c:pt idx="735">
                  <c:v>22.4274533062591</c:v>
                </c:pt>
                <c:pt idx="736">
                  <c:v>22.285001854436501</c:v>
                </c:pt>
                <c:pt idx="737">
                  <c:v>12.0849492312202</c:v>
                </c:pt>
                <c:pt idx="738">
                  <c:v>12.110080140230099</c:v>
                </c:pt>
                <c:pt idx="739">
                  <c:v>8.2559382231287106</c:v>
                </c:pt>
                <c:pt idx="740">
                  <c:v>7.36911392369647</c:v>
                </c:pt>
                <c:pt idx="741">
                  <c:v>18.321158821985801</c:v>
                </c:pt>
                <c:pt idx="742">
                  <c:v>18.178493406868899</c:v>
                </c:pt>
                <c:pt idx="743">
                  <c:v>6.6001586528335396</c:v>
                </c:pt>
                <c:pt idx="744">
                  <c:v>9.5153735245902205</c:v>
                </c:pt>
                <c:pt idx="745">
                  <c:v>11.725678841213799</c:v>
                </c:pt>
                <c:pt idx="746">
                  <c:v>10.0408667868333</c:v>
                </c:pt>
                <c:pt idx="747">
                  <c:v>14.779053557946799</c:v>
                </c:pt>
                <c:pt idx="748">
                  <c:v>7.0982484450017296</c:v>
                </c:pt>
                <c:pt idx="749">
                  <c:v>16.983664179967299</c:v>
                </c:pt>
                <c:pt idx="750">
                  <c:v>15.5587383425491</c:v>
                </c:pt>
                <c:pt idx="751">
                  <c:v>14.278857671957701</c:v>
                </c:pt>
                <c:pt idx="752">
                  <c:v>12.2034347455012</c:v>
                </c:pt>
                <c:pt idx="753">
                  <c:v>13.6766577164734</c:v>
                </c:pt>
                <c:pt idx="754">
                  <c:v>8.9114587066642397</c:v>
                </c:pt>
                <c:pt idx="755">
                  <c:v>16.373600086282998</c:v>
                </c:pt>
                <c:pt idx="756">
                  <c:v>21.151699562648801</c:v>
                </c:pt>
                <c:pt idx="757">
                  <c:v>4.6331534246539103</c:v>
                </c:pt>
                <c:pt idx="758">
                  <c:v>7.4173049910208499</c:v>
                </c:pt>
                <c:pt idx="759">
                  <c:v>14.4080004236205</c:v>
                </c:pt>
                <c:pt idx="760">
                  <c:v>4.8662339126811904</c:v>
                </c:pt>
                <c:pt idx="761">
                  <c:v>7.1137457350036399</c:v>
                </c:pt>
                <c:pt idx="762">
                  <c:v>10.2994404922313</c:v>
                </c:pt>
                <c:pt idx="763">
                  <c:v>7.5656387402228003</c:v>
                </c:pt>
                <c:pt idx="764">
                  <c:v>6.2358333916658699</c:v>
                </c:pt>
                <c:pt idx="765">
                  <c:v>8.7511378237903301</c:v>
                </c:pt>
                <c:pt idx="766">
                  <c:v>9.3461539304044905</c:v>
                </c:pt>
                <c:pt idx="767">
                  <c:v>10.3903498758475</c:v>
                </c:pt>
                <c:pt idx="768">
                  <c:v>10.035226011586801</c:v>
                </c:pt>
                <c:pt idx="769">
                  <c:v>6.6518815020159003</c:v>
                </c:pt>
                <c:pt idx="770">
                  <c:v>15.3736506570849</c:v>
                </c:pt>
                <c:pt idx="771">
                  <c:v>16.663052457880301</c:v>
                </c:pt>
                <c:pt idx="772">
                  <c:v>28.389694746990902</c:v>
                </c:pt>
                <c:pt idx="773">
                  <c:v>15.5915561588467</c:v>
                </c:pt>
                <c:pt idx="774">
                  <c:v>14.329678107014599</c:v>
                </c:pt>
                <c:pt idx="775">
                  <c:v>8.6788460406549195</c:v>
                </c:pt>
                <c:pt idx="776">
                  <c:v>5.5196274660040503</c:v>
                </c:pt>
                <c:pt idx="777">
                  <c:v>8.0800643062973396</c:v>
                </c:pt>
                <c:pt idx="778">
                  <c:v>15.175096044274101</c:v>
                </c:pt>
                <c:pt idx="779">
                  <c:v>15.250749154860401</c:v>
                </c:pt>
                <c:pt idx="780">
                  <c:v>16.0936044421384</c:v>
                </c:pt>
                <c:pt idx="781">
                  <c:v>8.1597932833125597</c:v>
                </c:pt>
                <c:pt idx="782">
                  <c:v>10.040170277544499</c:v>
                </c:pt>
                <c:pt idx="783">
                  <c:v>11.5853054945261</c:v>
                </c:pt>
                <c:pt idx="784">
                  <c:v>13.044612950024501</c:v>
                </c:pt>
                <c:pt idx="785">
                  <c:v>10.051216601387299</c:v>
                </c:pt>
                <c:pt idx="786">
                  <c:v>15.0770021357931</c:v>
                </c:pt>
                <c:pt idx="787">
                  <c:v>18.332298838217099</c:v>
                </c:pt>
                <c:pt idx="788">
                  <c:v>11.792976755675999</c:v>
                </c:pt>
                <c:pt idx="789">
                  <c:v>14.364470226690999</c:v>
                </c:pt>
                <c:pt idx="790">
                  <c:v>13.665424276383501</c:v>
                </c:pt>
                <c:pt idx="791">
                  <c:v>13.294677150484199</c:v>
                </c:pt>
                <c:pt idx="792">
                  <c:v>14.273299774779099</c:v>
                </c:pt>
                <c:pt idx="793">
                  <c:v>11.6785165201635</c:v>
                </c:pt>
                <c:pt idx="794">
                  <c:v>16.6780873004349</c:v>
                </c:pt>
                <c:pt idx="795">
                  <c:v>18.429967417087202</c:v>
                </c:pt>
                <c:pt idx="796">
                  <c:v>13.366736160210699</c:v>
                </c:pt>
                <c:pt idx="797">
                  <c:v>7.3896861409898396</c:v>
                </c:pt>
                <c:pt idx="798">
                  <c:v>10.606758916247999</c:v>
                </c:pt>
                <c:pt idx="799">
                  <c:v>28.060057360985201</c:v>
                </c:pt>
                <c:pt idx="800">
                  <c:v>11.357844321929701</c:v>
                </c:pt>
                <c:pt idx="801">
                  <c:v>16.9456606770554</c:v>
                </c:pt>
                <c:pt idx="802">
                  <c:v>12.7535118243903</c:v>
                </c:pt>
                <c:pt idx="803">
                  <c:v>9.73546631203169</c:v>
                </c:pt>
                <c:pt idx="804">
                  <c:v>10.7416818128256</c:v>
                </c:pt>
                <c:pt idx="805">
                  <c:v>12.313403558373301</c:v>
                </c:pt>
                <c:pt idx="806">
                  <c:v>14.3045869993851</c:v>
                </c:pt>
                <c:pt idx="807">
                  <c:v>18.951898340459898</c:v>
                </c:pt>
                <c:pt idx="808">
                  <c:v>24.245819382948302</c:v>
                </c:pt>
                <c:pt idx="809">
                  <c:v>13.1513411803294</c:v>
                </c:pt>
                <c:pt idx="810">
                  <c:v>9.0717231063330406</c:v>
                </c:pt>
                <c:pt idx="811">
                  <c:v>11.9415037545406</c:v>
                </c:pt>
                <c:pt idx="812">
                  <c:v>22.788688360672001</c:v>
                </c:pt>
                <c:pt idx="813">
                  <c:v>12.5874150634698</c:v>
                </c:pt>
                <c:pt idx="814">
                  <c:v>11.187053933573299</c:v>
                </c:pt>
                <c:pt idx="815">
                  <c:v>14.8031940222179</c:v>
                </c:pt>
                <c:pt idx="816">
                  <c:v>18.204794100371402</c:v>
                </c:pt>
                <c:pt idx="817">
                  <c:v>11.770848670431</c:v>
                </c:pt>
                <c:pt idx="818">
                  <c:v>8.9574560151751506</c:v>
                </c:pt>
                <c:pt idx="819">
                  <c:v>10.732383735578701</c:v>
                </c:pt>
                <c:pt idx="820">
                  <c:v>11.5523766581037</c:v>
                </c:pt>
                <c:pt idx="821">
                  <c:v>12.170406545682299</c:v>
                </c:pt>
                <c:pt idx="822">
                  <c:v>15.103915554152501</c:v>
                </c:pt>
                <c:pt idx="823">
                  <c:v>12.312422924839201</c:v>
                </c:pt>
                <c:pt idx="824">
                  <c:v>21.321300572591401</c:v>
                </c:pt>
                <c:pt idx="825">
                  <c:v>12.908080484315599</c:v>
                </c:pt>
                <c:pt idx="826">
                  <c:v>14.813377058154099</c:v>
                </c:pt>
                <c:pt idx="827">
                  <c:v>13.507421699837201</c:v>
                </c:pt>
                <c:pt idx="828">
                  <c:v>14.020674429801799</c:v>
                </c:pt>
                <c:pt idx="829">
                  <c:v>15.909286274744099</c:v>
                </c:pt>
                <c:pt idx="830">
                  <c:v>19.084689406925499</c:v>
                </c:pt>
                <c:pt idx="831">
                  <c:v>25.180225167120199</c:v>
                </c:pt>
                <c:pt idx="832">
                  <c:v>25.0961483622808</c:v>
                </c:pt>
                <c:pt idx="833">
                  <c:v>30.4311107097978</c:v>
                </c:pt>
                <c:pt idx="834">
                  <c:v>15.083545022983399</c:v>
                </c:pt>
                <c:pt idx="835">
                  <c:v>33.358373170982901</c:v>
                </c:pt>
                <c:pt idx="836">
                  <c:v>23.327652641652001</c:v>
                </c:pt>
                <c:pt idx="837">
                  <c:v>14.041409191745</c:v>
                </c:pt>
                <c:pt idx="838">
                  <c:v>21.577262922204699</c:v>
                </c:pt>
                <c:pt idx="839">
                  <c:v>14.304835482192001</c:v>
                </c:pt>
                <c:pt idx="840">
                  <c:v>29.538647220898401</c:v>
                </c:pt>
                <c:pt idx="841">
                  <c:v>19.520241283298201</c:v>
                </c:pt>
                <c:pt idx="842">
                  <c:v>14.940805772369</c:v>
                </c:pt>
                <c:pt idx="843">
                  <c:v>31.743285302965202</c:v>
                </c:pt>
                <c:pt idx="844">
                  <c:v>26.480058587747401</c:v>
                </c:pt>
                <c:pt idx="845">
                  <c:v>17.157396506015399</c:v>
                </c:pt>
                <c:pt idx="846">
                  <c:v>16.3206870329564</c:v>
                </c:pt>
                <c:pt idx="847">
                  <c:v>15.5918652216194</c:v>
                </c:pt>
                <c:pt idx="848">
                  <c:v>2.9484423240328099</c:v>
                </c:pt>
                <c:pt idx="849">
                  <c:v>10.5099130377771</c:v>
                </c:pt>
                <c:pt idx="850">
                  <c:v>13.912938197559599</c:v>
                </c:pt>
                <c:pt idx="851">
                  <c:v>11.8379559766566</c:v>
                </c:pt>
                <c:pt idx="852">
                  <c:v>13.447029061273501</c:v>
                </c:pt>
                <c:pt idx="853">
                  <c:v>4.7322369163313098</c:v>
                </c:pt>
                <c:pt idx="854">
                  <c:v>13.958159177433799</c:v>
                </c:pt>
                <c:pt idx="855">
                  <c:v>14.2838506128665</c:v>
                </c:pt>
                <c:pt idx="856">
                  <c:v>26.544718248189099</c:v>
                </c:pt>
                <c:pt idx="857">
                  <c:v>15.8618520833082</c:v>
                </c:pt>
                <c:pt idx="858">
                  <c:v>9.6406127020614196</c:v>
                </c:pt>
                <c:pt idx="859">
                  <c:v>8.49165176057938</c:v>
                </c:pt>
                <c:pt idx="860">
                  <c:v>15.754818975856701</c:v>
                </c:pt>
                <c:pt idx="861">
                  <c:v>11.087441125025901</c:v>
                </c:pt>
                <c:pt idx="862">
                  <c:v>11.3697240162971</c:v>
                </c:pt>
                <c:pt idx="863">
                  <c:v>5.5788202129638496</c:v>
                </c:pt>
                <c:pt idx="864">
                  <c:v>5.2665758013315003</c:v>
                </c:pt>
                <c:pt idx="865">
                  <c:v>13.6598708717351</c:v>
                </c:pt>
                <c:pt idx="866">
                  <c:v>4.6235771606805596</c:v>
                </c:pt>
                <c:pt idx="867">
                  <c:v>15.5192073840572</c:v>
                </c:pt>
                <c:pt idx="868">
                  <c:v>8.0827236165893694</c:v>
                </c:pt>
                <c:pt idx="869">
                  <c:v>10.987768474716701</c:v>
                </c:pt>
                <c:pt idx="870">
                  <c:v>8.4710803693340395</c:v>
                </c:pt>
                <c:pt idx="871">
                  <c:v>17.564034967850102</c:v>
                </c:pt>
                <c:pt idx="872">
                  <c:v>7.8778661649291504</c:v>
                </c:pt>
                <c:pt idx="873">
                  <c:v>19.942732259469999</c:v>
                </c:pt>
                <c:pt idx="874">
                  <c:v>9.0649657433576607</c:v>
                </c:pt>
                <c:pt idx="875">
                  <c:v>5.4382974720246899</c:v>
                </c:pt>
                <c:pt idx="876">
                  <c:v>16.663370755849499</c:v>
                </c:pt>
                <c:pt idx="877">
                  <c:v>16.168959799505899</c:v>
                </c:pt>
                <c:pt idx="878">
                  <c:v>14.1607626964618</c:v>
                </c:pt>
                <c:pt idx="879">
                  <c:v>15.3007096034183</c:v>
                </c:pt>
                <c:pt idx="880">
                  <c:v>11.4834037857665</c:v>
                </c:pt>
                <c:pt idx="881">
                  <c:v>16.609544236585499</c:v>
                </c:pt>
                <c:pt idx="882">
                  <c:v>16.778015754196101</c:v>
                </c:pt>
                <c:pt idx="883">
                  <c:v>11.7024932443344</c:v>
                </c:pt>
                <c:pt idx="884">
                  <c:v>8.5511864476028006</c:v>
                </c:pt>
                <c:pt idx="885">
                  <c:v>14.130834478126401</c:v>
                </c:pt>
                <c:pt idx="886">
                  <c:v>25.367040351679901</c:v>
                </c:pt>
                <c:pt idx="887">
                  <c:v>5.1787985108307497</c:v>
                </c:pt>
                <c:pt idx="888">
                  <c:v>8.5283489029334092</c:v>
                </c:pt>
                <c:pt idx="889">
                  <c:v>12.844982336160101</c:v>
                </c:pt>
                <c:pt idx="890">
                  <c:v>12.3763844001605</c:v>
                </c:pt>
                <c:pt idx="891">
                  <c:v>14.165448448051601</c:v>
                </c:pt>
                <c:pt idx="892">
                  <c:v>11.915432137824601</c:v>
                </c:pt>
                <c:pt idx="893">
                  <c:v>9.7659433138074903</c:v>
                </c:pt>
                <c:pt idx="894">
                  <c:v>15.917894270058</c:v>
                </c:pt>
                <c:pt idx="895">
                  <c:v>14.650597203195201</c:v>
                </c:pt>
                <c:pt idx="896">
                  <c:v>24.4386094828706</c:v>
                </c:pt>
                <c:pt idx="897">
                  <c:v>8.4815093796231</c:v>
                </c:pt>
                <c:pt idx="898">
                  <c:v>18.644766706856402</c:v>
                </c:pt>
                <c:pt idx="899">
                  <c:v>17.2082346942715</c:v>
                </c:pt>
                <c:pt idx="900">
                  <c:v>20.263896316168701</c:v>
                </c:pt>
                <c:pt idx="901">
                  <c:v>12.0630281829603</c:v>
                </c:pt>
                <c:pt idx="902">
                  <c:v>13.345934747563</c:v>
                </c:pt>
                <c:pt idx="903">
                  <c:v>10.2890766585856</c:v>
                </c:pt>
                <c:pt idx="904">
                  <c:v>16.857056046849401</c:v>
                </c:pt>
                <c:pt idx="905">
                  <c:v>11.002571030545001</c:v>
                </c:pt>
                <c:pt idx="906">
                  <c:v>10.8871908934132</c:v>
                </c:pt>
                <c:pt idx="907">
                  <c:v>13.423143643404099</c:v>
                </c:pt>
                <c:pt idx="908">
                  <c:v>22.044939017201798</c:v>
                </c:pt>
                <c:pt idx="909">
                  <c:v>9.5940985649509098</c:v>
                </c:pt>
                <c:pt idx="910">
                  <c:v>15.600432342053301</c:v>
                </c:pt>
                <c:pt idx="911">
                  <c:v>20.170168106993401</c:v>
                </c:pt>
                <c:pt idx="912">
                  <c:v>9.1139539880424998</c:v>
                </c:pt>
                <c:pt idx="913">
                  <c:v>13.4813721989836</c:v>
                </c:pt>
                <c:pt idx="914">
                  <c:v>20.176648802654501</c:v>
                </c:pt>
                <c:pt idx="915">
                  <c:v>11.583805783429</c:v>
                </c:pt>
                <c:pt idx="916">
                  <c:v>6.5798420198027801</c:v>
                </c:pt>
                <c:pt idx="917">
                  <c:v>6.0980143855545004</c:v>
                </c:pt>
                <c:pt idx="918">
                  <c:v>13.7139366621106</c:v>
                </c:pt>
                <c:pt idx="919">
                  <c:v>12.4342470358085</c:v>
                </c:pt>
                <c:pt idx="920">
                  <c:v>10.2497807957495</c:v>
                </c:pt>
                <c:pt idx="921">
                  <c:v>10.4921977890754</c:v>
                </c:pt>
                <c:pt idx="922">
                  <c:v>14.0284390405808</c:v>
                </c:pt>
                <c:pt idx="923">
                  <c:v>15.4712159995648</c:v>
                </c:pt>
                <c:pt idx="924">
                  <c:v>14.100565631400301</c:v>
                </c:pt>
                <c:pt idx="925">
                  <c:v>15.219163152369701</c:v>
                </c:pt>
                <c:pt idx="926">
                  <c:v>6.1816500072145502</c:v>
                </c:pt>
                <c:pt idx="927">
                  <c:v>11.478449366068901</c:v>
                </c:pt>
                <c:pt idx="928">
                  <c:v>9.1596557016911699</c:v>
                </c:pt>
                <c:pt idx="929">
                  <c:v>12.8477052942517</c:v>
                </c:pt>
                <c:pt idx="930">
                  <c:v>22.855087830661901</c:v>
                </c:pt>
                <c:pt idx="931">
                  <c:v>8.0726096873728697</c:v>
                </c:pt>
                <c:pt idx="932">
                  <c:v>8.0878343102590797</c:v>
                </c:pt>
                <c:pt idx="933">
                  <c:v>13.557685293811099</c:v>
                </c:pt>
                <c:pt idx="934">
                  <c:v>14.4527762326075</c:v>
                </c:pt>
                <c:pt idx="935">
                  <c:v>18.6520232423964</c:v>
                </c:pt>
                <c:pt idx="936">
                  <c:v>8.6692502880432798</c:v>
                </c:pt>
                <c:pt idx="937">
                  <c:v>23.058443573032999</c:v>
                </c:pt>
                <c:pt idx="938">
                  <c:v>19.986989285937501</c:v>
                </c:pt>
                <c:pt idx="939">
                  <c:v>11.507373933955099</c:v>
                </c:pt>
                <c:pt idx="940">
                  <c:v>16.719430566089802</c:v>
                </c:pt>
                <c:pt idx="941">
                  <c:v>8.9864507110620995</c:v>
                </c:pt>
                <c:pt idx="942">
                  <c:v>16.144925238666499</c:v>
                </c:pt>
                <c:pt idx="943">
                  <c:v>13.1169619639969</c:v>
                </c:pt>
                <c:pt idx="944">
                  <c:v>14.610042967919499</c:v>
                </c:pt>
                <c:pt idx="945">
                  <c:v>9.1282268582797208</c:v>
                </c:pt>
                <c:pt idx="946">
                  <c:v>24.2055462628425</c:v>
                </c:pt>
                <c:pt idx="947">
                  <c:v>8.7505719036198002</c:v>
                </c:pt>
                <c:pt idx="948">
                  <c:v>16.225622671775199</c:v>
                </c:pt>
                <c:pt idx="949">
                  <c:v>6.8680447480615401</c:v>
                </c:pt>
                <c:pt idx="950">
                  <c:v>11.752927046454399</c:v>
                </c:pt>
                <c:pt idx="951">
                  <c:v>16.509399200719699</c:v>
                </c:pt>
                <c:pt idx="952">
                  <c:v>12.306063939128901</c:v>
                </c:pt>
                <c:pt idx="953">
                  <c:v>15.815895793547201</c:v>
                </c:pt>
                <c:pt idx="954">
                  <c:v>12.2084518868337</c:v>
                </c:pt>
                <c:pt idx="955">
                  <c:v>13.5121168505994</c:v>
                </c:pt>
                <c:pt idx="956">
                  <c:v>11.598050670267201</c:v>
                </c:pt>
                <c:pt idx="957">
                  <c:v>10.4351236069162</c:v>
                </c:pt>
                <c:pt idx="958">
                  <c:v>12.018010435367501</c:v>
                </c:pt>
                <c:pt idx="959">
                  <c:v>9.8512696356475296</c:v>
                </c:pt>
                <c:pt idx="960">
                  <c:v>14.232993383831699</c:v>
                </c:pt>
                <c:pt idx="961">
                  <c:v>9.5626246784930906</c:v>
                </c:pt>
                <c:pt idx="962">
                  <c:v>6.7037703941578703</c:v>
                </c:pt>
                <c:pt idx="963">
                  <c:v>13.114690986265099</c:v>
                </c:pt>
                <c:pt idx="964">
                  <c:v>18.5920877527473</c:v>
                </c:pt>
                <c:pt idx="965">
                  <c:v>20.228270137726501</c:v>
                </c:pt>
                <c:pt idx="966">
                  <c:v>7.2633950389458999</c:v>
                </c:pt>
                <c:pt idx="967">
                  <c:v>13.1554390156109</c:v>
                </c:pt>
                <c:pt idx="968">
                  <c:v>8.0903116646820497</c:v>
                </c:pt>
                <c:pt idx="969">
                  <c:v>22.4302032648325</c:v>
                </c:pt>
                <c:pt idx="970">
                  <c:v>10.447431885092801</c:v>
                </c:pt>
                <c:pt idx="971">
                  <c:v>11.575625223321101</c:v>
                </c:pt>
                <c:pt idx="972">
                  <c:v>13.2199584830222</c:v>
                </c:pt>
                <c:pt idx="973">
                  <c:v>8.9246669879613307</c:v>
                </c:pt>
                <c:pt idx="974">
                  <c:v>10.1800330370186</c:v>
                </c:pt>
                <c:pt idx="975">
                  <c:v>7.3111829947230502</c:v>
                </c:pt>
                <c:pt idx="976">
                  <c:v>11.8152573894818</c:v>
                </c:pt>
                <c:pt idx="977">
                  <c:v>9.8847128724857107</c:v>
                </c:pt>
                <c:pt idx="978">
                  <c:v>13.899831425548999</c:v>
                </c:pt>
                <c:pt idx="979">
                  <c:v>11.9044960229179</c:v>
                </c:pt>
                <c:pt idx="980">
                  <c:v>7.3227605349351803</c:v>
                </c:pt>
                <c:pt idx="981">
                  <c:v>15.2494381486002</c:v>
                </c:pt>
                <c:pt idx="982">
                  <c:v>12.0188206170308</c:v>
                </c:pt>
                <c:pt idx="983">
                  <c:v>12.9157665794955</c:v>
                </c:pt>
                <c:pt idx="984">
                  <c:v>12.303305794595</c:v>
                </c:pt>
                <c:pt idx="985">
                  <c:v>13.986085781220799</c:v>
                </c:pt>
                <c:pt idx="986">
                  <c:v>12.4367891832929</c:v>
                </c:pt>
                <c:pt idx="987">
                  <c:v>14.722523201669</c:v>
                </c:pt>
                <c:pt idx="988">
                  <c:v>14.45769186549</c:v>
                </c:pt>
                <c:pt idx="989">
                  <c:v>11.4303257339437</c:v>
                </c:pt>
                <c:pt idx="990">
                  <c:v>18.218870168491499</c:v>
                </c:pt>
                <c:pt idx="991">
                  <c:v>14.6793147471853</c:v>
                </c:pt>
                <c:pt idx="992">
                  <c:v>10.182303204750299</c:v>
                </c:pt>
                <c:pt idx="993">
                  <c:v>12.1973473083684</c:v>
                </c:pt>
                <c:pt idx="994">
                  <c:v>15.1080631802414</c:v>
                </c:pt>
                <c:pt idx="995">
                  <c:v>15.044686940689299</c:v>
                </c:pt>
                <c:pt idx="996">
                  <c:v>13.6221801142758</c:v>
                </c:pt>
                <c:pt idx="997">
                  <c:v>9.5811801969413306</c:v>
                </c:pt>
                <c:pt idx="998">
                  <c:v>16.378469887215001</c:v>
                </c:pt>
                <c:pt idx="999">
                  <c:v>11.247394251379999</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550605216"/>
        <c:axId val="550607176"/>
      </c:lineChart>
      <c:catAx>
        <c:axId val="5506052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50607176"/>
        <c:crosses val="autoZero"/>
        <c:auto val="1"/>
        <c:lblAlgn val="ctr"/>
        <c:lblOffset val="100"/>
        <c:noMultiLvlLbl val="0"/>
      </c:catAx>
      <c:valAx>
        <c:axId val="550607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50605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・学習方法を決める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1077218"/>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・学習率の調整</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dying </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・正規化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46988"/>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関数⇒昔よく使われていた。</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関数⇒出力値を確率にしてくれる。主に分類問題の出力層に使われる。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関数⇒負の数を全て</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・恒等関数⇒入力値をそのまま出す。回帰問題の出力層に使われる。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9">
            <a:extLst>
              <a:ext uri="{FF2B5EF4-FFF2-40B4-BE49-F238E27FC236}">
                <a16:creationId xmlns:a16="http://schemas.microsoft.com/office/drawing/2014/main" id="{BF404D7F-EFE3-4D65-994C-2EE4241917BB}"/>
              </a:ext>
            </a:extLst>
          </p:cNvPr>
          <p:cNvSpPr/>
          <p:nvPr/>
        </p:nvSpPr>
        <p:spPr bwMode="auto">
          <a:xfrm>
            <a:off x="835964" y="3856922"/>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クロスエントロピー誤差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171" y="2725745"/>
            <a:ext cx="2474122" cy="62146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F1A20C27-E8C5-4D0C-9000-217EC8F2B091}"/>
              </a:ext>
            </a:extLst>
          </p:cNvPr>
          <p:cNvSpPr txBox="1"/>
          <p:nvPr/>
        </p:nvSpPr>
        <p:spPr>
          <a:xfrm>
            <a:off x="989006" y="4371621"/>
            <a:ext cx="6987822" cy="1569660"/>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8" name="Picture 4" descr="https://github.com/tiny-dnn/tiny-dnn/wiki/011.png">
            <a:extLst>
              <a:ext uri="{FF2B5EF4-FFF2-40B4-BE49-F238E27FC236}">
                <a16:creationId xmlns:a16="http://schemas.microsoft.com/office/drawing/2014/main" id="{10434F30-2C6D-4C76-9ADF-B2A8A27E4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171" y="4828367"/>
            <a:ext cx="2430166" cy="565753"/>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a16="http://schemas.microsoft.com/office/drawing/2014/main" id="{1D0CEAD1-C171-475F-AE46-8D42F5AFF637}"/>
              </a:ext>
            </a:extLst>
          </p:cNvPr>
          <p:cNvSpPr/>
          <p:nvPr/>
        </p:nvSpPr>
        <p:spPr bwMode="auto">
          <a:xfrm>
            <a:off x="3896203" y="2294627"/>
            <a:ext cx="3657769"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1">
            <a:extLst>
              <a:ext uri="{FF2B5EF4-FFF2-40B4-BE49-F238E27FC236}">
                <a16:creationId xmlns:a16="http://schemas.microsoft.com/office/drawing/2014/main" id="{7C7C1CB5-94B8-454B-9C65-C9E2CFDD9F01}"/>
              </a:ext>
            </a:extLst>
          </p:cNvPr>
          <p:cNvSpPr/>
          <p:nvPr/>
        </p:nvSpPr>
        <p:spPr bwMode="auto">
          <a:xfrm>
            <a:off x="3958198" y="4435913"/>
            <a:ext cx="3657769"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155958134"/>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869463163"/>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6" grpId="0"/>
      <p:bldP spid="16" grpId="0"/>
      <p:bldP spid="17"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3167622" y="2358301"/>
            <a:ext cx="1004552"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66721"/>
              <a:gd name="adj2" fmla="val -61375"/>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9520</TotalTime>
  <Words>1243</Words>
  <Application>Microsoft Office PowerPoint</Application>
  <PresentationFormat>画面に合わせる (4:3)</PresentationFormat>
  <Paragraphs>232</Paragraphs>
  <Slides>18</Slides>
  <Notes>17</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HGPｺﾞｼｯｸE</vt:lpstr>
      <vt:lpstr>HG創英角ｺﾞｼｯｸUB</vt:lpstr>
      <vt:lpstr>Meiryo UI</vt:lpstr>
      <vt:lpstr>ＭＳ Ｐゴシック</vt:lpstr>
      <vt:lpstr>ＭＳ Ｐ明朝</vt:lpstr>
      <vt:lpstr>Osaka</vt:lpstr>
      <vt:lpstr>Arial</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DESKTOP-VRJU3KH</cp:lastModifiedBy>
  <cp:revision>1019</cp:revision>
  <cp:lastPrinted>2001-10-03T07:50:49Z</cp:lastPrinted>
  <dcterms:created xsi:type="dcterms:W3CDTF">2004-09-21T07:58:56Z</dcterms:created>
  <dcterms:modified xsi:type="dcterms:W3CDTF">2018-01-25T17:12:14Z</dcterms:modified>
</cp:coreProperties>
</file>