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A8A3-FEE9-4AD0-B214-9E4D65403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5110C-D0C1-4DFF-974D-60F0531C9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18F27-7326-4EE7-A258-6788DC24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E5476-DDF5-4418-9552-C1EDAAD0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53FAE-86E1-4FAB-A764-084EDC89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9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CD59-2FA0-4431-A274-41FC2642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415B9-F629-4A00-B44F-880DA64A7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E4860-06C9-4E17-8C73-D62B3303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231F4-5EAE-4C26-AA22-E1486D51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8E4A1-8593-4F44-B961-9FB379BB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3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7D15A-D3D0-43C4-892E-B29C0EA7F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3AB77-F5F3-4D91-9A6F-A12AB086B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BED76-0515-4E30-B5CE-A78EB2F8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5C422-F00C-449A-AEC2-EC4E2F0A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6D51E-2654-4244-B74C-A22A28A4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7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1923-EEEF-4DF5-9DD4-DC87D7ED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BA126-54E4-4405-B3B7-D7B1F9665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93DFB-F459-4D41-A1FF-8196B4E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75917-B73F-4F10-B81D-4FD1417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EB720-8BC6-4C6D-BCD0-3AE3EC00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5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7FCC-69B2-48AC-88F3-E4FACA213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8606C-24B5-4080-8DCC-162C686D7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743D1-4D30-41CD-BCE4-1121F968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487F5-955B-4435-BB0C-7006753F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B4E5C-4DA9-4C8D-B13B-D2BA1211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8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2DA5-7E7D-48E9-A447-B8478E4D4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3A131-9B3D-4F88-959A-E25CC2CD2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F2316-DBA4-4D56-BF70-5432F7FAB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14ED0-A61E-4175-86A2-A3DC3185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E9730-D210-4602-8099-9379DD21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17F88-06EF-4629-BE96-E69FBBEF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BB77-B3F6-46A0-963E-8C6689D1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B3FE3-AA0B-468D-8075-5240B604F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23CFC-00D7-4DD6-B3A3-E000FEF2D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A461A-9953-4270-A500-ABBB594D8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14FCC-D1F0-4889-A4AC-85FA58974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CA8531-17F4-4FFC-8E2C-F3F5E0C6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11455-7994-43F6-A3A9-80B83717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47A9A-FFF0-49B8-9C04-57C537BA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2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6DB3-23BA-4184-8207-49648A47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0C1AA-6DBF-4C48-B070-17424EFA4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CA924-EDBB-42B9-AE7F-81CCAD2B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0C3F1-3829-4E1C-9425-16A92E54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6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148AC-FA22-4FAB-8B8F-8656D818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44343-A0EB-4C36-B39E-BE7B9BFD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1F2E1-25D6-4BE5-83CB-1104E9A5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9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7267-F40A-4BA8-ACAA-53CB22106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4A0E-9D66-4F63-99B9-CC8E2DE4E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8C67A-BC3F-46FD-AA2D-B5758089B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CAB88-D63E-4CCA-87C3-19A5453C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5978F-6407-4770-B9DB-1F178D70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2EEDC-C173-4830-BE2A-956B4523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FD59-F020-4533-8F18-5C8945005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A337C3-96FD-4C3E-9D12-62DC90851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9DF3C-5186-467A-B12F-999ED1F6A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6FCF0-BEDE-42D2-B66D-1656065E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4EDC1-1852-448F-89C7-33A33A76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C650F-DD7C-4278-8A4D-75EAA26D1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4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3FFBAF-DB6F-488A-949D-6F057B42A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5F2F9-8962-4B59-BB27-A0A37156C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15398-F6A3-45D2-9349-D9E96E06E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79498-A944-4ED1-8F58-855EE3A9C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EFA9F-78EA-4CAF-BFDC-7AD11578C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2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BEC0A2D-D715-47B2-B9E8-18AB4C38C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924643"/>
              </p:ext>
            </p:extLst>
          </p:nvPr>
        </p:nvGraphicFramePr>
        <p:xfrm>
          <a:off x="2520890" y="625999"/>
          <a:ext cx="6400800" cy="1307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12562">
                  <a:extLst>
                    <a:ext uri="{9D8B030D-6E8A-4147-A177-3AD203B41FA5}">
                      <a16:colId xmlns:a16="http://schemas.microsoft.com/office/drawing/2014/main" val="702615739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3462921630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1680034158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4154340425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4029082808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3695499058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32779591"/>
                    </a:ext>
                  </a:extLst>
                </a:gridCol>
              </a:tblGrid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Application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3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4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5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6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852759504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Hard disk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283872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programs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[1,3]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[1,2]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[2,3]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[2]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7161273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printer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308321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DC97343-066B-4240-BBE1-427B8EB35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060381"/>
              </p:ext>
            </p:extLst>
          </p:nvPr>
        </p:nvGraphicFramePr>
        <p:xfrm>
          <a:off x="692090" y="3118014"/>
          <a:ext cx="5698920" cy="2615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80635">
                  <a:extLst>
                    <a:ext uri="{9D8B030D-6E8A-4147-A177-3AD203B41FA5}">
                      <a16:colId xmlns:a16="http://schemas.microsoft.com/office/drawing/2014/main" val="697103838"/>
                    </a:ext>
                  </a:extLst>
                </a:gridCol>
                <a:gridCol w="623657">
                  <a:extLst>
                    <a:ext uri="{9D8B030D-6E8A-4147-A177-3AD203B41FA5}">
                      <a16:colId xmlns:a16="http://schemas.microsoft.com/office/drawing/2014/main" val="1980180725"/>
                    </a:ext>
                  </a:extLst>
                </a:gridCol>
                <a:gridCol w="623657">
                  <a:extLst>
                    <a:ext uri="{9D8B030D-6E8A-4147-A177-3AD203B41FA5}">
                      <a16:colId xmlns:a16="http://schemas.microsoft.com/office/drawing/2014/main" val="576955099"/>
                    </a:ext>
                  </a:extLst>
                </a:gridCol>
                <a:gridCol w="623657">
                  <a:extLst>
                    <a:ext uri="{9D8B030D-6E8A-4147-A177-3AD203B41FA5}">
                      <a16:colId xmlns:a16="http://schemas.microsoft.com/office/drawing/2014/main" val="580435984"/>
                    </a:ext>
                  </a:extLst>
                </a:gridCol>
                <a:gridCol w="623657">
                  <a:extLst>
                    <a:ext uri="{9D8B030D-6E8A-4147-A177-3AD203B41FA5}">
                      <a16:colId xmlns:a16="http://schemas.microsoft.com/office/drawing/2014/main" val="3506914117"/>
                    </a:ext>
                  </a:extLst>
                </a:gridCol>
                <a:gridCol w="623657">
                  <a:extLst>
                    <a:ext uri="{9D8B030D-6E8A-4147-A177-3AD203B41FA5}">
                      <a16:colId xmlns:a16="http://schemas.microsoft.com/office/drawing/2014/main" val="435802439"/>
                    </a:ext>
                  </a:extLst>
                </a:gridCol>
              </a:tblGrid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Node id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3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4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5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57434313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Program id and size (MB)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-,-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3,0.5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1,1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2,1.5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1,1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400561491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Sharable no. of programs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-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3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4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38058568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Memory size (MB)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16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4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64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32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8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16256203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Printer no.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0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49681651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Disk space (MB)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40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20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5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30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28920827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Band. Disk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8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17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9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12628814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Band. Printer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07485583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218F4AC-FE6A-4A0B-98DE-A538AC8ECEBD}"/>
              </a:ext>
            </a:extLst>
          </p:cNvPr>
          <p:cNvSpPr txBox="1"/>
          <p:nvPr/>
        </p:nvSpPr>
        <p:spPr>
          <a:xfrm>
            <a:off x="7524206" y="3118014"/>
            <a:ext cx="265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8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6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8928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A3AADE94004E4CB44AAC3829C6042C" ma:contentTypeVersion="4" ma:contentTypeDescription="Create a new document." ma:contentTypeScope="" ma:versionID="138eb2e4bc8cdf9619a7d787e023ef41">
  <xsd:schema xmlns:xsd="http://www.w3.org/2001/XMLSchema" xmlns:xs="http://www.w3.org/2001/XMLSchema" xmlns:p="http://schemas.microsoft.com/office/2006/metadata/properties" xmlns:ns3="19a128cd-be16-4223-9d5e-e334813b28e7" targetNamespace="http://schemas.microsoft.com/office/2006/metadata/properties" ma:root="true" ma:fieldsID="3650852786c41375afd625436ac9d8da" ns3:_="">
    <xsd:import namespace="19a128cd-be16-4223-9d5e-e334813b28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a128cd-be16-4223-9d5e-e334813b28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2D0F3D-5D5B-472E-A5CD-29A68ED6B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a128cd-be16-4223-9d5e-e334813b28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A85411-F5F7-4FF0-BF39-E88BA74AA3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EBD072-AB20-4D59-809C-204111FEA072}">
  <ds:schemaRefs>
    <ds:schemaRef ds:uri="http://purl.org/dc/dcmitype/"/>
    <ds:schemaRef ds:uri="http://schemas.openxmlformats.org/package/2006/metadata/core-properties"/>
    <ds:schemaRef ds:uri="19a128cd-be16-4223-9d5e-e334813b28e7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113</Words>
  <Application>Microsoft Office PowerPoint</Application>
  <PresentationFormat>Widescreen</PresentationFormat>
  <Paragraphs>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Yu Gothic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 Hea Jung</dc:creator>
  <cp:lastModifiedBy>Brian Valencia</cp:lastModifiedBy>
  <cp:revision>6</cp:revision>
  <dcterms:created xsi:type="dcterms:W3CDTF">2021-08-01T05:34:19Z</dcterms:created>
  <dcterms:modified xsi:type="dcterms:W3CDTF">2021-08-01T06:10:43Z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0x0101009FA3AADE94004E4CB44AAC3829C6042C</vt:lpwstr>
  </property>
</Properties>
</file>