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Oswald"/>
      <p:regular r:id="rId16"/>
    </p:embeddedFont>
    <p:embeddedFont>
      <p:font typeface="Average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effective analysis - wait for few more months to get a sample of atleast 100 or so based on the study.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2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af880b6e_0_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af880b6e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 work hard in weekends compared to weekdays.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80f91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80f91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10% are </a:t>
            </a:r>
            <a:r>
              <a:rPr lang="en-GB"/>
              <a:t>moderately</a:t>
            </a:r>
            <a:r>
              <a:rPr lang="en-GB"/>
              <a:t> active whereas 68% very lightly active.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af880b6e_0_3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af880b6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 who cover more than the average distance(5miles) burn more calories, fall asleep faster and have more steps </a:t>
            </a:r>
            <a:r>
              <a:rPr lang="en-GB"/>
              <a:t>comparitively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81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80f91_0_3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80f91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Fitbit Data Analysis</a:t>
            </a:r>
            <a:endParaRPr lang="en-GB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 10, 2023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 the trends from the given Fitbit users dataset and provide insights on </a:t>
            </a:r>
            <a:r>
              <a:rPr lang="en-US" altLang="en-GB"/>
              <a:t>different</a:t>
            </a:r>
            <a:r>
              <a:rPr lang="en-GB"/>
              <a:t> features to the Bellabeat</a:t>
            </a:r>
            <a:r>
              <a:rPr lang="en-US" altLang="en-GB"/>
              <a:t> marketing team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700" b="1">
                <a:latin typeface="Oswald"/>
                <a:ea typeface="Oswald"/>
                <a:cs typeface="Oswald"/>
                <a:sym typeface="Oswald"/>
              </a:rPr>
              <a:t>Limitations</a:t>
            </a:r>
            <a:endParaRPr sz="27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available corresponds to daily activity of only 33 users and even lower for </a:t>
            </a:r>
            <a:r>
              <a:rPr lang="en-US" altLang="en-GB"/>
              <a:t>few</a:t>
            </a:r>
            <a:r>
              <a:rPr lang="en-GB"/>
              <a:t> categories like sleep and weight.(weight not analyzed - 8 users)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</a:t>
            </a:r>
            <a:r>
              <a:rPr lang="en-GB"/>
              <a:t> data is biased as it doesn’t show details about the gender, age group, locations.</a:t>
            </a:r>
            <a:endParaRPr 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trend</a:t>
            </a:r>
            <a:endParaRPr lang="en-GB"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15"/>
          <p:cNvSpPr txBox="1"/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Average Distance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15"/>
          <p:cNvSpPr txBox="1"/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Average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15"/>
          <p:cNvSpPr txBox="1"/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Average calories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9075" y="1942525"/>
            <a:ext cx="2628925" cy="2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24025" y="1942525"/>
            <a:ext cx="2628925" cy="2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08975" y="1957775"/>
            <a:ext cx="2628925" cy="2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/>
              <a:t>Weekday vs Weekend</a:t>
            </a:r>
            <a:r>
              <a:rPr lang="en-GB" sz="4200" b="1"/>
              <a:t>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Comparison: Weekday vs Weekend</a:t>
            </a:r>
            <a:endParaRPr lang="en-GB"/>
          </a:p>
        </p:txBody>
      </p:sp>
      <p:grpSp>
        <p:nvGrpSpPr>
          <p:cNvPr id="99" name="Google Shape;99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" name="Google Shape;102;p17"/>
          <p:cNvSpPr txBox="1"/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Average Distance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7"/>
          <p:cNvSpPr txBox="1"/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Average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" name="Google Shape;111;p17"/>
          <p:cNvSpPr txBox="1"/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Average calories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1925" y="1957775"/>
            <a:ext cx="2632500" cy="2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20450" y="1957775"/>
            <a:ext cx="2632500" cy="2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08975" y="1957775"/>
            <a:ext cx="2632500" cy="2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Active range</a:t>
            </a:r>
            <a:endParaRPr lang="en-GB"/>
          </a:p>
        </p:txBody>
      </p:sp>
      <p:sp>
        <p:nvSpPr>
          <p:cNvPr id="121" name="Google Shape;121;p18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39500" y="1901450"/>
            <a:ext cx="3837001" cy="25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Above and Below average distance</a:t>
            </a:r>
            <a:endParaRPr lang="en-GB"/>
          </a:p>
        </p:txBody>
      </p:sp>
      <p:sp>
        <p:nvSpPr>
          <p:cNvPr id="128" name="Google Shape;128;p1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39500" y="1276525"/>
            <a:ext cx="3837000" cy="31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and recommendations:</a:t>
            </a:r>
            <a:endParaRPr lang="en-GB"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6" name="Google Shape;136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8" name="Google Shape;138;p20"/>
          <p:cNvSpPr txBox="1"/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Weekend vs Weekday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/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Members are more active in </a:t>
            </a:r>
            <a:r>
              <a:rPr lang="en-US" altLang="en-GB">
                <a:solidFill>
                  <a:schemeClr val="lt1"/>
                </a:solidFill>
              </a:rPr>
              <a:t>the </a:t>
            </a:r>
            <a:r>
              <a:rPr lang="en-GB">
                <a:solidFill>
                  <a:schemeClr val="lt1"/>
                </a:solidFill>
              </a:rPr>
              <a:t>weekends.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Challenges/rewards for weekday activity.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41" name="Google Shape;141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" name="Google Shape;143;p20"/>
          <p:cNvSpPr txBox="1"/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Active range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0"/>
          <p:cNvSpPr txBox="1"/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altLang="en-GB">
                <a:solidFill>
                  <a:schemeClr val="lt1"/>
                </a:solidFill>
              </a:rPr>
              <a:t>More distance covered as v</a:t>
            </a:r>
            <a:r>
              <a:rPr lang="en-GB">
                <a:solidFill>
                  <a:schemeClr val="lt1"/>
                </a:solidFill>
              </a:rPr>
              <a:t>ery light activity</a:t>
            </a:r>
            <a:r>
              <a:rPr lang="en-US" alt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Promote more moderate activity</a:t>
            </a:r>
            <a:r>
              <a:rPr lang="en-US" altLang="en-GB">
                <a:solidFill>
                  <a:schemeClr val="lt1"/>
                </a:solidFill>
              </a:rPr>
              <a:t> as challenges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6" name="Google Shape;146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8" name="Google Shape;148;p20"/>
          <p:cNvSpPr txBox="1"/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Above and below average distance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/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More the distance, more calories </a:t>
            </a:r>
            <a:r>
              <a:rPr lang="en-US" altLang="en-GB">
                <a:solidFill>
                  <a:schemeClr val="lt1"/>
                </a:solidFill>
              </a:rPr>
              <a:t>burned </a:t>
            </a:r>
            <a:r>
              <a:rPr lang="en-GB">
                <a:solidFill>
                  <a:schemeClr val="lt1"/>
                </a:solidFill>
              </a:rPr>
              <a:t>and more steps</a:t>
            </a:r>
            <a:r>
              <a:rPr lang="en-US" altLang="en-GB">
                <a:solidFill>
                  <a:schemeClr val="lt1"/>
                </a:solidFill>
              </a:rPr>
              <a:t> walked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Notification when above average distance.</a:t>
            </a:r>
            <a:r>
              <a:rPr lang="en-US" altLang="en-GB">
                <a:solidFill>
                  <a:schemeClr val="lt1"/>
                </a:solidFill>
              </a:rPr>
              <a:t>met.</a:t>
            </a:r>
            <a:endParaRPr lang="en-US" altLang="en-GB">
              <a:solidFill>
                <a:schemeClr val="lt1"/>
              </a:solidFill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51" name="Google Shape;151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20"/>
          <p:cNvSpPr txBox="1"/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Sleep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0"/>
          <p:cNvSpPr txBox="1"/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Members who walk more fall asleep faster.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More sleep tracking features</a:t>
            </a:r>
            <a:r>
              <a:rPr lang="en-US" altLang="en-GB">
                <a:solidFill>
                  <a:schemeClr val="lt1"/>
                </a:solidFill>
              </a:rPr>
              <a:t> and rewards</a:t>
            </a:r>
            <a:r>
              <a:rPr lang="en-GB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Presentation</Application>
  <PresentationFormat/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Oswald</vt:lpstr>
      <vt:lpstr>Average</vt:lpstr>
      <vt:lpstr>Microsoft YaHei</vt:lpstr>
      <vt:lpstr>Arial Unicode MS</vt:lpstr>
      <vt:lpstr>Slate</vt:lpstr>
      <vt:lpstr>Fitbit Data Analysis</vt:lpstr>
      <vt:lpstr>Overview</vt:lpstr>
      <vt:lpstr>Understanding the trend</vt:lpstr>
      <vt:lpstr>Weekday vs Weekend: </vt:lpstr>
      <vt:lpstr>Comparison: Weekday vs Weekend</vt:lpstr>
      <vt:lpstr>Active range</vt:lpstr>
      <vt:lpstr>Above and Below average distance</vt:lpstr>
      <vt:lpstr>Insights and recommendations: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Data Analysis</dc:title>
  <dc:creator/>
  <cp:lastModifiedBy>thiya</cp:lastModifiedBy>
  <cp:revision>1</cp:revision>
  <dcterms:created xsi:type="dcterms:W3CDTF">2023-04-11T13:25:45Z</dcterms:created>
  <dcterms:modified xsi:type="dcterms:W3CDTF">2023-04-11T13:25:45Z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A620ACA803474E60A9A628D51AEFA474</vt:lpwstr>
  </property>
  <property fmtid="{D5CDD505-2E9C-101B-9397-08002B2CF9AE}" pid="3" name="KSOProductBuildVer">
    <vt:lpwstr>1033-11.2.0.11219</vt:lpwstr>
  </property>
</Properties>
</file>