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5999738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35" d="100"/>
          <a:sy n="35" d="100"/>
        </p:scale>
        <p:origin x="-2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843319"/>
            <a:ext cx="26999804" cy="6048587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125163"/>
            <a:ext cx="26999804" cy="4194597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24983"/>
            <a:ext cx="7762444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24983"/>
            <a:ext cx="22837334" cy="147233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331337"/>
            <a:ext cx="31049774" cy="7226934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1626641"/>
            <a:ext cx="31049774" cy="380047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624916"/>
            <a:ext cx="15299889" cy="11023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624916"/>
            <a:ext cx="15299889" cy="11023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24985"/>
            <a:ext cx="31049774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258946"/>
            <a:ext cx="15229575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346190"/>
            <a:ext cx="15229575" cy="93342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258946"/>
            <a:ext cx="15304578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346190"/>
            <a:ext cx="15304578" cy="93342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158240"/>
            <a:ext cx="11610852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01478"/>
            <a:ext cx="18224867" cy="12346517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212080"/>
            <a:ext cx="11610852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158240"/>
            <a:ext cx="11610852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01478"/>
            <a:ext cx="18224867" cy="12346517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212080"/>
            <a:ext cx="11610852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24985"/>
            <a:ext cx="31049774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624916"/>
            <a:ext cx="31049774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102755"/>
            <a:ext cx="8099941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9A92-0770-114C-9123-1B8F793FCBBB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102755"/>
            <a:ext cx="12149912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102755"/>
            <a:ext cx="8099941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CC23-3041-E54D-BE04-6058943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5CA22E4-483D-BB42-87B0-9124C06A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5670" y="-42120"/>
            <a:ext cx="5405630" cy="360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3E55A2-B933-FD4B-B36A-1AEB901A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99960" y="-42120"/>
            <a:ext cx="5405630" cy="360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85DFC6E-1D99-0642-B085-A59C7F74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05590" y="-42120"/>
            <a:ext cx="5405630" cy="36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322022-E014-AB49-9556-4AB5C570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211220" y="-42120"/>
            <a:ext cx="5405630" cy="360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DC4DD16-EA5A-144E-ABA9-3CE43514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616850" y="-34176"/>
            <a:ext cx="5405630" cy="360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162422-F603-7543-84FB-0E3E4CAC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022480" y="-34176"/>
            <a:ext cx="5405630" cy="360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2BAA370-C852-DA43-9EBB-42FFDA47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428110" y="-34176"/>
            <a:ext cx="5405630" cy="3600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1731BCF-4684-EB43-93B0-6F0A6260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833740" y="-34176"/>
            <a:ext cx="5405630" cy="3600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6776152-D22F-F045-B824-D0D92043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557880"/>
            <a:ext cx="5405630" cy="360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06C08BD-7216-774F-A5E3-7C2C8019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788" y="7157880"/>
            <a:ext cx="5405630" cy="360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BA47000-7680-9943-BF8C-5AEB9040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458" y="10757880"/>
            <a:ext cx="5405630" cy="360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2BE3587-A57E-0244-A351-60D0A130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18" y="14357880"/>
            <a:ext cx="5405630" cy="360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99470AB-1B5F-1444-B49E-B4348C06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788" y="17957880"/>
            <a:ext cx="540563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Cheng</dc:creator>
  <cp:lastModifiedBy>Rebecca Cheng</cp:lastModifiedBy>
  <cp:revision>3</cp:revision>
  <dcterms:created xsi:type="dcterms:W3CDTF">2018-12-30T06:19:47Z</dcterms:created>
  <dcterms:modified xsi:type="dcterms:W3CDTF">2018-12-30T06:32:48Z</dcterms:modified>
</cp:coreProperties>
</file>