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Chakra Petch Bold" charset="1" panose="00000800000000000000"/>
      <p:regular r:id="rId15"/>
    </p:embeddedFont>
    <p:embeddedFont>
      <p:font typeface="Chakra Petch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9F4B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DE6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 descr="preencoded.png"/>
          <p:cNvSpPr/>
          <p:nvPr/>
        </p:nvSpPr>
        <p:spPr>
          <a:xfrm flipH="false" flipV="false" rot="0">
            <a:off x="1143000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80046" y="2677269"/>
            <a:ext cx="9269909" cy="1312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37"/>
              </a:lnSpc>
            </a:pPr>
            <a:r>
              <a:rPr lang="en-US" sz="8375" b="true">
                <a:solidFill>
                  <a:srgbClr val="233939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K-BandHub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80046" y="5207050"/>
            <a:ext cx="9269909" cy="624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21"/>
              </a:lnSpc>
            </a:pPr>
            <a:r>
              <a:rPr lang="en-US" sz="3200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น.ส.วรรณิภา มาแหลง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80046" y="6047929"/>
            <a:ext cx="9269909" cy="624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21"/>
              </a:lnSpc>
            </a:pPr>
            <a:r>
              <a:rPr lang="en-US" sz="3200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รหัสนิสิต 65314492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75284" y="7049989"/>
            <a:ext cx="503188" cy="503188"/>
            <a:chOff x="0" y="0"/>
            <a:chExt cx="670917" cy="67091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70941" cy="670941"/>
            </a:xfrm>
            <a:custGeom>
              <a:avLst/>
              <a:gdLst/>
              <a:ahLst/>
              <a:cxnLst/>
              <a:rect r="r" b="b" t="t" l="l"/>
              <a:pathLst>
                <a:path h="670941" w="670941">
                  <a:moveTo>
                    <a:pt x="0" y="335407"/>
                  </a:moveTo>
                  <a:cubicBezTo>
                    <a:pt x="0" y="150241"/>
                    <a:pt x="150241" y="0"/>
                    <a:pt x="335407" y="0"/>
                  </a:cubicBezTo>
                  <a:cubicBezTo>
                    <a:pt x="337312" y="0"/>
                    <a:pt x="339217" y="889"/>
                    <a:pt x="340360" y="2413"/>
                  </a:cubicBezTo>
                  <a:lnTo>
                    <a:pt x="335407" y="6350"/>
                  </a:lnTo>
                  <a:lnTo>
                    <a:pt x="335407" y="0"/>
                  </a:lnTo>
                  <a:lnTo>
                    <a:pt x="335407" y="6350"/>
                  </a:lnTo>
                  <a:lnTo>
                    <a:pt x="335407" y="0"/>
                  </a:lnTo>
                  <a:cubicBezTo>
                    <a:pt x="520700" y="0"/>
                    <a:pt x="670941" y="150241"/>
                    <a:pt x="670941" y="335407"/>
                  </a:cubicBezTo>
                  <a:cubicBezTo>
                    <a:pt x="670941" y="337820"/>
                    <a:pt x="669544" y="339979"/>
                    <a:pt x="667385" y="341122"/>
                  </a:cubicBezTo>
                  <a:lnTo>
                    <a:pt x="664591" y="335407"/>
                  </a:lnTo>
                  <a:lnTo>
                    <a:pt x="670941" y="335407"/>
                  </a:lnTo>
                  <a:cubicBezTo>
                    <a:pt x="670941" y="520700"/>
                    <a:pt x="520700" y="670941"/>
                    <a:pt x="335407" y="670941"/>
                  </a:cubicBezTo>
                  <a:lnTo>
                    <a:pt x="335407" y="664591"/>
                  </a:lnTo>
                  <a:lnTo>
                    <a:pt x="335407" y="658241"/>
                  </a:lnTo>
                  <a:lnTo>
                    <a:pt x="335407" y="664591"/>
                  </a:lnTo>
                  <a:lnTo>
                    <a:pt x="335407" y="670941"/>
                  </a:lnTo>
                  <a:cubicBezTo>
                    <a:pt x="150241" y="670941"/>
                    <a:pt x="0" y="520700"/>
                    <a:pt x="0" y="335407"/>
                  </a:cubicBezTo>
                  <a:lnTo>
                    <a:pt x="6350" y="335407"/>
                  </a:lnTo>
                  <a:lnTo>
                    <a:pt x="0" y="335407"/>
                  </a:lnTo>
                  <a:moveTo>
                    <a:pt x="12700" y="335407"/>
                  </a:moveTo>
                  <a:lnTo>
                    <a:pt x="6350" y="335407"/>
                  </a:lnTo>
                  <a:lnTo>
                    <a:pt x="12700" y="335407"/>
                  </a:lnTo>
                  <a:cubicBezTo>
                    <a:pt x="12700" y="513715"/>
                    <a:pt x="157226" y="658241"/>
                    <a:pt x="335407" y="658241"/>
                  </a:cubicBezTo>
                  <a:cubicBezTo>
                    <a:pt x="338963" y="658241"/>
                    <a:pt x="341757" y="661035"/>
                    <a:pt x="341757" y="664591"/>
                  </a:cubicBezTo>
                  <a:cubicBezTo>
                    <a:pt x="341757" y="668147"/>
                    <a:pt x="338963" y="670941"/>
                    <a:pt x="335407" y="670941"/>
                  </a:cubicBezTo>
                  <a:cubicBezTo>
                    <a:pt x="331851" y="670941"/>
                    <a:pt x="329057" y="668147"/>
                    <a:pt x="329057" y="664591"/>
                  </a:cubicBezTo>
                  <a:cubicBezTo>
                    <a:pt x="329057" y="661035"/>
                    <a:pt x="331851" y="658241"/>
                    <a:pt x="335407" y="658241"/>
                  </a:cubicBezTo>
                  <a:cubicBezTo>
                    <a:pt x="513715" y="658241"/>
                    <a:pt x="658114" y="513715"/>
                    <a:pt x="658114" y="335534"/>
                  </a:cubicBezTo>
                  <a:cubicBezTo>
                    <a:pt x="658114" y="333121"/>
                    <a:pt x="659511" y="330962"/>
                    <a:pt x="661670" y="329819"/>
                  </a:cubicBezTo>
                  <a:lnTo>
                    <a:pt x="664464" y="335534"/>
                  </a:lnTo>
                  <a:lnTo>
                    <a:pt x="658114" y="335534"/>
                  </a:lnTo>
                  <a:cubicBezTo>
                    <a:pt x="658241" y="157226"/>
                    <a:pt x="513715" y="12700"/>
                    <a:pt x="335407" y="12700"/>
                  </a:cubicBezTo>
                  <a:cubicBezTo>
                    <a:pt x="333502" y="12700"/>
                    <a:pt x="331597" y="11811"/>
                    <a:pt x="330454" y="10287"/>
                  </a:cubicBezTo>
                  <a:lnTo>
                    <a:pt x="335407" y="6350"/>
                  </a:lnTo>
                  <a:lnTo>
                    <a:pt x="335407" y="12700"/>
                  </a:lnTo>
                  <a:cubicBezTo>
                    <a:pt x="157226" y="12700"/>
                    <a:pt x="12700" y="157226"/>
                    <a:pt x="12700" y="33540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9F4B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DE6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80046" y="849660"/>
            <a:ext cx="7715250" cy="944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2"/>
              </a:lnSpc>
            </a:pPr>
            <a:r>
              <a:rPr lang="en-US" sz="6062" b="true">
                <a:solidFill>
                  <a:srgbClr val="233939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Data Dictionary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70521" y="2295971"/>
            <a:ext cx="16146959" cy="7122319"/>
            <a:chOff x="0" y="0"/>
            <a:chExt cx="21529278" cy="94964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529294" cy="9496425"/>
            </a:xfrm>
            <a:custGeom>
              <a:avLst/>
              <a:gdLst/>
              <a:ahLst/>
              <a:cxnLst/>
              <a:rect r="r" b="b" t="t" l="l"/>
              <a:pathLst>
                <a:path h="9496425" w="21529294">
                  <a:moveTo>
                    <a:pt x="0" y="185547"/>
                  </a:moveTo>
                  <a:cubicBezTo>
                    <a:pt x="0" y="83058"/>
                    <a:pt x="83185" y="0"/>
                    <a:pt x="185801" y="0"/>
                  </a:cubicBezTo>
                  <a:lnTo>
                    <a:pt x="21343493" y="0"/>
                  </a:lnTo>
                  <a:lnTo>
                    <a:pt x="21343493" y="12700"/>
                  </a:lnTo>
                  <a:lnTo>
                    <a:pt x="21343493" y="0"/>
                  </a:lnTo>
                  <a:cubicBezTo>
                    <a:pt x="21446108" y="0"/>
                    <a:pt x="21529294" y="83058"/>
                    <a:pt x="21529294" y="185547"/>
                  </a:cubicBezTo>
                  <a:lnTo>
                    <a:pt x="21516594" y="185547"/>
                  </a:lnTo>
                  <a:lnTo>
                    <a:pt x="21529294" y="185547"/>
                  </a:lnTo>
                  <a:lnTo>
                    <a:pt x="21529294" y="9310878"/>
                  </a:lnTo>
                  <a:lnTo>
                    <a:pt x="21516594" y="9310878"/>
                  </a:lnTo>
                  <a:lnTo>
                    <a:pt x="21529294" y="9310878"/>
                  </a:lnTo>
                  <a:cubicBezTo>
                    <a:pt x="21529294" y="9413367"/>
                    <a:pt x="21446108" y="9496425"/>
                    <a:pt x="21343493" y="9496425"/>
                  </a:cubicBezTo>
                  <a:lnTo>
                    <a:pt x="21343493" y="9483725"/>
                  </a:lnTo>
                  <a:lnTo>
                    <a:pt x="21343493" y="9496425"/>
                  </a:lnTo>
                  <a:lnTo>
                    <a:pt x="185801" y="9496425"/>
                  </a:lnTo>
                  <a:lnTo>
                    <a:pt x="185801" y="9483725"/>
                  </a:lnTo>
                  <a:lnTo>
                    <a:pt x="185801" y="9496425"/>
                  </a:lnTo>
                  <a:cubicBezTo>
                    <a:pt x="83185" y="9496425"/>
                    <a:pt x="0" y="9413367"/>
                    <a:pt x="0" y="9310878"/>
                  </a:cubicBezTo>
                  <a:lnTo>
                    <a:pt x="0" y="185547"/>
                  </a:lnTo>
                  <a:lnTo>
                    <a:pt x="12700" y="185547"/>
                  </a:lnTo>
                  <a:lnTo>
                    <a:pt x="0" y="185547"/>
                  </a:lnTo>
                  <a:moveTo>
                    <a:pt x="25400" y="185547"/>
                  </a:moveTo>
                  <a:lnTo>
                    <a:pt x="25400" y="9310878"/>
                  </a:lnTo>
                  <a:lnTo>
                    <a:pt x="12700" y="9310878"/>
                  </a:lnTo>
                  <a:lnTo>
                    <a:pt x="25400" y="9310878"/>
                  </a:lnTo>
                  <a:cubicBezTo>
                    <a:pt x="25400" y="9399270"/>
                    <a:pt x="97155" y="9471025"/>
                    <a:pt x="185801" y="9471025"/>
                  </a:cubicBezTo>
                  <a:lnTo>
                    <a:pt x="21343493" y="9471025"/>
                  </a:lnTo>
                  <a:cubicBezTo>
                    <a:pt x="21432138" y="9471025"/>
                    <a:pt x="21503894" y="9399270"/>
                    <a:pt x="21503894" y="9310878"/>
                  </a:cubicBezTo>
                  <a:lnTo>
                    <a:pt x="21503894" y="185547"/>
                  </a:lnTo>
                  <a:cubicBezTo>
                    <a:pt x="21503894" y="97155"/>
                    <a:pt x="21432138" y="25400"/>
                    <a:pt x="21343493" y="25400"/>
                  </a:cubicBezTo>
                  <a:lnTo>
                    <a:pt x="185801" y="25400"/>
                  </a:lnTo>
                  <a:lnTo>
                    <a:pt x="185801" y="12700"/>
                  </a:lnTo>
                  <a:lnTo>
                    <a:pt x="185801" y="25400"/>
                  </a:lnTo>
                  <a:cubicBezTo>
                    <a:pt x="97155" y="25400"/>
                    <a:pt x="25400" y="97155"/>
                    <a:pt x="25400" y="185547"/>
                  </a:cubicBezTo>
                  <a:close/>
                </a:path>
              </a:pathLst>
            </a:custGeom>
            <a:solidFill>
              <a:srgbClr val="000000">
                <a:alpha val="7843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099096" y="2324546"/>
            <a:ext cx="16089809" cy="883146"/>
            <a:chOff x="0" y="0"/>
            <a:chExt cx="21453078" cy="117752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1453094" cy="1177544"/>
            </a:xfrm>
            <a:custGeom>
              <a:avLst/>
              <a:gdLst/>
              <a:ahLst/>
              <a:cxnLst/>
              <a:rect r="r" b="b" t="t" l="l"/>
              <a:pathLst>
                <a:path h="1177544" w="21453094">
                  <a:moveTo>
                    <a:pt x="0" y="0"/>
                  </a:moveTo>
                  <a:lnTo>
                    <a:pt x="21453094" y="0"/>
                  </a:lnTo>
                  <a:lnTo>
                    <a:pt x="21453094" y="1177544"/>
                  </a:lnTo>
                  <a:lnTo>
                    <a:pt x="0" y="1177544"/>
                  </a:lnTo>
                  <a:close/>
                </a:path>
              </a:pathLst>
            </a:custGeom>
            <a:solidFill>
              <a:srgbClr val="FFFFFF">
                <a:alpha val="3922"/>
              </a:srgbClr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407616" y="2423964"/>
            <a:ext cx="2596158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ลำดับที่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630341" y="2423964"/>
            <a:ext cx="2591395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ชื่อ attribute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848302" y="2423964"/>
            <a:ext cx="2591395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ชนิดข้อมูล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066264" y="2423964"/>
            <a:ext cx="2591395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Constraint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284226" y="2423964"/>
            <a:ext cx="2596157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ตัวอย่าง value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99096" y="3207692"/>
            <a:ext cx="16089809" cy="883146"/>
            <a:chOff x="0" y="0"/>
            <a:chExt cx="21453078" cy="117752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1453094" cy="1177544"/>
            </a:xfrm>
            <a:custGeom>
              <a:avLst/>
              <a:gdLst/>
              <a:ahLst/>
              <a:cxnLst/>
              <a:rect r="r" b="b" t="t" l="l"/>
              <a:pathLst>
                <a:path h="1177544" w="21453094">
                  <a:moveTo>
                    <a:pt x="0" y="0"/>
                  </a:moveTo>
                  <a:lnTo>
                    <a:pt x="21453094" y="0"/>
                  </a:lnTo>
                  <a:lnTo>
                    <a:pt x="21453094" y="1177544"/>
                  </a:lnTo>
                  <a:lnTo>
                    <a:pt x="0" y="1177544"/>
                  </a:lnTo>
                  <a:close/>
                </a:path>
              </a:pathLst>
            </a:custGeom>
            <a:solidFill>
              <a:srgbClr val="000000">
                <a:alpha val="3922"/>
              </a:srgbClr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407616" y="3307110"/>
            <a:ext cx="2596158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630341" y="3307110"/>
            <a:ext cx="2591395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ชื่อวง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848302" y="3307110"/>
            <a:ext cx="2591395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string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066264" y="3307110"/>
            <a:ext cx="2591395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Primary Key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284226" y="3307110"/>
            <a:ext cx="2596157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Black Pink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099096" y="4090839"/>
            <a:ext cx="16089809" cy="883146"/>
            <a:chOff x="0" y="0"/>
            <a:chExt cx="21453078" cy="117752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1453094" cy="1177544"/>
            </a:xfrm>
            <a:custGeom>
              <a:avLst/>
              <a:gdLst/>
              <a:ahLst/>
              <a:cxnLst/>
              <a:rect r="r" b="b" t="t" l="l"/>
              <a:pathLst>
                <a:path h="1177544" w="21453094">
                  <a:moveTo>
                    <a:pt x="0" y="0"/>
                  </a:moveTo>
                  <a:lnTo>
                    <a:pt x="21453094" y="0"/>
                  </a:lnTo>
                  <a:lnTo>
                    <a:pt x="21453094" y="1177544"/>
                  </a:lnTo>
                  <a:lnTo>
                    <a:pt x="0" y="1177544"/>
                  </a:lnTo>
                  <a:close/>
                </a:path>
              </a:pathLst>
            </a:custGeom>
            <a:solidFill>
              <a:srgbClr val="FFFFFF">
                <a:alpha val="3922"/>
              </a:srgbClr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407616" y="4190256"/>
            <a:ext cx="2596158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2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630341" y="4190256"/>
            <a:ext cx="2591395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เอเจนซี่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848302" y="4190256"/>
            <a:ext cx="2591395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string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066264" y="4190256"/>
            <a:ext cx="2591395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-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4284226" y="4190256"/>
            <a:ext cx="2596157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YG ent.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099096" y="4973985"/>
            <a:ext cx="16089809" cy="883146"/>
            <a:chOff x="0" y="0"/>
            <a:chExt cx="21453078" cy="117752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21453094" cy="1177544"/>
            </a:xfrm>
            <a:custGeom>
              <a:avLst/>
              <a:gdLst/>
              <a:ahLst/>
              <a:cxnLst/>
              <a:rect r="r" b="b" t="t" l="l"/>
              <a:pathLst>
                <a:path h="1177544" w="21453094">
                  <a:moveTo>
                    <a:pt x="0" y="0"/>
                  </a:moveTo>
                  <a:lnTo>
                    <a:pt x="21453094" y="0"/>
                  </a:lnTo>
                  <a:lnTo>
                    <a:pt x="21453094" y="1177544"/>
                  </a:lnTo>
                  <a:lnTo>
                    <a:pt x="0" y="1177544"/>
                  </a:lnTo>
                  <a:close/>
                </a:path>
              </a:pathLst>
            </a:custGeom>
            <a:solidFill>
              <a:srgbClr val="000000">
                <a:alpha val="3922"/>
              </a:srgbClr>
            </a:solid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407616" y="5073402"/>
            <a:ext cx="2596158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3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630341" y="5073402"/>
            <a:ext cx="2591395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แนวเพลง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848302" y="5073402"/>
            <a:ext cx="2591395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string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066264" y="5073402"/>
            <a:ext cx="2591395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-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4284226" y="5073402"/>
            <a:ext cx="2596157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Pop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1099096" y="5857131"/>
            <a:ext cx="16089809" cy="883146"/>
            <a:chOff x="0" y="0"/>
            <a:chExt cx="21453078" cy="1177528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21453094" cy="1177544"/>
            </a:xfrm>
            <a:custGeom>
              <a:avLst/>
              <a:gdLst/>
              <a:ahLst/>
              <a:cxnLst/>
              <a:rect r="r" b="b" t="t" l="l"/>
              <a:pathLst>
                <a:path h="1177544" w="21453094">
                  <a:moveTo>
                    <a:pt x="0" y="0"/>
                  </a:moveTo>
                  <a:lnTo>
                    <a:pt x="21453094" y="0"/>
                  </a:lnTo>
                  <a:lnTo>
                    <a:pt x="21453094" y="1177544"/>
                  </a:lnTo>
                  <a:lnTo>
                    <a:pt x="0" y="1177544"/>
                  </a:lnTo>
                  <a:close/>
                </a:path>
              </a:pathLst>
            </a:custGeom>
            <a:solidFill>
              <a:srgbClr val="FFFFFF">
                <a:alpha val="3922"/>
              </a:srgbClr>
            </a:solidFill>
          </p:spPr>
        </p:sp>
      </p:grpSp>
      <p:sp>
        <p:nvSpPr>
          <p:cNvPr name="TextBox 40" id="40"/>
          <p:cNvSpPr txBox="true"/>
          <p:nvPr/>
        </p:nvSpPr>
        <p:spPr>
          <a:xfrm rot="0">
            <a:off x="1407616" y="5956548"/>
            <a:ext cx="2596158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4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4630341" y="5956548"/>
            <a:ext cx="2591395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วันที่เดบิวต์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7848302" y="5956548"/>
            <a:ext cx="2591395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date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1066264" y="5956548"/>
            <a:ext cx="2591395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-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4284226" y="5956548"/>
            <a:ext cx="2596157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2016-08-08</a:t>
            </a:r>
          </a:p>
        </p:txBody>
      </p:sp>
      <p:grpSp>
        <p:nvGrpSpPr>
          <p:cNvPr name="Group 45" id="45"/>
          <p:cNvGrpSpPr/>
          <p:nvPr/>
        </p:nvGrpSpPr>
        <p:grpSpPr>
          <a:xfrm rot="0">
            <a:off x="1099096" y="6740278"/>
            <a:ext cx="16089809" cy="883146"/>
            <a:chOff x="0" y="0"/>
            <a:chExt cx="21453078" cy="1177528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21453094" cy="1177544"/>
            </a:xfrm>
            <a:custGeom>
              <a:avLst/>
              <a:gdLst/>
              <a:ahLst/>
              <a:cxnLst/>
              <a:rect r="r" b="b" t="t" l="l"/>
              <a:pathLst>
                <a:path h="1177544" w="21453094">
                  <a:moveTo>
                    <a:pt x="0" y="0"/>
                  </a:moveTo>
                  <a:lnTo>
                    <a:pt x="21453094" y="0"/>
                  </a:lnTo>
                  <a:lnTo>
                    <a:pt x="21453094" y="1177544"/>
                  </a:lnTo>
                  <a:lnTo>
                    <a:pt x="0" y="1177544"/>
                  </a:lnTo>
                  <a:close/>
                </a:path>
              </a:pathLst>
            </a:custGeom>
            <a:solidFill>
              <a:srgbClr val="000000">
                <a:alpha val="3922"/>
              </a:srgbClr>
            </a:solidFill>
          </p:spPr>
        </p:sp>
      </p:grpSp>
      <p:sp>
        <p:nvSpPr>
          <p:cNvPr name="TextBox 47" id="47"/>
          <p:cNvSpPr txBox="true"/>
          <p:nvPr/>
        </p:nvSpPr>
        <p:spPr>
          <a:xfrm rot="0">
            <a:off x="1407616" y="6839694"/>
            <a:ext cx="2596158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5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4630341" y="6839694"/>
            <a:ext cx="2591395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อัลบั้ม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7848302" y="6839694"/>
            <a:ext cx="2591395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string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1066264" y="6839694"/>
            <a:ext cx="2591395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-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4284226" y="6839694"/>
            <a:ext cx="2596157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Square one</a:t>
            </a:r>
          </a:p>
        </p:txBody>
      </p:sp>
      <p:grpSp>
        <p:nvGrpSpPr>
          <p:cNvPr name="Group 52" id="52"/>
          <p:cNvGrpSpPr/>
          <p:nvPr/>
        </p:nvGrpSpPr>
        <p:grpSpPr>
          <a:xfrm rot="0">
            <a:off x="1099096" y="7623422"/>
            <a:ext cx="16089809" cy="883146"/>
            <a:chOff x="0" y="0"/>
            <a:chExt cx="21453078" cy="1177528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21453094" cy="1177544"/>
            </a:xfrm>
            <a:custGeom>
              <a:avLst/>
              <a:gdLst/>
              <a:ahLst/>
              <a:cxnLst/>
              <a:rect r="r" b="b" t="t" l="l"/>
              <a:pathLst>
                <a:path h="1177544" w="21453094">
                  <a:moveTo>
                    <a:pt x="0" y="0"/>
                  </a:moveTo>
                  <a:lnTo>
                    <a:pt x="21453094" y="0"/>
                  </a:lnTo>
                  <a:lnTo>
                    <a:pt x="21453094" y="1177544"/>
                  </a:lnTo>
                  <a:lnTo>
                    <a:pt x="0" y="1177544"/>
                  </a:lnTo>
                  <a:close/>
                </a:path>
              </a:pathLst>
            </a:custGeom>
            <a:solidFill>
              <a:srgbClr val="FFFFFF">
                <a:alpha val="3922"/>
              </a:srgbClr>
            </a:solidFill>
          </p:spPr>
        </p:sp>
      </p:grpSp>
      <p:sp>
        <p:nvSpPr>
          <p:cNvPr name="TextBox 54" id="54"/>
          <p:cNvSpPr txBox="true"/>
          <p:nvPr/>
        </p:nvSpPr>
        <p:spPr>
          <a:xfrm rot="0">
            <a:off x="1407616" y="7722840"/>
            <a:ext cx="2596158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6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4630341" y="7722840"/>
            <a:ext cx="2591395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ชื่อสมาชิก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7848302" y="7722840"/>
            <a:ext cx="2591395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string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1066264" y="7722840"/>
            <a:ext cx="2591395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-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4284226" y="7722840"/>
            <a:ext cx="2596157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Lisa</a:t>
            </a:r>
          </a:p>
        </p:txBody>
      </p:sp>
      <p:grpSp>
        <p:nvGrpSpPr>
          <p:cNvPr name="Group 59" id="59"/>
          <p:cNvGrpSpPr/>
          <p:nvPr/>
        </p:nvGrpSpPr>
        <p:grpSpPr>
          <a:xfrm rot="0">
            <a:off x="1099096" y="8506569"/>
            <a:ext cx="16089809" cy="883146"/>
            <a:chOff x="0" y="0"/>
            <a:chExt cx="21453078" cy="1177528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21453094" cy="1177544"/>
            </a:xfrm>
            <a:custGeom>
              <a:avLst/>
              <a:gdLst/>
              <a:ahLst/>
              <a:cxnLst/>
              <a:rect r="r" b="b" t="t" l="l"/>
              <a:pathLst>
                <a:path h="1177544" w="21453094">
                  <a:moveTo>
                    <a:pt x="0" y="0"/>
                  </a:moveTo>
                  <a:lnTo>
                    <a:pt x="21453094" y="0"/>
                  </a:lnTo>
                  <a:lnTo>
                    <a:pt x="21453094" y="1177544"/>
                  </a:lnTo>
                  <a:lnTo>
                    <a:pt x="0" y="1177544"/>
                  </a:lnTo>
                  <a:close/>
                </a:path>
              </a:pathLst>
            </a:custGeom>
            <a:solidFill>
              <a:srgbClr val="000000">
                <a:alpha val="3922"/>
              </a:srgbClr>
            </a:solidFill>
          </p:spPr>
        </p:sp>
      </p:grpSp>
      <p:sp>
        <p:nvSpPr>
          <p:cNvPr name="TextBox 61" id="61"/>
          <p:cNvSpPr txBox="true"/>
          <p:nvPr/>
        </p:nvSpPr>
        <p:spPr>
          <a:xfrm rot="0">
            <a:off x="1407616" y="8605986"/>
            <a:ext cx="2596158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7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4630341" y="8605986"/>
            <a:ext cx="2591395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วันเกิด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7848302" y="8605986"/>
            <a:ext cx="2591395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date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11066264" y="8605986"/>
            <a:ext cx="2591395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-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14284226" y="8605986"/>
            <a:ext cx="2596157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1997-03-27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9F4B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DE6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80046" y="3080147"/>
            <a:ext cx="12537430" cy="944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2"/>
              </a:lnSpc>
            </a:pPr>
            <a:r>
              <a:rPr lang="en-US" sz="6062" b="true">
                <a:solidFill>
                  <a:srgbClr val="233939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TransactionDB เปลี่ยนเป็น K-pop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80046" y="4834979"/>
            <a:ext cx="3857625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3000" b="true">
                <a:solidFill>
                  <a:srgbClr val="233939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ฟีเจอร์ต้นฉบับ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80046" y="5539979"/>
            <a:ext cx="4873526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จัดการข้อมูลธุรกรรม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80046" y="6311504"/>
            <a:ext cx="4873526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sembast เก็บข้อมูล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715869" y="4834979"/>
            <a:ext cx="3857625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3000" b="true">
                <a:solidFill>
                  <a:srgbClr val="233939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ฟีเจอร์ที่แก้ไข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715869" y="5539979"/>
            <a:ext cx="4873526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จัดการข้อมูลวง K-pop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15869" y="6311504"/>
            <a:ext cx="4873526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เพิ่มฟิลด์วงและสมาชิก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351692" y="4834979"/>
            <a:ext cx="4198258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3000" b="true">
                <a:solidFill>
                  <a:srgbClr val="233939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การเปลี่ยนแปลงเพิ่มเติม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351692" y="5539979"/>
            <a:ext cx="4873526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ตรวจสอบข้อมูลซับซ้อน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9F4B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DE6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80046" y="3080147"/>
            <a:ext cx="7715250" cy="944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2"/>
              </a:lnSpc>
            </a:pPr>
            <a:r>
              <a:rPr lang="en-US" sz="6062" b="true">
                <a:solidFill>
                  <a:srgbClr val="233939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ไฟล์ข้อมูล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80046" y="4834979"/>
            <a:ext cx="3857625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3000" b="true">
                <a:solidFill>
                  <a:srgbClr val="233939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ไฟล์ต้นฉบับ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80046" y="5539979"/>
            <a:ext cx="7687567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4 ฟิลด์หลัก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80046" y="6311504"/>
            <a:ext cx="7687567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keyID, title, amount, date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29911" y="4834979"/>
            <a:ext cx="3857625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3000" b="true">
                <a:solidFill>
                  <a:srgbClr val="233939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ไฟล์ใหม่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529911" y="5539979"/>
            <a:ext cx="7687567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จัดการข้อมูลวง K-pop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529911" y="6311504"/>
            <a:ext cx="7687567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เพิ่มฟิลด์ agency, members, debutDate, albums, genre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9F4B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DE6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80046" y="3307705"/>
            <a:ext cx="14797236" cy="944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2"/>
              </a:lnSpc>
            </a:pPr>
            <a:r>
              <a:rPr lang="en-US" sz="6062" b="true">
                <a:solidFill>
                  <a:srgbClr val="233939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TransactionProvider เปลี่ยนเป็น K-pop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70521" y="5101084"/>
            <a:ext cx="713334" cy="713334"/>
            <a:chOff x="0" y="0"/>
            <a:chExt cx="951112" cy="95111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700" y="12700"/>
              <a:ext cx="925703" cy="925703"/>
            </a:xfrm>
            <a:custGeom>
              <a:avLst/>
              <a:gdLst/>
              <a:ahLst/>
              <a:cxnLst/>
              <a:rect r="r" b="b" t="t" l="l"/>
              <a:pathLst>
                <a:path h="925703" w="925703">
                  <a:moveTo>
                    <a:pt x="0" y="172847"/>
                  </a:moveTo>
                  <a:cubicBezTo>
                    <a:pt x="0" y="77343"/>
                    <a:pt x="77343" y="0"/>
                    <a:pt x="172847" y="0"/>
                  </a:cubicBezTo>
                  <a:lnTo>
                    <a:pt x="752856" y="0"/>
                  </a:lnTo>
                  <a:cubicBezTo>
                    <a:pt x="848360" y="0"/>
                    <a:pt x="925703" y="77343"/>
                    <a:pt x="925703" y="172847"/>
                  </a:cubicBezTo>
                  <a:lnTo>
                    <a:pt x="925703" y="752856"/>
                  </a:lnTo>
                  <a:cubicBezTo>
                    <a:pt x="925703" y="848360"/>
                    <a:pt x="848360" y="925703"/>
                    <a:pt x="752856" y="925703"/>
                  </a:cubicBezTo>
                  <a:lnTo>
                    <a:pt x="172847" y="925703"/>
                  </a:lnTo>
                  <a:cubicBezTo>
                    <a:pt x="77343" y="925703"/>
                    <a:pt x="0" y="848360"/>
                    <a:pt x="0" y="752856"/>
                  </a:cubicBezTo>
                  <a:close/>
                </a:path>
              </a:pathLst>
            </a:custGeom>
            <a:solidFill>
              <a:srgbClr val="DDEEE6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51103" cy="951103"/>
            </a:xfrm>
            <a:custGeom>
              <a:avLst/>
              <a:gdLst/>
              <a:ahLst/>
              <a:cxnLst/>
              <a:rect r="r" b="b" t="t" l="l"/>
              <a:pathLst>
                <a:path h="951103" w="951103">
                  <a:moveTo>
                    <a:pt x="0" y="185547"/>
                  </a:moveTo>
                  <a:cubicBezTo>
                    <a:pt x="0" y="83058"/>
                    <a:pt x="83058" y="0"/>
                    <a:pt x="185547" y="0"/>
                  </a:cubicBezTo>
                  <a:lnTo>
                    <a:pt x="765556" y="0"/>
                  </a:lnTo>
                  <a:lnTo>
                    <a:pt x="765556" y="12700"/>
                  </a:lnTo>
                  <a:lnTo>
                    <a:pt x="765556" y="0"/>
                  </a:lnTo>
                  <a:lnTo>
                    <a:pt x="765556" y="12700"/>
                  </a:lnTo>
                  <a:lnTo>
                    <a:pt x="765556" y="0"/>
                  </a:lnTo>
                  <a:cubicBezTo>
                    <a:pt x="868045" y="0"/>
                    <a:pt x="951103" y="83058"/>
                    <a:pt x="951103" y="185547"/>
                  </a:cubicBezTo>
                  <a:lnTo>
                    <a:pt x="938403" y="185547"/>
                  </a:lnTo>
                  <a:lnTo>
                    <a:pt x="951103" y="185547"/>
                  </a:lnTo>
                  <a:lnTo>
                    <a:pt x="951103" y="765556"/>
                  </a:lnTo>
                  <a:lnTo>
                    <a:pt x="938403" y="765556"/>
                  </a:lnTo>
                  <a:lnTo>
                    <a:pt x="951103" y="765556"/>
                  </a:lnTo>
                  <a:cubicBezTo>
                    <a:pt x="951103" y="868045"/>
                    <a:pt x="868045" y="951103"/>
                    <a:pt x="765556" y="951103"/>
                  </a:cubicBezTo>
                  <a:lnTo>
                    <a:pt x="765556" y="938403"/>
                  </a:lnTo>
                  <a:lnTo>
                    <a:pt x="765556" y="951103"/>
                  </a:lnTo>
                  <a:lnTo>
                    <a:pt x="185547" y="951103"/>
                  </a:lnTo>
                  <a:lnTo>
                    <a:pt x="185547" y="938403"/>
                  </a:lnTo>
                  <a:lnTo>
                    <a:pt x="185547" y="951103"/>
                  </a:lnTo>
                  <a:cubicBezTo>
                    <a:pt x="83058" y="951103"/>
                    <a:pt x="0" y="868045"/>
                    <a:pt x="0" y="765556"/>
                  </a:cubicBezTo>
                  <a:lnTo>
                    <a:pt x="0" y="185547"/>
                  </a:lnTo>
                  <a:lnTo>
                    <a:pt x="12700" y="185547"/>
                  </a:lnTo>
                  <a:lnTo>
                    <a:pt x="0" y="185547"/>
                  </a:lnTo>
                  <a:moveTo>
                    <a:pt x="25400" y="185547"/>
                  </a:moveTo>
                  <a:lnTo>
                    <a:pt x="25400" y="765556"/>
                  </a:lnTo>
                  <a:lnTo>
                    <a:pt x="12700" y="765556"/>
                  </a:lnTo>
                  <a:lnTo>
                    <a:pt x="25400" y="765556"/>
                  </a:lnTo>
                  <a:cubicBezTo>
                    <a:pt x="25400" y="853948"/>
                    <a:pt x="97028" y="925703"/>
                    <a:pt x="185547" y="925703"/>
                  </a:cubicBezTo>
                  <a:lnTo>
                    <a:pt x="765556" y="925703"/>
                  </a:lnTo>
                  <a:cubicBezTo>
                    <a:pt x="853948" y="925703"/>
                    <a:pt x="925703" y="854075"/>
                    <a:pt x="925703" y="765556"/>
                  </a:cubicBezTo>
                  <a:lnTo>
                    <a:pt x="925703" y="185547"/>
                  </a:lnTo>
                  <a:cubicBezTo>
                    <a:pt x="925703" y="97028"/>
                    <a:pt x="854075" y="25400"/>
                    <a:pt x="765556" y="25400"/>
                  </a:cubicBezTo>
                  <a:lnTo>
                    <a:pt x="185547" y="25400"/>
                  </a:lnTo>
                  <a:lnTo>
                    <a:pt x="185547" y="12700"/>
                  </a:lnTo>
                  <a:lnTo>
                    <a:pt x="185547" y="25400"/>
                  </a:lnTo>
                  <a:cubicBezTo>
                    <a:pt x="97028" y="25400"/>
                    <a:pt x="25400" y="97028"/>
                    <a:pt x="25400" y="185547"/>
                  </a:cubicBezTo>
                  <a:close/>
                </a:path>
              </a:pathLst>
            </a:custGeom>
            <a:solidFill>
              <a:srgbClr val="C3D4CC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336922" y="5292924"/>
            <a:ext cx="180529" cy="48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5"/>
              </a:lnSpc>
            </a:pPr>
            <a:r>
              <a:rPr lang="en-US" sz="3625" b="true">
                <a:solidFill>
                  <a:srgbClr val="3B4E4E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082850" y="5101084"/>
            <a:ext cx="3857625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3000" b="true">
                <a:solidFill>
                  <a:srgbClr val="3B4E4E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ฟีเจอร์ต้นฉบับ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082850" y="5682704"/>
            <a:ext cx="4167485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จัดการข้อมูลธุรกรรม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82850" y="6361659"/>
            <a:ext cx="4167485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เชื่อมต่อ TransactionDB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6549330" y="5101084"/>
            <a:ext cx="713334" cy="713334"/>
            <a:chOff x="0" y="0"/>
            <a:chExt cx="951112" cy="95111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12700" y="12700"/>
              <a:ext cx="925703" cy="925703"/>
            </a:xfrm>
            <a:custGeom>
              <a:avLst/>
              <a:gdLst/>
              <a:ahLst/>
              <a:cxnLst/>
              <a:rect r="r" b="b" t="t" l="l"/>
              <a:pathLst>
                <a:path h="925703" w="925703">
                  <a:moveTo>
                    <a:pt x="0" y="172847"/>
                  </a:moveTo>
                  <a:cubicBezTo>
                    <a:pt x="0" y="77343"/>
                    <a:pt x="77343" y="0"/>
                    <a:pt x="172847" y="0"/>
                  </a:cubicBezTo>
                  <a:lnTo>
                    <a:pt x="752856" y="0"/>
                  </a:lnTo>
                  <a:cubicBezTo>
                    <a:pt x="848360" y="0"/>
                    <a:pt x="925703" y="77343"/>
                    <a:pt x="925703" y="172847"/>
                  </a:cubicBezTo>
                  <a:lnTo>
                    <a:pt x="925703" y="752856"/>
                  </a:lnTo>
                  <a:cubicBezTo>
                    <a:pt x="925703" y="848360"/>
                    <a:pt x="848360" y="925703"/>
                    <a:pt x="752856" y="925703"/>
                  </a:cubicBezTo>
                  <a:lnTo>
                    <a:pt x="172847" y="925703"/>
                  </a:lnTo>
                  <a:cubicBezTo>
                    <a:pt x="77343" y="925703"/>
                    <a:pt x="0" y="848360"/>
                    <a:pt x="0" y="752856"/>
                  </a:cubicBezTo>
                  <a:close/>
                </a:path>
              </a:pathLst>
            </a:custGeom>
            <a:solidFill>
              <a:srgbClr val="DDEEE6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51103" cy="951103"/>
            </a:xfrm>
            <a:custGeom>
              <a:avLst/>
              <a:gdLst/>
              <a:ahLst/>
              <a:cxnLst/>
              <a:rect r="r" b="b" t="t" l="l"/>
              <a:pathLst>
                <a:path h="951103" w="951103">
                  <a:moveTo>
                    <a:pt x="0" y="185547"/>
                  </a:moveTo>
                  <a:cubicBezTo>
                    <a:pt x="0" y="83058"/>
                    <a:pt x="83058" y="0"/>
                    <a:pt x="185547" y="0"/>
                  </a:cubicBezTo>
                  <a:lnTo>
                    <a:pt x="765556" y="0"/>
                  </a:lnTo>
                  <a:lnTo>
                    <a:pt x="765556" y="12700"/>
                  </a:lnTo>
                  <a:lnTo>
                    <a:pt x="765556" y="0"/>
                  </a:lnTo>
                  <a:lnTo>
                    <a:pt x="765556" y="12700"/>
                  </a:lnTo>
                  <a:lnTo>
                    <a:pt x="765556" y="0"/>
                  </a:lnTo>
                  <a:cubicBezTo>
                    <a:pt x="868045" y="0"/>
                    <a:pt x="951103" y="83058"/>
                    <a:pt x="951103" y="185547"/>
                  </a:cubicBezTo>
                  <a:lnTo>
                    <a:pt x="938403" y="185547"/>
                  </a:lnTo>
                  <a:lnTo>
                    <a:pt x="951103" y="185547"/>
                  </a:lnTo>
                  <a:lnTo>
                    <a:pt x="951103" y="765556"/>
                  </a:lnTo>
                  <a:lnTo>
                    <a:pt x="938403" y="765556"/>
                  </a:lnTo>
                  <a:lnTo>
                    <a:pt x="951103" y="765556"/>
                  </a:lnTo>
                  <a:cubicBezTo>
                    <a:pt x="951103" y="868045"/>
                    <a:pt x="868045" y="951103"/>
                    <a:pt x="765556" y="951103"/>
                  </a:cubicBezTo>
                  <a:lnTo>
                    <a:pt x="765556" y="938403"/>
                  </a:lnTo>
                  <a:lnTo>
                    <a:pt x="765556" y="951103"/>
                  </a:lnTo>
                  <a:lnTo>
                    <a:pt x="185547" y="951103"/>
                  </a:lnTo>
                  <a:lnTo>
                    <a:pt x="185547" y="938403"/>
                  </a:lnTo>
                  <a:lnTo>
                    <a:pt x="185547" y="951103"/>
                  </a:lnTo>
                  <a:cubicBezTo>
                    <a:pt x="83058" y="951103"/>
                    <a:pt x="0" y="868045"/>
                    <a:pt x="0" y="765556"/>
                  </a:cubicBezTo>
                  <a:lnTo>
                    <a:pt x="0" y="185547"/>
                  </a:lnTo>
                  <a:lnTo>
                    <a:pt x="12700" y="185547"/>
                  </a:lnTo>
                  <a:lnTo>
                    <a:pt x="0" y="185547"/>
                  </a:lnTo>
                  <a:moveTo>
                    <a:pt x="25400" y="185547"/>
                  </a:moveTo>
                  <a:lnTo>
                    <a:pt x="25400" y="765556"/>
                  </a:lnTo>
                  <a:lnTo>
                    <a:pt x="12700" y="765556"/>
                  </a:lnTo>
                  <a:lnTo>
                    <a:pt x="25400" y="765556"/>
                  </a:lnTo>
                  <a:cubicBezTo>
                    <a:pt x="25400" y="853948"/>
                    <a:pt x="97028" y="925703"/>
                    <a:pt x="185547" y="925703"/>
                  </a:cubicBezTo>
                  <a:lnTo>
                    <a:pt x="765556" y="925703"/>
                  </a:lnTo>
                  <a:cubicBezTo>
                    <a:pt x="853948" y="925703"/>
                    <a:pt x="925703" y="854075"/>
                    <a:pt x="925703" y="765556"/>
                  </a:cubicBezTo>
                  <a:lnTo>
                    <a:pt x="925703" y="185547"/>
                  </a:lnTo>
                  <a:cubicBezTo>
                    <a:pt x="925703" y="97028"/>
                    <a:pt x="854075" y="25400"/>
                    <a:pt x="765556" y="25400"/>
                  </a:cubicBezTo>
                  <a:lnTo>
                    <a:pt x="185547" y="25400"/>
                  </a:lnTo>
                  <a:lnTo>
                    <a:pt x="185547" y="12700"/>
                  </a:lnTo>
                  <a:lnTo>
                    <a:pt x="185547" y="25400"/>
                  </a:lnTo>
                  <a:cubicBezTo>
                    <a:pt x="97028" y="25400"/>
                    <a:pt x="25400" y="97028"/>
                    <a:pt x="25400" y="185547"/>
                  </a:cubicBezTo>
                  <a:close/>
                </a:path>
              </a:pathLst>
            </a:custGeom>
            <a:solidFill>
              <a:srgbClr val="C3D4CC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6761560" y="5292924"/>
            <a:ext cx="288875" cy="48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5"/>
              </a:lnSpc>
            </a:pPr>
            <a:r>
              <a:rPr lang="en-US" sz="3625" b="true">
                <a:solidFill>
                  <a:srgbClr val="3B4E4E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561660" y="5101084"/>
            <a:ext cx="3857625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3000" b="true">
                <a:solidFill>
                  <a:srgbClr val="3B4E4E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ฟีเจอร์ที่แก้ไข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561660" y="5682704"/>
            <a:ext cx="4167485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จัดการข้อมูลวง K-pop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561660" y="6361659"/>
            <a:ext cx="4167485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รองรับข้อมูลวง K-pop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2028140" y="5101084"/>
            <a:ext cx="713334" cy="713334"/>
            <a:chOff x="0" y="0"/>
            <a:chExt cx="951112" cy="95111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00" y="12700"/>
              <a:ext cx="925703" cy="925703"/>
            </a:xfrm>
            <a:custGeom>
              <a:avLst/>
              <a:gdLst/>
              <a:ahLst/>
              <a:cxnLst/>
              <a:rect r="r" b="b" t="t" l="l"/>
              <a:pathLst>
                <a:path h="925703" w="925703">
                  <a:moveTo>
                    <a:pt x="0" y="172847"/>
                  </a:moveTo>
                  <a:cubicBezTo>
                    <a:pt x="0" y="77343"/>
                    <a:pt x="77343" y="0"/>
                    <a:pt x="172847" y="0"/>
                  </a:cubicBezTo>
                  <a:lnTo>
                    <a:pt x="752856" y="0"/>
                  </a:lnTo>
                  <a:cubicBezTo>
                    <a:pt x="848360" y="0"/>
                    <a:pt x="925703" y="77343"/>
                    <a:pt x="925703" y="172847"/>
                  </a:cubicBezTo>
                  <a:lnTo>
                    <a:pt x="925703" y="752856"/>
                  </a:lnTo>
                  <a:cubicBezTo>
                    <a:pt x="925703" y="848360"/>
                    <a:pt x="848360" y="925703"/>
                    <a:pt x="752856" y="925703"/>
                  </a:cubicBezTo>
                  <a:lnTo>
                    <a:pt x="172847" y="925703"/>
                  </a:lnTo>
                  <a:cubicBezTo>
                    <a:pt x="77343" y="925703"/>
                    <a:pt x="0" y="848360"/>
                    <a:pt x="0" y="752856"/>
                  </a:cubicBezTo>
                  <a:close/>
                </a:path>
              </a:pathLst>
            </a:custGeom>
            <a:solidFill>
              <a:srgbClr val="DDEEE6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51103" cy="951103"/>
            </a:xfrm>
            <a:custGeom>
              <a:avLst/>
              <a:gdLst/>
              <a:ahLst/>
              <a:cxnLst/>
              <a:rect r="r" b="b" t="t" l="l"/>
              <a:pathLst>
                <a:path h="951103" w="951103">
                  <a:moveTo>
                    <a:pt x="0" y="185547"/>
                  </a:moveTo>
                  <a:cubicBezTo>
                    <a:pt x="0" y="83058"/>
                    <a:pt x="83058" y="0"/>
                    <a:pt x="185547" y="0"/>
                  </a:cubicBezTo>
                  <a:lnTo>
                    <a:pt x="765556" y="0"/>
                  </a:lnTo>
                  <a:lnTo>
                    <a:pt x="765556" y="12700"/>
                  </a:lnTo>
                  <a:lnTo>
                    <a:pt x="765556" y="0"/>
                  </a:lnTo>
                  <a:lnTo>
                    <a:pt x="765556" y="12700"/>
                  </a:lnTo>
                  <a:lnTo>
                    <a:pt x="765556" y="0"/>
                  </a:lnTo>
                  <a:cubicBezTo>
                    <a:pt x="868045" y="0"/>
                    <a:pt x="951103" y="83058"/>
                    <a:pt x="951103" y="185547"/>
                  </a:cubicBezTo>
                  <a:lnTo>
                    <a:pt x="938403" y="185547"/>
                  </a:lnTo>
                  <a:lnTo>
                    <a:pt x="951103" y="185547"/>
                  </a:lnTo>
                  <a:lnTo>
                    <a:pt x="951103" y="765556"/>
                  </a:lnTo>
                  <a:lnTo>
                    <a:pt x="938403" y="765556"/>
                  </a:lnTo>
                  <a:lnTo>
                    <a:pt x="951103" y="765556"/>
                  </a:lnTo>
                  <a:cubicBezTo>
                    <a:pt x="951103" y="868045"/>
                    <a:pt x="868045" y="951103"/>
                    <a:pt x="765556" y="951103"/>
                  </a:cubicBezTo>
                  <a:lnTo>
                    <a:pt x="765556" y="938403"/>
                  </a:lnTo>
                  <a:lnTo>
                    <a:pt x="765556" y="951103"/>
                  </a:lnTo>
                  <a:lnTo>
                    <a:pt x="185547" y="951103"/>
                  </a:lnTo>
                  <a:lnTo>
                    <a:pt x="185547" y="938403"/>
                  </a:lnTo>
                  <a:lnTo>
                    <a:pt x="185547" y="951103"/>
                  </a:lnTo>
                  <a:cubicBezTo>
                    <a:pt x="83058" y="951103"/>
                    <a:pt x="0" y="868045"/>
                    <a:pt x="0" y="765556"/>
                  </a:cubicBezTo>
                  <a:lnTo>
                    <a:pt x="0" y="185547"/>
                  </a:lnTo>
                  <a:lnTo>
                    <a:pt x="12700" y="185547"/>
                  </a:lnTo>
                  <a:lnTo>
                    <a:pt x="0" y="185547"/>
                  </a:lnTo>
                  <a:moveTo>
                    <a:pt x="25400" y="185547"/>
                  </a:moveTo>
                  <a:lnTo>
                    <a:pt x="25400" y="765556"/>
                  </a:lnTo>
                  <a:lnTo>
                    <a:pt x="12700" y="765556"/>
                  </a:lnTo>
                  <a:lnTo>
                    <a:pt x="25400" y="765556"/>
                  </a:lnTo>
                  <a:cubicBezTo>
                    <a:pt x="25400" y="853948"/>
                    <a:pt x="97028" y="925703"/>
                    <a:pt x="185547" y="925703"/>
                  </a:cubicBezTo>
                  <a:lnTo>
                    <a:pt x="765556" y="925703"/>
                  </a:lnTo>
                  <a:cubicBezTo>
                    <a:pt x="853948" y="925703"/>
                    <a:pt x="925703" y="854075"/>
                    <a:pt x="925703" y="765556"/>
                  </a:cubicBezTo>
                  <a:lnTo>
                    <a:pt x="925703" y="185547"/>
                  </a:lnTo>
                  <a:cubicBezTo>
                    <a:pt x="925703" y="97028"/>
                    <a:pt x="854075" y="25400"/>
                    <a:pt x="765556" y="25400"/>
                  </a:cubicBezTo>
                  <a:lnTo>
                    <a:pt x="185547" y="25400"/>
                  </a:lnTo>
                  <a:lnTo>
                    <a:pt x="185547" y="12700"/>
                  </a:lnTo>
                  <a:lnTo>
                    <a:pt x="185547" y="25400"/>
                  </a:lnTo>
                  <a:cubicBezTo>
                    <a:pt x="97028" y="25400"/>
                    <a:pt x="25400" y="97028"/>
                    <a:pt x="25400" y="185547"/>
                  </a:cubicBezTo>
                  <a:close/>
                </a:path>
              </a:pathLst>
            </a:custGeom>
            <a:solidFill>
              <a:srgbClr val="C3D4CC"/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12236351" y="5292924"/>
            <a:ext cx="296764" cy="48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5"/>
              </a:lnSpc>
            </a:pPr>
            <a:r>
              <a:rPr lang="en-US" sz="3625" b="true">
                <a:solidFill>
                  <a:srgbClr val="3B4E4E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3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040469" y="5101084"/>
            <a:ext cx="4085178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3000" b="true">
                <a:solidFill>
                  <a:srgbClr val="3B4E4E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การเปลี่ยนแปลงเพิ่มเติม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040469" y="5682704"/>
            <a:ext cx="4167485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ปรับโครงสร้างข้อมูล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040469" y="6361659"/>
            <a:ext cx="4167485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เพิ่มการพิมพ์ข้อความ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9F4B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DE6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847410" y="784324"/>
            <a:ext cx="7067401" cy="862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233939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ฟอร์มเพิ่มข้อมูล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7842647" y="2106066"/>
            <a:ext cx="9460706" cy="2278708"/>
            <a:chOff x="0" y="0"/>
            <a:chExt cx="12614275" cy="303827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6350" y="6350"/>
              <a:ext cx="12601575" cy="3025521"/>
            </a:xfrm>
            <a:custGeom>
              <a:avLst/>
              <a:gdLst/>
              <a:ahLst/>
              <a:cxnLst/>
              <a:rect r="r" b="b" t="t" l="l"/>
              <a:pathLst>
                <a:path h="3025521" w="12601575">
                  <a:moveTo>
                    <a:pt x="0" y="158242"/>
                  </a:moveTo>
                  <a:cubicBezTo>
                    <a:pt x="0" y="70866"/>
                    <a:pt x="71120" y="0"/>
                    <a:pt x="158750" y="0"/>
                  </a:cubicBezTo>
                  <a:lnTo>
                    <a:pt x="12442825" y="0"/>
                  </a:lnTo>
                  <a:cubicBezTo>
                    <a:pt x="12530582" y="0"/>
                    <a:pt x="12601575" y="70866"/>
                    <a:pt x="12601575" y="158242"/>
                  </a:cubicBezTo>
                  <a:lnTo>
                    <a:pt x="12601575" y="2867279"/>
                  </a:lnTo>
                  <a:cubicBezTo>
                    <a:pt x="12601575" y="2954655"/>
                    <a:pt x="12530455" y="3025521"/>
                    <a:pt x="12442825" y="3025521"/>
                  </a:cubicBezTo>
                  <a:lnTo>
                    <a:pt x="158750" y="3025521"/>
                  </a:lnTo>
                  <a:cubicBezTo>
                    <a:pt x="71120" y="3025521"/>
                    <a:pt x="0" y="2954655"/>
                    <a:pt x="0" y="2867279"/>
                  </a:cubicBezTo>
                  <a:close/>
                </a:path>
              </a:pathLst>
            </a:custGeom>
            <a:solidFill>
              <a:srgbClr val="DDEEE6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614275" cy="3038221"/>
            </a:xfrm>
            <a:custGeom>
              <a:avLst/>
              <a:gdLst/>
              <a:ahLst/>
              <a:cxnLst/>
              <a:rect r="r" b="b" t="t" l="l"/>
              <a:pathLst>
                <a:path h="3038221" w="12614275">
                  <a:moveTo>
                    <a:pt x="0" y="164592"/>
                  </a:moveTo>
                  <a:cubicBezTo>
                    <a:pt x="0" y="73660"/>
                    <a:pt x="73914" y="0"/>
                    <a:pt x="165100" y="0"/>
                  </a:cubicBezTo>
                  <a:lnTo>
                    <a:pt x="12449175" y="0"/>
                  </a:lnTo>
                  <a:lnTo>
                    <a:pt x="12449175" y="6350"/>
                  </a:lnTo>
                  <a:lnTo>
                    <a:pt x="12449175" y="0"/>
                  </a:lnTo>
                  <a:cubicBezTo>
                    <a:pt x="12540361" y="0"/>
                    <a:pt x="12614275" y="73660"/>
                    <a:pt x="12614275" y="164592"/>
                  </a:cubicBezTo>
                  <a:lnTo>
                    <a:pt x="12607925" y="164592"/>
                  </a:lnTo>
                  <a:lnTo>
                    <a:pt x="12614275" y="164592"/>
                  </a:lnTo>
                  <a:lnTo>
                    <a:pt x="12614275" y="2873629"/>
                  </a:lnTo>
                  <a:lnTo>
                    <a:pt x="12607925" y="2873629"/>
                  </a:lnTo>
                  <a:lnTo>
                    <a:pt x="12614275" y="2873629"/>
                  </a:lnTo>
                  <a:cubicBezTo>
                    <a:pt x="12614275" y="2964561"/>
                    <a:pt x="12540361" y="3038221"/>
                    <a:pt x="12449175" y="3038221"/>
                  </a:cubicBezTo>
                  <a:lnTo>
                    <a:pt x="12449175" y="3031871"/>
                  </a:lnTo>
                  <a:lnTo>
                    <a:pt x="12449175" y="3038221"/>
                  </a:lnTo>
                  <a:lnTo>
                    <a:pt x="165100" y="3038221"/>
                  </a:lnTo>
                  <a:lnTo>
                    <a:pt x="165100" y="3031871"/>
                  </a:lnTo>
                  <a:lnTo>
                    <a:pt x="165100" y="3038221"/>
                  </a:lnTo>
                  <a:cubicBezTo>
                    <a:pt x="73914" y="3038221"/>
                    <a:pt x="0" y="2964561"/>
                    <a:pt x="0" y="2873629"/>
                  </a:cubicBezTo>
                  <a:lnTo>
                    <a:pt x="0" y="164592"/>
                  </a:lnTo>
                  <a:lnTo>
                    <a:pt x="6350" y="164592"/>
                  </a:lnTo>
                  <a:lnTo>
                    <a:pt x="0" y="164592"/>
                  </a:lnTo>
                  <a:moveTo>
                    <a:pt x="12700" y="164592"/>
                  </a:moveTo>
                  <a:lnTo>
                    <a:pt x="12700" y="2873629"/>
                  </a:lnTo>
                  <a:lnTo>
                    <a:pt x="6350" y="2873629"/>
                  </a:lnTo>
                  <a:lnTo>
                    <a:pt x="12700" y="2873629"/>
                  </a:lnTo>
                  <a:cubicBezTo>
                    <a:pt x="12700" y="2957576"/>
                    <a:pt x="80899" y="3025521"/>
                    <a:pt x="165100" y="3025521"/>
                  </a:cubicBezTo>
                  <a:lnTo>
                    <a:pt x="12449175" y="3025521"/>
                  </a:lnTo>
                  <a:cubicBezTo>
                    <a:pt x="12533376" y="3025521"/>
                    <a:pt x="12601575" y="2957449"/>
                    <a:pt x="12601575" y="2873629"/>
                  </a:cubicBezTo>
                  <a:lnTo>
                    <a:pt x="12601575" y="164592"/>
                  </a:lnTo>
                  <a:cubicBezTo>
                    <a:pt x="12601575" y="80645"/>
                    <a:pt x="12533376" y="12700"/>
                    <a:pt x="12449175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772"/>
                    <a:pt x="12700" y="164592"/>
                  </a:cubicBezTo>
                  <a:close/>
                </a:path>
              </a:pathLst>
            </a:custGeom>
            <a:solidFill>
              <a:srgbClr val="C3D4CC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8139559" y="2393454"/>
            <a:ext cx="3533626" cy="420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3B4E4E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ฟีเจอร์ต้นฉบับ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139559" y="2918817"/>
            <a:ext cx="886688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ฟอร์มเพิ่มข้อมูลธุรกรรม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139559" y="3540472"/>
            <a:ext cx="886688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ตรวจสอบและบันทึกข้อมูล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7842647" y="4657874"/>
            <a:ext cx="9460706" cy="2278708"/>
            <a:chOff x="0" y="0"/>
            <a:chExt cx="12614275" cy="303827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6350" y="6350"/>
              <a:ext cx="12601575" cy="3025521"/>
            </a:xfrm>
            <a:custGeom>
              <a:avLst/>
              <a:gdLst/>
              <a:ahLst/>
              <a:cxnLst/>
              <a:rect r="r" b="b" t="t" l="l"/>
              <a:pathLst>
                <a:path h="3025521" w="12601575">
                  <a:moveTo>
                    <a:pt x="0" y="158242"/>
                  </a:moveTo>
                  <a:cubicBezTo>
                    <a:pt x="0" y="70866"/>
                    <a:pt x="71120" y="0"/>
                    <a:pt x="158750" y="0"/>
                  </a:cubicBezTo>
                  <a:lnTo>
                    <a:pt x="12442825" y="0"/>
                  </a:lnTo>
                  <a:cubicBezTo>
                    <a:pt x="12530582" y="0"/>
                    <a:pt x="12601575" y="70866"/>
                    <a:pt x="12601575" y="158242"/>
                  </a:cubicBezTo>
                  <a:lnTo>
                    <a:pt x="12601575" y="2867279"/>
                  </a:lnTo>
                  <a:cubicBezTo>
                    <a:pt x="12601575" y="2954655"/>
                    <a:pt x="12530455" y="3025521"/>
                    <a:pt x="12442825" y="3025521"/>
                  </a:cubicBezTo>
                  <a:lnTo>
                    <a:pt x="158750" y="3025521"/>
                  </a:lnTo>
                  <a:cubicBezTo>
                    <a:pt x="71120" y="3025521"/>
                    <a:pt x="0" y="2954655"/>
                    <a:pt x="0" y="2867279"/>
                  </a:cubicBezTo>
                  <a:close/>
                </a:path>
              </a:pathLst>
            </a:custGeom>
            <a:solidFill>
              <a:srgbClr val="DDEEE6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614275" cy="3038221"/>
            </a:xfrm>
            <a:custGeom>
              <a:avLst/>
              <a:gdLst/>
              <a:ahLst/>
              <a:cxnLst/>
              <a:rect r="r" b="b" t="t" l="l"/>
              <a:pathLst>
                <a:path h="3038221" w="12614275">
                  <a:moveTo>
                    <a:pt x="0" y="164592"/>
                  </a:moveTo>
                  <a:cubicBezTo>
                    <a:pt x="0" y="73660"/>
                    <a:pt x="73914" y="0"/>
                    <a:pt x="165100" y="0"/>
                  </a:cubicBezTo>
                  <a:lnTo>
                    <a:pt x="12449175" y="0"/>
                  </a:lnTo>
                  <a:lnTo>
                    <a:pt x="12449175" y="6350"/>
                  </a:lnTo>
                  <a:lnTo>
                    <a:pt x="12449175" y="0"/>
                  </a:lnTo>
                  <a:cubicBezTo>
                    <a:pt x="12540361" y="0"/>
                    <a:pt x="12614275" y="73660"/>
                    <a:pt x="12614275" y="164592"/>
                  </a:cubicBezTo>
                  <a:lnTo>
                    <a:pt x="12607925" y="164592"/>
                  </a:lnTo>
                  <a:lnTo>
                    <a:pt x="12614275" y="164592"/>
                  </a:lnTo>
                  <a:lnTo>
                    <a:pt x="12614275" y="2873629"/>
                  </a:lnTo>
                  <a:lnTo>
                    <a:pt x="12607925" y="2873629"/>
                  </a:lnTo>
                  <a:lnTo>
                    <a:pt x="12614275" y="2873629"/>
                  </a:lnTo>
                  <a:cubicBezTo>
                    <a:pt x="12614275" y="2964561"/>
                    <a:pt x="12540361" y="3038221"/>
                    <a:pt x="12449175" y="3038221"/>
                  </a:cubicBezTo>
                  <a:lnTo>
                    <a:pt x="12449175" y="3031871"/>
                  </a:lnTo>
                  <a:lnTo>
                    <a:pt x="12449175" y="3038221"/>
                  </a:lnTo>
                  <a:lnTo>
                    <a:pt x="165100" y="3038221"/>
                  </a:lnTo>
                  <a:lnTo>
                    <a:pt x="165100" y="3031871"/>
                  </a:lnTo>
                  <a:lnTo>
                    <a:pt x="165100" y="3038221"/>
                  </a:lnTo>
                  <a:cubicBezTo>
                    <a:pt x="73914" y="3038221"/>
                    <a:pt x="0" y="2964561"/>
                    <a:pt x="0" y="2873629"/>
                  </a:cubicBezTo>
                  <a:lnTo>
                    <a:pt x="0" y="164592"/>
                  </a:lnTo>
                  <a:lnTo>
                    <a:pt x="6350" y="164592"/>
                  </a:lnTo>
                  <a:lnTo>
                    <a:pt x="0" y="164592"/>
                  </a:lnTo>
                  <a:moveTo>
                    <a:pt x="12700" y="164592"/>
                  </a:moveTo>
                  <a:lnTo>
                    <a:pt x="12700" y="2873629"/>
                  </a:lnTo>
                  <a:lnTo>
                    <a:pt x="6350" y="2873629"/>
                  </a:lnTo>
                  <a:lnTo>
                    <a:pt x="12700" y="2873629"/>
                  </a:lnTo>
                  <a:cubicBezTo>
                    <a:pt x="12700" y="2957576"/>
                    <a:pt x="80899" y="3025521"/>
                    <a:pt x="165100" y="3025521"/>
                  </a:cubicBezTo>
                  <a:lnTo>
                    <a:pt x="12449175" y="3025521"/>
                  </a:lnTo>
                  <a:cubicBezTo>
                    <a:pt x="12533376" y="3025521"/>
                    <a:pt x="12601575" y="2957449"/>
                    <a:pt x="12601575" y="2873629"/>
                  </a:cubicBezTo>
                  <a:lnTo>
                    <a:pt x="12601575" y="164592"/>
                  </a:lnTo>
                  <a:cubicBezTo>
                    <a:pt x="12601575" y="80645"/>
                    <a:pt x="12533376" y="12700"/>
                    <a:pt x="12449175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772"/>
                    <a:pt x="12700" y="164592"/>
                  </a:cubicBezTo>
                  <a:close/>
                </a:path>
              </a:pathLst>
            </a:custGeom>
            <a:solidFill>
              <a:srgbClr val="C3D4CC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8139559" y="4945261"/>
            <a:ext cx="3533626" cy="420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3B4E4E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ฟีเจอร์ที่แก้ไข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139559" y="5470624"/>
            <a:ext cx="886688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ฟอร์มเพิ่มข้อมูลวง K-pop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139559" y="6092279"/>
            <a:ext cx="886688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เพิ่มฟิลด์วง K-pop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7842647" y="7209681"/>
            <a:ext cx="9460706" cy="2278707"/>
            <a:chOff x="0" y="0"/>
            <a:chExt cx="12614275" cy="303827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6350" y="6350"/>
              <a:ext cx="12601575" cy="3025521"/>
            </a:xfrm>
            <a:custGeom>
              <a:avLst/>
              <a:gdLst/>
              <a:ahLst/>
              <a:cxnLst/>
              <a:rect r="r" b="b" t="t" l="l"/>
              <a:pathLst>
                <a:path h="3025521" w="12601575">
                  <a:moveTo>
                    <a:pt x="0" y="158242"/>
                  </a:moveTo>
                  <a:cubicBezTo>
                    <a:pt x="0" y="70866"/>
                    <a:pt x="71120" y="0"/>
                    <a:pt x="158750" y="0"/>
                  </a:cubicBezTo>
                  <a:lnTo>
                    <a:pt x="12442825" y="0"/>
                  </a:lnTo>
                  <a:cubicBezTo>
                    <a:pt x="12530582" y="0"/>
                    <a:pt x="12601575" y="70866"/>
                    <a:pt x="12601575" y="158242"/>
                  </a:cubicBezTo>
                  <a:lnTo>
                    <a:pt x="12601575" y="2867279"/>
                  </a:lnTo>
                  <a:cubicBezTo>
                    <a:pt x="12601575" y="2954655"/>
                    <a:pt x="12530455" y="3025521"/>
                    <a:pt x="12442825" y="3025521"/>
                  </a:cubicBezTo>
                  <a:lnTo>
                    <a:pt x="158750" y="3025521"/>
                  </a:lnTo>
                  <a:cubicBezTo>
                    <a:pt x="71120" y="3025521"/>
                    <a:pt x="0" y="2954655"/>
                    <a:pt x="0" y="2867279"/>
                  </a:cubicBezTo>
                  <a:close/>
                </a:path>
              </a:pathLst>
            </a:custGeom>
            <a:solidFill>
              <a:srgbClr val="DDEEE6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2614275" cy="3038221"/>
            </a:xfrm>
            <a:custGeom>
              <a:avLst/>
              <a:gdLst/>
              <a:ahLst/>
              <a:cxnLst/>
              <a:rect r="r" b="b" t="t" l="l"/>
              <a:pathLst>
                <a:path h="3038221" w="12614275">
                  <a:moveTo>
                    <a:pt x="0" y="164592"/>
                  </a:moveTo>
                  <a:cubicBezTo>
                    <a:pt x="0" y="73660"/>
                    <a:pt x="73914" y="0"/>
                    <a:pt x="165100" y="0"/>
                  </a:cubicBezTo>
                  <a:lnTo>
                    <a:pt x="12449175" y="0"/>
                  </a:lnTo>
                  <a:lnTo>
                    <a:pt x="12449175" y="6350"/>
                  </a:lnTo>
                  <a:lnTo>
                    <a:pt x="12449175" y="0"/>
                  </a:lnTo>
                  <a:cubicBezTo>
                    <a:pt x="12540361" y="0"/>
                    <a:pt x="12614275" y="73660"/>
                    <a:pt x="12614275" y="164592"/>
                  </a:cubicBezTo>
                  <a:lnTo>
                    <a:pt x="12607925" y="164592"/>
                  </a:lnTo>
                  <a:lnTo>
                    <a:pt x="12614275" y="164592"/>
                  </a:lnTo>
                  <a:lnTo>
                    <a:pt x="12614275" y="2873629"/>
                  </a:lnTo>
                  <a:lnTo>
                    <a:pt x="12607925" y="2873629"/>
                  </a:lnTo>
                  <a:lnTo>
                    <a:pt x="12614275" y="2873629"/>
                  </a:lnTo>
                  <a:cubicBezTo>
                    <a:pt x="12614275" y="2964561"/>
                    <a:pt x="12540361" y="3038221"/>
                    <a:pt x="12449175" y="3038221"/>
                  </a:cubicBezTo>
                  <a:lnTo>
                    <a:pt x="12449175" y="3031871"/>
                  </a:lnTo>
                  <a:lnTo>
                    <a:pt x="12449175" y="3038221"/>
                  </a:lnTo>
                  <a:lnTo>
                    <a:pt x="165100" y="3038221"/>
                  </a:lnTo>
                  <a:lnTo>
                    <a:pt x="165100" y="3031871"/>
                  </a:lnTo>
                  <a:lnTo>
                    <a:pt x="165100" y="3038221"/>
                  </a:lnTo>
                  <a:cubicBezTo>
                    <a:pt x="73914" y="3038221"/>
                    <a:pt x="0" y="2964561"/>
                    <a:pt x="0" y="2873629"/>
                  </a:cubicBezTo>
                  <a:lnTo>
                    <a:pt x="0" y="164592"/>
                  </a:lnTo>
                  <a:lnTo>
                    <a:pt x="6350" y="164592"/>
                  </a:lnTo>
                  <a:lnTo>
                    <a:pt x="0" y="164592"/>
                  </a:lnTo>
                  <a:moveTo>
                    <a:pt x="12700" y="164592"/>
                  </a:moveTo>
                  <a:lnTo>
                    <a:pt x="12700" y="2873629"/>
                  </a:lnTo>
                  <a:lnTo>
                    <a:pt x="6350" y="2873629"/>
                  </a:lnTo>
                  <a:lnTo>
                    <a:pt x="12700" y="2873629"/>
                  </a:lnTo>
                  <a:cubicBezTo>
                    <a:pt x="12700" y="2957576"/>
                    <a:pt x="80899" y="3025521"/>
                    <a:pt x="165100" y="3025521"/>
                  </a:cubicBezTo>
                  <a:lnTo>
                    <a:pt x="12449175" y="3025521"/>
                  </a:lnTo>
                  <a:cubicBezTo>
                    <a:pt x="12533376" y="3025521"/>
                    <a:pt x="12601575" y="2957449"/>
                    <a:pt x="12601575" y="2873629"/>
                  </a:cubicBezTo>
                  <a:lnTo>
                    <a:pt x="12601575" y="164592"/>
                  </a:lnTo>
                  <a:cubicBezTo>
                    <a:pt x="12601575" y="80645"/>
                    <a:pt x="12533376" y="12700"/>
                    <a:pt x="12449175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772"/>
                    <a:pt x="12700" y="164592"/>
                  </a:cubicBezTo>
                  <a:close/>
                </a:path>
              </a:pathLst>
            </a:custGeom>
            <a:solidFill>
              <a:srgbClr val="C3D4CC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8139559" y="7497067"/>
            <a:ext cx="3533626" cy="420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3B4E4E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วัตถุประสงค์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139559" y="8022431"/>
            <a:ext cx="886688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จัดการข้อมูลวง K-pop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139559" y="8644086"/>
            <a:ext cx="886688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จัดการข้อมูลสมาชิก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9F4B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DE6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 descr="preencoded.png"/>
          <p:cNvSpPr/>
          <p:nvPr/>
        </p:nvSpPr>
        <p:spPr>
          <a:xfrm flipH="false" flipV="false" rot="0">
            <a:off x="0" y="0"/>
            <a:ext cx="18288000" cy="3857625"/>
          </a:xfrm>
          <a:custGeom>
            <a:avLst/>
            <a:gdLst/>
            <a:ahLst/>
            <a:cxnLst/>
            <a:rect r="r" b="b" t="t" l="l"/>
            <a:pathLst>
              <a:path h="3857625" w="18288000">
                <a:moveTo>
                  <a:pt x="0" y="0"/>
                </a:moveTo>
                <a:lnTo>
                  <a:pt x="18288000" y="0"/>
                </a:lnTo>
                <a:lnTo>
                  <a:pt x="18288000" y="3857625"/>
                </a:lnTo>
                <a:lnTo>
                  <a:pt x="0" y="38576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80046" y="5236517"/>
            <a:ext cx="7715250" cy="944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2"/>
              </a:lnSpc>
            </a:pPr>
            <a:r>
              <a:rPr lang="en-US" sz="6062" b="true">
                <a:solidFill>
                  <a:srgbClr val="233939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หน้าจอแสดงรายการ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70521" y="7029896"/>
            <a:ext cx="713334" cy="713334"/>
            <a:chOff x="0" y="0"/>
            <a:chExt cx="951112" cy="95111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2700" y="12700"/>
              <a:ext cx="925703" cy="925703"/>
            </a:xfrm>
            <a:custGeom>
              <a:avLst/>
              <a:gdLst/>
              <a:ahLst/>
              <a:cxnLst/>
              <a:rect r="r" b="b" t="t" l="l"/>
              <a:pathLst>
                <a:path h="925703" w="925703">
                  <a:moveTo>
                    <a:pt x="0" y="172847"/>
                  </a:moveTo>
                  <a:cubicBezTo>
                    <a:pt x="0" y="77343"/>
                    <a:pt x="77343" y="0"/>
                    <a:pt x="172847" y="0"/>
                  </a:cubicBezTo>
                  <a:lnTo>
                    <a:pt x="752856" y="0"/>
                  </a:lnTo>
                  <a:cubicBezTo>
                    <a:pt x="848360" y="0"/>
                    <a:pt x="925703" y="77343"/>
                    <a:pt x="925703" y="172847"/>
                  </a:cubicBezTo>
                  <a:lnTo>
                    <a:pt x="925703" y="752856"/>
                  </a:lnTo>
                  <a:cubicBezTo>
                    <a:pt x="925703" y="848360"/>
                    <a:pt x="848360" y="925703"/>
                    <a:pt x="752856" y="925703"/>
                  </a:cubicBezTo>
                  <a:lnTo>
                    <a:pt x="172847" y="925703"/>
                  </a:lnTo>
                  <a:cubicBezTo>
                    <a:pt x="77343" y="925703"/>
                    <a:pt x="0" y="848360"/>
                    <a:pt x="0" y="752856"/>
                  </a:cubicBezTo>
                  <a:close/>
                </a:path>
              </a:pathLst>
            </a:custGeom>
            <a:solidFill>
              <a:srgbClr val="DDEEE6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51103" cy="951103"/>
            </a:xfrm>
            <a:custGeom>
              <a:avLst/>
              <a:gdLst/>
              <a:ahLst/>
              <a:cxnLst/>
              <a:rect r="r" b="b" t="t" l="l"/>
              <a:pathLst>
                <a:path h="951103" w="951103">
                  <a:moveTo>
                    <a:pt x="0" y="185547"/>
                  </a:moveTo>
                  <a:cubicBezTo>
                    <a:pt x="0" y="83058"/>
                    <a:pt x="83058" y="0"/>
                    <a:pt x="185547" y="0"/>
                  </a:cubicBezTo>
                  <a:lnTo>
                    <a:pt x="765556" y="0"/>
                  </a:lnTo>
                  <a:lnTo>
                    <a:pt x="765556" y="12700"/>
                  </a:lnTo>
                  <a:lnTo>
                    <a:pt x="765556" y="0"/>
                  </a:lnTo>
                  <a:lnTo>
                    <a:pt x="765556" y="12700"/>
                  </a:lnTo>
                  <a:lnTo>
                    <a:pt x="765556" y="0"/>
                  </a:lnTo>
                  <a:cubicBezTo>
                    <a:pt x="868045" y="0"/>
                    <a:pt x="951103" y="83058"/>
                    <a:pt x="951103" y="185547"/>
                  </a:cubicBezTo>
                  <a:lnTo>
                    <a:pt x="938403" y="185547"/>
                  </a:lnTo>
                  <a:lnTo>
                    <a:pt x="951103" y="185547"/>
                  </a:lnTo>
                  <a:lnTo>
                    <a:pt x="951103" y="765556"/>
                  </a:lnTo>
                  <a:lnTo>
                    <a:pt x="938403" y="765556"/>
                  </a:lnTo>
                  <a:lnTo>
                    <a:pt x="951103" y="765556"/>
                  </a:lnTo>
                  <a:cubicBezTo>
                    <a:pt x="951103" y="868045"/>
                    <a:pt x="868045" y="951103"/>
                    <a:pt x="765556" y="951103"/>
                  </a:cubicBezTo>
                  <a:lnTo>
                    <a:pt x="765556" y="938403"/>
                  </a:lnTo>
                  <a:lnTo>
                    <a:pt x="765556" y="951103"/>
                  </a:lnTo>
                  <a:lnTo>
                    <a:pt x="185547" y="951103"/>
                  </a:lnTo>
                  <a:lnTo>
                    <a:pt x="185547" y="938403"/>
                  </a:lnTo>
                  <a:lnTo>
                    <a:pt x="185547" y="951103"/>
                  </a:lnTo>
                  <a:cubicBezTo>
                    <a:pt x="83058" y="951103"/>
                    <a:pt x="0" y="868045"/>
                    <a:pt x="0" y="765556"/>
                  </a:cubicBezTo>
                  <a:lnTo>
                    <a:pt x="0" y="185547"/>
                  </a:lnTo>
                  <a:lnTo>
                    <a:pt x="12700" y="185547"/>
                  </a:lnTo>
                  <a:lnTo>
                    <a:pt x="0" y="185547"/>
                  </a:lnTo>
                  <a:moveTo>
                    <a:pt x="25400" y="185547"/>
                  </a:moveTo>
                  <a:lnTo>
                    <a:pt x="25400" y="765556"/>
                  </a:lnTo>
                  <a:lnTo>
                    <a:pt x="12700" y="765556"/>
                  </a:lnTo>
                  <a:lnTo>
                    <a:pt x="25400" y="765556"/>
                  </a:lnTo>
                  <a:cubicBezTo>
                    <a:pt x="25400" y="853948"/>
                    <a:pt x="97028" y="925703"/>
                    <a:pt x="185547" y="925703"/>
                  </a:cubicBezTo>
                  <a:lnTo>
                    <a:pt x="765556" y="925703"/>
                  </a:lnTo>
                  <a:cubicBezTo>
                    <a:pt x="853948" y="925703"/>
                    <a:pt x="925703" y="854075"/>
                    <a:pt x="925703" y="765556"/>
                  </a:cubicBezTo>
                  <a:lnTo>
                    <a:pt x="925703" y="185547"/>
                  </a:lnTo>
                  <a:cubicBezTo>
                    <a:pt x="925703" y="97028"/>
                    <a:pt x="854075" y="25400"/>
                    <a:pt x="765556" y="25400"/>
                  </a:cubicBezTo>
                  <a:lnTo>
                    <a:pt x="185547" y="25400"/>
                  </a:lnTo>
                  <a:lnTo>
                    <a:pt x="185547" y="12700"/>
                  </a:lnTo>
                  <a:lnTo>
                    <a:pt x="185547" y="25400"/>
                  </a:lnTo>
                  <a:cubicBezTo>
                    <a:pt x="97028" y="25400"/>
                    <a:pt x="25400" y="97028"/>
                    <a:pt x="25400" y="185547"/>
                  </a:cubicBezTo>
                  <a:close/>
                </a:path>
              </a:pathLst>
            </a:custGeom>
            <a:solidFill>
              <a:srgbClr val="C3D4CC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336922" y="7221736"/>
            <a:ext cx="180529" cy="48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5"/>
              </a:lnSpc>
            </a:pPr>
            <a:r>
              <a:rPr lang="en-US" sz="3625" b="true">
                <a:solidFill>
                  <a:srgbClr val="3B4E4E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082850" y="7029896"/>
            <a:ext cx="3857625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3000" b="true">
                <a:solidFill>
                  <a:srgbClr val="3B4E4E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ฟีเจอร์ต้นฉบับ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82850" y="7611516"/>
            <a:ext cx="4167485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แสดงรายการธุรกรรม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082850" y="8290471"/>
            <a:ext cx="4167485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ลบและแก้ไขข้อมูล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6549330" y="7029896"/>
            <a:ext cx="713334" cy="713334"/>
            <a:chOff x="0" y="0"/>
            <a:chExt cx="951112" cy="95111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2700" y="12700"/>
              <a:ext cx="925703" cy="925703"/>
            </a:xfrm>
            <a:custGeom>
              <a:avLst/>
              <a:gdLst/>
              <a:ahLst/>
              <a:cxnLst/>
              <a:rect r="r" b="b" t="t" l="l"/>
              <a:pathLst>
                <a:path h="925703" w="925703">
                  <a:moveTo>
                    <a:pt x="0" y="172847"/>
                  </a:moveTo>
                  <a:cubicBezTo>
                    <a:pt x="0" y="77343"/>
                    <a:pt x="77343" y="0"/>
                    <a:pt x="172847" y="0"/>
                  </a:cubicBezTo>
                  <a:lnTo>
                    <a:pt x="752856" y="0"/>
                  </a:lnTo>
                  <a:cubicBezTo>
                    <a:pt x="848360" y="0"/>
                    <a:pt x="925703" y="77343"/>
                    <a:pt x="925703" y="172847"/>
                  </a:cubicBezTo>
                  <a:lnTo>
                    <a:pt x="925703" y="752856"/>
                  </a:lnTo>
                  <a:cubicBezTo>
                    <a:pt x="925703" y="848360"/>
                    <a:pt x="848360" y="925703"/>
                    <a:pt x="752856" y="925703"/>
                  </a:cubicBezTo>
                  <a:lnTo>
                    <a:pt x="172847" y="925703"/>
                  </a:lnTo>
                  <a:cubicBezTo>
                    <a:pt x="77343" y="925703"/>
                    <a:pt x="0" y="848360"/>
                    <a:pt x="0" y="752856"/>
                  </a:cubicBezTo>
                  <a:close/>
                </a:path>
              </a:pathLst>
            </a:custGeom>
            <a:solidFill>
              <a:srgbClr val="DDEEE6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51103" cy="951103"/>
            </a:xfrm>
            <a:custGeom>
              <a:avLst/>
              <a:gdLst/>
              <a:ahLst/>
              <a:cxnLst/>
              <a:rect r="r" b="b" t="t" l="l"/>
              <a:pathLst>
                <a:path h="951103" w="951103">
                  <a:moveTo>
                    <a:pt x="0" y="185547"/>
                  </a:moveTo>
                  <a:cubicBezTo>
                    <a:pt x="0" y="83058"/>
                    <a:pt x="83058" y="0"/>
                    <a:pt x="185547" y="0"/>
                  </a:cubicBezTo>
                  <a:lnTo>
                    <a:pt x="765556" y="0"/>
                  </a:lnTo>
                  <a:lnTo>
                    <a:pt x="765556" y="12700"/>
                  </a:lnTo>
                  <a:lnTo>
                    <a:pt x="765556" y="0"/>
                  </a:lnTo>
                  <a:lnTo>
                    <a:pt x="765556" y="12700"/>
                  </a:lnTo>
                  <a:lnTo>
                    <a:pt x="765556" y="0"/>
                  </a:lnTo>
                  <a:cubicBezTo>
                    <a:pt x="868045" y="0"/>
                    <a:pt x="951103" y="83058"/>
                    <a:pt x="951103" y="185547"/>
                  </a:cubicBezTo>
                  <a:lnTo>
                    <a:pt x="938403" y="185547"/>
                  </a:lnTo>
                  <a:lnTo>
                    <a:pt x="951103" y="185547"/>
                  </a:lnTo>
                  <a:lnTo>
                    <a:pt x="951103" y="765556"/>
                  </a:lnTo>
                  <a:lnTo>
                    <a:pt x="938403" y="765556"/>
                  </a:lnTo>
                  <a:lnTo>
                    <a:pt x="951103" y="765556"/>
                  </a:lnTo>
                  <a:cubicBezTo>
                    <a:pt x="951103" y="868045"/>
                    <a:pt x="868045" y="951103"/>
                    <a:pt x="765556" y="951103"/>
                  </a:cubicBezTo>
                  <a:lnTo>
                    <a:pt x="765556" y="938403"/>
                  </a:lnTo>
                  <a:lnTo>
                    <a:pt x="765556" y="951103"/>
                  </a:lnTo>
                  <a:lnTo>
                    <a:pt x="185547" y="951103"/>
                  </a:lnTo>
                  <a:lnTo>
                    <a:pt x="185547" y="938403"/>
                  </a:lnTo>
                  <a:lnTo>
                    <a:pt x="185547" y="951103"/>
                  </a:lnTo>
                  <a:cubicBezTo>
                    <a:pt x="83058" y="951103"/>
                    <a:pt x="0" y="868045"/>
                    <a:pt x="0" y="765556"/>
                  </a:cubicBezTo>
                  <a:lnTo>
                    <a:pt x="0" y="185547"/>
                  </a:lnTo>
                  <a:lnTo>
                    <a:pt x="12700" y="185547"/>
                  </a:lnTo>
                  <a:lnTo>
                    <a:pt x="0" y="185547"/>
                  </a:lnTo>
                  <a:moveTo>
                    <a:pt x="25400" y="185547"/>
                  </a:moveTo>
                  <a:lnTo>
                    <a:pt x="25400" y="765556"/>
                  </a:lnTo>
                  <a:lnTo>
                    <a:pt x="12700" y="765556"/>
                  </a:lnTo>
                  <a:lnTo>
                    <a:pt x="25400" y="765556"/>
                  </a:lnTo>
                  <a:cubicBezTo>
                    <a:pt x="25400" y="853948"/>
                    <a:pt x="97028" y="925703"/>
                    <a:pt x="185547" y="925703"/>
                  </a:cubicBezTo>
                  <a:lnTo>
                    <a:pt x="765556" y="925703"/>
                  </a:lnTo>
                  <a:cubicBezTo>
                    <a:pt x="853948" y="925703"/>
                    <a:pt x="925703" y="854075"/>
                    <a:pt x="925703" y="765556"/>
                  </a:cubicBezTo>
                  <a:lnTo>
                    <a:pt x="925703" y="185547"/>
                  </a:lnTo>
                  <a:cubicBezTo>
                    <a:pt x="925703" y="97028"/>
                    <a:pt x="854075" y="25400"/>
                    <a:pt x="765556" y="25400"/>
                  </a:cubicBezTo>
                  <a:lnTo>
                    <a:pt x="185547" y="25400"/>
                  </a:lnTo>
                  <a:lnTo>
                    <a:pt x="185547" y="12700"/>
                  </a:lnTo>
                  <a:lnTo>
                    <a:pt x="185547" y="25400"/>
                  </a:lnTo>
                  <a:cubicBezTo>
                    <a:pt x="97028" y="25400"/>
                    <a:pt x="25400" y="97028"/>
                    <a:pt x="25400" y="185547"/>
                  </a:cubicBezTo>
                  <a:close/>
                </a:path>
              </a:pathLst>
            </a:custGeom>
            <a:solidFill>
              <a:srgbClr val="C3D4CC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6761560" y="7221736"/>
            <a:ext cx="288875" cy="48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5"/>
              </a:lnSpc>
            </a:pPr>
            <a:r>
              <a:rPr lang="en-US" sz="3625" b="true">
                <a:solidFill>
                  <a:srgbClr val="3B4E4E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561660" y="7029896"/>
            <a:ext cx="3857625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3000" b="true">
                <a:solidFill>
                  <a:srgbClr val="3B4E4E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ฟีเจอร์ที่แก้ไข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561660" y="7611516"/>
            <a:ext cx="4167485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แสดงข้อมูลวง K-pop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561660" y="8290471"/>
            <a:ext cx="4167485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แสดงข้อมูลสมาชิก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2028140" y="7029896"/>
            <a:ext cx="713334" cy="713334"/>
            <a:chOff x="0" y="0"/>
            <a:chExt cx="951112" cy="95111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12700" y="12700"/>
              <a:ext cx="925703" cy="925703"/>
            </a:xfrm>
            <a:custGeom>
              <a:avLst/>
              <a:gdLst/>
              <a:ahLst/>
              <a:cxnLst/>
              <a:rect r="r" b="b" t="t" l="l"/>
              <a:pathLst>
                <a:path h="925703" w="925703">
                  <a:moveTo>
                    <a:pt x="0" y="172847"/>
                  </a:moveTo>
                  <a:cubicBezTo>
                    <a:pt x="0" y="77343"/>
                    <a:pt x="77343" y="0"/>
                    <a:pt x="172847" y="0"/>
                  </a:cubicBezTo>
                  <a:lnTo>
                    <a:pt x="752856" y="0"/>
                  </a:lnTo>
                  <a:cubicBezTo>
                    <a:pt x="848360" y="0"/>
                    <a:pt x="925703" y="77343"/>
                    <a:pt x="925703" y="172847"/>
                  </a:cubicBezTo>
                  <a:lnTo>
                    <a:pt x="925703" y="752856"/>
                  </a:lnTo>
                  <a:cubicBezTo>
                    <a:pt x="925703" y="848360"/>
                    <a:pt x="848360" y="925703"/>
                    <a:pt x="752856" y="925703"/>
                  </a:cubicBezTo>
                  <a:lnTo>
                    <a:pt x="172847" y="925703"/>
                  </a:lnTo>
                  <a:cubicBezTo>
                    <a:pt x="77343" y="925703"/>
                    <a:pt x="0" y="848360"/>
                    <a:pt x="0" y="752856"/>
                  </a:cubicBezTo>
                  <a:close/>
                </a:path>
              </a:pathLst>
            </a:custGeom>
            <a:solidFill>
              <a:srgbClr val="DDEEE6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51103" cy="951103"/>
            </a:xfrm>
            <a:custGeom>
              <a:avLst/>
              <a:gdLst/>
              <a:ahLst/>
              <a:cxnLst/>
              <a:rect r="r" b="b" t="t" l="l"/>
              <a:pathLst>
                <a:path h="951103" w="951103">
                  <a:moveTo>
                    <a:pt x="0" y="185547"/>
                  </a:moveTo>
                  <a:cubicBezTo>
                    <a:pt x="0" y="83058"/>
                    <a:pt x="83058" y="0"/>
                    <a:pt x="185547" y="0"/>
                  </a:cubicBezTo>
                  <a:lnTo>
                    <a:pt x="765556" y="0"/>
                  </a:lnTo>
                  <a:lnTo>
                    <a:pt x="765556" y="12700"/>
                  </a:lnTo>
                  <a:lnTo>
                    <a:pt x="765556" y="0"/>
                  </a:lnTo>
                  <a:lnTo>
                    <a:pt x="765556" y="12700"/>
                  </a:lnTo>
                  <a:lnTo>
                    <a:pt x="765556" y="0"/>
                  </a:lnTo>
                  <a:cubicBezTo>
                    <a:pt x="868045" y="0"/>
                    <a:pt x="951103" y="83058"/>
                    <a:pt x="951103" y="185547"/>
                  </a:cubicBezTo>
                  <a:lnTo>
                    <a:pt x="938403" y="185547"/>
                  </a:lnTo>
                  <a:lnTo>
                    <a:pt x="951103" y="185547"/>
                  </a:lnTo>
                  <a:lnTo>
                    <a:pt x="951103" y="765556"/>
                  </a:lnTo>
                  <a:lnTo>
                    <a:pt x="938403" y="765556"/>
                  </a:lnTo>
                  <a:lnTo>
                    <a:pt x="951103" y="765556"/>
                  </a:lnTo>
                  <a:cubicBezTo>
                    <a:pt x="951103" y="868045"/>
                    <a:pt x="868045" y="951103"/>
                    <a:pt x="765556" y="951103"/>
                  </a:cubicBezTo>
                  <a:lnTo>
                    <a:pt x="765556" y="938403"/>
                  </a:lnTo>
                  <a:lnTo>
                    <a:pt x="765556" y="951103"/>
                  </a:lnTo>
                  <a:lnTo>
                    <a:pt x="185547" y="951103"/>
                  </a:lnTo>
                  <a:lnTo>
                    <a:pt x="185547" y="938403"/>
                  </a:lnTo>
                  <a:lnTo>
                    <a:pt x="185547" y="951103"/>
                  </a:lnTo>
                  <a:cubicBezTo>
                    <a:pt x="83058" y="951103"/>
                    <a:pt x="0" y="868045"/>
                    <a:pt x="0" y="765556"/>
                  </a:cubicBezTo>
                  <a:lnTo>
                    <a:pt x="0" y="185547"/>
                  </a:lnTo>
                  <a:lnTo>
                    <a:pt x="12700" y="185547"/>
                  </a:lnTo>
                  <a:lnTo>
                    <a:pt x="0" y="185547"/>
                  </a:lnTo>
                  <a:moveTo>
                    <a:pt x="25400" y="185547"/>
                  </a:moveTo>
                  <a:lnTo>
                    <a:pt x="25400" y="765556"/>
                  </a:lnTo>
                  <a:lnTo>
                    <a:pt x="12700" y="765556"/>
                  </a:lnTo>
                  <a:lnTo>
                    <a:pt x="25400" y="765556"/>
                  </a:lnTo>
                  <a:cubicBezTo>
                    <a:pt x="25400" y="853948"/>
                    <a:pt x="97028" y="925703"/>
                    <a:pt x="185547" y="925703"/>
                  </a:cubicBezTo>
                  <a:lnTo>
                    <a:pt x="765556" y="925703"/>
                  </a:lnTo>
                  <a:cubicBezTo>
                    <a:pt x="853948" y="925703"/>
                    <a:pt x="925703" y="854075"/>
                    <a:pt x="925703" y="765556"/>
                  </a:cubicBezTo>
                  <a:lnTo>
                    <a:pt x="925703" y="185547"/>
                  </a:lnTo>
                  <a:cubicBezTo>
                    <a:pt x="925703" y="97028"/>
                    <a:pt x="854075" y="25400"/>
                    <a:pt x="765556" y="25400"/>
                  </a:cubicBezTo>
                  <a:lnTo>
                    <a:pt x="185547" y="25400"/>
                  </a:lnTo>
                  <a:lnTo>
                    <a:pt x="185547" y="12700"/>
                  </a:lnTo>
                  <a:lnTo>
                    <a:pt x="185547" y="25400"/>
                  </a:lnTo>
                  <a:cubicBezTo>
                    <a:pt x="97028" y="25400"/>
                    <a:pt x="25400" y="97028"/>
                    <a:pt x="25400" y="185547"/>
                  </a:cubicBezTo>
                  <a:close/>
                </a:path>
              </a:pathLst>
            </a:custGeom>
            <a:solidFill>
              <a:srgbClr val="C3D4CC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2236351" y="7221736"/>
            <a:ext cx="296764" cy="48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5"/>
              </a:lnSpc>
            </a:pPr>
            <a:r>
              <a:rPr lang="en-US" sz="3625" b="true">
                <a:solidFill>
                  <a:srgbClr val="3B4E4E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3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040469" y="7029896"/>
            <a:ext cx="3857625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3000" b="true">
                <a:solidFill>
                  <a:srgbClr val="3B4E4E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ฟีเจอร์ใหม่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040469" y="7611516"/>
            <a:ext cx="4167485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แก้ไขข้อมูลวง K-pop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040469" y="8290471"/>
            <a:ext cx="4167485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ลบวง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9F4B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DE6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 descr="preencoded.png"/>
          <p:cNvSpPr/>
          <p:nvPr/>
        </p:nvSpPr>
        <p:spPr>
          <a:xfrm flipH="false" flipV="false" rot="0">
            <a:off x="1143000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78111" y="820490"/>
            <a:ext cx="7700962" cy="944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2"/>
              </a:lnSpc>
            </a:pPr>
            <a:r>
              <a:rPr lang="en-US" sz="6062" b="true">
                <a:solidFill>
                  <a:srgbClr val="233939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ฟอร์มแก้ไขข้อมูล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68586" y="2610445"/>
            <a:ext cx="711994" cy="711994"/>
            <a:chOff x="0" y="0"/>
            <a:chExt cx="949325" cy="94932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2700" y="12700"/>
              <a:ext cx="923925" cy="923925"/>
            </a:xfrm>
            <a:custGeom>
              <a:avLst/>
              <a:gdLst/>
              <a:ahLst/>
              <a:cxnLst/>
              <a:rect r="r" b="b" t="t" l="l"/>
              <a:pathLst>
                <a:path h="923925" w="923925">
                  <a:moveTo>
                    <a:pt x="0" y="172466"/>
                  </a:moveTo>
                  <a:cubicBezTo>
                    <a:pt x="0" y="77216"/>
                    <a:pt x="77216" y="0"/>
                    <a:pt x="172466" y="0"/>
                  </a:cubicBezTo>
                  <a:lnTo>
                    <a:pt x="751459" y="0"/>
                  </a:lnTo>
                  <a:cubicBezTo>
                    <a:pt x="846709" y="0"/>
                    <a:pt x="923925" y="77216"/>
                    <a:pt x="923925" y="172466"/>
                  </a:cubicBezTo>
                  <a:lnTo>
                    <a:pt x="923925" y="751459"/>
                  </a:lnTo>
                  <a:cubicBezTo>
                    <a:pt x="923925" y="846709"/>
                    <a:pt x="846709" y="923925"/>
                    <a:pt x="751459" y="923925"/>
                  </a:cubicBezTo>
                  <a:lnTo>
                    <a:pt x="172466" y="923925"/>
                  </a:lnTo>
                  <a:cubicBezTo>
                    <a:pt x="77216" y="923925"/>
                    <a:pt x="0" y="846709"/>
                    <a:pt x="0" y="751459"/>
                  </a:cubicBezTo>
                  <a:close/>
                </a:path>
              </a:pathLst>
            </a:custGeom>
            <a:solidFill>
              <a:srgbClr val="DDEEE6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49325" cy="949325"/>
            </a:xfrm>
            <a:custGeom>
              <a:avLst/>
              <a:gdLst/>
              <a:ahLst/>
              <a:cxnLst/>
              <a:rect r="r" b="b" t="t" l="l"/>
              <a:pathLst>
                <a:path h="949325" w="949325">
                  <a:moveTo>
                    <a:pt x="0" y="185166"/>
                  </a:moveTo>
                  <a:cubicBezTo>
                    <a:pt x="0" y="82931"/>
                    <a:pt x="82931" y="0"/>
                    <a:pt x="185166" y="0"/>
                  </a:cubicBezTo>
                  <a:lnTo>
                    <a:pt x="764159" y="0"/>
                  </a:lnTo>
                  <a:lnTo>
                    <a:pt x="764159" y="12700"/>
                  </a:lnTo>
                  <a:lnTo>
                    <a:pt x="764159" y="0"/>
                  </a:lnTo>
                  <a:lnTo>
                    <a:pt x="764159" y="12700"/>
                  </a:lnTo>
                  <a:lnTo>
                    <a:pt x="764159" y="0"/>
                  </a:lnTo>
                  <a:cubicBezTo>
                    <a:pt x="866394" y="0"/>
                    <a:pt x="949325" y="82931"/>
                    <a:pt x="949325" y="185166"/>
                  </a:cubicBezTo>
                  <a:lnTo>
                    <a:pt x="949325" y="764159"/>
                  </a:lnTo>
                  <a:lnTo>
                    <a:pt x="936625" y="764159"/>
                  </a:lnTo>
                  <a:lnTo>
                    <a:pt x="949325" y="764159"/>
                  </a:lnTo>
                  <a:cubicBezTo>
                    <a:pt x="949325" y="866394"/>
                    <a:pt x="866394" y="949325"/>
                    <a:pt x="764159" y="949325"/>
                  </a:cubicBezTo>
                  <a:lnTo>
                    <a:pt x="764159" y="936625"/>
                  </a:lnTo>
                  <a:lnTo>
                    <a:pt x="764159" y="949325"/>
                  </a:lnTo>
                  <a:lnTo>
                    <a:pt x="185166" y="949325"/>
                  </a:lnTo>
                  <a:lnTo>
                    <a:pt x="185166" y="936625"/>
                  </a:lnTo>
                  <a:lnTo>
                    <a:pt x="185166" y="949325"/>
                  </a:lnTo>
                  <a:cubicBezTo>
                    <a:pt x="82931" y="949325"/>
                    <a:pt x="0" y="866394"/>
                    <a:pt x="0" y="764159"/>
                  </a:cubicBezTo>
                  <a:lnTo>
                    <a:pt x="0" y="185166"/>
                  </a:lnTo>
                  <a:lnTo>
                    <a:pt x="12700" y="185166"/>
                  </a:lnTo>
                  <a:lnTo>
                    <a:pt x="0" y="185166"/>
                  </a:lnTo>
                  <a:moveTo>
                    <a:pt x="25400" y="185166"/>
                  </a:moveTo>
                  <a:lnTo>
                    <a:pt x="25400" y="764159"/>
                  </a:lnTo>
                  <a:lnTo>
                    <a:pt x="12700" y="764159"/>
                  </a:lnTo>
                  <a:lnTo>
                    <a:pt x="25400" y="764159"/>
                  </a:lnTo>
                  <a:cubicBezTo>
                    <a:pt x="25400" y="852424"/>
                    <a:pt x="96901" y="923925"/>
                    <a:pt x="185166" y="923925"/>
                  </a:cubicBezTo>
                  <a:lnTo>
                    <a:pt x="764159" y="923925"/>
                  </a:lnTo>
                  <a:cubicBezTo>
                    <a:pt x="852424" y="923925"/>
                    <a:pt x="923925" y="852424"/>
                    <a:pt x="923925" y="764159"/>
                  </a:cubicBezTo>
                  <a:lnTo>
                    <a:pt x="923925" y="185166"/>
                  </a:lnTo>
                  <a:lnTo>
                    <a:pt x="936625" y="185166"/>
                  </a:lnTo>
                  <a:lnTo>
                    <a:pt x="923925" y="185166"/>
                  </a:lnTo>
                  <a:cubicBezTo>
                    <a:pt x="923925" y="96901"/>
                    <a:pt x="852424" y="25400"/>
                    <a:pt x="764159" y="25400"/>
                  </a:cubicBezTo>
                  <a:lnTo>
                    <a:pt x="185166" y="25400"/>
                  </a:lnTo>
                  <a:lnTo>
                    <a:pt x="185166" y="12700"/>
                  </a:lnTo>
                  <a:lnTo>
                    <a:pt x="185166" y="25400"/>
                  </a:lnTo>
                  <a:cubicBezTo>
                    <a:pt x="96901" y="25400"/>
                    <a:pt x="25400" y="96901"/>
                    <a:pt x="25400" y="185166"/>
                  </a:cubicBezTo>
                  <a:close/>
                </a:path>
              </a:pathLst>
            </a:custGeom>
            <a:solidFill>
              <a:srgbClr val="C3D4CC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334393" y="2801987"/>
            <a:ext cx="180231" cy="48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5"/>
              </a:lnSpc>
            </a:pPr>
            <a:r>
              <a:rPr lang="en-US" sz="3625" b="true">
                <a:solidFill>
                  <a:srgbClr val="3B4E4E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078980" y="2610445"/>
            <a:ext cx="3850481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3000" b="true">
                <a:solidFill>
                  <a:srgbClr val="3B4E4E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ฟีเจอร์ต้นฉบับ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78980" y="3190577"/>
            <a:ext cx="8272909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ฟอร์มแก้ไขข้อมูลธุรกรรม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078980" y="3868191"/>
            <a:ext cx="8272909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บันทึกการแก้ไข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68586" y="5101232"/>
            <a:ext cx="711994" cy="711994"/>
            <a:chOff x="0" y="0"/>
            <a:chExt cx="949325" cy="94932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2700" y="12700"/>
              <a:ext cx="923925" cy="923925"/>
            </a:xfrm>
            <a:custGeom>
              <a:avLst/>
              <a:gdLst/>
              <a:ahLst/>
              <a:cxnLst/>
              <a:rect r="r" b="b" t="t" l="l"/>
              <a:pathLst>
                <a:path h="923925" w="923925">
                  <a:moveTo>
                    <a:pt x="0" y="172466"/>
                  </a:moveTo>
                  <a:cubicBezTo>
                    <a:pt x="0" y="77216"/>
                    <a:pt x="77216" y="0"/>
                    <a:pt x="172466" y="0"/>
                  </a:cubicBezTo>
                  <a:lnTo>
                    <a:pt x="751459" y="0"/>
                  </a:lnTo>
                  <a:cubicBezTo>
                    <a:pt x="846709" y="0"/>
                    <a:pt x="923925" y="77216"/>
                    <a:pt x="923925" y="172466"/>
                  </a:cubicBezTo>
                  <a:lnTo>
                    <a:pt x="923925" y="751459"/>
                  </a:lnTo>
                  <a:cubicBezTo>
                    <a:pt x="923925" y="846709"/>
                    <a:pt x="846709" y="923925"/>
                    <a:pt x="751459" y="923925"/>
                  </a:cubicBezTo>
                  <a:lnTo>
                    <a:pt x="172466" y="923925"/>
                  </a:lnTo>
                  <a:cubicBezTo>
                    <a:pt x="77216" y="923925"/>
                    <a:pt x="0" y="846709"/>
                    <a:pt x="0" y="751459"/>
                  </a:cubicBezTo>
                  <a:close/>
                </a:path>
              </a:pathLst>
            </a:custGeom>
            <a:solidFill>
              <a:srgbClr val="DDEEE6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49325" cy="949325"/>
            </a:xfrm>
            <a:custGeom>
              <a:avLst/>
              <a:gdLst/>
              <a:ahLst/>
              <a:cxnLst/>
              <a:rect r="r" b="b" t="t" l="l"/>
              <a:pathLst>
                <a:path h="949325" w="949325">
                  <a:moveTo>
                    <a:pt x="0" y="185166"/>
                  </a:moveTo>
                  <a:cubicBezTo>
                    <a:pt x="0" y="82931"/>
                    <a:pt x="82931" y="0"/>
                    <a:pt x="185166" y="0"/>
                  </a:cubicBezTo>
                  <a:lnTo>
                    <a:pt x="764159" y="0"/>
                  </a:lnTo>
                  <a:lnTo>
                    <a:pt x="764159" y="12700"/>
                  </a:lnTo>
                  <a:lnTo>
                    <a:pt x="764159" y="0"/>
                  </a:lnTo>
                  <a:lnTo>
                    <a:pt x="764159" y="12700"/>
                  </a:lnTo>
                  <a:lnTo>
                    <a:pt x="764159" y="0"/>
                  </a:lnTo>
                  <a:cubicBezTo>
                    <a:pt x="866394" y="0"/>
                    <a:pt x="949325" y="82931"/>
                    <a:pt x="949325" y="185166"/>
                  </a:cubicBezTo>
                  <a:lnTo>
                    <a:pt x="949325" y="764159"/>
                  </a:lnTo>
                  <a:lnTo>
                    <a:pt x="936625" y="764159"/>
                  </a:lnTo>
                  <a:lnTo>
                    <a:pt x="949325" y="764159"/>
                  </a:lnTo>
                  <a:cubicBezTo>
                    <a:pt x="949325" y="866394"/>
                    <a:pt x="866394" y="949325"/>
                    <a:pt x="764159" y="949325"/>
                  </a:cubicBezTo>
                  <a:lnTo>
                    <a:pt x="764159" y="936625"/>
                  </a:lnTo>
                  <a:lnTo>
                    <a:pt x="764159" y="949325"/>
                  </a:lnTo>
                  <a:lnTo>
                    <a:pt x="185166" y="949325"/>
                  </a:lnTo>
                  <a:lnTo>
                    <a:pt x="185166" y="936625"/>
                  </a:lnTo>
                  <a:lnTo>
                    <a:pt x="185166" y="949325"/>
                  </a:lnTo>
                  <a:cubicBezTo>
                    <a:pt x="82931" y="949325"/>
                    <a:pt x="0" y="866394"/>
                    <a:pt x="0" y="764159"/>
                  </a:cubicBezTo>
                  <a:lnTo>
                    <a:pt x="0" y="185166"/>
                  </a:lnTo>
                  <a:lnTo>
                    <a:pt x="12700" y="185166"/>
                  </a:lnTo>
                  <a:lnTo>
                    <a:pt x="0" y="185166"/>
                  </a:lnTo>
                  <a:moveTo>
                    <a:pt x="25400" y="185166"/>
                  </a:moveTo>
                  <a:lnTo>
                    <a:pt x="25400" y="764159"/>
                  </a:lnTo>
                  <a:lnTo>
                    <a:pt x="12700" y="764159"/>
                  </a:lnTo>
                  <a:lnTo>
                    <a:pt x="25400" y="764159"/>
                  </a:lnTo>
                  <a:cubicBezTo>
                    <a:pt x="25400" y="852424"/>
                    <a:pt x="96901" y="923925"/>
                    <a:pt x="185166" y="923925"/>
                  </a:cubicBezTo>
                  <a:lnTo>
                    <a:pt x="764159" y="923925"/>
                  </a:lnTo>
                  <a:cubicBezTo>
                    <a:pt x="852424" y="923925"/>
                    <a:pt x="923925" y="852424"/>
                    <a:pt x="923925" y="764159"/>
                  </a:cubicBezTo>
                  <a:lnTo>
                    <a:pt x="923925" y="185166"/>
                  </a:lnTo>
                  <a:lnTo>
                    <a:pt x="936625" y="185166"/>
                  </a:lnTo>
                  <a:lnTo>
                    <a:pt x="923925" y="185166"/>
                  </a:lnTo>
                  <a:cubicBezTo>
                    <a:pt x="923925" y="96901"/>
                    <a:pt x="852424" y="25400"/>
                    <a:pt x="764159" y="25400"/>
                  </a:cubicBezTo>
                  <a:lnTo>
                    <a:pt x="185166" y="25400"/>
                  </a:lnTo>
                  <a:lnTo>
                    <a:pt x="185166" y="12700"/>
                  </a:lnTo>
                  <a:lnTo>
                    <a:pt x="185166" y="25400"/>
                  </a:lnTo>
                  <a:cubicBezTo>
                    <a:pt x="96901" y="25400"/>
                    <a:pt x="25400" y="96901"/>
                    <a:pt x="25400" y="185166"/>
                  </a:cubicBezTo>
                  <a:close/>
                </a:path>
              </a:pathLst>
            </a:custGeom>
            <a:solidFill>
              <a:srgbClr val="C3D4CC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280369" y="5292775"/>
            <a:ext cx="288280" cy="48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5"/>
              </a:lnSpc>
            </a:pPr>
            <a:r>
              <a:rPr lang="en-US" sz="3625" b="true">
                <a:solidFill>
                  <a:srgbClr val="3B4E4E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078980" y="5101232"/>
            <a:ext cx="3850481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3000" b="true">
                <a:solidFill>
                  <a:srgbClr val="3B4E4E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ฟีเจอร์ที่แก้ไข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078980" y="5681365"/>
            <a:ext cx="8272909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ฟอร์มแก้ไขข้อมูลวง K-pop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078980" y="6358979"/>
            <a:ext cx="8272909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จัดการสมาชิกของวง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068586" y="7592020"/>
            <a:ext cx="711994" cy="711994"/>
            <a:chOff x="0" y="0"/>
            <a:chExt cx="949325" cy="94932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12700" y="12700"/>
              <a:ext cx="923925" cy="923925"/>
            </a:xfrm>
            <a:custGeom>
              <a:avLst/>
              <a:gdLst/>
              <a:ahLst/>
              <a:cxnLst/>
              <a:rect r="r" b="b" t="t" l="l"/>
              <a:pathLst>
                <a:path h="923925" w="923925">
                  <a:moveTo>
                    <a:pt x="0" y="172466"/>
                  </a:moveTo>
                  <a:cubicBezTo>
                    <a:pt x="0" y="77216"/>
                    <a:pt x="77216" y="0"/>
                    <a:pt x="172466" y="0"/>
                  </a:cubicBezTo>
                  <a:lnTo>
                    <a:pt x="751459" y="0"/>
                  </a:lnTo>
                  <a:cubicBezTo>
                    <a:pt x="846709" y="0"/>
                    <a:pt x="923925" y="77216"/>
                    <a:pt x="923925" y="172466"/>
                  </a:cubicBezTo>
                  <a:lnTo>
                    <a:pt x="923925" y="751459"/>
                  </a:lnTo>
                  <a:cubicBezTo>
                    <a:pt x="923925" y="846709"/>
                    <a:pt x="846709" y="923925"/>
                    <a:pt x="751459" y="923925"/>
                  </a:cubicBezTo>
                  <a:lnTo>
                    <a:pt x="172466" y="923925"/>
                  </a:lnTo>
                  <a:cubicBezTo>
                    <a:pt x="77216" y="923925"/>
                    <a:pt x="0" y="846709"/>
                    <a:pt x="0" y="751459"/>
                  </a:cubicBezTo>
                  <a:close/>
                </a:path>
              </a:pathLst>
            </a:custGeom>
            <a:solidFill>
              <a:srgbClr val="DDEEE6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49325" cy="949325"/>
            </a:xfrm>
            <a:custGeom>
              <a:avLst/>
              <a:gdLst/>
              <a:ahLst/>
              <a:cxnLst/>
              <a:rect r="r" b="b" t="t" l="l"/>
              <a:pathLst>
                <a:path h="949325" w="949325">
                  <a:moveTo>
                    <a:pt x="0" y="185166"/>
                  </a:moveTo>
                  <a:cubicBezTo>
                    <a:pt x="0" y="82931"/>
                    <a:pt x="82931" y="0"/>
                    <a:pt x="185166" y="0"/>
                  </a:cubicBezTo>
                  <a:lnTo>
                    <a:pt x="764159" y="0"/>
                  </a:lnTo>
                  <a:lnTo>
                    <a:pt x="764159" y="12700"/>
                  </a:lnTo>
                  <a:lnTo>
                    <a:pt x="764159" y="0"/>
                  </a:lnTo>
                  <a:lnTo>
                    <a:pt x="764159" y="12700"/>
                  </a:lnTo>
                  <a:lnTo>
                    <a:pt x="764159" y="0"/>
                  </a:lnTo>
                  <a:cubicBezTo>
                    <a:pt x="866394" y="0"/>
                    <a:pt x="949325" y="82931"/>
                    <a:pt x="949325" y="185166"/>
                  </a:cubicBezTo>
                  <a:lnTo>
                    <a:pt x="949325" y="764159"/>
                  </a:lnTo>
                  <a:lnTo>
                    <a:pt x="936625" y="764159"/>
                  </a:lnTo>
                  <a:lnTo>
                    <a:pt x="949325" y="764159"/>
                  </a:lnTo>
                  <a:cubicBezTo>
                    <a:pt x="949325" y="866394"/>
                    <a:pt x="866394" y="949325"/>
                    <a:pt x="764159" y="949325"/>
                  </a:cubicBezTo>
                  <a:lnTo>
                    <a:pt x="764159" y="936625"/>
                  </a:lnTo>
                  <a:lnTo>
                    <a:pt x="764159" y="949325"/>
                  </a:lnTo>
                  <a:lnTo>
                    <a:pt x="185166" y="949325"/>
                  </a:lnTo>
                  <a:lnTo>
                    <a:pt x="185166" y="936625"/>
                  </a:lnTo>
                  <a:lnTo>
                    <a:pt x="185166" y="949325"/>
                  </a:lnTo>
                  <a:cubicBezTo>
                    <a:pt x="82931" y="949325"/>
                    <a:pt x="0" y="866394"/>
                    <a:pt x="0" y="764159"/>
                  </a:cubicBezTo>
                  <a:lnTo>
                    <a:pt x="0" y="185166"/>
                  </a:lnTo>
                  <a:lnTo>
                    <a:pt x="12700" y="185166"/>
                  </a:lnTo>
                  <a:lnTo>
                    <a:pt x="0" y="185166"/>
                  </a:lnTo>
                  <a:moveTo>
                    <a:pt x="25400" y="185166"/>
                  </a:moveTo>
                  <a:lnTo>
                    <a:pt x="25400" y="764159"/>
                  </a:lnTo>
                  <a:lnTo>
                    <a:pt x="12700" y="764159"/>
                  </a:lnTo>
                  <a:lnTo>
                    <a:pt x="25400" y="764159"/>
                  </a:lnTo>
                  <a:cubicBezTo>
                    <a:pt x="25400" y="852424"/>
                    <a:pt x="96901" y="923925"/>
                    <a:pt x="185166" y="923925"/>
                  </a:cubicBezTo>
                  <a:lnTo>
                    <a:pt x="764159" y="923925"/>
                  </a:lnTo>
                  <a:cubicBezTo>
                    <a:pt x="852424" y="923925"/>
                    <a:pt x="923925" y="852424"/>
                    <a:pt x="923925" y="764159"/>
                  </a:cubicBezTo>
                  <a:lnTo>
                    <a:pt x="923925" y="185166"/>
                  </a:lnTo>
                  <a:lnTo>
                    <a:pt x="936625" y="185166"/>
                  </a:lnTo>
                  <a:lnTo>
                    <a:pt x="923925" y="185166"/>
                  </a:lnTo>
                  <a:cubicBezTo>
                    <a:pt x="923925" y="96901"/>
                    <a:pt x="852424" y="25400"/>
                    <a:pt x="764159" y="25400"/>
                  </a:cubicBezTo>
                  <a:lnTo>
                    <a:pt x="185166" y="25400"/>
                  </a:lnTo>
                  <a:lnTo>
                    <a:pt x="185166" y="12700"/>
                  </a:lnTo>
                  <a:lnTo>
                    <a:pt x="185166" y="25400"/>
                  </a:lnTo>
                  <a:cubicBezTo>
                    <a:pt x="96901" y="25400"/>
                    <a:pt x="25400" y="96901"/>
                    <a:pt x="25400" y="185166"/>
                  </a:cubicBezTo>
                  <a:close/>
                </a:path>
              </a:pathLst>
            </a:custGeom>
            <a:solidFill>
              <a:srgbClr val="C3D4CC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276499" y="7783563"/>
            <a:ext cx="296168" cy="48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5"/>
              </a:lnSpc>
            </a:pPr>
            <a:r>
              <a:rPr lang="en-US" sz="3625" b="true">
                <a:solidFill>
                  <a:srgbClr val="3B4E4E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3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078980" y="7592020"/>
            <a:ext cx="4136454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3000" b="true">
                <a:solidFill>
                  <a:srgbClr val="3B4E4E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การเปลี่ยนแปลงเพิ่มเติม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078980" y="8172152"/>
            <a:ext cx="8272909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ปรับดีไซน์ให้ชัดเจน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078980" y="8849766"/>
            <a:ext cx="8272909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ปรับการแสดงข้อมูล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9F4B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DE6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 descr="preencoded.png"/>
          <p:cNvSpPr/>
          <p:nvPr/>
        </p:nvSpPr>
        <p:spPr>
          <a:xfrm flipH="false" flipV="false" rot="0">
            <a:off x="1143000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78111" y="820490"/>
            <a:ext cx="7700962" cy="944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2"/>
              </a:lnSpc>
            </a:pPr>
            <a:r>
              <a:rPr lang="en-US" sz="6062" b="true">
                <a:solidFill>
                  <a:srgbClr val="233939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ดีไซน์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68586" y="2610445"/>
            <a:ext cx="711994" cy="711994"/>
            <a:chOff x="0" y="0"/>
            <a:chExt cx="949325" cy="94932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2700" y="12700"/>
              <a:ext cx="923925" cy="923925"/>
            </a:xfrm>
            <a:custGeom>
              <a:avLst/>
              <a:gdLst/>
              <a:ahLst/>
              <a:cxnLst/>
              <a:rect r="r" b="b" t="t" l="l"/>
              <a:pathLst>
                <a:path h="923925" w="923925">
                  <a:moveTo>
                    <a:pt x="0" y="172466"/>
                  </a:moveTo>
                  <a:cubicBezTo>
                    <a:pt x="0" y="77216"/>
                    <a:pt x="77216" y="0"/>
                    <a:pt x="172466" y="0"/>
                  </a:cubicBezTo>
                  <a:lnTo>
                    <a:pt x="751459" y="0"/>
                  </a:lnTo>
                  <a:cubicBezTo>
                    <a:pt x="846709" y="0"/>
                    <a:pt x="923925" y="77216"/>
                    <a:pt x="923925" y="172466"/>
                  </a:cubicBezTo>
                  <a:lnTo>
                    <a:pt x="923925" y="751459"/>
                  </a:lnTo>
                  <a:cubicBezTo>
                    <a:pt x="923925" y="846709"/>
                    <a:pt x="846709" y="923925"/>
                    <a:pt x="751459" y="923925"/>
                  </a:cubicBezTo>
                  <a:lnTo>
                    <a:pt x="172466" y="923925"/>
                  </a:lnTo>
                  <a:cubicBezTo>
                    <a:pt x="77216" y="923925"/>
                    <a:pt x="0" y="846709"/>
                    <a:pt x="0" y="751459"/>
                  </a:cubicBezTo>
                  <a:close/>
                </a:path>
              </a:pathLst>
            </a:custGeom>
            <a:solidFill>
              <a:srgbClr val="DDEEE6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49325" cy="949325"/>
            </a:xfrm>
            <a:custGeom>
              <a:avLst/>
              <a:gdLst/>
              <a:ahLst/>
              <a:cxnLst/>
              <a:rect r="r" b="b" t="t" l="l"/>
              <a:pathLst>
                <a:path h="949325" w="949325">
                  <a:moveTo>
                    <a:pt x="0" y="185166"/>
                  </a:moveTo>
                  <a:cubicBezTo>
                    <a:pt x="0" y="82931"/>
                    <a:pt x="82931" y="0"/>
                    <a:pt x="185166" y="0"/>
                  </a:cubicBezTo>
                  <a:lnTo>
                    <a:pt x="764159" y="0"/>
                  </a:lnTo>
                  <a:lnTo>
                    <a:pt x="764159" y="12700"/>
                  </a:lnTo>
                  <a:lnTo>
                    <a:pt x="764159" y="0"/>
                  </a:lnTo>
                  <a:lnTo>
                    <a:pt x="764159" y="12700"/>
                  </a:lnTo>
                  <a:lnTo>
                    <a:pt x="764159" y="0"/>
                  </a:lnTo>
                  <a:cubicBezTo>
                    <a:pt x="866394" y="0"/>
                    <a:pt x="949325" y="82931"/>
                    <a:pt x="949325" y="185166"/>
                  </a:cubicBezTo>
                  <a:lnTo>
                    <a:pt x="949325" y="764159"/>
                  </a:lnTo>
                  <a:lnTo>
                    <a:pt x="936625" y="764159"/>
                  </a:lnTo>
                  <a:lnTo>
                    <a:pt x="949325" y="764159"/>
                  </a:lnTo>
                  <a:cubicBezTo>
                    <a:pt x="949325" y="866394"/>
                    <a:pt x="866394" y="949325"/>
                    <a:pt x="764159" y="949325"/>
                  </a:cubicBezTo>
                  <a:lnTo>
                    <a:pt x="764159" y="936625"/>
                  </a:lnTo>
                  <a:lnTo>
                    <a:pt x="764159" y="949325"/>
                  </a:lnTo>
                  <a:lnTo>
                    <a:pt x="185166" y="949325"/>
                  </a:lnTo>
                  <a:lnTo>
                    <a:pt x="185166" y="936625"/>
                  </a:lnTo>
                  <a:lnTo>
                    <a:pt x="185166" y="949325"/>
                  </a:lnTo>
                  <a:cubicBezTo>
                    <a:pt x="82931" y="949325"/>
                    <a:pt x="0" y="866394"/>
                    <a:pt x="0" y="764159"/>
                  </a:cubicBezTo>
                  <a:lnTo>
                    <a:pt x="0" y="185166"/>
                  </a:lnTo>
                  <a:lnTo>
                    <a:pt x="12700" y="185166"/>
                  </a:lnTo>
                  <a:lnTo>
                    <a:pt x="0" y="185166"/>
                  </a:lnTo>
                  <a:moveTo>
                    <a:pt x="25400" y="185166"/>
                  </a:moveTo>
                  <a:lnTo>
                    <a:pt x="25400" y="764159"/>
                  </a:lnTo>
                  <a:lnTo>
                    <a:pt x="12700" y="764159"/>
                  </a:lnTo>
                  <a:lnTo>
                    <a:pt x="25400" y="764159"/>
                  </a:lnTo>
                  <a:cubicBezTo>
                    <a:pt x="25400" y="852424"/>
                    <a:pt x="96901" y="923925"/>
                    <a:pt x="185166" y="923925"/>
                  </a:cubicBezTo>
                  <a:lnTo>
                    <a:pt x="764159" y="923925"/>
                  </a:lnTo>
                  <a:cubicBezTo>
                    <a:pt x="852424" y="923925"/>
                    <a:pt x="923925" y="852424"/>
                    <a:pt x="923925" y="764159"/>
                  </a:cubicBezTo>
                  <a:lnTo>
                    <a:pt x="923925" y="185166"/>
                  </a:lnTo>
                  <a:lnTo>
                    <a:pt x="936625" y="185166"/>
                  </a:lnTo>
                  <a:lnTo>
                    <a:pt x="923925" y="185166"/>
                  </a:lnTo>
                  <a:cubicBezTo>
                    <a:pt x="923925" y="96901"/>
                    <a:pt x="852424" y="25400"/>
                    <a:pt x="764159" y="25400"/>
                  </a:cubicBezTo>
                  <a:lnTo>
                    <a:pt x="185166" y="25400"/>
                  </a:lnTo>
                  <a:lnTo>
                    <a:pt x="185166" y="12700"/>
                  </a:lnTo>
                  <a:lnTo>
                    <a:pt x="185166" y="25400"/>
                  </a:lnTo>
                  <a:cubicBezTo>
                    <a:pt x="96901" y="25400"/>
                    <a:pt x="25400" y="96901"/>
                    <a:pt x="25400" y="185166"/>
                  </a:cubicBezTo>
                  <a:close/>
                </a:path>
              </a:pathLst>
            </a:custGeom>
            <a:solidFill>
              <a:srgbClr val="C3D4CC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334393" y="2801987"/>
            <a:ext cx="180231" cy="48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5"/>
              </a:lnSpc>
            </a:pPr>
            <a:r>
              <a:rPr lang="en-US" sz="3625" b="true">
                <a:solidFill>
                  <a:srgbClr val="3B4E4E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078980" y="2610445"/>
            <a:ext cx="3850481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3000" b="true">
                <a:solidFill>
                  <a:srgbClr val="3B4E4E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ฟีเจอร์ต้นฉบับ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78980" y="3190577"/>
            <a:ext cx="8272909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ระบบจัดการข้อมูลธุรกรรม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078980" y="3868191"/>
            <a:ext cx="8272909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TabBarView สลับหน้าจอ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68586" y="5101232"/>
            <a:ext cx="711994" cy="711994"/>
            <a:chOff x="0" y="0"/>
            <a:chExt cx="949325" cy="94932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2700" y="12700"/>
              <a:ext cx="923925" cy="923925"/>
            </a:xfrm>
            <a:custGeom>
              <a:avLst/>
              <a:gdLst/>
              <a:ahLst/>
              <a:cxnLst/>
              <a:rect r="r" b="b" t="t" l="l"/>
              <a:pathLst>
                <a:path h="923925" w="923925">
                  <a:moveTo>
                    <a:pt x="0" y="172466"/>
                  </a:moveTo>
                  <a:cubicBezTo>
                    <a:pt x="0" y="77216"/>
                    <a:pt x="77216" y="0"/>
                    <a:pt x="172466" y="0"/>
                  </a:cubicBezTo>
                  <a:lnTo>
                    <a:pt x="751459" y="0"/>
                  </a:lnTo>
                  <a:cubicBezTo>
                    <a:pt x="846709" y="0"/>
                    <a:pt x="923925" y="77216"/>
                    <a:pt x="923925" y="172466"/>
                  </a:cubicBezTo>
                  <a:lnTo>
                    <a:pt x="923925" y="751459"/>
                  </a:lnTo>
                  <a:cubicBezTo>
                    <a:pt x="923925" y="846709"/>
                    <a:pt x="846709" y="923925"/>
                    <a:pt x="751459" y="923925"/>
                  </a:cubicBezTo>
                  <a:lnTo>
                    <a:pt x="172466" y="923925"/>
                  </a:lnTo>
                  <a:cubicBezTo>
                    <a:pt x="77216" y="923925"/>
                    <a:pt x="0" y="846709"/>
                    <a:pt x="0" y="751459"/>
                  </a:cubicBezTo>
                  <a:close/>
                </a:path>
              </a:pathLst>
            </a:custGeom>
            <a:solidFill>
              <a:srgbClr val="DDEEE6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49325" cy="949325"/>
            </a:xfrm>
            <a:custGeom>
              <a:avLst/>
              <a:gdLst/>
              <a:ahLst/>
              <a:cxnLst/>
              <a:rect r="r" b="b" t="t" l="l"/>
              <a:pathLst>
                <a:path h="949325" w="949325">
                  <a:moveTo>
                    <a:pt x="0" y="185166"/>
                  </a:moveTo>
                  <a:cubicBezTo>
                    <a:pt x="0" y="82931"/>
                    <a:pt x="82931" y="0"/>
                    <a:pt x="185166" y="0"/>
                  </a:cubicBezTo>
                  <a:lnTo>
                    <a:pt x="764159" y="0"/>
                  </a:lnTo>
                  <a:lnTo>
                    <a:pt x="764159" y="12700"/>
                  </a:lnTo>
                  <a:lnTo>
                    <a:pt x="764159" y="0"/>
                  </a:lnTo>
                  <a:lnTo>
                    <a:pt x="764159" y="12700"/>
                  </a:lnTo>
                  <a:lnTo>
                    <a:pt x="764159" y="0"/>
                  </a:lnTo>
                  <a:cubicBezTo>
                    <a:pt x="866394" y="0"/>
                    <a:pt x="949325" y="82931"/>
                    <a:pt x="949325" y="185166"/>
                  </a:cubicBezTo>
                  <a:lnTo>
                    <a:pt x="949325" y="764159"/>
                  </a:lnTo>
                  <a:lnTo>
                    <a:pt x="936625" y="764159"/>
                  </a:lnTo>
                  <a:lnTo>
                    <a:pt x="949325" y="764159"/>
                  </a:lnTo>
                  <a:cubicBezTo>
                    <a:pt x="949325" y="866394"/>
                    <a:pt x="866394" y="949325"/>
                    <a:pt x="764159" y="949325"/>
                  </a:cubicBezTo>
                  <a:lnTo>
                    <a:pt x="764159" y="936625"/>
                  </a:lnTo>
                  <a:lnTo>
                    <a:pt x="764159" y="949325"/>
                  </a:lnTo>
                  <a:lnTo>
                    <a:pt x="185166" y="949325"/>
                  </a:lnTo>
                  <a:lnTo>
                    <a:pt x="185166" y="936625"/>
                  </a:lnTo>
                  <a:lnTo>
                    <a:pt x="185166" y="949325"/>
                  </a:lnTo>
                  <a:cubicBezTo>
                    <a:pt x="82931" y="949325"/>
                    <a:pt x="0" y="866394"/>
                    <a:pt x="0" y="764159"/>
                  </a:cubicBezTo>
                  <a:lnTo>
                    <a:pt x="0" y="185166"/>
                  </a:lnTo>
                  <a:lnTo>
                    <a:pt x="12700" y="185166"/>
                  </a:lnTo>
                  <a:lnTo>
                    <a:pt x="0" y="185166"/>
                  </a:lnTo>
                  <a:moveTo>
                    <a:pt x="25400" y="185166"/>
                  </a:moveTo>
                  <a:lnTo>
                    <a:pt x="25400" y="764159"/>
                  </a:lnTo>
                  <a:lnTo>
                    <a:pt x="12700" y="764159"/>
                  </a:lnTo>
                  <a:lnTo>
                    <a:pt x="25400" y="764159"/>
                  </a:lnTo>
                  <a:cubicBezTo>
                    <a:pt x="25400" y="852424"/>
                    <a:pt x="96901" y="923925"/>
                    <a:pt x="185166" y="923925"/>
                  </a:cubicBezTo>
                  <a:lnTo>
                    <a:pt x="764159" y="923925"/>
                  </a:lnTo>
                  <a:cubicBezTo>
                    <a:pt x="852424" y="923925"/>
                    <a:pt x="923925" y="852424"/>
                    <a:pt x="923925" y="764159"/>
                  </a:cubicBezTo>
                  <a:lnTo>
                    <a:pt x="923925" y="185166"/>
                  </a:lnTo>
                  <a:lnTo>
                    <a:pt x="936625" y="185166"/>
                  </a:lnTo>
                  <a:lnTo>
                    <a:pt x="923925" y="185166"/>
                  </a:lnTo>
                  <a:cubicBezTo>
                    <a:pt x="923925" y="96901"/>
                    <a:pt x="852424" y="25400"/>
                    <a:pt x="764159" y="25400"/>
                  </a:cubicBezTo>
                  <a:lnTo>
                    <a:pt x="185166" y="25400"/>
                  </a:lnTo>
                  <a:lnTo>
                    <a:pt x="185166" y="12700"/>
                  </a:lnTo>
                  <a:lnTo>
                    <a:pt x="185166" y="25400"/>
                  </a:lnTo>
                  <a:cubicBezTo>
                    <a:pt x="96901" y="25400"/>
                    <a:pt x="25400" y="96901"/>
                    <a:pt x="25400" y="185166"/>
                  </a:cubicBezTo>
                  <a:close/>
                </a:path>
              </a:pathLst>
            </a:custGeom>
            <a:solidFill>
              <a:srgbClr val="C3D4CC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280369" y="5292775"/>
            <a:ext cx="288280" cy="48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5"/>
              </a:lnSpc>
            </a:pPr>
            <a:r>
              <a:rPr lang="en-US" sz="3625" b="true">
                <a:solidFill>
                  <a:srgbClr val="3B4E4E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078980" y="5101232"/>
            <a:ext cx="3850481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3000" b="true">
                <a:solidFill>
                  <a:srgbClr val="3B4E4E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ฟีเจอร์ที่แก้ไข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078980" y="5681365"/>
            <a:ext cx="8272909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ระบบจัดการวง K-pop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078980" y="6358979"/>
            <a:ext cx="8272909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ปรับโทนสีธีมหลัก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068586" y="7592020"/>
            <a:ext cx="711994" cy="711994"/>
            <a:chOff x="0" y="0"/>
            <a:chExt cx="949325" cy="94932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12700" y="12700"/>
              <a:ext cx="923925" cy="923925"/>
            </a:xfrm>
            <a:custGeom>
              <a:avLst/>
              <a:gdLst/>
              <a:ahLst/>
              <a:cxnLst/>
              <a:rect r="r" b="b" t="t" l="l"/>
              <a:pathLst>
                <a:path h="923925" w="923925">
                  <a:moveTo>
                    <a:pt x="0" y="172466"/>
                  </a:moveTo>
                  <a:cubicBezTo>
                    <a:pt x="0" y="77216"/>
                    <a:pt x="77216" y="0"/>
                    <a:pt x="172466" y="0"/>
                  </a:cubicBezTo>
                  <a:lnTo>
                    <a:pt x="751459" y="0"/>
                  </a:lnTo>
                  <a:cubicBezTo>
                    <a:pt x="846709" y="0"/>
                    <a:pt x="923925" y="77216"/>
                    <a:pt x="923925" y="172466"/>
                  </a:cubicBezTo>
                  <a:lnTo>
                    <a:pt x="923925" y="751459"/>
                  </a:lnTo>
                  <a:cubicBezTo>
                    <a:pt x="923925" y="846709"/>
                    <a:pt x="846709" y="923925"/>
                    <a:pt x="751459" y="923925"/>
                  </a:cubicBezTo>
                  <a:lnTo>
                    <a:pt x="172466" y="923925"/>
                  </a:lnTo>
                  <a:cubicBezTo>
                    <a:pt x="77216" y="923925"/>
                    <a:pt x="0" y="846709"/>
                    <a:pt x="0" y="751459"/>
                  </a:cubicBezTo>
                  <a:close/>
                </a:path>
              </a:pathLst>
            </a:custGeom>
            <a:solidFill>
              <a:srgbClr val="DDEEE6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49325" cy="949325"/>
            </a:xfrm>
            <a:custGeom>
              <a:avLst/>
              <a:gdLst/>
              <a:ahLst/>
              <a:cxnLst/>
              <a:rect r="r" b="b" t="t" l="l"/>
              <a:pathLst>
                <a:path h="949325" w="949325">
                  <a:moveTo>
                    <a:pt x="0" y="185166"/>
                  </a:moveTo>
                  <a:cubicBezTo>
                    <a:pt x="0" y="82931"/>
                    <a:pt x="82931" y="0"/>
                    <a:pt x="185166" y="0"/>
                  </a:cubicBezTo>
                  <a:lnTo>
                    <a:pt x="764159" y="0"/>
                  </a:lnTo>
                  <a:lnTo>
                    <a:pt x="764159" y="12700"/>
                  </a:lnTo>
                  <a:lnTo>
                    <a:pt x="764159" y="0"/>
                  </a:lnTo>
                  <a:lnTo>
                    <a:pt x="764159" y="12700"/>
                  </a:lnTo>
                  <a:lnTo>
                    <a:pt x="764159" y="0"/>
                  </a:lnTo>
                  <a:cubicBezTo>
                    <a:pt x="866394" y="0"/>
                    <a:pt x="949325" y="82931"/>
                    <a:pt x="949325" y="185166"/>
                  </a:cubicBezTo>
                  <a:lnTo>
                    <a:pt x="949325" y="764159"/>
                  </a:lnTo>
                  <a:lnTo>
                    <a:pt x="936625" y="764159"/>
                  </a:lnTo>
                  <a:lnTo>
                    <a:pt x="949325" y="764159"/>
                  </a:lnTo>
                  <a:cubicBezTo>
                    <a:pt x="949325" y="866394"/>
                    <a:pt x="866394" y="949325"/>
                    <a:pt x="764159" y="949325"/>
                  </a:cubicBezTo>
                  <a:lnTo>
                    <a:pt x="764159" y="936625"/>
                  </a:lnTo>
                  <a:lnTo>
                    <a:pt x="764159" y="949325"/>
                  </a:lnTo>
                  <a:lnTo>
                    <a:pt x="185166" y="949325"/>
                  </a:lnTo>
                  <a:lnTo>
                    <a:pt x="185166" y="936625"/>
                  </a:lnTo>
                  <a:lnTo>
                    <a:pt x="185166" y="949325"/>
                  </a:lnTo>
                  <a:cubicBezTo>
                    <a:pt x="82931" y="949325"/>
                    <a:pt x="0" y="866394"/>
                    <a:pt x="0" y="764159"/>
                  </a:cubicBezTo>
                  <a:lnTo>
                    <a:pt x="0" y="185166"/>
                  </a:lnTo>
                  <a:lnTo>
                    <a:pt x="12700" y="185166"/>
                  </a:lnTo>
                  <a:lnTo>
                    <a:pt x="0" y="185166"/>
                  </a:lnTo>
                  <a:moveTo>
                    <a:pt x="25400" y="185166"/>
                  </a:moveTo>
                  <a:lnTo>
                    <a:pt x="25400" y="764159"/>
                  </a:lnTo>
                  <a:lnTo>
                    <a:pt x="12700" y="764159"/>
                  </a:lnTo>
                  <a:lnTo>
                    <a:pt x="25400" y="764159"/>
                  </a:lnTo>
                  <a:cubicBezTo>
                    <a:pt x="25400" y="852424"/>
                    <a:pt x="96901" y="923925"/>
                    <a:pt x="185166" y="923925"/>
                  </a:cubicBezTo>
                  <a:lnTo>
                    <a:pt x="764159" y="923925"/>
                  </a:lnTo>
                  <a:cubicBezTo>
                    <a:pt x="852424" y="923925"/>
                    <a:pt x="923925" y="852424"/>
                    <a:pt x="923925" y="764159"/>
                  </a:cubicBezTo>
                  <a:lnTo>
                    <a:pt x="923925" y="185166"/>
                  </a:lnTo>
                  <a:lnTo>
                    <a:pt x="936625" y="185166"/>
                  </a:lnTo>
                  <a:lnTo>
                    <a:pt x="923925" y="185166"/>
                  </a:lnTo>
                  <a:cubicBezTo>
                    <a:pt x="923925" y="96901"/>
                    <a:pt x="852424" y="25400"/>
                    <a:pt x="764159" y="25400"/>
                  </a:cubicBezTo>
                  <a:lnTo>
                    <a:pt x="185166" y="25400"/>
                  </a:lnTo>
                  <a:lnTo>
                    <a:pt x="185166" y="12700"/>
                  </a:lnTo>
                  <a:lnTo>
                    <a:pt x="185166" y="25400"/>
                  </a:lnTo>
                  <a:cubicBezTo>
                    <a:pt x="96901" y="25400"/>
                    <a:pt x="25400" y="96901"/>
                    <a:pt x="25400" y="185166"/>
                  </a:cubicBezTo>
                  <a:close/>
                </a:path>
              </a:pathLst>
            </a:custGeom>
            <a:solidFill>
              <a:srgbClr val="C3D4CC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276499" y="7783563"/>
            <a:ext cx="296168" cy="48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5"/>
              </a:lnSpc>
            </a:pPr>
            <a:r>
              <a:rPr lang="en-US" sz="3625" b="true">
                <a:solidFill>
                  <a:srgbClr val="3B4E4E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3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078980" y="7592020"/>
            <a:ext cx="4136454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3000" b="true">
                <a:solidFill>
                  <a:srgbClr val="3B4E4E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การเปลี่ยนแปลงเพิ่มเติม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078980" y="8172152"/>
            <a:ext cx="8272909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ปรับดีไซน์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078980" y="8849766"/>
            <a:ext cx="8272909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B4E4E"/>
                </a:solidFill>
                <a:latin typeface="Chakra Petch"/>
                <a:ea typeface="Chakra Petch"/>
                <a:cs typeface="Chakra Petch"/>
                <a:sym typeface="Chakra Petch"/>
              </a:rPr>
              <a:t>เพิ่มปุ่มลอย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DAGTdxlsb5M</dc:identifier>
  <dcterms:modified xsi:type="dcterms:W3CDTF">2011-08-01T06:04:30Z</dcterms:modified>
  <cp:revision>1</cp:revision>
  <dc:title>การเปลี่ยนแปลงเพิ่เติม</dc:title>
</cp:coreProperties>
</file>