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0A8F-4565-442E-AED3-ED6FEF15A5A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1C3C-549A-4528-8CF0-4054FFFE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LATIHAN SOAL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soal-soal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Jelaska</a:t>
            </a:r>
            <a:r>
              <a:rPr lang="en-US" dirty="0" smtClean="0"/>
              <a:t> 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simasud</a:t>
            </a:r>
            <a:r>
              <a:rPr lang="en-US" dirty="0" smtClean="0"/>
              <a:t> dg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2.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3. </a:t>
            </a:r>
            <a:r>
              <a:rPr lang="en-US" dirty="0" err="1" smtClean="0"/>
              <a:t>Apakah</a:t>
            </a:r>
            <a:r>
              <a:rPr lang="en-US" dirty="0" smtClean="0"/>
              <a:t> proses </a:t>
            </a:r>
            <a:r>
              <a:rPr lang="en-US" dirty="0" err="1" smtClean="0"/>
              <a:t>pembuatan</a:t>
            </a:r>
            <a:r>
              <a:rPr lang="en-US" dirty="0" smtClean="0"/>
              <a:t> SOFTWARE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proses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di </a:t>
            </a:r>
            <a:r>
              <a:rPr lang="en-US" dirty="0" err="1" smtClean="0"/>
              <a:t>pabrik.Jelaskamalasannya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4.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proses </a:t>
            </a:r>
            <a:r>
              <a:rPr lang="en-US" dirty="0" err="1" smtClean="0"/>
              <a:t>dalam</a:t>
            </a:r>
            <a:r>
              <a:rPr lang="en-US" dirty="0" smtClean="0"/>
              <a:t> software</a:t>
            </a:r>
          </a:p>
          <a:p>
            <a:pPr marL="514350" indent="-514350">
              <a:buAutoNum type="arabicPeriod"/>
            </a:pPr>
            <a:r>
              <a:rPr lang="en-US" dirty="0" smtClean="0"/>
              <a:t>5.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pekernaan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6. </a:t>
            </a:r>
            <a:r>
              <a:rPr lang="en-US" dirty="0" err="1" smtClean="0"/>
              <a:t>Jelaskan</a:t>
            </a:r>
            <a:r>
              <a:rPr lang="en-US" dirty="0" smtClean="0"/>
              <a:t> proses </a:t>
            </a:r>
            <a:r>
              <a:rPr lang="en-US" dirty="0" err="1" smtClean="0"/>
              <a:t>didapatkannya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7.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langkah-langkat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konputer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8. </a:t>
            </a:r>
            <a:r>
              <a:rPr lang="en-US" dirty="0" err="1" smtClean="0"/>
              <a:t>Sebutlan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9.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dimasudkan</a:t>
            </a:r>
            <a:r>
              <a:rPr lang="en-US" dirty="0" smtClean="0"/>
              <a:t> dg DBMS </a:t>
            </a:r>
            <a:r>
              <a:rPr lang="en-US" dirty="0" err="1" smtClean="0"/>
              <a:t>dan</a:t>
            </a:r>
            <a:r>
              <a:rPr lang="en-US" dirty="0" smtClean="0"/>
              <a:t> MySQL</a:t>
            </a:r>
          </a:p>
          <a:p>
            <a:pPr marL="514350" indent="-514350">
              <a:buAutoNum type="arabicPeriod"/>
            </a:pPr>
            <a:r>
              <a:rPr lang="en-US" dirty="0" smtClean="0"/>
              <a:t>10.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dg software </a:t>
            </a:r>
            <a:r>
              <a:rPr lang="en-US" dirty="0" err="1" smtClean="0"/>
              <a:t>engineeringKerjakan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kirimkan</a:t>
            </a:r>
            <a:r>
              <a:rPr lang="en-US" dirty="0" smtClean="0"/>
              <a:t> di </a:t>
            </a:r>
            <a:r>
              <a:rPr lang="en-US" dirty="0" err="1" smtClean="0"/>
              <a:t>lms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maks</a:t>
            </a:r>
            <a:r>
              <a:rPr lang="en-US" dirty="0" smtClean="0"/>
              <a:t> jam 15.00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LATIHAN SOAL SOFTWARE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 SOFTWARE</dc:title>
  <dc:creator>Saintek-R105</dc:creator>
  <cp:lastModifiedBy>Saintek-R105</cp:lastModifiedBy>
  <cp:revision>2</cp:revision>
  <dcterms:created xsi:type="dcterms:W3CDTF">2023-09-29T03:40:31Z</dcterms:created>
  <dcterms:modified xsi:type="dcterms:W3CDTF">2023-09-29T03:42:52Z</dcterms:modified>
</cp:coreProperties>
</file>