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/>
    <p:restoredTop sz="94696"/>
  </p:normalViewPr>
  <p:slideViewPr>
    <p:cSldViewPr snapToGrid="0" snapToObjects="1">
      <p:cViewPr varScale="1">
        <p:scale>
          <a:sx n="116" d="100"/>
          <a:sy n="116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A94F-7F65-7342-8D1B-B84836FB2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EA0BA-E896-3D4E-8728-ABAE00A3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37862-7E99-2744-BEC8-0CFD769D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CD22-36A4-4642-933F-D096DC66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7DB4-156F-4F49-8B30-51FDC15E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2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B436-7D99-DC46-988F-6D9EDCB8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6FE27-A72C-6948-B05D-E917452C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C1A5-BFDD-C34E-A20D-A8E70CDA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CFCBC-DD7D-2847-A2DC-D2CEB037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F3F8D-F749-8746-95A1-057F0545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AFDAA-90B4-F54F-BF3F-95CFEB810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C8F84-A8D8-394F-B1B4-EB4CE3C92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5543-C760-0F4E-A340-28C2BD51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AD699-45FA-474F-9298-52D8F91D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0817-C33C-A049-8D72-C4446290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0F90-1E56-2F47-8889-64D2224A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2CE6-2A33-AB48-99AB-D317FE14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D8387-F1CB-ED42-8468-A646F9DC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BAB0B-CCAD-DB43-9674-B9629CF6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4908-C91C-E345-9249-72F1593A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7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19E4-F724-D946-A214-1242045B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E9282-8719-1343-B102-A5EBE5A4B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995C-3120-9D4E-9249-58D22249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646C-7787-E343-B454-ADD46E7A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478C-0481-3B4C-989A-7E9BF77E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055C-0244-D147-AFFF-1F31B960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FEEA-BD4C-9D4D-9606-9F805ACF8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DD3DD-CBA5-9340-8CBF-87826BF26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971C3-47AF-9045-97BB-2852A646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5DFF8-638D-5B40-9CB4-92420DD7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B605A-2F26-0C41-9C54-1F18792B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48F7-FB90-DF43-ADB0-B2585FC8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1B63D-6E91-F645-BCA3-CC29CAE7F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A9B1-4BB6-BE41-A900-75304E161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CAB76-A394-C14B-B26E-10E6FA041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E65C6-F064-4E46-B363-50CBBFF91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1DDE1-6ED9-F94B-9545-B2A2FBCB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ED433-0830-934D-A00B-CD1E9A39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EE6C2-9093-7A4F-B3DB-A9713877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7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B132-285E-A648-A498-9A058209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D56D0-7025-474E-8263-76E64AD9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EE6CB-D947-AA40-A692-32272900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EE03D-7619-594A-9385-A6FFBAAF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4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3AA36-5627-BA4C-B2F8-B83DEC1F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C47DC-BA94-054B-BC16-ABBCC41B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8DEE7-C40B-F14C-82BB-E318DF39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6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4E8-CD0B-3249-A950-C8E962FE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8ADF-7336-BD49-939D-96CE1CD6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5D8E-B813-B047-B175-4B21D9708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01027-32E6-F542-BD07-64ADA326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DBC97-FCF7-844E-8B21-0681815B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8614-5AF1-5549-A960-C4D54A7D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6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1EF0-6ABC-E641-89F7-441A9F9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BEE95-74CA-0443-8E1F-93D4ACEBA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9A9C7-93A2-1E4A-BDD0-60A79DE9D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2D0B9-E535-8349-B229-B6F9ACA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390C-4248-5541-B544-5262987C814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7A4C1-2682-9844-AAB0-CBEC5B8E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CE902-EF30-E040-A708-AADA354F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4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1C76C-D8B8-BE49-8D78-ADEA61E9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A512-F031-4D48-95FF-D6284535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C8126-259D-254B-9EF2-9FA33B50A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390C-4248-5541-B544-5262987C814E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6DC3-A595-F149-BB29-65F089E69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08657-931B-EA40-B3EA-66D82EEEF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6DC9-9C28-1045-AFE5-CB4396A5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1307-9159-4A45-AE86-2C08A3404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PRAKTEK EXEL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1D327-3287-A442-9BEC-EA30A8C73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A101-F00F-734D-B4FA-F980F0B5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MATERI YANG HARUS DIPELAJARI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AF7F-F8E7-D44A-A22B-27C756B9E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 err="1"/>
              <a:t>Fungsi</a:t>
            </a:r>
            <a:r>
              <a:rPr lang="en-US" b="1" dirty="0"/>
              <a:t> IF</a:t>
            </a:r>
          </a:p>
          <a:p>
            <a:pPr marL="514350" indent="-514350">
              <a:buAutoNum type="arabicPeriod"/>
            </a:pPr>
            <a:r>
              <a:rPr lang="en-US" b="1" dirty="0" err="1"/>
              <a:t>Fungsi</a:t>
            </a:r>
            <a:r>
              <a:rPr lang="en-US" b="1" dirty="0"/>
              <a:t> MID, RIGHT, LEFT</a:t>
            </a:r>
          </a:p>
          <a:p>
            <a:pPr marL="514350" indent="-514350">
              <a:buAutoNum type="arabicPeriod"/>
            </a:pPr>
            <a:r>
              <a:rPr lang="en-US" b="1" dirty="0" err="1"/>
              <a:t>Fungsi</a:t>
            </a:r>
            <a:r>
              <a:rPr lang="en-US" b="1" dirty="0"/>
              <a:t> VLOOKUP</a:t>
            </a:r>
          </a:p>
          <a:p>
            <a:pPr marL="514350" indent="-514350">
              <a:buAutoNum type="arabicPeriod"/>
            </a:pPr>
            <a:r>
              <a:rPr lang="en-US" b="1" dirty="0" err="1"/>
              <a:t>Fungsi</a:t>
            </a:r>
            <a:r>
              <a:rPr lang="en-US" b="1" dirty="0"/>
              <a:t> SUM</a:t>
            </a:r>
          </a:p>
          <a:p>
            <a:pPr marL="514350" indent="-514350">
              <a:buAutoNum type="arabicPeriod"/>
            </a:pPr>
            <a:r>
              <a:rPr lang="en-US" b="1" dirty="0" err="1"/>
              <a:t>Fungsi</a:t>
            </a:r>
            <a:r>
              <a:rPr lang="en-US" b="1" dirty="0"/>
              <a:t> COUNT</a:t>
            </a:r>
          </a:p>
          <a:p>
            <a:pPr marL="514350" indent="-514350">
              <a:buAutoNum type="arabicPeriod"/>
            </a:pPr>
            <a:r>
              <a:rPr lang="en-US" b="1" dirty="0" err="1"/>
              <a:t>Fungsi</a:t>
            </a:r>
            <a:r>
              <a:rPr lang="en-US" b="1" dirty="0"/>
              <a:t> MAX</a:t>
            </a:r>
          </a:p>
          <a:p>
            <a:pPr marL="514350" indent="-514350">
              <a:buAutoNum type="arabicPeriod"/>
            </a:pPr>
            <a:r>
              <a:rPr lang="en-US" b="1" dirty="0"/>
              <a:t>7 </a:t>
            </a:r>
            <a:r>
              <a:rPr lang="en-US" b="1" dirty="0" err="1"/>
              <a:t>Fungsi</a:t>
            </a:r>
            <a:r>
              <a:rPr lang="en-US" b="1" dirty="0"/>
              <a:t> MIN</a:t>
            </a:r>
          </a:p>
          <a:p>
            <a:pPr marL="514350" indent="-514350">
              <a:buAutoNum type="arabicPeriod"/>
            </a:pPr>
            <a:r>
              <a:rPr lang="en-US" b="1" dirty="0" err="1"/>
              <a:t>Fungsi</a:t>
            </a:r>
            <a:r>
              <a:rPr lang="en-US" b="1" dirty="0"/>
              <a:t> AVERAGE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7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PRAKTEK EXEL</vt:lpstr>
      <vt:lpstr>MATERI YANG HARUS DIPELAJARI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PRAKTEK EXEL</dc:title>
  <dc:creator>Microsoft Office User</dc:creator>
  <cp:lastModifiedBy>Microsoft Office User</cp:lastModifiedBy>
  <cp:revision>1</cp:revision>
  <dcterms:created xsi:type="dcterms:W3CDTF">2023-10-08T23:25:26Z</dcterms:created>
  <dcterms:modified xsi:type="dcterms:W3CDTF">2023-10-08T23:29:00Z</dcterms:modified>
</cp:coreProperties>
</file>