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94696"/>
  </p:normalViewPr>
  <p:slideViewPr>
    <p:cSldViewPr snapToGrid="0" snapToObjects="1">
      <p:cViewPr varScale="1">
        <p:scale>
          <a:sx n="69" d="100"/>
          <a:sy n="69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452B9-F8D4-6F4B-9DF4-3CE26773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CB0530-BB04-5648-8095-92E1CE89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1173EB-309B-D346-8BCB-AC3F8FB7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1168F1-E1AA-504B-989D-E66C525E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CB80BD-90A7-6A4B-B820-9FA5E040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2F6FA-CACD-4B42-934B-6616DFC2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200C94-091B-7648-96FA-BB72E6FA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1FBB74-0574-C845-A80B-34931B39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BD0A4A-2C0F-C249-9B0D-63649DE8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D0FA3C-D637-2B47-BFAD-ACC60733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BCD022-FC59-894A-BD09-FA2647CC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6B5851-E8EB-1C4C-8043-1ADFAEEE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6E53B-878A-A94D-91D1-B5E48D42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8E4126-6349-CE42-AC9E-17601262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386953-280D-7E4D-8B9C-E1D10433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88874-10DE-184B-904A-D28CED2A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99FA72-7E62-2248-810A-E21BB133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B567F-63E3-2348-B1C7-59E94A30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B6E042-FBC1-E54B-B7E6-1F541A6D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DD22F-131B-F049-92CB-8AA75B34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ADFA8-D7FE-8E42-B42F-0F810B30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7AE080-6C0D-3B49-8C0B-24CB20E1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ADB30-D2A9-4948-96BB-EA4ED729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3C4E7A-13F1-594D-9A09-BDABA746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0129A-C6B6-FF48-B57E-FE9E6F7D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7B0CB-1618-EB4A-9EDA-B02C298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5AB0D0-2436-C446-ACAE-B66D89ABB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1ADCCC-7FB9-AF4E-8EFD-D8F0FC4B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53F304-81C8-4341-B2DE-D637EB5E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25CD6B-EF8B-334F-BCAD-C3EE8A70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02971E-4D22-6E4F-B573-2A0024B1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DB1EA-3E88-574D-9A6A-7EB9E292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43A38F-02B7-024C-86A7-A21A3CCC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45C863-B7F4-E648-BBAF-C4EC8CD2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EF30D4-8420-2B4F-909E-A7D1B4AFB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3BED9C-1476-4A40-B701-E1582866F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459087-2F90-9942-9D67-A727B12D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40658F5-03C1-4942-AF13-A1631382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C1E4C4-6C56-DF4E-B0EE-883BC16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7E037-BB36-134F-9BFD-589F758E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05907B-AB45-FB45-9CF8-ECE3EEDD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900C04-6E3F-9844-A577-CDB5035F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4707F7-4D52-D946-96DC-278E2E46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F1F0D9-0492-C044-A69D-9F4178C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229C7D-375C-9B4A-9B05-E67C5696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C2B6DF-2717-7A45-99A7-BB5695C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5532C-E489-A34F-BC58-E97FED02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9A986-7BCC-454F-8EE1-C28B5B28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619B15-EB91-B24B-B66E-53567DB2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139B27-7A5C-3945-BD22-475E4588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90FBE9-B2C6-904F-8272-6E29B2EF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3D96F9-41F8-B74E-AFC9-1145D82E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761E8-4BAB-0449-882F-37039AFD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0BA8D4F-92D9-4244-BEB0-611B70C2C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020798-56B0-7142-949E-EC0E96B6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64ABD9-7288-F046-9474-7F0347E5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18410-8FD0-C345-A70D-49024973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14AABF-9A25-3B42-BED9-B4A4A14F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CFEF96-26A0-8445-AE8E-9A4D15A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FFC753-B18A-034D-921E-4FA2289F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753DD-4C67-0E46-B8EA-8293444F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4185-6BE2-CF4E-A5A1-7FC14102152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F9019D-E704-9141-B14D-91634B55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8055E9-40D2-904C-AEE1-43577CD7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CF8D-B9B7-1F42-8B95-765616FB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278C7-FB2A-5C40-BA45-7F27131CC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ilom" pitchFamily="2" charset="-34"/>
                <a:ea typeface="Silom" pitchFamily="2" charset="-34"/>
                <a:cs typeface="Silom" pitchFamily="2" charset="-34"/>
              </a:rPr>
              <a:t>PETUNJUK MENGERJAKAN TUGAS FUNGSI EXEL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79B470-ACAE-5B40-AB20-78D3DB4DD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420EB-78C8-8E40-BA22-0E0E6044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046"/>
            <a:ext cx="10515600" cy="54939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CATATAN PETUNJUK TUGAS FUNGSI EXEL:</a:t>
            </a:r>
          </a:p>
          <a:p>
            <a:pPr marL="514350" indent="-514350">
              <a:buAutoNum type="arabicPeriod"/>
            </a:pPr>
            <a:r>
              <a:rPr lang="en-US" dirty="0" err="1"/>
              <a:t>Ketiklah</a:t>
            </a:r>
            <a:r>
              <a:rPr lang="en-US" dirty="0"/>
              <a:t> table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video</a:t>
            </a:r>
          </a:p>
          <a:p>
            <a:pPr marL="514350" indent="-514350">
              <a:buAutoNum type="arabicPeriod"/>
            </a:pP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“PENUMPANG”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Tanggal</a:t>
            </a:r>
            <a:r>
              <a:rPr lang="en-US" dirty="0"/>
              <a:t> “PEMBELIAN”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Tabel</a:t>
            </a:r>
            <a:r>
              <a:rPr lang="en-US" dirty="0"/>
              <a:t> “TUJUAN”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menjadi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Jakarta – </a:t>
            </a:r>
            <a:r>
              <a:rPr lang="en-US" dirty="0" err="1"/>
              <a:t>Makasar</a:t>
            </a:r>
            <a:r>
              <a:rPr lang="en-US" dirty="0"/>
              <a:t> DIGANTI MENJADI Jakarta – Medan</a:t>
            </a:r>
          </a:p>
          <a:p>
            <a:pPr>
              <a:buFontTx/>
              <a:buChar char="-"/>
            </a:pPr>
            <a:r>
              <a:rPr lang="en-US" dirty="0" err="1"/>
              <a:t>Makasar</a:t>
            </a:r>
            <a:r>
              <a:rPr lang="en-US" dirty="0"/>
              <a:t> – Jakarta DEIGANTI MENJADI Semarang – </a:t>
            </a:r>
            <a:r>
              <a:rPr lang="en-US" dirty="0" err="1"/>
              <a:t>Pelmbang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Jakarta – Surabaya DIGANTI MENJADI Jakarta – Denpasar</a:t>
            </a:r>
          </a:p>
          <a:p>
            <a:pPr>
              <a:buFontTx/>
              <a:buChar char="-"/>
            </a:pPr>
            <a:r>
              <a:rPr lang="en-US" dirty="0"/>
              <a:t>Surabaya – Jakarta DIGANTI MENJADI Solo - Pontianak</a:t>
            </a:r>
          </a:p>
        </p:txBody>
      </p:sp>
    </p:spTree>
    <p:extLst>
      <p:ext uri="{BB962C8B-B14F-4D97-AF65-F5344CB8AC3E}">
        <p14:creationId xmlns:p14="http://schemas.microsoft.com/office/powerpoint/2010/main" val="316293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EC037-73DE-C14E-B29F-787FFD9E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846"/>
            <a:ext cx="10515600" cy="523911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KERJAKAN SESUAI DENGAN TUTORIAL EXEL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LINK di LMS</a:t>
            </a:r>
          </a:p>
          <a:p>
            <a:pPr marL="0" indent="0">
              <a:buNone/>
            </a:pPr>
            <a:r>
              <a:rPr lang="en-US" sz="3200" dirty="0" err="1"/>
              <a:t>Kirimkan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pengerjaan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dikirim</a:t>
            </a:r>
            <a:r>
              <a:rPr lang="en-US" sz="3200" dirty="0"/>
              <a:t> di LMS </a:t>
            </a:r>
            <a:r>
              <a:rPr lang="en-US" sz="3200" dirty="0" err="1"/>
              <a:t>Pertemuan</a:t>
            </a:r>
            <a:r>
              <a:rPr lang="en-US" sz="3200" dirty="0"/>
              <a:t> ke-7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, </a:t>
            </a:r>
            <a:r>
              <a:rPr lang="en-US" sz="3200" dirty="0" err="1"/>
              <a:t>pilihan</a:t>
            </a:r>
            <a:r>
              <a:rPr lang="en-US" sz="3200" dirty="0"/>
              <a:t>:</a:t>
            </a:r>
          </a:p>
          <a:p>
            <a:pPr marL="514350" indent="-514350">
              <a:buAutoNum type="arabicPeriod"/>
            </a:pPr>
            <a:r>
              <a:rPr lang="en-US" sz="3200" dirty="0"/>
              <a:t>Print </a:t>
            </a:r>
            <a:r>
              <a:rPr lang="en-US" sz="3200" dirty="0" err="1"/>
              <a:t>Scren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Video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Atau</a:t>
            </a:r>
            <a:r>
              <a:rPr lang="en-US" sz="3200" dirty="0"/>
              <a:t> yang </a:t>
            </a:r>
            <a:r>
              <a:rPr lang="en-US" sz="3200" dirty="0" err="1"/>
              <a:t>lainnya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Silom</vt:lpstr>
      <vt:lpstr>Office Theme</vt:lpstr>
      <vt:lpstr>PETUNJUK MENGERJAKAN TUGAS FUNGSI EXEL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MENGERJAKAN TUGAS FUNGSI EXEL</dc:title>
  <dc:creator>Microsoft Office User</dc:creator>
  <cp:lastModifiedBy>Saintek-R105</cp:lastModifiedBy>
  <cp:revision>2</cp:revision>
  <dcterms:created xsi:type="dcterms:W3CDTF">2023-10-16T03:35:33Z</dcterms:created>
  <dcterms:modified xsi:type="dcterms:W3CDTF">2023-10-18T05:31:12Z</dcterms:modified>
</cp:coreProperties>
</file>