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97" r:id="rId1"/>
  </p:sldMasterIdLst>
  <p:sldIdLst>
    <p:sldId id="271" r:id="rId2"/>
    <p:sldId id="270" r:id="rId3"/>
    <p:sldId id="257" r:id="rId4"/>
    <p:sldId id="258" r:id="rId5"/>
    <p:sldId id="265" r:id="rId6"/>
    <p:sldId id="263" r:id="rId7"/>
    <p:sldId id="266" r:id="rId8"/>
    <p:sldId id="274" r:id="rId9"/>
    <p:sldId id="267" r:id="rId10"/>
    <p:sldId id="268" r:id="rId11"/>
    <p:sldId id="272" r:id="rId12"/>
    <p:sldId id="273" r:id="rId13"/>
    <p:sldId id="275" r:id="rId14"/>
    <p:sldId id="27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45" autoAdjust="0"/>
    <p:restoredTop sz="94662" autoAdjust="0"/>
  </p:normalViewPr>
  <p:slideViewPr>
    <p:cSldViewPr>
      <p:cViewPr varScale="1">
        <p:scale>
          <a:sx n="86" d="100"/>
          <a:sy n="86" d="100"/>
        </p:scale>
        <p:origin x="-153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20.svg"/><Relationship Id="rId1" Type="http://schemas.openxmlformats.org/officeDocument/2006/relationships/image" Target="../media/image13.png"/><Relationship Id="rId6" Type="http://schemas.openxmlformats.org/officeDocument/2006/relationships/image" Target="../media/image24.svg"/><Relationship Id="rId5" Type="http://schemas.openxmlformats.org/officeDocument/2006/relationships/image" Target="../media/image15.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1.png"/><Relationship Id="rId7" Type="http://schemas.openxmlformats.org/officeDocument/2006/relationships/image" Target="../media/image81.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2.png"/><Relationship Id="rId6" Type="http://schemas.openxmlformats.org/officeDocument/2006/relationships/image" Target="../media/image7.svg"/><Relationship Id="rId11" Type="http://schemas.openxmlformats.org/officeDocument/2006/relationships/image" Target="../media/image121.png"/><Relationship Id="rId5" Type="http://schemas.openxmlformats.org/officeDocument/2006/relationships/image" Target="../media/image61.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9510A-745F-43AB-8D5C-1D4518EF07A4}" type="doc">
      <dgm:prSet loTypeId="urn:microsoft.com/office/officeart/2018/2/layout/IconVerticalSolidList" loCatId="icon" qsTypeId="urn:microsoft.com/office/officeart/2005/8/quickstyle/simple4" qsCatId="simple" csTypeId="urn:microsoft.com/office/officeart/2018/5/colors/Iconchunking_neutralicontext_accent3_2" csCatId="accent3" phldr="1"/>
      <dgm:spPr/>
      <dgm:t>
        <a:bodyPr/>
        <a:lstStyle/>
        <a:p>
          <a:endParaRPr lang="en-US"/>
        </a:p>
      </dgm:t>
    </dgm:pt>
    <dgm:pt modelId="{3DE25DB9-BE49-4551-990E-F443A8DB2717}">
      <dgm:prSet/>
      <dgm:spPr/>
      <dgm:t>
        <a:bodyPr/>
        <a:lstStyle/>
        <a:p>
          <a:r>
            <a:rPr lang="en-IN" b="0" i="0"/>
            <a:t>ABSTRACT</a:t>
          </a:r>
          <a:endParaRPr lang="en-US"/>
        </a:p>
      </dgm:t>
    </dgm:pt>
    <dgm:pt modelId="{3953F0B7-C575-43F1-BD73-48E02A4EE7C1}" type="parTrans" cxnId="{3C9D6BCE-CB6B-4AFF-9B2B-7DFE6B6BBEE6}">
      <dgm:prSet/>
      <dgm:spPr/>
      <dgm:t>
        <a:bodyPr/>
        <a:lstStyle/>
        <a:p>
          <a:endParaRPr lang="en-US"/>
        </a:p>
      </dgm:t>
    </dgm:pt>
    <dgm:pt modelId="{6B8221F0-5142-4DC5-9986-0FD309DCE679}" type="sibTrans" cxnId="{3C9D6BCE-CB6B-4AFF-9B2B-7DFE6B6BBEE6}">
      <dgm:prSet/>
      <dgm:spPr/>
      <dgm:t>
        <a:bodyPr/>
        <a:lstStyle/>
        <a:p>
          <a:endParaRPr lang="en-US"/>
        </a:p>
      </dgm:t>
    </dgm:pt>
    <dgm:pt modelId="{D2BF296C-FB88-4A56-AD01-A6C208400656}">
      <dgm:prSet/>
      <dgm:spPr/>
      <dgm:t>
        <a:bodyPr/>
        <a:lstStyle/>
        <a:p>
          <a:r>
            <a:rPr lang="en-IN" b="0" i="0"/>
            <a:t>EXISTING SYSTEM</a:t>
          </a:r>
          <a:endParaRPr lang="en-US"/>
        </a:p>
      </dgm:t>
    </dgm:pt>
    <dgm:pt modelId="{02542C4E-EC38-4F9F-862B-73FFC462B603}" type="parTrans" cxnId="{9F2D186C-7687-49E1-A226-A01ED30D5F5F}">
      <dgm:prSet/>
      <dgm:spPr/>
      <dgm:t>
        <a:bodyPr/>
        <a:lstStyle/>
        <a:p>
          <a:endParaRPr lang="en-US"/>
        </a:p>
      </dgm:t>
    </dgm:pt>
    <dgm:pt modelId="{D32363CA-3BE6-40A2-8CAC-03B06DC9A3B2}" type="sibTrans" cxnId="{9F2D186C-7687-49E1-A226-A01ED30D5F5F}">
      <dgm:prSet/>
      <dgm:spPr/>
      <dgm:t>
        <a:bodyPr/>
        <a:lstStyle/>
        <a:p>
          <a:endParaRPr lang="en-US"/>
        </a:p>
      </dgm:t>
    </dgm:pt>
    <dgm:pt modelId="{CD664EED-A08F-4B58-8655-03C81A31FCAC}">
      <dgm:prSet/>
      <dgm:spPr/>
      <dgm:t>
        <a:bodyPr/>
        <a:lstStyle/>
        <a:p>
          <a:r>
            <a:rPr lang="en-IN" b="0" i="0"/>
            <a:t>DISADVANTAGES</a:t>
          </a:r>
          <a:endParaRPr lang="en-US"/>
        </a:p>
      </dgm:t>
    </dgm:pt>
    <dgm:pt modelId="{100E2A68-2A56-41E7-A7D7-33F16BCE3A30}" type="parTrans" cxnId="{46C174A9-3321-4DFC-B75E-957E74354DE3}">
      <dgm:prSet/>
      <dgm:spPr/>
      <dgm:t>
        <a:bodyPr/>
        <a:lstStyle/>
        <a:p>
          <a:endParaRPr lang="en-US"/>
        </a:p>
      </dgm:t>
    </dgm:pt>
    <dgm:pt modelId="{4DEE165F-36C5-4EB4-94B4-4C2F76AD93A3}" type="sibTrans" cxnId="{46C174A9-3321-4DFC-B75E-957E74354DE3}">
      <dgm:prSet/>
      <dgm:spPr/>
      <dgm:t>
        <a:bodyPr/>
        <a:lstStyle/>
        <a:p>
          <a:endParaRPr lang="en-US"/>
        </a:p>
      </dgm:t>
    </dgm:pt>
    <dgm:pt modelId="{A65994BE-4E41-4918-84B7-BC1D2B1316BE}">
      <dgm:prSet/>
      <dgm:spPr/>
      <dgm:t>
        <a:bodyPr/>
        <a:lstStyle/>
        <a:p>
          <a:r>
            <a:rPr lang="en-IN" b="0" i="0"/>
            <a:t>PROPOSED SYSTEM</a:t>
          </a:r>
          <a:endParaRPr lang="en-US"/>
        </a:p>
      </dgm:t>
    </dgm:pt>
    <dgm:pt modelId="{AEF261D7-0770-480A-AFE8-CAF329AB4E85}" type="parTrans" cxnId="{0AB7F3D2-41B8-49D5-9F89-55C1C6CDE67D}">
      <dgm:prSet/>
      <dgm:spPr/>
      <dgm:t>
        <a:bodyPr/>
        <a:lstStyle/>
        <a:p>
          <a:endParaRPr lang="en-US"/>
        </a:p>
      </dgm:t>
    </dgm:pt>
    <dgm:pt modelId="{6F49BBD3-8289-4382-AF2F-1B62BD1C5A6D}" type="sibTrans" cxnId="{0AB7F3D2-41B8-49D5-9F89-55C1C6CDE67D}">
      <dgm:prSet/>
      <dgm:spPr/>
      <dgm:t>
        <a:bodyPr/>
        <a:lstStyle/>
        <a:p>
          <a:endParaRPr lang="en-US"/>
        </a:p>
      </dgm:t>
    </dgm:pt>
    <dgm:pt modelId="{139BCA71-210B-47D3-9897-147F9ABCC5B2}">
      <dgm:prSet/>
      <dgm:spPr/>
      <dgm:t>
        <a:bodyPr/>
        <a:lstStyle/>
        <a:p>
          <a:r>
            <a:rPr lang="en-IN" b="0" i="0"/>
            <a:t>ADVANTAGES</a:t>
          </a:r>
          <a:endParaRPr lang="en-US"/>
        </a:p>
      </dgm:t>
    </dgm:pt>
    <dgm:pt modelId="{85AACD65-3F34-49EA-9E82-9B1AE675C03A}" type="parTrans" cxnId="{54294268-B280-41FE-984A-3305E9170078}">
      <dgm:prSet/>
      <dgm:spPr/>
      <dgm:t>
        <a:bodyPr/>
        <a:lstStyle/>
        <a:p>
          <a:endParaRPr lang="en-US"/>
        </a:p>
      </dgm:t>
    </dgm:pt>
    <dgm:pt modelId="{81F9156A-B9AB-414E-AAF6-2A2DCAEB4238}" type="sibTrans" cxnId="{54294268-B280-41FE-984A-3305E9170078}">
      <dgm:prSet/>
      <dgm:spPr/>
      <dgm:t>
        <a:bodyPr/>
        <a:lstStyle/>
        <a:p>
          <a:endParaRPr lang="en-US"/>
        </a:p>
      </dgm:t>
    </dgm:pt>
    <dgm:pt modelId="{0647CC46-23BF-48D5-AF33-8E21AC629DF9}">
      <dgm:prSet/>
      <dgm:spPr/>
      <dgm:t>
        <a:bodyPr/>
        <a:lstStyle/>
        <a:p>
          <a:r>
            <a:rPr lang="en-IN" b="0" i="0"/>
            <a:t>MODULES</a:t>
          </a:r>
          <a:endParaRPr lang="en-US"/>
        </a:p>
      </dgm:t>
    </dgm:pt>
    <dgm:pt modelId="{618A582D-AD48-46EF-AA58-16A1877B385B}" type="parTrans" cxnId="{8552C5EE-B706-44F0-8650-7181E2FD8C72}">
      <dgm:prSet/>
      <dgm:spPr/>
      <dgm:t>
        <a:bodyPr/>
        <a:lstStyle/>
        <a:p>
          <a:endParaRPr lang="en-US"/>
        </a:p>
      </dgm:t>
    </dgm:pt>
    <dgm:pt modelId="{C073CF19-704D-469C-A357-6DBAA8754192}" type="sibTrans" cxnId="{8552C5EE-B706-44F0-8650-7181E2FD8C72}">
      <dgm:prSet/>
      <dgm:spPr/>
      <dgm:t>
        <a:bodyPr/>
        <a:lstStyle/>
        <a:p>
          <a:endParaRPr lang="en-US"/>
        </a:p>
      </dgm:t>
    </dgm:pt>
    <dgm:pt modelId="{AA8BB164-FE6D-4C56-B6D4-D1B60D3566B4}" type="pres">
      <dgm:prSet presAssocID="{3479510A-745F-43AB-8D5C-1D4518EF07A4}" presName="root" presStyleCnt="0">
        <dgm:presLayoutVars>
          <dgm:dir/>
          <dgm:resizeHandles val="exact"/>
        </dgm:presLayoutVars>
      </dgm:prSet>
      <dgm:spPr/>
      <dgm:t>
        <a:bodyPr/>
        <a:lstStyle/>
        <a:p>
          <a:endParaRPr lang="en-US"/>
        </a:p>
      </dgm:t>
    </dgm:pt>
    <dgm:pt modelId="{826A5C89-83E1-4C57-9CC0-90866184FE19}" type="pres">
      <dgm:prSet presAssocID="{3DE25DB9-BE49-4551-990E-F443A8DB2717}" presName="compNode" presStyleCnt="0"/>
      <dgm:spPr/>
    </dgm:pt>
    <dgm:pt modelId="{D77AD745-A0D2-4B96-90C0-1D74CD94AF46}" type="pres">
      <dgm:prSet presAssocID="{3DE25DB9-BE49-4551-990E-F443A8DB2717}" presName="bgRect" presStyleLbl="bgShp" presStyleIdx="0" presStyleCnt="6"/>
      <dgm:spPr/>
    </dgm:pt>
    <dgm:pt modelId="{F7EF9F16-222D-4F43-9CDD-1F027A6BE71C}" type="pres">
      <dgm:prSet presAssocID="{3DE25DB9-BE49-4551-990E-F443A8DB271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Puzzle"/>
        </a:ext>
      </dgm:extLst>
    </dgm:pt>
    <dgm:pt modelId="{336980EC-61C5-40CF-961E-36E7E34B6D61}" type="pres">
      <dgm:prSet presAssocID="{3DE25DB9-BE49-4551-990E-F443A8DB2717}" presName="spaceRect" presStyleCnt="0"/>
      <dgm:spPr/>
    </dgm:pt>
    <dgm:pt modelId="{B3E83920-1EC0-4C71-85F5-47CFD426B685}" type="pres">
      <dgm:prSet presAssocID="{3DE25DB9-BE49-4551-990E-F443A8DB2717}" presName="parTx" presStyleLbl="revTx" presStyleIdx="0" presStyleCnt="6">
        <dgm:presLayoutVars>
          <dgm:chMax val="0"/>
          <dgm:chPref val="0"/>
        </dgm:presLayoutVars>
      </dgm:prSet>
      <dgm:spPr/>
      <dgm:t>
        <a:bodyPr/>
        <a:lstStyle/>
        <a:p>
          <a:endParaRPr lang="en-US"/>
        </a:p>
      </dgm:t>
    </dgm:pt>
    <dgm:pt modelId="{9B3B3675-3D69-45A5-81E1-E6227B8F0D83}" type="pres">
      <dgm:prSet presAssocID="{6B8221F0-5142-4DC5-9986-0FD309DCE679}" presName="sibTrans" presStyleCnt="0"/>
      <dgm:spPr/>
    </dgm:pt>
    <dgm:pt modelId="{BDE4DB60-A663-42EB-BD0F-330C8AD33487}" type="pres">
      <dgm:prSet presAssocID="{D2BF296C-FB88-4A56-AD01-A6C208400656}" presName="compNode" presStyleCnt="0"/>
      <dgm:spPr/>
    </dgm:pt>
    <dgm:pt modelId="{21A6005B-99D7-4639-8712-0BE68AD978F6}" type="pres">
      <dgm:prSet presAssocID="{D2BF296C-FB88-4A56-AD01-A6C208400656}" presName="bgRect" presStyleLbl="bgShp" presStyleIdx="1" presStyleCnt="6"/>
      <dgm:spPr/>
    </dgm:pt>
    <dgm:pt modelId="{58A3B82C-ED8B-4EF3-B55D-6F9CA809621A}" type="pres">
      <dgm:prSet presAssocID="{D2BF296C-FB88-4A56-AD01-A6C20840065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eckmark"/>
        </a:ext>
      </dgm:extLst>
    </dgm:pt>
    <dgm:pt modelId="{4BF8B71A-28D6-4A86-8BA3-5AF827ADFF0F}" type="pres">
      <dgm:prSet presAssocID="{D2BF296C-FB88-4A56-AD01-A6C208400656}" presName="spaceRect" presStyleCnt="0"/>
      <dgm:spPr/>
    </dgm:pt>
    <dgm:pt modelId="{2BFF3CCA-BB04-4F16-BF02-0CB973B1AAB2}" type="pres">
      <dgm:prSet presAssocID="{D2BF296C-FB88-4A56-AD01-A6C208400656}" presName="parTx" presStyleLbl="revTx" presStyleIdx="1" presStyleCnt="6">
        <dgm:presLayoutVars>
          <dgm:chMax val="0"/>
          <dgm:chPref val="0"/>
        </dgm:presLayoutVars>
      </dgm:prSet>
      <dgm:spPr/>
      <dgm:t>
        <a:bodyPr/>
        <a:lstStyle/>
        <a:p>
          <a:endParaRPr lang="en-US"/>
        </a:p>
      </dgm:t>
    </dgm:pt>
    <dgm:pt modelId="{35975C93-2E7E-4625-B29F-7BACDDF51276}" type="pres">
      <dgm:prSet presAssocID="{D32363CA-3BE6-40A2-8CAC-03B06DC9A3B2}" presName="sibTrans" presStyleCnt="0"/>
      <dgm:spPr/>
    </dgm:pt>
    <dgm:pt modelId="{44711D0C-13DE-4047-897D-7DC1B2E6BA1E}" type="pres">
      <dgm:prSet presAssocID="{CD664EED-A08F-4B58-8655-03C81A31FCAC}" presName="compNode" presStyleCnt="0"/>
      <dgm:spPr/>
    </dgm:pt>
    <dgm:pt modelId="{357B471D-4F12-4ACF-940E-3CC6B9946FD6}" type="pres">
      <dgm:prSet presAssocID="{CD664EED-A08F-4B58-8655-03C81A31FCAC}" presName="bgRect" presStyleLbl="bgShp" presStyleIdx="2" presStyleCnt="6"/>
      <dgm:spPr/>
    </dgm:pt>
    <dgm:pt modelId="{8D26ED4E-3E11-468D-8EA3-98E2B148AF8F}" type="pres">
      <dgm:prSet presAssocID="{CD664EED-A08F-4B58-8655-03C81A31FCA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Close"/>
        </a:ext>
      </dgm:extLst>
    </dgm:pt>
    <dgm:pt modelId="{E5C0D00B-B052-4560-86C6-9A3850B872C9}" type="pres">
      <dgm:prSet presAssocID="{CD664EED-A08F-4B58-8655-03C81A31FCAC}" presName="spaceRect" presStyleCnt="0"/>
      <dgm:spPr/>
    </dgm:pt>
    <dgm:pt modelId="{CD964734-E420-41F9-9F3A-38CCFE48A79B}" type="pres">
      <dgm:prSet presAssocID="{CD664EED-A08F-4B58-8655-03C81A31FCAC}" presName="parTx" presStyleLbl="revTx" presStyleIdx="2" presStyleCnt="6">
        <dgm:presLayoutVars>
          <dgm:chMax val="0"/>
          <dgm:chPref val="0"/>
        </dgm:presLayoutVars>
      </dgm:prSet>
      <dgm:spPr/>
      <dgm:t>
        <a:bodyPr/>
        <a:lstStyle/>
        <a:p>
          <a:endParaRPr lang="en-US"/>
        </a:p>
      </dgm:t>
    </dgm:pt>
    <dgm:pt modelId="{6FF7E3F4-46BB-477A-A867-8EEAF75FAAEE}" type="pres">
      <dgm:prSet presAssocID="{4DEE165F-36C5-4EB4-94B4-4C2F76AD93A3}" presName="sibTrans" presStyleCnt="0"/>
      <dgm:spPr/>
    </dgm:pt>
    <dgm:pt modelId="{055668B2-1DAB-450D-880B-E5CFF8DBFEF7}" type="pres">
      <dgm:prSet presAssocID="{A65994BE-4E41-4918-84B7-BC1D2B1316BE}" presName="compNode" presStyleCnt="0"/>
      <dgm:spPr/>
    </dgm:pt>
    <dgm:pt modelId="{EEA98C98-3572-4B45-99D6-0AEBCF3309C5}" type="pres">
      <dgm:prSet presAssocID="{A65994BE-4E41-4918-84B7-BC1D2B1316BE}" presName="bgRect" presStyleLbl="bgShp" presStyleIdx="3" presStyleCnt="6"/>
      <dgm:spPr/>
    </dgm:pt>
    <dgm:pt modelId="{36333AA7-0E8A-4F0F-A854-D02492CCEFF1}" type="pres">
      <dgm:prSet presAssocID="{A65994BE-4E41-4918-84B7-BC1D2B1316B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List"/>
        </a:ext>
      </dgm:extLst>
    </dgm:pt>
    <dgm:pt modelId="{D0DC4739-103D-4418-8B12-4C48BADE5BFC}" type="pres">
      <dgm:prSet presAssocID="{A65994BE-4E41-4918-84B7-BC1D2B1316BE}" presName="spaceRect" presStyleCnt="0"/>
      <dgm:spPr/>
    </dgm:pt>
    <dgm:pt modelId="{0B6078AA-E7D4-44F2-831D-E4CC46F7E52D}" type="pres">
      <dgm:prSet presAssocID="{A65994BE-4E41-4918-84B7-BC1D2B1316BE}" presName="parTx" presStyleLbl="revTx" presStyleIdx="3" presStyleCnt="6">
        <dgm:presLayoutVars>
          <dgm:chMax val="0"/>
          <dgm:chPref val="0"/>
        </dgm:presLayoutVars>
      </dgm:prSet>
      <dgm:spPr/>
      <dgm:t>
        <a:bodyPr/>
        <a:lstStyle/>
        <a:p>
          <a:endParaRPr lang="en-US"/>
        </a:p>
      </dgm:t>
    </dgm:pt>
    <dgm:pt modelId="{A690BFF1-149F-42C8-A864-EF425576D68E}" type="pres">
      <dgm:prSet presAssocID="{6F49BBD3-8289-4382-AF2F-1B62BD1C5A6D}" presName="sibTrans" presStyleCnt="0"/>
      <dgm:spPr/>
    </dgm:pt>
    <dgm:pt modelId="{4B09CEEC-715E-4506-A67A-ED263EF3E3A0}" type="pres">
      <dgm:prSet presAssocID="{139BCA71-210B-47D3-9897-147F9ABCC5B2}" presName="compNode" presStyleCnt="0"/>
      <dgm:spPr/>
    </dgm:pt>
    <dgm:pt modelId="{AD1F67BB-5782-42B1-9C3D-892289250EDE}" type="pres">
      <dgm:prSet presAssocID="{139BCA71-210B-47D3-9897-147F9ABCC5B2}" presName="bgRect" presStyleLbl="bgShp" presStyleIdx="4" presStyleCnt="6"/>
      <dgm:spPr/>
    </dgm:pt>
    <dgm:pt modelId="{1DC90FCA-40A0-4F4E-AD7F-B6141CC7542C}" type="pres">
      <dgm:prSet presAssocID="{139BCA71-210B-47D3-9897-147F9ABCC5B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Upward trend"/>
        </a:ext>
      </dgm:extLst>
    </dgm:pt>
    <dgm:pt modelId="{E30F93B1-D142-44BA-AEA7-0499D05CA610}" type="pres">
      <dgm:prSet presAssocID="{139BCA71-210B-47D3-9897-147F9ABCC5B2}" presName="spaceRect" presStyleCnt="0"/>
      <dgm:spPr/>
    </dgm:pt>
    <dgm:pt modelId="{0C8ECD73-597A-40DD-8D7F-94B68F5B54AC}" type="pres">
      <dgm:prSet presAssocID="{139BCA71-210B-47D3-9897-147F9ABCC5B2}" presName="parTx" presStyleLbl="revTx" presStyleIdx="4" presStyleCnt="6">
        <dgm:presLayoutVars>
          <dgm:chMax val="0"/>
          <dgm:chPref val="0"/>
        </dgm:presLayoutVars>
      </dgm:prSet>
      <dgm:spPr/>
      <dgm:t>
        <a:bodyPr/>
        <a:lstStyle/>
        <a:p>
          <a:endParaRPr lang="en-US"/>
        </a:p>
      </dgm:t>
    </dgm:pt>
    <dgm:pt modelId="{686F7E12-58F1-4516-906B-041E61909E55}" type="pres">
      <dgm:prSet presAssocID="{81F9156A-B9AB-414E-AAF6-2A2DCAEB4238}" presName="sibTrans" presStyleCnt="0"/>
      <dgm:spPr/>
    </dgm:pt>
    <dgm:pt modelId="{37B8B1F2-6B9B-4B8D-9307-EA86818ED198}" type="pres">
      <dgm:prSet presAssocID="{0647CC46-23BF-48D5-AF33-8E21AC629DF9}" presName="compNode" presStyleCnt="0"/>
      <dgm:spPr/>
    </dgm:pt>
    <dgm:pt modelId="{43095DF2-EAB8-40F9-84FC-25E38430880C}" type="pres">
      <dgm:prSet presAssocID="{0647CC46-23BF-48D5-AF33-8E21AC629DF9}" presName="bgRect" presStyleLbl="bgShp" presStyleIdx="5" presStyleCnt="6"/>
      <dgm:spPr/>
    </dgm:pt>
    <dgm:pt modelId="{A0E4A0BF-CBEE-4708-9179-F80F07C499A4}" type="pres">
      <dgm:prSet presAssocID="{0647CC46-23BF-48D5-AF33-8E21AC629DF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Gears"/>
        </a:ext>
      </dgm:extLst>
    </dgm:pt>
    <dgm:pt modelId="{9580D6EF-F218-431F-8FD9-D50AA9831F8D}" type="pres">
      <dgm:prSet presAssocID="{0647CC46-23BF-48D5-AF33-8E21AC629DF9}" presName="spaceRect" presStyleCnt="0"/>
      <dgm:spPr/>
    </dgm:pt>
    <dgm:pt modelId="{6CF71788-1D57-4D20-8630-D7F628507F13}" type="pres">
      <dgm:prSet presAssocID="{0647CC46-23BF-48D5-AF33-8E21AC629DF9}" presName="parTx" presStyleLbl="revTx" presStyleIdx="5" presStyleCnt="6">
        <dgm:presLayoutVars>
          <dgm:chMax val="0"/>
          <dgm:chPref val="0"/>
        </dgm:presLayoutVars>
      </dgm:prSet>
      <dgm:spPr/>
      <dgm:t>
        <a:bodyPr/>
        <a:lstStyle/>
        <a:p>
          <a:endParaRPr lang="en-US"/>
        </a:p>
      </dgm:t>
    </dgm:pt>
  </dgm:ptLst>
  <dgm:cxnLst>
    <dgm:cxn modelId="{46C174A9-3321-4DFC-B75E-957E74354DE3}" srcId="{3479510A-745F-43AB-8D5C-1D4518EF07A4}" destId="{CD664EED-A08F-4B58-8655-03C81A31FCAC}" srcOrd="2" destOrd="0" parTransId="{100E2A68-2A56-41E7-A7D7-33F16BCE3A30}" sibTransId="{4DEE165F-36C5-4EB4-94B4-4C2F76AD93A3}"/>
    <dgm:cxn modelId="{059B5F81-D885-4A7F-A6EB-479D215BD299}" type="presOf" srcId="{A65994BE-4E41-4918-84B7-BC1D2B1316BE}" destId="{0B6078AA-E7D4-44F2-831D-E4CC46F7E52D}" srcOrd="0" destOrd="0" presId="urn:microsoft.com/office/officeart/2018/2/layout/IconVerticalSolidList"/>
    <dgm:cxn modelId="{D5DEE332-CD55-4EBE-945B-579517D3C691}" type="presOf" srcId="{D2BF296C-FB88-4A56-AD01-A6C208400656}" destId="{2BFF3CCA-BB04-4F16-BF02-0CB973B1AAB2}" srcOrd="0" destOrd="0" presId="urn:microsoft.com/office/officeart/2018/2/layout/IconVerticalSolidList"/>
    <dgm:cxn modelId="{899320D0-DE08-40CA-B356-96F7F557EE87}" type="presOf" srcId="{0647CC46-23BF-48D5-AF33-8E21AC629DF9}" destId="{6CF71788-1D57-4D20-8630-D7F628507F13}" srcOrd="0" destOrd="0" presId="urn:microsoft.com/office/officeart/2018/2/layout/IconVerticalSolidList"/>
    <dgm:cxn modelId="{F2955E2E-8C47-41B4-881E-4AE0A3CD33A6}" type="presOf" srcId="{139BCA71-210B-47D3-9897-147F9ABCC5B2}" destId="{0C8ECD73-597A-40DD-8D7F-94B68F5B54AC}" srcOrd="0" destOrd="0" presId="urn:microsoft.com/office/officeart/2018/2/layout/IconVerticalSolidList"/>
    <dgm:cxn modelId="{9F2D186C-7687-49E1-A226-A01ED30D5F5F}" srcId="{3479510A-745F-43AB-8D5C-1D4518EF07A4}" destId="{D2BF296C-FB88-4A56-AD01-A6C208400656}" srcOrd="1" destOrd="0" parTransId="{02542C4E-EC38-4F9F-862B-73FFC462B603}" sibTransId="{D32363CA-3BE6-40A2-8CAC-03B06DC9A3B2}"/>
    <dgm:cxn modelId="{5F540EE8-CC2A-4D82-BA65-79154BF4039F}" type="presOf" srcId="{3479510A-745F-43AB-8D5C-1D4518EF07A4}" destId="{AA8BB164-FE6D-4C56-B6D4-D1B60D3566B4}" srcOrd="0" destOrd="0" presId="urn:microsoft.com/office/officeart/2018/2/layout/IconVerticalSolidList"/>
    <dgm:cxn modelId="{0AB7F3D2-41B8-49D5-9F89-55C1C6CDE67D}" srcId="{3479510A-745F-43AB-8D5C-1D4518EF07A4}" destId="{A65994BE-4E41-4918-84B7-BC1D2B1316BE}" srcOrd="3" destOrd="0" parTransId="{AEF261D7-0770-480A-AFE8-CAF329AB4E85}" sibTransId="{6F49BBD3-8289-4382-AF2F-1B62BD1C5A6D}"/>
    <dgm:cxn modelId="{8552C5EE-B706-44F0-8650-7181E2FD8C72}" srcId="{3479510A-745F-43AB-8D5C-1D4518EF07A4}" destId="{0647CC46-23BF-48D5-AF33-8E21AC629DF9}" srcOrd="5" destOrd="0" parTransId="{618A582D-AD48-46EF-AA58-16A1877B385B}" sibTransId="{C073CF19-704D-469C-A357-6DBAA8754192}"/>
    <dgm:cxn modelId="{6E29A6BD-B0A4-4426-A2FF-1244BAA2EF18}" type="presOf" srcId="{CD664EED-A08F-4B58-8655-03C81A31FCAC}" destId="{CD964734-E420-41F9-9F3A-38CCFE48A79B}" srcOrd="0" destOrd="0" presId="urn:microsoft.com/office/officeart/2018/2/layout/IconVerticalSolidList"/>
    <dgm:cxn modelId="{5481BE37-51D2-4B20-A52D-26FEF1869B09}" type="presOf" srcId="{3DE25DB9-BE49-4551-990E-F443A8DB2717}" destId="{B3E83920-1EC0-4C71-85F5-47CFD426B685}" srcOrd="0" destOrd="0" presId="urn:microsoft.com/office/officeart/2018/2/layout/IconVerticalSolidList"/>
    <dgm:cxn modelId="{3C9D6BCE-CB6B-4AFF-9B2B-7DFE6B6BBEE6}" srcId="{3479510A-745F-43AB-8D5C-1D4518EF07A4}" destId="{3DE25DB9-BE49-4551-990E-F443A8DB2717}" srcOrd="0" destOrd="0" parTransId="{3953F0B7-C575-43F1-BD73-48E02A4EE7C1}" sibTransId="{6B8221F0-5142-4DC5-9986-0FD309DCE679}"/>
    <dgm:cxn modelId="{54294268-B280-41FE-984A-3305E9170078}" srcId="{3479510A-745F-43AB-8D5C-1D4518EF07A4}" destId="{139BCA71-210B-47D3-9897-147F9ABCC5B2}" srcOrd="4" destOrd="0" parTransId="{85AACD65-3F34-49EA-9E82-9B1AE675C03A}" sibTransId="{81F9156A-B9AB-414E-AAF6-2A2DCAEB4238}"/>
    <dgm:cxn modelId="{03DA905D-B5FA-4ED5-BF64-FBF13B612BE8}" type="presParOf" srcId="{AA8BB164-FE6D-4C56-B6D4-D1B60D3566B4}" destId="{826A5C89-83E1-4C57-9CC0-90866184FE19}" srcOrd="0" destOrd="0" presId="urn:microsoft.com/office/officeart/2018/2/layout/IconVerticalSolidList"/>
    <dgm:cxn modelId="{A3330CE1-84BE-4EFF-A47B-EE1DEC00CF14}" type="presParOf" srcId="{826A5C89-83E1-4C57-9CC0-90866184FE19}" destId="{D77AD745-A0D2-4B96-90C0-1D74CD94AF46}" srcOrd="0" destOrd="0" presId="urn:microsoft.com/office/officeart/2018/2/layout/IconVerticalSolidList"/>
    <dgm:cxn modelId="{D9DD91FD-1E13-43AA-8E04-804AC18B3672}" type="presParOf" srcId="{826A5C89-83E1-4C57-9CC0-90866184FE19}" destId="{F7EF9F16-222D-4F43-9CDD-1F027A6BE71C}" srcOrd="1" destOrd="0" presId="urn:microsoft.com/office/officeart/2018/2/layout/IconVerticalSolidList"/>
    <dgm:cxn modelId="{13FDCD69-BA4C-4AD2-8CC8-87BA66C31F4D}" type="presParOf" srcId="{826A5C89-83E1-4C57-9CC0-90866184FE19}" destId="{336980EC-61C5-40CF-961E-36E7E34B6D61}" srcOrd="2" destOrd="0" presId="urn:microsoft.com/office/officeart/2018/2/layout/IconVerticalSolidList"/>
    <dgm:cxn modelId="{27EF5D92-722A-4063-B9FF-1B821EBC3B2E}" type="presParOf" srcId="{826A5C89-83E1-4C57-9CC0-90866184FE19}" destId="{B3E83920-1EC0-4C71-85F5-47CFD426B685}" srcOrd="3" destOrd="0" presId="urn:microsoft.com/office/officeart/2018/2/layout/IconVerticalSolidList"/>
    <dgm:cxn modelId="{5427EB2F-CA50-4CB6-A01F-5C996B8AB08F}" type="presParOf" srcId="{AA8BB164-FE6D-4C56-B6D4-D1B60D3566B4}" destId="{9B3B3675-3D69-45A5-81E1-E6227B8F0D83}" srcOrd="1" destOrd="0" presId="urn:microsoft.com/office/officeart/2018/2/layout/IconVerticalSolidList"/>
    <dgm:cxn modelId="{C38064CB-C1E9-43E9-A986-74E2F5A3B50F}" type="presParOf" srcId="{AA8BB164-FE6D-4C56-B6D4-D1B60D3566B4}" destId="{BDE4DB60-A663-42EB-BD0F-330C8AD33487}" srcOrd="2" destOrd="0" presId="urn:microsoft.com/office/officeart/2018/2/layout/IconVerticalSolidList"/>
    <dgm:cxn modelId="{36CC8FE9-717A-4153-A63A-0CDBB1C3150A}" type="presParOf" srcId="{BDE4DB60-A663-42EB-BD0F-330C8AD33487}" destId="{21A6005B-99D7-4639-8712-0BE68AD978F6}" srcOrd="0" destOrd="0" presId="urn:microsoft.com/office/officeart/2018/2/layout/IconVerticalSolidList"/>
    <dgm:cxn modelId="{8E6685D6-6269-46AD-AF12-A8A0DE370868}" type="presParOf" srcId="{BDE4DB60-A663-42EB-BD0F-330C8AD33487}" destId="{58A3B82C-ED8B-4EF3-B55D-6F9CA809621A}" srcOrd="1" destOrd="0" presId="urn:microsoft.com/office/officeart/2018/2/layout/IconVerticalSolidList"/>
    <dgm:cxn modelId="{8D8F9FA1-9F46-4249-AD71-F9856390689E}" type="presParOf" srcId="{BDE4DB60-A663-42EB-BD0F-330C8AD33487}" destId="{4BF8B71A-28D6-4A86-8BA3-5AF827ADFF0F}" srcOrd="2" destOrd="0" presId="urn:microsoft.com/office/officeart/2018/2/layout/IconVerticalSolidList"/>
    <dgm:cxn modelId="{EC48C0E8-2DB4-4B86-889D-1B5392D75AF3}" type="presParOf" srcId="{BDE4DB60-A663-42EB-BD0F-330C8AD33487}" destId="{2BFF3CCA-BB04-4F16-BF02-0CB973B1AAB2}" srcOrd="3" destOrd="0" presId="urn:microsoft.com/office/officeart/2018/2/layout/IconVerticalSolidList"/>
    <dgm:cxn modelId="{4C6B192E-9078-475B-BA3B-730B684C2868}" type="presParOf" srcId="{AA8BB164-FE6D-4C56-B6D4-D1B60D3566B4}" destId="{35975C93-2E7E-4625-B29F-7BACDDF51276}" srcOrd="3" destOrd="0" presId="urn:microsoft.com/office/officeart/2018/2/layout/IconVerticalSolidList"/>
    <dgm:cxn modelId="{E20F21E8-B9EC-44DF-A14B-348CD0E41297}" type="presParOf" srcId="{AA8BB164-FE6D-4C56-B6D4-D1B60D3566B4}" destId="{44711D0C-13DE-4047-897D-7DC1B2E6BA1E}" srcOrd="4" destOrd="0" presId="urn:microsoft.com/office/officeart/2018/2/layout/IconVerticalSolidList"/>
    <dgm:cxn modelId="{4B184F4E-F13D-4856-BAC8-8A46BC904570}" type="presParOf" srcId="{44711D0C-13DE-4047-897D-7DC1B2E6BA1E}" destId="{357B471D-4F12-4ACF-940E-3CC6B9946FD6}" srcOrd="0" destOrd="0" presId="urn:microsoft.com/office/officeart/2018/2/layout/IconVerticalSolidList"/>
    <dgm:cxn modelId="{140764F8-BF58-434A-92CA-9235260AC3BB}" type="presParOf" srcId="{44711D0C-13DE-4047-897D-7DC1B2E6BA1E}" destId="{8D26ED4E-3E11-468D-8EA3-98E2B148AF8F}" srcOrd="1" destOrd="0" presId="urn:microsoft.com/office/officeart/2018/2/layout/IconVerticalSolidList"/>
    <dgm:cxn modelId="{F341356D-D348-44DE-BF25-4A023A3C4C3B}" type="presParOf" srcId="{44711D0C-13DE-4047-897D-7DC1B2E6BA1E}" destId="{E5C0D00B-B052-4560-86C6-9A3850B872C9}" srcOrd="2" destOrd="0" presId="urn:microsoft.com/office/officeart/2018/2/layout/IconVerticalSolidList"/>
    <dgm:cxn modelId="{130436D8-AC4C-49AC-828D-6FD520F8D551}" type="presParOf" srcId="{44711D0C-13DE-4047-897D-7DC1B2E6BA1E}" destId="{CD964734-E420-41F9-9F3A-38CCFE48A79B}" srcOrd="3" destOrd="0" presId="urn:microsoft.com/office/officeart/2018/2/layout/IconVerticalSolidList"/>
    <dgm:cxn modelId="{594C610E-65FD-42B7-B5F7-5B29DC06E857}" type="presParOf" srcId="{AA8BB164-FE6D-4C56-B6D4-D1B60D3566B4}" destId="{6FF7E3F4-46BB-477A-A867-8EEAF75FAAEE}" srcOrd="5" destOrd="0" presId="urn:microsoft.com/office/officeart/2018/2/layout/IconVerticalSolidList"/>
    <dgm:cxn modelId="{0668ACEC-AA8C-4274-BCEE-B777D6DB94BD}" type="presParOf" srcId="{AA8BB164-FE6D-4C56-B6D4-D1B60D3566B4}" destId="{055668B2-1DAB-450D-880B-E5CFF8DBFEF7}" srcOrd="6" destOrd="0" presId="urn:microsoft.com/office/officeart/2018/2/layout/IconVerticalSolidList"/>
    <dgm:cxn modelId="{944F80B7-4159-406E-9FE9-4FD0DD9B6430}" type="presParOf" srcId="{055668B2-1DAB-450D-880B-E5CFF8DBFEF7}" destId="{EEA98C98-3572-4B45-99D6-0AEBCF3309C5}" srcOrd="0" destOrd="0" presId="urn:microsoft.com/office/officeart/2018/2/layout/IconVerticalSolidList"/>
    <dgm:cxn modelId="{C664BB15-EC34-4902-B74C-D379E275944E}" type="presParOf" srcId="{055668B2-1DAB-450D-880B-E5CFF8DBFEF7}" destId="{36333AA7-0E8A-4F0F-A854-D02492CCEFF1}" srcOrd="1" destOrd="0" presId="urn:microsoft.com/office/officeart/2018/2/layout/IconVerticalSolidList"/>
    <dgm:cxn modelId="{75848EA3-FAFF-4F70-B267-49255523FC80}" type="presParOf" srcId="{055668B2-1DAB-450D-880B-E5CFF8DBFEF7}" destId="{D0DC4739-103D-4418-8B12-4C48BADE5BFC}" srcOrd="2" destOrd="0" presId="urn:microsoft.com/office/officeart/2018/2/layout/IconVerticalSolidList"/>
    <dgm:cxn modelId="{83F3D357-9182-4E43-A960-74CF7465A779}" type="presParOf" srcId="{055668B2-1DAB-450D-880B-E5CFF8DBFEF7}" destId="{0B6078AA-E7D4-44F2-831D-E4CC46F7E52D}" srcOrd="3" destOrd="0" presId="urn:microsoft.com/office/officeart/2018/2/layout/IconVerticalSolidList"/>
    <dgm:cxn modelId="{9689EB60-0EE5-4BE7-A864-FB92F5995977}" type="presParOf" srcId="{AA8BB164-FE6D-4C56-B6D4-D1B60D3566B4}" destId="{A690BFF1-149F-42C8-A864-EF425576D68E}" srcOrd="7" destOrd="0" presId="urn:microsoft.com/office/officeart/2018/2/layout/IconVerticalSolidList"/>
    <dgm:cxn modelId="{1F83DD11-C41E-4206-8C1B-9AC633FB227A}" type="presParOf" srcId="{AA8BB164-FE6D-4C56-B6D4-D1B60D3566B4}" destId="{4B09CEEC-715E-4506-A67A-ED263EF3E3A0}" srcOrd="8" destOrd="0" presId="urn:microsoft.com/office/officeart/2018/2/layout/IconVerticalSolidList"/>
    <dgm:cxn modelId="{7F568119-14E8-47E8-AE9C-B39310E0C389}" type="presParOf" srcId="{4B09CEEC-715E-4506-A67A-ED263EF3E3A0}" destId="{AD1F67BB-5782-42B1-9C3D-892289250EDE}" srcOrd="0" destOrd="0" presId="urn:microsoft.com/office/officeart/2018/2/layout/IconVerticalSolidList"/>
    <dgm:cxn modelId="{67939C3C-3973-4637-A8B1-7BDBACB9FE26}" type="presParOf" srcId="{4B09CEEC-715E-4506-A67A-ED263EF3E3A0}" destId="{1DC90FCA-40A0-4F4E-AD7F-B6141CC7542C}" srcOrd="1" destOrd="0" presId="urn:microsoft.com/office/officeart/2018/2/layout/IconVerticalSolidList"/>
    <dgm:cxn modelId="{BFB9C09A-F230-4260-BCB2-47CD38A42FF6}" type="presParOf" srcId="{4B09CEEC-715E-4506-A67A-ED263EF3E3A0}" destId="{E30F93B1-D142-44BA-AEA7-0499D05CA610}" srcOrd="2" destOrd="0" presId="urn:microsoft.com/office/officeart/2018/2/layout/IconVerticalSolidList"/>
    <dgm:cxn modelId="{4E54F13E-87D6-46FA-AD0A-89D8460BD5B7}" type="presParOf" srcId="{4B09CEEC-715E-4506-A67A-ED263EF3E3A0}" destId="{0C8ECD73-597A-40DD-8D7F-94B68F5B54AC}" srcOrd="3" destOrd="0" presId="urn:microsoft.com/office/officeart/2018/2/layout/IconVerticalSolidList"/>
    <dgm:cxn modelId="{07F69AA8-80EA-47B5-A926-14CD72061E86}" type="presParOf" srcId="{AA8BB164-FE6D-4C56-B6D4-D1B60D3566B4}" destId="{686F7E12-58F1-4516-906B-041E61909E55}" srcOrd="9" destOrd="0" presId="urn:microsoft.com/office/officeart/2018/2/layout/IconVerticalSolidList"/>
    <dgm:cxn modelId="{797AC3C7-58AC-41BF-8393-3F82FC53B0E0}" type="presParOf" srcId="{AA8BB164-FE6D-4C56-B6D4-D1B60D3566B4}" destId="{37B8B1F2-6B9B-4B8D-9307-EA86818ED198}" srcOrd="10" destOrd="0" presId="urn:microsoft.com/office/officeart/2018/2/layout/IconVerticalSolidList"/>
    <dgm:cxn modelId="{60DB361E-2FE3-4ECF-B135-08E3F603270D}" type="presParOf" srcId="{37B8B1F2-6B9B-4B8D-9307-EA86818ED198}" destId="{43095DF2-EAB8-40F9-84FC-25E38430880C}" srcOrd="0" destOrd="0" presId="urn:microsoft.com/office/officeart/2018/2/layout/IconVerticalSolidList"/>
    <dgm:cxn modelId="{ACED0185-517D-488E-81E7-BDD11FE945E6}" type="presParOf" srcId="{37B8B1F2-6B9B-4B8D-9307-EA86818ED198}" destId="{A0E4A0BF-CBEE-4708-9179-F80F07C499A4}" srcOrd="1" destOrd="0" presId="urn:microsoft.com/office/officeart/2018/2/layout/IconVerticalSolidList"/>
    <dgm:cxn modelId="{159043BC-7394-4196-8589-28337C6925EF}" type="presParOf" srcId="{37B8B1F2-6B9B-4B8D-9307-EA86818ED198}" destId="{9580D6EF-F218-431F-8FD9-D50AA9831F8D}" srcOrd="2" destOrd="0" presId="urn:microsoft.com/office/officeart/2018/2/layout/IconVerticalSolidList"/>
    <dgm:cxn modelId="{E297538F-06E4-4F4F-9272-CE2D598E249B}" type="presParOf" srcId="{37B8B1F2-6B9B-4B8D-9307-EA86818ED198}" destId="{6CF71788-1D57-4D20-8630-D7F628507F13}"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F7119-3730-46B8-AC47-3DE1BF7B1EB9}" type="doc">
      <dgm:prSet loTypeId="urn:microsoft.com/office/officeart/2018/5/layout/IconCircleOutlineLabelList" loCatId="icon" qsTypeId="urn:microsoft.com/office/officeart/2005/8/quickstyle/simple4" qsCatId="simple" csTypeId="urn:microsoft.com/office/officeart/2018/5/colors/Iconchunking_coloredoutline_colorful1" csCatId="colorful" phldr="1"/>
      <dgm:spPr/>
      <dgm:t>
        <a:bodyPr/>
        <a:lstStyle/>
        <a:p>
          <a:endParaRPr lang="en-US"/>
        </a:p>
      </dgm:t>
    </dgm:pt>
    <dgm:pt modelId="{0223DA40-597F-4016-B977-C10EE9C34D63}">
      <dgm:prSet/>
      <dgm:spPr/>
      <dgm:t>
        <a:bodyPr/>
        <a:lstStyle/>
        <a:p>
          <a:pPr>
            <a:lnSpc>
              <a:spcPct val="100000"/>
            </a:lnSpc>
            <a:defRPr cap="all"/>
          </a:pPr>
          <a:r>
            <a:rPr lang="en-US" b="0" i="0"/>
            <a:t>REGISTER MODULE</a:t>
          </a:r>
          <a:endParaRPr lang="en-US"/>
        </a:p>
      </dgm:t>
    </dgm:pt>
    <dgm:pt modelId="{C4E27F3A-893E-40CD-9658-EF526EB1ED62}" type="parTrans" cxnId="{26D3539C-8757-42B3-9A09-58C3EC4BD949}">
      <dgm:prSet/>
      <dgm:spPr/>
      <dgm:t>
        <a:bodyPr/>
        <a:lstStyle/>
        <a:p>
          <a:endParaRPr lang="en-US"/>
        </a:p>
      </dgm:t>
    </dgm:pt>
    <dgm:pt modelId="{006D49DA-19A4-4547-A816-ADB3C329D9E7}" type="sibTrans" cxnId="{26D3539C-8757-42B3-9A09-58C3EC4BD949}">
      <dgm:prSet/>
      <dgm:spPr/>
      <dgm:t>
        <a:bodyPr/>
        <a:lstStyle/>
        <a:p>
          <a:endParaRPr lang="en-US"/>
        </a:p>
      </dgm:t>
    </dgm:pt>
    <dgm:pt modelId="{F9DA9CC9-90F2-49F5-B8D8-D9F627435EC3}">
      <dgm:prSet/>
      <dgm:spPr/>
      <dgm:t>
        <a:bodyPr/>
        <a:lstStyle/>
        <a:p>
          <a:pPr>
            <a:lnSpc>
              <a:spcPct val="100000"/>
            </a:lnSpc>
            <a:defRPr cap="all"/>
          </a:pPr>
          <a:r>
            <a:rPr lang="en-US" b="0" i="0"/>
            <a:t>LOGIN MODULE</a:t>
          </a:r>
          <a:endParaRPr lang="en-US"/>
        </a:p>
      </dgm:t>
    </dgm:pt>
    <dgm:pt modelId="{1FB37165-E360-46E7-80D0-811200FCC5FF}" type="parTrans" cxnId="{36358771-4E85-46D6-9BC9-25092CBD14CB}">
      <dgm:prSet/>
      <dgm:spPr/>
      <dgm:t>
        <a:bodyPr/>
        <a:lstStyle/>
        <a:p>
          <a:endParaRPr lang="en-US"/>
        </a:p>
      </dgm:t>
    </dgm:pt>
    <dgm:pt modelId="{2277E66C-9DBE-419F-8662-D6E2D0C06F6F}" type="sibTrans" cxnId="{36358771-4E85-46D6-9BC9-25092CBD14CB}">
      <dgm:prSet/>
      <dgm:spPr/>
      <dgm:t>
        <a:bodyPr/>
        <a:lstStyle/>
        <a:p>
          <a:endParaRPr lang="en-US"/>
        </a:p>
      </dgm:t>
    </dgm:pt>
    <dgm:pt modelId="{D7F9694F-F82C-4174-B823-7AACD6E7F1CB}">
      <dgm:prSet/>
      <dgm:spPr/>
      <dgm:t>
        <a:bodyPr/>
        <a:lstStyle/>
        <a:p>
          <a:pPr>
            <a:lnSpc>
              <a:spcPct val="100000"/>
            </a:lnSpc>
            <a:defRPr cap="all"/>
          </a:pPr>
          <a:r>
            <a:rPr lang="en-US" b="0" i="0"/>
            <a:t>MANAGE EMPLOYEE MODULE</a:t>
          </a:r>
          <a:endParaRPr lang="en-US"/>
        </a:p>
      </dgm:t>
    </dgm:pt>
    <dgm:pt modelId="{776F177A-7391-4D85-B646-DD276E8B1D8F}" type="parTrans" cxnId="{D2F6D297-2890-4628-B2FD-69FE83270B3E}">
      <dgm:prSet/>
      <dgm:spPr/>
      <dgm:t>
        <a:bodyPr/>
        <a:lstStyle/>
        <a:p>
          <a:endParaRPr lang="en-US"/>
        </a:p>
      </dgm:t>
    </dgm:pt>
    <dgm:pt modelId="{92E64CFE-644E-4311-A8F1-2F6006A38A6F}" type="sibTrans" cxnId="{D2F6D297-2890-4628-B2FD-69FE83270B3E}">
      <dgm:prSet/>
      <dgm:spPr/>
      <dgm:t>
        <a:bodyPr/>
        <a:lstStyle/>
        <a:p>
          <a:endParaRPr lang="en-US"/>
        </a:p>
      </dgm:t>
    </dgm:pt>
    <dgm:pt modelId="{52173E5D-2F4C-4C30-AEAF-6164AB69E1C8}">
      <dgm:prSet/>
      <dgm:spPr/>
      <dgm:t>
        <a:bodyPr/>
        <a:lstStyle/>
        <a:p>
          <a:pPr>
            <a:lnSpc>
              <a:spcPct val="100000"/>
            </a:lnSpc>
            <a:defRPr cap="all"/>
          </a:pPr>
          <a:r>
            <a:rPr lang="en-US" b="0" i="0"/>
            <a:t>SEARCH MODULE</a:t>
          </a:r>
          <a:endParaRPr lang="en-US"/>
        </a:p>
      </dgm:t>
    </dgm:pt>
    <dgm:pt modelId="{992AB308-54C8-49AD-BB9A-1848D6777557}" type="parTrans" cxnId="{8C10B693-6C56-450E-A3C7-D21029B580D5}">
      <dgm:prSet/>
      <dgm:spPr/>
      <dgm:t>
        <a:bodyPr/>
        <a:lstStyle/>
        <a:p>
          <a:endParaRPr lang="en-US"/>
        </a:p>
      </dgm:t>
    </dgm:pt>
    <dgm:pt modelId="{0B40DB39-5E3F-4F82-AA2B-BAEE0B245927}" type="sibTrans" cxnId="{8C10B693-6C56-450E-A3C7-D21029B580D5}">
      <dgm:prSet/>
      <dgm:spPr/>
      <dgm:t>
        <a:bodyPr/>
        <a:lstStyle/>
        <a:p>
          <a:endParaRPr lang="en-US"/>
        </a:p>
      </dgm:t>
    </dgm:pt>
    <dgm:pt modelId="{888B9BCB-0CE7-4D79-B804-749A0DF5BEE3}" type="pres">
      <dgm:prSet presAssocID="{EB3F7119-3730-46B8-AC47-3DE1BF7B1EB9}" presName="root" presStyleCnt="0">
        <dgm:presLayoutVars>
          <dgm:dir/>
          <dgm:resizeHandles val="exact"/>
        </dgm:presLayoutVars>
      </dgm:prSet>
      <dgm:spPr/>
      <dgm:t>
        <a:bodyPr/>
        <a:lstStyle/>
        <a:p>
          <a:endParaRPr lang="en-US"/>
        </a:p>
      </dgm:t>
    </dgm:pt>
    <dgm:pt modelId="{179006BC-00F5-4163-B98C-3A33581C104E}" type="pres">
      <dgm:prSet presAssocID="{0223DA40-597F-4016-B977-C10EE9C34D63}" presName="compNode" presStyleCnt="0"/>
      <dgm:spPr/>
    </dgm:pt>
    <dgm:pt modelId="{EADFE7E4-60F4-4E0E-BD27-C35E0787FAD3}" type="pres">
      <dgm:prSet presAssocID="{0223DA40-597F-4016-B977-C10EE9C34D63}" presName="iconBgRect" presStyleLbl="trAlignAcc1" presStyleIdx="0" presStyleCnt="4"/>
      <dgm:spPr>
        <a:solidFill>
          <a:schemeClr val="lt1">
            <a:alpha val="0"/>
            <a:hueOff val="0"/>
            <a:satOff val="0"/>
            <a:lumOff val="0"/>
            <a:alphaOff val="0"/>
          </a:schemeClr>
        </a:solidFill>
        <a:ln w="50800" cap="rnd" cmpd="sng" algn="ctr">
          <a:solidFill>
            <a:schemeClr val="accent2">
              <a:hueOff val="0"/>
              <a:satOff val="0"/>
              <a:lumOff val="0"/>
              <a:alphaOff val="0"/>
            </a:schemeClr>
          </a:solidFill>
          <a:prstDash val="solid"/>
        </a:ln>
        <a:effectLst/>
      </dgm:spPr>
    </dgm:pt>
    <dgm:pt modelId="{A43A25B9-6DBC-4FE9-AAED-6D15377AA34E}" type="pres">
      <dgm:prSet presAssocID="{0223DA40-597F-4016-B977-C10EE9C34D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Smart Phone"/>
        </a:ext>
      </dgm:extLst>
    </dgm:pt>
    <dgm:pt modelId="{21251BC5-3C63-43F8-A09C-D447B060D7DF}" type="pres">
      <dgm:prSet presAssocID="{0223DA40-597F-4016-B977-C10EE9C34D63}" presName="spaceRect" presStyleCnt="0"/>
      <dgm:spPr/>
    </dgm:pt>
    <dgm:pt modelId="{B467AF30-D2E7-45CD-863C-E496210233EE}" type="pres">
      <dgm:prSet presAssocID="{0223DA40-597F-4016-B977-C10EE9C34D63}" presName="textRect" presStyleLbl="revTx" presStyleIdx="0" presStyleCnt="4">
        <dgm:presLayoutVars>
          <dgm:chMax val="1"/>
          <dgm:chPref val="1"/>
        </dgm:presLayoutVars>
      </dgm:prSet>
      <dgm:spPr/>
      <dgm:t>
        <a:bodyPr/>
        <a:lstStyle/>
        <a:p>
          <a:endParaRPr lang="en-US"/>
        </a:p>
      </dgm:t>
    </dgm:pt>
    <dgm:pt modelId="{6433BAC8-65DD-4AE3-BE59-B488D702DE56}" type="pres">
      <dgm:prSet presAssocID="{006D49DA-19A4-4547-A816-ADB3C329D9E7}" presName="sibTrans" presStyleCnt="0"/>
      <dgm:spPr/>
    </dgm:pt>
    <dgm:pt modelId="{1C63DD68-D589-4B69-A2E4-DF44DE4F8D41}" type="pres">
      <dgm:prSet presAssocID="{F9DA9CC9-90F2-49F5-B8D8-D9F627435EC3}" presName="compNode" presStyleCnt="0"/>
      <dgm:spPr/>
    </dgm:pt>
    <dgm:pt modelId="{5DE0A6A6-9B25-4E34-B00E-CB02A56633C8}" type="pres">
      <dgm:prSet presAssocID="{F9DA9CC9-90F2-49F5-B8D8-D9F627435EC3}" presName="iconBgRect" presStyleLbl="trAlignAcc1" presStyleIdx="1" presStyleCnt="4"/>
      <dgm:spPr>
        <a:solidFill>
          <a:schemeClr val="lt1">
            <a:alpha val="0"/>
            <a:hueOff val="0"/>
            <a:satOff val="0"/>
            <a:lumOff val="0"/>
            <a:alphaOff val="0"/>
          </a:schemeClr>
        </a:solidFill>
        <a:ln w="50800" cap="rnd" cmpd="sng" algn="ctr">
          <a:solidFill>
            <a:schemeClr val="accent3">
              <a:hueOff val="0"/>
              <a:satOff val="0"/>
              <a:lumOff val="0"/>
              <a:alphaOff val="0"/>
            </a:schemeClr>
          </a:solidFill>
          <a:prstDash val="solid"/>
        </a:ln>
        <a:effectLst/>
      </dgm:spPr>
    </dgm:pt>
    <dgm:pt modelId="{42D03B07-CE7D-4195-AA20-3B3F3081D95A}" type="pres">
      <dgm:prSet presAssocID="{F9DA9CC9-90F2-49F5-B8D8-D9F627435E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Lock"/>
        </a:ext>
      </dgm:extLst>
    </dgm:pt>
    <dgm:pt modelId="{413D74CE-1A0B-444C-A518-E87A653296C5}" type="pres">
      <dgm:prSet presAssocID="{F9DA9CC9-90F2-49F5-B8D8-D9F627435EC3}" presName="spaceRect" presStyleCnt="0"/>
      <dgm:spPr/>
    </dgm:pt>
    <dgm:pt modelId="{7857DC41-C73B-4631-A572-48A93C621EEA}" type="pres">
      <dgm:prSet presAssocID="{F9DA9CC9-90F2-49F5-B8D8-D9F627435EC3}" presName="textRect" presStyleLbl="revTx" presStyleIdx="1" presStyleCnt="4">
        <dgm:presLayoutVars>
          <dgm:chMax val="1"/>
          <dgm:chPref val="1"/>
        </dgm:presLayoutVars>
      </dgm:prSet>
      <dgm:spPr/>
      <dgm:t>
        <a:bodyPr/>
        <a:lstStyle/>
        <a:p>
          <a:endParaRPr lang="en-US"/>
        </a:p>
      </dgm:t>
    </dgm:pt>
    <dgm:pt modelId="{7B0CCE6B-83B6-4457-BB3F-FC7CE5BA0E16}" type="pres">
      <dgm:prSet presAssocID="{2277E66C-9DBE-419F-8662-D6E2D0C06F6F}" presName="sibTrans" presStyleCnt="0"/>
      <dgm:spPr/>
    </dgm:pt>
    <dgm:pt modelId="{4EE4A475-4FB9-48A4-A501-7FEC16C96C30}" type="pres">
      <dgm:prSet presAssocID="{D7F9694F-F82C-4174-B823-7AACD6E7F1CB}" presName="compNode" presStyleCnt="0"/>
      <dgm:spPr/>
    </dgm:pt>
    <dgm:pt modelId="{A6759CCF-D5BE-4B7E-B536-F8DE7588CD28}" type="pres">
      <dgm:prSet presAssocID="{D7F9694F-F82C-4174-B823-7AACD6E7F1CB}" presName="iconBgRect" presStyleLbl="trAlignAcc1" presStyleIdx="2" presStyleCnt="4"/>
      <dgm:spPr>
        <a:solidFill>
          <a:schemeClr val="lt1">
            <a:alpha val="0"/>
            <a:hueOff val="0"/>
            <a:satOff val="0"/>
            <a:lumOff val="0"/>
            <a:alphaOff val="0"/>
          </a:schemeClr>
        </a:solidFill>
        <a:ln w="50800" cap="rnd" cmpd="sng" algn="ctr">
          <a:solidFill>
            <a:schemeClr val="accent4">
              <a:hueOff val="0"/>
              <a:satOff val="0"/>
              <a:lumOff val="0"/>
              <a:alphaOff val="0"/>
            </a:schemeClr>
          </a:solidFill>
          <a:prstDash val="solid"/>
        </a:ln>
        <a:effectLst/>
      </dgm:spPr>
    </dgm:pt>
    <dgm:pt modelId="{8B92A6D4-8F7A-4984-BF62-B1DC06D7B0D6}" type="pres">
      <dgm:prSet presAssocID="{D7F9694F-F82C-4174-B823-7AACD6E7F1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Users"/>
        </a:ext>
      </dgm:extLst>
    </dgm:pt>
    <dgm:pt modelId="{3852FC18-85D4-4E08-B5E9-16667C761517}" type="pres">
      <dgm:prSet presAssocID="{D7F9694F-F82C-4174-B823-7AACD6E7F1CB}" presName="spaceRect" presStyleCnt="0"/>
      <dgm:spPr/>
    </dgm:pt>
    <dgm:pt modelId="{B5DC10EA-731B-4683-9A0C-37B63D31AB6F}" type="pres">
      <dgm:prSet presAssocID="{D7F9694F-F82C-4174-B823-7AACD6E7F1CB}" presName="textRect" presStyleLbl="revTx" presStyleIdx="2" presStyleCnt="4">
        <dgm:presLayoutVars>
          <dgm:chMax val="1"/>
          <dgm:chPref val="1"/>
        </dgm:presLayoutVars>
      </dgm:prSet>
      <dgm:spPr/>
      <dgm:t>
        <a:bodyPr/>
        <a:lstStyle/>
        <a:p>
          <a:endParaRPr lang="en-US"/>
        </a:p>
      </dgm:t>
    </dgm:pt>
    <dgm:pt modelId="{A468EB64-7AFE-4511-8948-BA6133992BD1}" type="pres">
      <dgm:prSet presAssocID="{92E64CFE-644E-4311-A8F1-2F6006A38A6F}" presName="sibTrans" presStyleCnt="0"/>
      <dgm:spPr/>
    </dgm:pt>
    <dgm:pt modelId="{2B19EA3B-35C8-4C66-BD44-28A3BB950B43}" type="pres">
      <dgm:prSet presAssocID="{52173E5D-2F4C-4C30-AEAF-6164AB69E1C8}" presName="compNode" presStyleCnt="0"/>
      <dgm:spPr/>
    </dgm:pt>
    <dgm:pt modelId="{C7CBF6F7-D8C3-4112-9B6E-F42296841241}" type="pres">
      <dgm:prSet presAssocID="{52173E5D-2F4C-4C30-AEAF-6164AB69E1C8}" presName="iconBgRect" presStyleLbl="trAlignAcc1" presStyleIdx="3" presStyleCnt="4"/>
      <dgm:spPr>
        <a:solidFill>
          <a:schemeClr val="lt1">
            <a:alpha val="0"/>
            <a:hueOff val="0"/>
            <a:satOff val="0"/>
            <a:lumOff val="0"/>
            <a:alphaOff val="0"/>
          </a:schemeClr>
        </a:solidFill>
        <a:ln w="50800" cap="rnd" cmpd="sng" algn="ctr">
          <a:solidFill>
            <a:schemeClr val="accent5">
              <a:hueOff val="0"/>
              <a:satOff val="0"/>
              <a:lumOff val="0"/>
              <a:alphaOff val="0"/>
            </a:schemeClr>
          </a:solidFill>
          <a:prstDash val="solid"/>
        </a:ln>
        <a:effectLst/>
      </dgm:spPr>
    </dgm:pt>
    <dgm:pt modelId="{52E4F064-BE67-4DA2-B180-E898E96616B9}" type="pres">
      <dgm:prSet presAssocID="{52173E5D-2F4C-4C30-AEAF-6164AB69E1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Magnifying glass"/>
        </a:ext>
      </dgm:extLst>
    </dgm:pt>
    <dgm:pt modelId="{8FAA8084-08E4-4254-95B0-84CDE2615F1D}" type="pres">
      <dgm:prSet presAssocID="{52173E5D-2F4C-4C30-AEAF-6164AB69E1C8}" presName="spaceRect" presStyleCnt="0"/>
      <dgm:spPr/>
    </dgm:pt>
    <dgm:pt modelId="{89047A0F-AA1A-4E5E-84F0-4801EA578789}" type="pres">
      <dgm:prSet presAssocID="{52173E5D-2F4C-4C30-AEAF-6164AB69E1C8}" presName="textRect" presStyleLbl="revTx" presStyleIdx="3" presStyleCnt="4">
        <dgm:presLayoutVars>
          <dgm:chMax val="1"/>
          <dgm:chPref val="1"/>
        </dgm:presLayoutVars>
      </dgm:prSet>
      <dgm:spPr/>
      <dgm:t>
        <a:bodyPr/>
        <a:lstStyle/>
        <a:p>
          <a:endParaRPr lang="en-US"/>
        </a:p>
      </dgm:t>
    </dgm:pt>
  </dgm:ptLst>
  <dgm:cxnLst>
    <dgm:cxn modelId="{C18A87D4-6C7C-4C0B-95E2-4716000223E8}" type="presOf" srcId="{D7F9694F-F82C-4174-B823-7AACD6E7F1CB}" destId="{B5DC10EA-731B-4683-9A0C-37B63D31AB6F}" srcOrd="0" destOrd="0" presId="urn:microsoft.com/office/officeart/2018/5/layout/IconCircleOutlineLabelList"/>
    <dgm:cxn modelId="{36358771-4E85-46D6-9BC9-25092CBD14CB}" srcId="{EB3F7119-3730-46B8-AC47-3DE1BF7B1EB9}" destId="{F9DA9CC9-90F2-49F5-B8D8-D9F627435EC3}" srcOrd="1" destOrd="0" parTransId="{1FB37165-E360-46E7-80D0-811200FCC5FF}" sibTransId="{2277E66C-9DBE-419F-8662-D6E2D0C06F6F}"/>
    <dgm:cxn modelId="{D0F6C57A-2959-4653-842E-89EC5C50B24F}" type="presOf" srcId="{0223DA40-597F-4016-B977-C10EE9C34D63}" destId="{B467AF30-D2E7-45CD-863C-E496210233EE}" srcOrd="0" destOrd="0" presId="urn:microsoft.com/office/officeart/2018/5/layout/IconCircleOutlineLabelList"/>
    <dgm:cxn modelId="{3A6A185A-208A-4612-874D-7C45F47BF831}" type="presOf" srcId="{52173E5D-2F4C-4C30-AEAF-6164AB69E1C8}" destId="{89047A0F-AA1A-4E5E-84F0-4801EA578789}" srcOrd="0" destOrd="0" presId="urn:microsoft.com/office/officeart/2018/5/layout/IconCircleOutlineLabelList"/>
    <dgm:cxn modelId="{17CFD874-6FF7-42AD-A955-AF1F5BB60C33}" type="presOf" srcId="{EB3F7119-3730-46B8-AC47-3DE1BF7B1EB9}" destId="{888B9BCB-0CE7-4D79-B804-749A0DF5BEE3}" srcOrd="0" destOrd="0" presId="urn:microsoft.com/office/officeart/2018/5/layout/IconCircleOutlineLabelList"/>
    <dgm:cxn modelId="{26D3539C-8757-42B3-9A09-58C3EC4BD949}" srcId="{EB3F7119-3730-46B8-AC47-3DE1BF7B1EB9}" destId="{0223DA40-597F-4016-B977-C10EE9C34D63}" srcOrd="0" destOrd="0" parTransId="{C4E27F3A-893E-40CD-9658-EF526EB1ED62}" sibTransId="{006D49DA-19A4-4547-A816-ADB3C329D9E7}"/>
    <dgm:cxn modelId="{8C10B693-6C56-450E-A3C7-D21029B580D5}" srcId="{EB3F7119-3730-46B8-AC47-3DE1BF7B1EB9}" destId="{52173E5D-2F4C-4C30-AEAF-6164AB69E1C8}" srcOrd="3" destOrd="0" parTransId="{992AB308-54C8-49AD-BB9A-1848D6777557}" sibTransId="{0B40DB39-5E3F-4F82-AA2B-BAEE0B245927}"/>
    <dgm:cxn modelId="{D2F6D297-2890-4628-B2FD-69FE83270B3E}" srcId="{EB3F7119-3730-46B8-AC47-3DE1BF7B1EB9}" destId="{D7F9694F-F82C-4174-B823-7AACD6E7F1CB}" srcOrd="2" destOrd="0" parTransId="{776F177A-7391-4D85-B646-DD276E8B1D8F}" sibTransId="{92E64CFE-644E-4311-A8F1-2F6006A38A6F}"/>
    <dgm:cxn modelId="{5106D401-9F32-47F5-910B-07BDE2EB90E6}" type="presOf" srcId="{F9DA9CC9-90F2-49F5-B8D8-D9F627435EC3}" destId="{7857DC41-C73B-4631-A572-48A93C621EEA}" srcOrd="0" destOrd="0" presId="urn:microsoft.com/office/officeart/2018/5/layout/IconCircleOutlineLabelList"/>
    <dgm:cxn modelId="{D014E32E-E6A4-405D-9E63-CF3917550A8B}" type="presParOf" srcId="{888B9BCB-0CE7-4D79-B804-749A0DF5BEE3}" destId="{179006BC-00F5-4163-B98C-3A33581C104E}" srcOrd="0" destOrd="0" presId="urn:microsoft.com/office/officeart/2018/5/layout/IconCircleOutlineLabelList"/>
    <dgm:cxn modelId="{AED39FA8-B0E5-4FFC-BFDD-59A1B07C5C73}" type="presParOf" srcId="{179006BC-00F5-4163-B98C-3A33581C104E}" destId="{EADFE7E4-60F4-4E0E-BD27-C35E0787FAD3}" srcOrd="0" destOrd="0" presId="urn:microsoft.com/office/officeart/2018/5/layout/IconCircleOutlineLabelList"/>
    <dgm:cxn modelId="{2619A984-CCA4-439B-9F67-4FF55472BD79}" type="presParOf" srcId="{179006BC-00F5-4163-B98C-3A33581C104E}" destId="{A43A25B9-6DBC-4FE9-AAED-6D15377AA34E}" srcOrd="1" destOrd="0" presId="urn:microsoft.com/office/officeart/2018/5/layout/IconCircleOutlineLabelList"/>
    <dgm:cxn modelId="{244C6A4B-F44F-4BCA-A513-7210786DDFB2}" type="presParOf" srcId="{179006BC-00F5-4163-B98C-3A33581C104E}" destId="{21251BC5-3C63-43F8-A09C-D447B060D7DF}" srcOrd="2" destOrd="0" presId="urn:microsoft.com/office/officeart/2018/5/layout/IconCircleOutlineLabelList"/>
    <dgm:cxn modelId="{07DC98D3-8221-45C1-A6A2-59811EAB11CB}" type="presParOf" srcId="{179006BC-00F5-4163-B98C-3A33581C104E}" destId="{B467AF30-D2E7-45CD-863C-E496210233EE}" srcOrd="3" destOrd="0" presId="urn:microsoft.com/office/officeart/2018/5/layout/IconCircleOutlineLabelList"/>
    <dgm:cxn modelId="{01317C10-AD28-4EC4-9EE2-69C247CB85F1}" type="presParOf" srcId="{888B9BCB-0CE7-4D79-B804-749A0DF5BEE3}" destId="{6433BAC8-65DD-4AE3-BE59-B488D702DE56}" srcOrd="1" destOrd="0" presId="urn:microsoft.com/office/officeart/2018/5/layout/IconCircleOutlineLabelList"/>
    <dgm:cxn modelId="{5B0C34EF-A525-42FA-89DB-448EB8D44FDF}" type="presParOf" srcId="{888B9BCB-0CE7-4D79-B804-749A0DF5BEE3}" destId="{1C63DD68-D589-4B69-A2E4-DF44DE4F8D41}" srcOrd="2" destOrd="0" presId="urn:microsoft.com/office/officeart/2018/5/layout/IconCircleOutlineLabelList"/>
    <dgm:cxn modelId="{023BE233-02B3-4AF9-B5CC-80D4C92D01FF}" type="presParOf" srcId="{1C63DD68-D589-4B69-A2E4-DF44DE4F8D41}" destId="{5DE0A6A6-9B25-4E34-B00E-CB02A56633C8}" srcOrd="0" destOrd="0" presId="urn:microsoft.com/office/officeart/2018/5/layout/IconCircleOutlineLabelList"/>
    <dgm:cxn modelId="{60C33948-2903-4580-BF16-95030B98978F}" type="presParOf" srcId="{1C63DD68-D589-4B69-A2E4-DF44DE4F8D41}" destId="{42D03B07-CE7D-4195-AA20-3B3F3081D95A}" srcOrd="1" destOrd="0" presId="urn:microsoft.com/office/officeart/2018/5/layout/IconCircleOutlineLabelList"/>
    <dgm:cxn modelId="{C8020988-00E4-4F6F-8E27-C628236E9C0E}" type="presParOf" srcId="{1C63DD68-D589-4B69-A2E4-DF44DE4F8D41}" destId="{413D74CE-1A0B-444C-A518-E87A653296C5}" srcOrd="2" destOrd="0" presId="urn:microsoft.com/office/officeart/2018/5/layout/IconCircleOutlineLabelList"/>
    <dgm:cxn modelId="{7034609A-33EB-46F5-81BD-8F203C10E24A}" type="presParOf" srcId="{1C63DD68-D589-4B69-A2E4-DF44DE4F8D41}" destId="{7857DC41-C73B-4631-A572-48A93C621EEA}" srcOrd="3" destOrd="0" presId="urn:microsoft.com/office/officeart/2018/5/layout/IconCircleOutlineLabelList"/>
    <dgm:cxn modelId="{9B257AD6-ACD7-45C2-AE6D-30EBEA3B8261}" type="presParOf" srcId="{888B9BCB-0CE7-4D79-B804-749A0DF5BEE3}" destId="{7B0CCE6B-83B6-4457-BB3F-FC7CE5BA0E16}" srcOrd="3" destOrd="0" presId="urn:microsoft.com/office/officeart/2018/5/layout/IconCircleOutlineLabelList"/>
    <dgm:cxn modelId="{6AAFE3E3-AC13-42DD-8110-687B9A965610}" type="presParOf" srcId="{888B9BCB-0CE7-4D79-B804-749A0DF5BEE3}" destId="{4EE4A475-4FB9-48A4-A501-7FEC16C96C30}" srcOrd="4" destOrd="0" presId="urn:microsoft.com/office/officeart/2018/5/layout/IconCircleOutlineLabelList"/>
    <dgm:cxn modelId="{2E6AD2C2-AF9B-4D01-A971-4276A76C1029}" type="presParOf" srcId="{4EE4A475-4FB9-48A4-A501-7FEC16C96C30}" destId="{A6759CCF-D5BE-4B7E-B536-F8DE7588CD28}" srcOrd="0" destOrd="0" presId="urn:microsoft.com/office/officeart/2018/5/layout/IconCircleOutlineLabelList"/>
    <dgm:cxn modelId="{03C5489D-E95C-4679-A95B-2BC20564FC26}" type="presParOf" srcId="{4EE4A475-4FB9-48A4-A501-7FEC16C96C30}" destId="{8B92A6D4-8F7A-4984-BF62-B1DC06D7B0D6}" srcOrd="1" destOrd="0" presId="urn:microsoft.com/office/officeart/2018/5/layout/IconCircleOutlineLabelList"/>
    <dgm:cxn modelId="{135CE9C2-39E8-4F05-AC0C-5759EFC3AD89}" type="presParOf" srcId="{4EE4A475-4FB9-48A4-A501-7FEC16C96C30}" destId="{3852FC18-85D4-4E08-B5E9-16667C761517}" srcOrd="2" destOrd="0" presId="urn:microsoft.com/office/officeart/2018/5/layout/IconCircleOutlineLabelList"/>
    <dgm:cxn modelId="{E7155D82-3940-4CB8-B65A-C11208EE06E3}" type="presParOf" srcId="{4EE4A475-4FB9-48A4-A501-7FEC16C96C30}" destId="{B5DC10EA-731B-4683-9A0C-37B63D31AB6F}" srcOrd="3" destOrd="0" presId="urn:microsoft.com/office/officeart/2018/5/layout/IconCircleOutlineLabelList"/>
    <dgm:cxn modelId="{6B56DD75-5613-40D1-9CE1-4AD8255AFBB4}" type="presParOf" srcId="{888B9BCB-0CE7-4D79-B804-749A0DF5BEE3}" destId="{A468EB64-7AFE-4511-8948-BA6133992BD1}" srcOrd="5" destOrd="0" presId="urn:microsoft.com/office/officeart/2018/5/layout/IconCircleOutlineLabelList"/>
    <dgm:cxn modelId="{D7F958B8-AD3C-4A88-8F49-87874D786DD6}" type="presParOf" srcId="{888B9BCB-0CE7-4D79-B804-749A0DF5BEE3}" destId="{2B19EA3B-35C8-4C66-BD44-28A3BB950B43}" srcOrd="6" destOrd="0" presId="urn:microsoft.com/office/officeart/2018/5/layout/IconCircleOutlineLabelList"/>
    <dgm:cxn modelId="{D13FCE4C-77B7-4ECA-9A17-DB353E386A50}" type="presParOf" srcId="{2B19EA3B-35C8-4C66-BD44-28A3BB950B43}" destId="{C7CBF6F7-D8C3-4112-9B6E-F42296841241}" srcOrd="0" destOrd="0" presId="urn:microsoft.com/office/officeart/2018/5/layout/IconCircleOutlineLabelList"/>
    <dgm:cxn modelId="{4F4E05C5-A16D-4DCB-8313-290A86F06799}" type="presParOf" srcId="{2B19EA3B-35C8-4C66-BD44-28A3BB950B43}" destId="{52E4F064-BE67-4DA2-B180-E898E96616B9}" srcOrd="1" destOrd="0" presId="urn:microsoft.com/office/officeart/2018/5/layout/IconCircleOutlineLabelList"/>
    <dgm:cxn modelId="{A37630D3-DF75-4C0D-8634-CE82C108D3A4}" type="presParOf" srcId="{2B19EA3B-35C8-4C66-BD44-28A3BB950B43}" destId="{8FAA8084-08E4-4254-95B0-84CDE2615F1D}" srcOrd="2" destOrd="0" presId="urn:microsoft.com/office/officeart/2018/5/layout/IconCircleOutlineLabelList"/>
    <dgm:cxn modelId="{BA28C7CE-6527-4B0F-AC98-BC10656AEA9C}" type="presParOf" srcId="{2B19EA3B-35C8-4C66-BD44-28A3BB950B43}" destId="{89047A0F-AA1A-4E5E-84F0-4801EA578789}" srcOrd="3" destOrd="0" presId="urn:microsoft.com/office/officeart/2018/5/layout/IconCircleOutlineLabel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AD745-A0D2-4B96-90C0-1D74CD94AF46}">
      <dsp:nvSpPr>
        <dsp:cNvPr id="0" name=""/>
        <dsp:cNvSpPr/>
      </dsp:nvSpPr>
      <dsp:spPr>
        <a:xfrm>
          <a:off x="0" y="1312"/>
          <a:ext cx="7053264" cy="55914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7EF9F16-222D-4F43-9CDD-1F027A6BE71C}">
      <dsp:nvSpPr>
        <dsp:cNvPr id="0" name=""/>
        <dsp:cNvSpPr/>
      </dsp:nvSpPr>
      <dsp:spPr>
        <a:xfrm>
          <a:off x="169141" y="127120"/>
          <a:ext cx="307530" cy="307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3E83920-1EC0-4C71-85F5-47CFD426B685}">
      <dsp:nvSpPr>
        <dsp:cNvPr id="0" name=""/>
        <dsp:cNvSpPr/>
      </dsp:nvSpPr>
      <dsp:spPr>
        <a:xfrm>
          <a:off x="645813" y="1312"/>
          <a:ext cx="6407450" cy="55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76" tIns="59176" rIns="59176" bIns="59176" numCol="1" spcCol="1270" anchor="ctr" anchorCtr="0">
          <a:noAutofit/>
        </a:bodyPr>
        <a:lstStyle/>
        <a:p>
          <a:pPr marL="0" lvl="0" indent="0" algn="l" defTabSz="844550">
            <a:lnSpc>
              <a:spcPct val="90000"/>
            </a:lnSpc>
            <a:spcBef>
              <a:spcPct val="0"/>
            </a:spcBef>
            <a:spcAft>
              <a:spcPct val="35000"/>
            </a:spcAft>
            <a:buNone/>
          </a:pPr>
          <a:r>
            <a:rPr lang="en-IN" sz="1900" b="0" i="0" kern="1200"/>
            <a:t>ABSTRACT</a:t>
          </a:r>
          <a:endParaRPr lang="en-US" sz="1900" kern="1200"/>
        </a:p>
      </dsp:txBody>
      <dsp:txXfrm>
        <a:off x="645813" y="1312"/>
        <a:ext cx="6407450" cy="559146"/>
      </dsp:txXfrm>
    </dsp:sp>
    <dsp:sp modelId="{21A6005B-99D7-4639-8712-0BE68AD978F6}">
      <dsp:nvSpPr>
        <dsp:cNvPr id="0" name=""/>
        <dsp:cNvSpPr/>
      </dsp:nvSpPr>
      <dsp:spPr>
        <a:xfrm>
          <a:off x="0" y="700244"/>
          <a:ext cx="7053264" cy="55914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58A3B82C-ED8B-4EF3-B55D-6F9CA809621A}">
      <dsp:nvSpPr>
        <dsp:cNvPr id="0" name=""/>
        <dsp:cNvSpPr/>
      </dsp:nvSpPr>
      <dsp:spPr>
        <a:xfrm>
          <a:off x="169141" y="826052"/>
          <a:ext cx="307530" cy="307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BFF3CCA-BB04-4F16-BF02-0CB973B1AAB2}">
      <dsp:nvSpPr>
        <dsp:cNvPr id="0" name=""/>
        <dsp:cNvSpPr/>
      </dsp:nvSpPr>
      <dsp:spPr>
        <a:xfrm>
          <a:off x="645813" y="700244"/>
          <a:ext cx="6407450" cy="55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76" tIns="59176" rIns="59176" bIns="59176" numCol="1" spcCol="1270" anchor="ctr" anchorCtr="0">
          <a:noAutofit/>
        </a:bodyPr>
        <a:lstStyle/>
        <a:p>
          <a:pPr marL="0" lvl="0" indent="0" algn="l" defTabSz="844550">
            <a:lnSpc>
              <a:spcPct val="90000"/>
            </a:lnSpc>
            <a:spcBef>
              <a:spcPct val="0"/>
            </a:spcBef>
            <a:spcAft>
              <a:spcPct val="35000"/>
            </a:spcAft>
            <a:buNone/>
          </a:pPr>
          <a:r>
            <a:rPr lang="en-IN" sz="1900" b="0" i="0" kern="1200"/>
            <a:t>EXISTING SYSTEM</a:t>
          </a:r>
          <a:endParaRPr lang="en-US" sz="1900" kern="1200"/>
        </a:p>
      </dsp:txBody>
      <dsp:txXfrm>
        <a:off x="645813" y="700244"/>
        <a:ext cx="6407450" cy="559146"/>
      </dsp:txXfrm>
    </dsp:sp>
    <dsp:sp modelId="{357B471D-4F12-4ACF-940E-3CC6B9946FD6}">
      <dsp:nvSpPr>
        <dsp:cNvPr id="0" name=""/>
        <dsp:cNvSpPr/>
      </dsp:nvSpPr>
      <dsp:spPr>
        <a:xfrm>
          <a:off x="0" y="1399177"/>
          <a:ext cx="7053264" cy="55914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D26ED4E-3E11-468D-8EA3-98E2B148AF8F}">
      <dsp:nvSpPr>
        <dsp:cNvPr id="0" name=""/>
        <dsp:cNvSpPr/>
      </dsp:nvSpPr>
      <dsp:spPr>
        <a:xfrm>
          <a:off x="169141" y="1524985"/>
          <a:ext cx="307530" cy="3075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D964734-E420-41F9-9F3A-38CCFE48A79B}">
      <dsp:nvSpPr>
        <dsp:cNvPr id="0" name=""/>
        <dsp:cNvSpPr/>
      </dsp:nvSpPr>
      <dsp:spPr>
        <a:xfrm>
          <a:off x="645813" y="1399177"/>
          <a:ext cx="6407450" cy="55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76" tIns="59176" rIns="59176" bIns="59176" numCol="1" spcCol="1270" anchor="ctr" anchorCtr="0">
          <a:noAutofit/>
        </a:bodyPr>
        <a:lstStyle/>
        <a:p>
          <a:pPr marL="0" lvl="0" indent="0" algn="l" defTabSz="844550">
            <a:lnSpc>
              <a:spcPct val="90000"/>
            </a:lnSpc>
            <a:spcBef>
              <a:spcPct val="0"/>
            </a:spcBef>
            <a:spcAft>
              <a:spcPct val="35000"/>
            </a:spcAft>
            <a:buNone/>
          </a:pPr>
          <a:r>
            <a:rPr lang="en-IN" sz="1900" b="0" i="0" kern="1200"/>
            <a:t>DISADVANTAGES</a:t>
          </a:r>
          <a:endParaRPr lang="en-US" sz="1900" kern="1200"/>
        </a:p>
      </dsp:txBody>
      <dsp:txXfrm>
        <a:off x="645813" y="1399177"/>
        <a:ext cx="6407450" cy="559146"/>
      </dsp:txXfrm>
    </dsp:sp>
    <dsp:sp modelId="{EEA98C98-3572-4B45-99D6-0AEBCF3309C5}">
      <dsp:nvSpPr>
        <dsp:cNvPr id="0" name=""/>
        <dsp:cNvSpPr/>
      </dsp:nvSpPr>
      <dsp:spPr>
        <a:xfrm>
          <a:off x="0" y="2098110"/>
          <a:ext cx="7053264" cy="55914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6333AA7-0E8A-4F0F-A854-D02492CCEFF1}">
      <dsp:nvSpPr>
        <dsp:cNvPr id="0" name=""/>
        <dsp:cNvSpPr/>
      </dsp:nvSpPr>
      <dsp:spPr>
        <a:xfrm>
          <a:off x="169141" y="2223918"/>
          <a:ext cx="307530" cy="3075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B6078AA-E7D4-44F2-831D-E4CC46F7E52D}">
      <dsp:nvSpPr>
        <dsp:cNvPr id="0" name=""/>
        <dsp:cNvSpPr/>
      </dsp:nvSpPr>
      <dsp:spPr>
        <a:xfrm>
          <a:off x="645813" y="2098110"/>
          <a:ext cx="6407450" cy="55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76" tIns="59176" rIns="59176" bIns="59176" numCol="1" spcCol="1270" anchor="ctr" anchorCtr="0">
          <a:noAutofit/>
        </a:bodyPr>
        <a:lstStyle/>
        <a:p>
          <a:pPr marL="0" lvl="0" indent="0" algn="l" defTabSz="844550">
            <a:lnSpc>
              <a:spcPct val="90000"/>
            </a:lnSpc>
            <a:spcBef>
              <a:spcPct val="0"/>
            </a:spcBef>
            <a:spcAft>
              <a:spcPct val="35000"/>
            </a:spcAft>
            <a:buNone/>
          </a:pPr>
          <a:r>
            <a:rPr lang="en-IN" sz="1900" b="0" i="0" kern="1200"/>
            <a:t>PROPOSED SYSTEM</a:t>
          </a:r>
          <a:endParaRPr lang="en-US" sz="1900" kern="1200"/>
        </a:p>
      </dsp:txBody>
      <dsp:txXfrm>
        <a:off x="645813" y="2098110"/>
        <a:ext cx="6407450" cy="559146"/>
      </dsp:txXfrm>
    </dsp:sp>
    <dsp:sp modelId="{AD1F67BB-5782-42B1-9C3D-892289250EDE}">
      <dsp:nvSpPr>
        <dsp:cNvPr id="0" name=""/>
        <dsp:cNvSpPr/>
      </dsp:nvSpPr>
      <dsp:spPr>
        <a:xfrm>
          <a:off x="0" y="2797042"/>
          <a:ext cx="7053264" cy="55914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DC90FCA-40A0-4F4E-AD7F-B6141CC7542C}">
      <dsp:nvSpPr>
        <dsp:cNvPr id="0" name=""/>
        <dsp:cNvSpPr/>
      </dsp:nvSpPr>
      <dsp:spPr>
        <a:xfrm>
          <a:off x="169141" y="2922850"/>
          <a:ext cx="307530" cy="3075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C8ECD73-597A-40DD-8D7F-94B68F5B54AC}">
      <dsp:nvSpPr>
        <dsp:cNvPr id="0" name=""/>
        <dsp:cNvSpPr/>
      </dsp:nvSpPr>
      <dsp:spPr>
        <a:xfrm>
          <a:off x="645813" y="2797042"/>
          <a:ext cx="6407450" cy="55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76" tIns="59176" rIns="59176" bIns="59176" numCol="1" spcCol="1270" anchor="ctr" anchorCtr="0">
          <a:noAutofit/>
        </a:bodyPr>
        <a:lstStyle/>
        <a:p>
          <a:pPr marL="0" lvl="0" indent="0" algn="l" defTabSz="844550">
            <a:lnSpc>
              <a:spcPct val="90000"/>
            </a:lnSpc>
            <a:spcBef>
              <a:spcPct val="0"/>
            </a:spcBef>
            <a:spcAft>
              <a:spcPct val="35000"/>
            </a:spcAft>
            <a:buNone/>
          </a:pPr>
          <a:r>
            <a:rPr lang="en-IN" sz="1900" b="0" i="0" kern="1200"/>
            <a:t>ADVANTAGES</a:t>
          </a:r>
          <a:endParaRPr lang="en-US" sz="1900" kern="1200"/>
        </a:p>
      </dsp:txBody>
      <dsp:txXfrm>
        <a:off x="645813" y="2797042"/>
        <a:ext cx="6407450" cy="559146"/>
      </dsp:txXfrm>
    </dsp:sp>
    <dsp:sp modelId="{43095DF2-EAB8-40F9-84FC-25E38430880C}">
      <dsp:nvSpPr>
        <dsp:cNvPr id="0" name=""/>
        <dsp:cNvSpPr/>
      </dsp:nvSpPr>
      <dsp:spPr>
        <a:xfrm>
          <a:off x="0" y="3495975"/>
          <a:ext cx="7053264" cy="55914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0E4A0BF-CBEE-4708-9179-F80F07C499A4}">
      <dsp:nvSpPr>
        <dsp:cNvPr id="0" name=""/>
        <dsp:cNvSpPr/>
      </dsp:nvSpPr>
      <dsp:spPr>
        <a:xfrm>
          <a:off x="169141" y="3621783"/>
          <a:ext cx="307530" cy="3075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CF71788-1D57-4D20-8630-D7F628507F13}">
      <dsp:nvSpPr>
        <dsp:cNvPr id="0" name=""/>
        <dsp:cNvSpPr/>
      </dsp:nvSpPr>
      <dsp:spPr>
        <a:xfrm>
          <a:off x="645813" y="3495975"/>
          <a:ext cx="6407450" cy="55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76" tIns="59176" rIns="59176" bIns="59176" numCol="1" spcCol="1270" anchor="ctr" anchorCtr="0">
          <a:noAutofit/>
        </a:bodyPr>
        <a:lstStyle/>
        <a:p>
          <a:pPr marL="0" lvl="0" indent="0" algn="l" defTabSz="844550">
            <a:lnSpc>
              <a:spcPct val="90000"/>
            </a:lnSpc>
            <a:spcBef>
              <a:spcPct val="0"/>
            </a:spcBef>
            <a:spcAft>
              <a:spcPct val="35000"/>
            </a:spcAft>
            <a:buNone/>
          </a:pPr>
          <a:r>
            <a:rPr lang="en-IN" sz="1900" b="0" i="0" kern="1200"/>
            <a:t>MODULES</a:t>
          </a:r>
          <a:endParaRPr lang="en-US" sz="1900" kern="1200"/>
        </a:p>
      </dsp:txBody>
      <dsp:txXfrm>
        <a:off x="645813" y="3495975"/>
        <a:ext cx="6407450" cy="559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FE7E4-60F4-4E0E-BD27-C35E0787FAD3}">
      <dsp:nvSpPr>
        <dsp:cNvPr id="0" name=""/>
        <dsp:cNvSpPr/>
      </dsp:nvSpPr>
      <dsp:spPr>
        <a:xfrm>
          <a:off x="306662" y="1088899"/>
          <a:ext cx="950027" cy="950027"/>
        </a:xfrm>
        <a:prstGeom prst="ellipse">
          <a:avLst/>
        </a:prstGeom>
        <a:solidFill>
          <a:schemeClr val="lt1">
            <a:alpha val="0"/>
            <a:hueOff val="0"/>
            <a:satOff val="0"/>
            <a:lumOff val="0"/>
            <a:alphaOff val="0"/>
          </a:schemeClr>
        </a:solidFill>
        <a:ln w="508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43A25B9-6DBC-4FE9-AAED-6D15377AA34E}">
      <dsp:nvSpPr>
        <dsp:cNvPr id="0" name=""/>
        <dsp:cNvSpPr/>
      </dsp:nvSpPr>
      <dsp:spPr>
        <a:xfrm>
          <a:off x="509127" y="1291364"/>
          <a:ext cx="545097" cy="545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467AF30-D2E7-45CD-863C-E496210233EE}">
      <dsp:nvSpPr>
        <dsp:cNvPr id="0" name=""/>
        <dsp:cNvSpPr/>
      </dsp:nvSpPr>
      <dsp:spPr>
        <a:xfrm>
          <a:off x="2965" y="2334837"/>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t>REGISTER MODULE</a:t>
          </a:r>
          <a:endParaRPr lang="en-US" sz="1300" kern="1200"/>
        </a:p>
      </dsp:txBody>
      <dsp:txXfrm>
        <a:off x="2965" y="2334837"/>
        <a:ext cx="1557421" cy="622968"/>
      </dsp:txXfrm>
    </dsp:sp>
    <dsp:sp modelId="{5DE0A6A6-9B25-4E34-B00E-CB02A56633C8}">
      <dsp:nvSpPr>
        <dsp:cNvPr id="0" name=""/>
        <dsp:cNvSpPr/>
      </dsp:nvSpPr>
      <dsp:spPr>
        <a:xfrm>
          <a:off x="2136632" y="1088899"/>
          <a:ext cx="950027" cy="950027"/>
        </a:xfrm>
        <a:prstGeom prst="ellipse">
          <a:avLst/>
        </a:prstGeom>
        <a:solidFill>
          <a:schemeClr val="lt1">
            <a:alpha val="0"/>
            <a:hueOff val="0"/>
            <a:satOff val="0"/>
            <a:lumOff val="0"/>
            <a:alphaOff val="0"/>
          </a:schemeClr>
        </a:solidFill>
        <a:ln w="508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D03B07-CE7D-4195-AA20-3B3F3081D95A}">
      <dsp:nvSpPr>
        <dsp:cNvPr id="0" name=""/>
        <dsp:cNvSpPr/>
      </dsp:nvSpPr>
      <dsp:spPr>
        <a:xfrm>
          <a:off x="2339097" y="1291364"/>
          <a:ext cx="545097" cy="545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857DC41-C73B-4631-A572-48A93C621EEA}">
      <dsp:nvSpPr>
        <dsp:cNvPr id="0" name=""/>
        <dsp:cNvSpPr/>
      </dsp:nvSpPr>
      <dsp:spPr>
        <a:xfrm>
          <a:off x="1832935" y="2334837"/>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t>LOGIN MODULE</a:t>
          </a:r>
          <a:endParaRPr lang="en-US" sz="1300" kern="1200"/>
        </a:p>
      </dsp:txBody>
      <dsp:txXfrm>
        <a:off x="1832935" y="2334837"/>
        <a:ext cx="1557421" cy="622968"/>
      </dsp:txXfrm>
    </dsp:sp>
    <dsp:sp modelId="{A6759CCF-D5BE-4B7E-B536-F8DE7588CD28}">
      <dsp:nvSpPr>
        <dsp:cNvPr id="0" name=""/>
        <dsp:cNvSpPr/>
      </dsp:nvSpPr>
      <dsp:spPr>
        <a:xfrm>
          <a:off x="3966603" y="1088899"/>
          <a:ext cx="950027" cy="950027"/>
        </a:xfrm>
        <a:prstGeom prst="ellipse">
          <a:avLst/>
        </a:prstGeom>
        <a:solidFill>
          <a:schemeClr val="lt1">
            <a:alpha val="0"/>
            <a:hueOff val="0"/>
            <a:satOff val="0"/>
            <a:lumOff val="0"/>
            <a:alphaOff val="0"/>
          </a:schemeClr>
        </a:solidFill>
        <a:ln w="508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92A6D4-8F7A-4984-BF62-B1DC06D7B0D6}">
      <dsp:nvSpPr>
        <dsp:cNvPr id="0" name=""/>
        <dsp:cNvSpPr/>
      </dsp:nvSpPr>
      <dsp:spPr>
        <a:xfrm>
          <a:off x="4169068" y="1291364"/>
          <a:ext cx="545097" cy="545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5DC10EA-731B-4683-9A0C-37B63D31AB6F}">
      <dsp:nvSpPr>
        <dsp:cNvPr id="0" name=""/>
        <dsp:cNvSpPr/>
      </dsp:nvSpPr>
      <dsp:spPr>
        <a:xfrm>
          <a:off x="3662906" y="2334837"/>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t>MANAGE EMPLOYEE MODULE</a:t>
          </a:r>
          <a:endParaRPr lang="en-US" sz="1300" kern="1200"/>
        </a:p>
      </dsp:txBody>
      <dsp:txXfrm>
        <a:off x="3662906" y="2334837"/>
        <a:ext cx="1557421" cy="622968"/>
      </dsp:txXfrm>
    </dsp:sp>
    <dsp:sp modelId="{C7CBF6F7-D8C3-4112-9B6E-F42296841241}">
      <dsp:nvSpPr>
        <dsp:cNvPr id="0" name=""/>
        <dsp:cNvSpPr/>
      </dsp:nvSpPr>
      <dsp:spPr>
        <a:xfrm>
          <a:off x="5796574" y="1088899"/>
          <a:ext cx="950027" cy="950027"/>
        </a:xfrm>
        <a:prstGeom prst="ellipse">
          <a:avLst/>
        </a:prstGeom>
        <a:solidFill>
          <a:schemeClr val="lt1">
            <a:alpha val="0"/>
            <a:hueOff val="0"/>
            <a:satOff val="0"/>
            <a:lumOff val="0"/>
            <a:alphaOff val="0"/>
          </a:schemeClr>
        </a:solidFill>
        <a:ln w="508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2E4F064-BE67-4DA2-B180-E898E96616B9}">
      <dsp:nvSpPr>
        <dsp:cNvPr id="0" name=""/>
        <dsp:cNvSpPr/>
      </dsp:nvSpPr>
      <dsp:spPr>
        <a:xfrm>
          <a:off x="5999039" y="1291364"/>
          <a:ext cx="545097" cy="545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9047A0F-AA1A-4E5E-84F0-4801EA578789}">
      <dsp:nvSpPr>
        <dsp:cNvPr id="0" name=""/>
        <dsp:cNvSpPr/>
      </dsp:nvSpPr>
      <dsp:spPr>
        <a:xfrm>
          <a:off x="5492877" y="2334837"/>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t>SEARCH MODULE</a:t>
          </a:r>
          <a:endParaRPr lang="en-US" sz="1300" kern="1200"/>
        </a:p>
      </dsp:txBody>
      <dsp:txXfrm>
        <a:off x="5492877" y="2334837"/>
        <a:ext cx="1557421" cy="6229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OutlineLabelList">
  <dgm:title val="Icon Circle Outlin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trAlignAcc1">
          <dgm:alg type="sp"/>
          <dgm:choose name="Name9">
            <dgm:if name="Name10" axis="root des" ptType="all norm" func="cnt" op="lte" val="3">
              <dgm:shape xmlns:r="http://schemas.openxmlformats.org/officeDocument/2006/relationships" type="ellipse" r:blip="">
                <dgm:adjLst/>
                <dgm:extLst>
                  <a:ext uri="{B698B0E9-8C71-41B9-8309-B3DCBF30829C}">
                    <dgm1612:spPr xmlns:dgm1612="http://schemas.microsoft.com/office/drawing/2016/12/diagram" xmlns="">
                      <a:ln w="79375"/>
                    </dgm1612:spPr>
                  </a:ext>
                </dgm:extLst>
              </dgm:shape>
            </dgm:if>
            <dgm:if name="Name11" axis="root des" ptType="all norm" func="cnt" op="lte" val="5">
              <dgm:shape xmlns:r="http://schemas.openxmlformats.org/officeDocument/2006/relationships" type="ellipse" r:blip="">
                <dgm:adjLst/>
                <dgm:extLst>
                  <a:ext uri="{B698B0E9-8C71-41B9-8309-B3DCBF30829C}">
                    <dgm1612:spPr xmlns:dgm1612="http://schemas.microsoft.com/office/drawing/2016/12/diagram" xmlns="">
                      <a:ln w="50800"/>
                    </dgm1612:spPr>
                  </a:ext>
                </dgm:extLst>
              </dgm:shape>
            </dgm:if>
            <dgm:if name="Name12" axis="root des" ptType="all norm" func="cnt" op="lte" val="10">
              <dgm:shape xmlns:r="http://schemas.openxmlformats.org/officeDocument/2006/relationships" type="ellipse" r:blip="">
                <dgm:adjLst/>
                <dgm:extLst>
                  <a:ext uri="{B698B0E9-8C71-41B9-8309-B3DCBF30829C}">
                    <dgm1612:spPr xmlns:dgm1612="http://schemas.microsoft.com/office/drawing/2016/12/diagram" xmlns="">
                      <a:ln w="47625"/>
                    </dgm1612:spPr>
                  </a:ext>
                </dgm:extLst>
              </dgm:shape>
            </dgm:if>
            <dgm:else name="Name13">
              <dgm:shape xmlns:r="http://schemas.openxmlformats.org/officeDocument/2006/relationships" type="ellipse" r:blip="">
                <dgm:adjLst/>
                <dgm:extLst>
                  <a:ext uri="{B698B0E9-8C71-41B9-8309-B3DCBF30829C}">
                    <dgm1612:spPr xmlns:dgm1612="http://schemas.microsoft.com/office/drawing/2016/12/diagram" xmlns="">
                      <a:ln w="38100"/>
                    </dgm1612:spPr>
                  </a:ext>
                </dgm:extLst>
              </dgm:shape>
            </dgm:else>
          </dgm:choos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1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16416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08580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25630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2014390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293662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14735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939533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1959100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82520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234879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72048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38877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413146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71907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94056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127232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4CE602-96D0-43F2-B1BE-066DAC34ACBC}" type="datetimeFigureOut">
              <a:rPr lang="en-IN" smtClean="0"/>
              <a:pPr/>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314756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4CE602-96D0-43F2-B1BE-066DAC34ACBC}" type="datetimeFigureOut">
              <a:rPr lang="en-IN" smtClean="0"/>
              <a:pPr/>
              <a:t>11-09-2018</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392210A-97F9-44FB-9C1B-5CC5CB36CE84}" type="slidenum">
              <a:rPr lang="en-IN" smtClean="0"/>
              <a:pPr/>
              <a:t>‹#›</a:t>
            </a:fld>
            <a:endParaRPr lang="en-IN"/>
          </a:p>
        </p:txBody>
      </p:sp>
    </p:spTree>
    <p:extLst>
      <p:ext uri="{BB962C8B-B14F-4D97-AF65-F5344CB8AC3E}">
        <p14:creationId xmlns:p14="http://schemas.microsoft.com/office/powerpoint/2010/main" xmlns="" val="2517268789"/>
      </p:ext>
    </p:extLst>
  </p:cSld>
  <p:clrMap bg1="dk1" tx1="lt1" bg2="dk2" tx2="lt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 id="2147484409" r:id="rId12"/>
    <p:sldLayoutId id="2147484410" r:id="rId13"/>
    <p:sldLayoutId id="2147484411" r:id="rId14"/>
    <p:sldLayoutId id="2147484412" r:id="rId15"/>
    <p:sldLayoutId id="2147484413" r:id="rId16"/>
    <p:sldLayoutId id="214748441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F36B9-3B14-4DF8-A1EA-FD9C3781D64D}"/>
              </a:ext>
            </a:extLst>
          </p:cNvPr>
          <p:cNvSpPr>
            <a:spLocks noGrp="1"/>
          </p:cNvSpPr>
          <p:nvPr>
            <p:ph type="title"/>
          </p:nvPr>
        </p:nvSpPr>
        <p:spPr>
          <a:xfrm>
            <a:off x="489857" y="1645920"/>
            <a:ext cx="4296457" cy="4470821"/>
          </a:xfrm>
        </p:spPr>
        <p:txBody>
          <a:bodyPr>
            <a:normAutofit/>
          </a:bodyPr>
          <a:lstStyle/>
          <a:p>
            <a:pPr algn="r"/>
            <a:r>
              <a:rPr lang="en-US" sz="4400" dirty="0">
                <a:solidFill>
                  <a:schemeClr val="bg2">
                    <a:lumMod val="50000"/>
                  </a:schemeClr>
                </a:solidFill>
                <a:latin typeface="Times New Roman" panose="02020603050405020304" pitchFamily="18" charset="0"/>
                <a:cs typeface="Times New Roman" panose="02020603050405020304" pitchFamily="18" charset="0"/>
              </a:rPr>
              <a:t>EMPLOYEE MANAGEMENT SYSTEM</a:t>
            </a:r>
          </a:p>
        </p:txBody>
      </p:sp>
      <p:sp>
        <p:nvSpPr>
          <p:cNvPr id="21" name="Content Placeholder 2">
            <a:extLst>
              <a:ext uri="{FF2B5EF4-FFF2-40B4-BE49-F238E27FC236}">
                <a16:creationId xmlns:a16="http://schemas.microsoft.com/office/drawing/2014/main" xmlns="" id="{E5823EC0-F103-4D82-80D7-CDD3FD1F3168}"/>
              </a:ext>
            </a:extLst>
          </p:cNvPr>
          <p:cNvSpPr>
            <a:spLocks noGrp="1"/>
          </p:cNvSpPr>
          <p:nvPr>
            <p:ph idx="1"/>
          </p:nvPr>
        </p:nvSpPr>
        <p:spPr>
          <a:xfrm>
            <a:off x="3903081" y="1645920"/>
            <a:ext cx="4439628" cy="4470821"/>
          </a:xfrm>
        </p:spPr>
        <p:txBody>
          <a:bodyPr>
            <a:normAutofit/>
          </a:bodyPr>
          <a:lstStyle/>
          <a:p>
            <a:pPr lvl="4"/>
            <a:endParaRPr lang="en-US" dirty="0">
              <a:solidFill>
                <a:schemeClr val="bg1"/>
              </a:solidFill>
            </a:endParaRPr>
          </a:p>
          <a:p>
            <a:pPr marL="1828830" lvl="4" indent="0">
              <a:buNone/>
            </a:pPr>
            <a:endParaRPr lang="en-US" dirty="0">
              <a:solidFill>
                <a:schemeClr val="bg1"/>
              </a:solidFill>
            </a:endParaRPr>
          </a:p>
          <a:p>
            <a:pPr lvl="4"/>
            <a:endParaRPr lang="en-US" dirty="0">
              <a:solidFill>
                <a:schemeClr val="bg1"/>
              </a:solidFill>
            </a:endParaRPr>
          </a:p>
          <a:p>
            <a:pPr lvl="4"/>
            <a:endParaRPr lang="en-US" dirty="0">
              <a:solidFill>
                <a:schemeClr val="bg1"/>
              </a:solidFill>
            </a:endParaRPr>
          </a:p>
          <a:p>
            <a:pPr lvl="4"/>
            <a:endParaRPr lang="en-US" dirty="0">
              <a:solidFill>
                <a:schemeClr val="bg1"/>
              </a:solidFill>
            </a:endParaRPr>
          </a:p>
          <a:p>
            <a:pPr lvl="4"/>
            <a:endParaRPr lang="en-US" dirty="0">
              <a:solidFill>
                <a:schemeClr val="bg1"/>
              </a:solidFill>
            </a:endParaRPr>
          </a:p>
          <a:p>
            <a:pPr lvl="4"/>
            <a:endParaRPr lang="en-US" dirty="0">
              <a:solidFill>
                <a:schemeClr val="bg1"/>
              </a:solidFill>
            </a:endParaRPr>
          </a:p>
          <a:p>
            <a:pPr marL="3657660" lvl="8" indent="0">
              <a:buNone/>
            </a:pPr>
            <a:r>
              <a:rPr lang="en-US" dirty="0">
                <a:solidFill>
                  <a:schemeClr val="bg1"/>
                </a:solidFill>
              </a:rPr>
              <a:t>BY </a:t>
            </a:r>
          </a:p>
          <a:p>
            <a:pPr marL="3657660" lvl="8" indent="0">
              <a:buNone/>
            </a:pPr>
            <a:r>
              <a:rPr lang="en-US" dirty="0">
                <a:solidFill>
                  <a:schemeClr val="bg1"/>
                </a:solidFill>
              </a:rPr>
              <a:t>160117733032</a:t>
            </a:r>
          </a:p>
          <a:p>
            <a:pPr marL="3657660" lvl="8" indent="0">
              <a:buNone/>
            </a:pPr>
            <a:r>
              <a:rPr lang="en-US" dirty="0">
                <a:solidFill>
                  <a:schemeClr val="bg1"/>
                </a:solidFill>
              </a:rPr>
              <a:t>160117733041</a:t>
            </a:r>
          </a:p>
        </p:txBody>
      </p:sp>
    </p:spTree>
    <p:extLst>
      <p:ext uri="{BB962C8B-B14F-4D97-AF65-F5344CB8AC3E}">
        <p14:creationId xmlns:p14="http://schemas.microsoft.com/office/powerpoint/2010/main" xmlns="" val="372593342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74171A0C-99A8-498E-9F1F-86C734DB8F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907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270BDA80-627C-422A-AFFD-B7F1DC0F77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78992"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6"/>
          <p:cNvSpPr>
            <a:spLocks noGrp="1"/>
          </p:cNvSpPr>
          <p:nvPr>
            <p:ph type="title"/>
          </p:nvPr>
        </p:nvSpPr>
        <p:spPr>
          <a:xfrm>
            <a:off x="484583" y="690879"/>
            <a:ext cx="2761537" cy="5557519"/>
          </a:xfrm>
        </p:spPr>
        <p:txBody>
          <a:bodyPr anchor="ctr">
            <a:normAutofit/>
          </a:bodyPr>
          <a:lstStyle/>
          <a:p>
            <a:pPr algn="r"/>
            <a:r>
              <a:rPr lang="en-IN">
                <a:solidFill>
                  <a:srgbClr val="FFFFFF"/>
                </a:solidFill>
                <a:latin typeface="Times New Roman" panose="02020603050405020304" pitchFamily="18" charset="0"/>
                <a:cs typeface="Times New Roman" panose="02020603050405020304" pitchFamily="18" charset="0"/>
              </a:rPr>
              <a:t>REGISTER</a:t>
            </a:r>
            <a:r>
              <a:rPr lang="en-IN">
                <a:solidFill>
                  <a:srgbClr val="FFFFFF"/>
                </a:solidFill>
              </a:rPr>
              <a:t> MODULE</a:t>
            </a:r>
          </a:p>
        </p:txBody>
      </p:sp>
      <p:sp>
        <p:nvSpPr>
          <p:cNvPr id="8" name="Content Placeholder 7"/>
          <p:cNvSpPr>
            <a:spLocks noGrp="1"/>
          </p:cNvSpPr>
          <p:nvPr>
            <p:ph idx="1"/>
          </p:nvPr>
        </p:nvSpPr>
        <p:spPr>
          <a:xfrm>
            <a:off x="3826499" y="690880"/>
            <a:ext cx="3710890" cy="5557519"/>
          </a:xfrm>
        </p:spPr>
        <p:txBody>
          <a:bodyPr anchor="ctr">
            <a:normAutofit/>
          </a:bodyPr>
          <a:lstStyle/>
          <a:p>
            <a:pPr marL="0" indent="0">
              <a:buNone/>
            </a:pPr>
            <a:r>
              <a:rPr lang="en-US"/>
              <a:t>This module is used for the new employee where he or she can register themselves and get their login details.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411222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3B9C14-6F4F-4119-8184-2E2373175FC1}"/>
              </a:ext>
            </a:extLst>
          </p:cNvPr>
          <p:cNvSpPr>
            <a:spLocks noGrp="1"/>
          </p:cNvSpPr>
          <p:nvPr>
            <p:ph type="title"/>
          </p:nvPr>
        </p:nvSpPr>
        <p:spPr>
          <a:xfrm>
            <a:off x="486698" y="629266"/>
            <a:ext cx="3124882" cy="1622321"/>
          </a:xfrm>
        </p:spPr>
        <p:txBody>
          <a:bodyPr>
            <a:normAutofit/>
          </a:bodyPr>
          <a:lstStyle/>
          <a:p>
            <a:r>
              <a:rPr lang="en-US" dirty="0">
                <a:solidFill>
                  <a:schemeClr val="tx2">
                    <a:lumMod val="60000"/>
                    <a:lumOff val="40000"/>
                  </a:schemeClr>
                </a:solidFill>
              </a:rPr>
              <a:t>LOGIN MODULE</a:t>
            </a:r>
          </a:p>
        </p:txBody>
      </p:sp>
      <p:sp>
        <p:nvSpPr>
          <p:cNvPr id="3" name="Content Placeholder 2">
            <a:extLst>
              <a:ext uri="{FF2B5EF4-FFF2-40B4-BE49-F238E27FC236}">
                <a16:creationId xmlns:a16="http://schemas.microsoft.com/office/drawing/2014/main" xmlns="" id="{67C8F8C4-8BFF-4582-BBB0-EB5AE6E0D219}"/>
              </a:ext>
            </a:extLst>
          </p:cNvPr>
          <p:cNvSpPr>
            <a:spLocks noGrp="1"/>
          </p:cNvSpPr>
          <p:nvPr>
            <p:ph idx="1"/>
          </p:nvPr>
        </p:nvSpPr>
        <p:spPr>
          <a:xfrm>
            <a:off x="486698" y="2438400"/>
            <a:ext cx="3124882" cy="3785419"/>
          </a:xfrm>
        </p:spPr>
        <p:txBody>
          <a:bodyPr>
            <a:normAutofit/>
          </a:bodyPr>
          <a:lstStyle/>
          <a:p>
            <a:pPr marL="0" indent="0">
              <a:buNone/>
            </a:pPr>
            <a:r>
              <a:rPr lang="en-US">
                <a:solidFill>
                  <a:srgbClr val="EBEBEB"/>
                </a:solidFill>
              </a:rPr>
              <a:t> This module is created for login details of admin and the employee. There are different login details provided and both can login using their respective user id and password.</a:t>
            </a:r>
          </a:p>
        </p:txBody>
      </p:sp>
      <p:sp>
        <p:nvSpPr>
          <p:cNvPr id="14" name="Freeform 31">
            <a:extLst>
              <a:ext uri="{FF2B5EF4-FFF2-40B4-BE49-F238E27FC236}">
                <a16:creationId xmlns:a16="http://schemas.microsoft.com/office/drawing/2014/main" xmlns=""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45515"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Rectangle 15">
            <a:extLst>
              <a:ext uri="{FF2B5EF4-FFF2-40B4-BE49-F238E27FC236}">
                <a16:creationId xmlns:a16="http://schemas.microsoft.com/office/drawing/2014/main" xmlns="" id="{126C04EF-6428-472D-B316-74A19385B0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0494" y="0"/>
            <a:ext cx="45738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5">
            <a:extLst>
              <a:ext uri="{FF2B5EF4-FFF2-40B4-BE49-F238E27FC236}">
                <a16:creationId xmlns:a16="http://schemas.microsoft.com/office/drawing/2014/main" xmlns="" id="{AE50896D-AACB-4C0A-855D-ECEFB4A0DA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980683" y="2924731"/>
            <a:ext cx="6858000" cy="1008536"/>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7" name="Graphic 6" descr="User">
            <a:extLst>
              <a:ext uri="{FF2B5EF4-FFF2-40B4-BE49-F238E27FC236}">
                <a16:creationId xmlns:a16="http://schemas.microsoft.com/office/drawing/2014/main" xmlns="" id="{FF46E5A3-B140-4C1B-A26B-077F0E453F2C}"/>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4570494" y="1385290"/>
            <a:ext cx="4087416" cy="4087416"/>
          </a:xfrm>
          <a:prstGeom prst="rect">
            <a:avLst/>
          </a:prstGeom>
          <a:effectLst/>
        </p:spPr>
      </p:pic>
      <p:sp>
        <p:nvSpPr>
          <p:cNvPr id="20" name="Rectangle 19">
            <a:extLst>
              <a:ext uri="{FF2B5EF4-FFF2-40B4-BE49-F238E27FC236}">
                <a16:creationId xmlns:a16="http://schemas.microsoft.com/office/drawing/2014/main" xmlns=""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2630046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171A0C-99A8-498E-9F1F-86C734DB8F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907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270BDA80-627C-422A-AFFD-B7F1DC0F77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78992"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xmlns="" id="{B1AE21C7-D2AE-456C-89B2-7DEEC2C3DF65}"/>
              </a:ext>
            </a:extLst>
          </p:cNvPr>
          <p:cNvSpPr>
            <a:spLocks noGrp="1"/>
          </p:cNvSpPr>
          <p:nvPr>
            <p:ph type="title"/>
          </p:nvPr>
        </p:nvSpPr>
        <p:spPr>
          <a:xfrm>
            <a:off x="484583" y="690879"/>
            <a:ext cx="2761537" cy="5557519"/>
          </a:xfrm>
        </p:spPr>
        <p:txBody>
          <a:bodyPr anchor="ctr">
            <a:normAutofit/>
          </a:bodyPr>
          <a:lstStyle/>
          <a:p>
            <a:pPr algn="r"/>
            <a:r>
              <a:rPr lang="en-US" sz="3900">
                <a:solidFill>
                  <a:srgbClr val="FFFFFF"/>
                </a:solidFill>
              </a:rPr>
              <a:t>MANAGE EMPLOYEE MODULE</a:t>
            </a:r>
          </a:p>
        </p:txBody>
      </p:sp>
      <p:sp>
        <p:nvSpPr>
          <p:cNvPr id="3" name="Content Placeholder 2">
            <a:extLst>
              <a:ext uri="{FF2B5EF4-FFF2-40B4-BE49-F238E27FC236}">
                <a16:creationId xmlns:a16="http://schemas.microsoft.com/office/drawing/2014/main" xmlns="" id="{778EDF49-5436-4BC3-B136-A59B666520A5}"/>
              </a:ext>
            </a:extLst>
          </p:cNvPr>
          <p:cNvSpPr>
            <a:spLocks noGrp="1"/>
          </p:cNvSpPr>
          <p:nvPr>
            <p:ph idx="1"/>
          </p:nvPr>
        </p:nvSpPr>
        <p:spPr>
          <a:xfrm>
            <a:off x="3826499" y="690880"/>
            <a:ext cx="3710890" cy="5557519"/>
          </a:xfrm>
        </p:spPr>
        <p:txBody>
          <a:bodyPr anchor="ctr">
            <a:normAutofit/>
          </a:bodyPr>
          <a:lstStyle/>
          <a:p>
            <a:r>
              <a:rPr lang="en-US"/>
              <a:t>This module enables admin to add and edit employee records. It is also for viewing the each and every employee details by the admin.</a:t>
            </a:r>
            <a:endParaRPr lang="en-US" dirty="0"/>
          </a:p>
        </p:txBody>
      </p:sp>
    </p:spTree>
    <p:extLst>
      <p:ext uri="{BB962C8B-B14F-4D97-AF65-F5344CB8AC3E}">
        <p14:creationId xmlns:p14="http://schemas.microsoft.com/office/powerpoint/2010/main" xmlns="" val="5763923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171A0C-99A8-498E-9F1F-86C734DB8F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907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270BDA80-627C-422A-AFFD-B7F1DC0F77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78992"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xmlns="" id="{AF1E9374-4689-4152-BF4E-C26DF5868D40}"/>
              </a:ext>
            </a:extLst>
          </p:cNvPr>
          <p:cNvSpPr>
            <a:spLocks noGrp="1"/>
          </p:cNvSpPr>
          <p:nvPr>
            <p:ph type="title"/>
          </p:nvPr>
        </p:nvSpPr>
        <p:spPr>
          <a:xfrm>
            <a:off x="484583" y="690879"/>
            <a:ext cx="2761537" cy="5557519"/>
          </a:xfrm>
        </p:spPr>
        <p:txBody>
          <a:bodyPr anchor="ctr">
            <a:normAutofit/>
          </a:bodyPr>
          <a:lstStyle/>
          <a:p>
            <a:pPr algn="r"/>
            <a:r>
              <a:rPr lang="en-US">
                <a:solidFill>
                  <a:srgbClr val="FFFFFF"/>
                </a:solidFill>
              </a:rPr>
              <a:t>SEARCH MODULE</a:t>
            </a:r>
          </a:p>
        </p:txBody>
      </p:sp>
      <p:sp>
        <p:nvSpPr>
          <p:cNvPr id="3" name="Content Placeholder 2">
            <a:extLst>
              <a:ext uri="{FF2B5EF4-FFF2-40B4-BE49-F238E27FC236}">
                <a16:creationId xmlns:a16="http://schemas.microsoft.com/office/drawing/2014/main" xmlns="" id="{9E7A9C1E-39EC-407E-94C0-0E3186C5AC7E}"/>
              </a:ext>
            </a:extLst>
          </p:cNvPr>
          <p:cNvSpPr>
            <a:spLocks noGrp="1"/>
          </p:cNvSpPr>
          <p:nvPr>
            <p:ph idx="1"/>
          </p:nvPr>
        </p:nvSpPr>
        <p:spPr>
          <a:xfrm>
            <a:off x="3826499" y="690880"/>
            <a:ext cx="3710890" cy="5557519"/>
          </a:xfrm>
        </p:spPr>
        <p:txBody>
          <a:bodyPr anchor="ctr">
            <a:normAutofit/>
          </a:bodyPr>
          <a:lstStyle/>
          <a:p>
            <a:r>
              <a:rPr lang="en-US">
                <a:latin typeface="Times New Roman" panose="02020603050405020304" pitchFamily="18" charset="0"/>
                <a:cs typeface="Times New Roman" panose="02020603050405020304" pitchFamily="18" charset="0"/>
              </a:rPr>
              <a:t>This module is an added feature in this system which enables to search employee records easily using employee 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1167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C9830C1-F87D-42D4-9203-A4E3D0A1610B}"/>
              </a:ext>
            </a:extLst>
          </p:cNvPr>
          <p:cNvSpPr>
            <a:spLocks noGrp="1"/>
          </p:cNvSpPr>
          <p:nvPr>
            <p:ph type="title"/>
          </p:nvPr>
        </p:nvSpPr>
        <p:spPr>
          <a:xfrm>
            <a:off x="724128" y="623571"/>
            <a:ext cx="7695743" cy="3523885"/>
          </a:xfrm>
        </p:spPr>
        <p:txBody>
          <a:bodyPr vert="horz" lIns="91440" tIns="45720" rIns="91440" bIns="45720" rtlCol="0" anchor="b">
            <a:normAutofit/>
          </a:bodyPr>
          <a:lstStyle/>
          <a:p>
            <a:pPr algn="ctr" defTabSz="457200"/>
            <a:r>
              <a:rPr lang="en-US" sz="7000" b="0" i="0" kern="1200" dirty="0">
                <a:solidFill>
                  <a:schemeClr val="bg2">
                    <a:lumMod val="60000"/>
                    <a:lumOff val="40000"/>
                  </a:schemeClr>
                </a:solidFill>
                <a:latin typeface="+mj-lt"/>
                <a:ea typeface="+mj-ea"/>
                <a:cs typeface="+mj-cs"/>
              </a:rPr>
              <a:t>THANK YOU</a:t>
            </a:r>
          </a:p>
        </p:txBody>
      </p:sp>
    </p:spTree>
    <p:extLst>
      <p:ext uri="{BB962C8B-B14F-4D97-AF65-F5344CB8AC3E}">
        <p14:creationId xmlns:p14="http://schemas.microsoft.com/office/powerpoint/2010/main" xmlns="" val="2092594457"/>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583" y="452718"/>
            <a:ext cx="7053542" cy="1400530"/>
          </a:xfrm>
        </p:spPr>
        <p:txBody>
          <a:bodyPr>
            <a:normAutofit/>
          </a:bodyPr>
          <a:lstStyle/>
          <a:p>
            <a:r>
              <a:rPr lang="en-IN" b="1"/>
              <a:t>INDEX</a:t>
            </a:r>
          </a:p>
        </p:txBody>
      </p:sp>
      <p:graphicFrame>
        <p:nvGraphicFramePr>
          <p:cNvPr id="5" name="Content Placeholder 2">
            <a:extLst>
              <a:ext uri="{FF2B5EF4-FFF2-40B4-BE49-F238E27FC236}">
                <a16:creationId xmlns:a16="http://schemas.microsoft.com/office/drawing/2014/main" xmlns="" id="{EDB456AF-4090-40CB-A55A-C67D895E9263}"/>
              </a:ext>
            </a:extLst>
          </p:cNvPr>
          <p:cNvGraphicFramePr>
            <a:graphicFrameLocks noGrp="1"/>
          </p:cNvGraphicFramePr>
          <p:nvPr>
            <p:ph idx="1"/>
            <p:extLst>
              <p:ext uri="{D42A27DB-BD31-4B8C-83A1-F6EECF244321}">
                <p14:modId xmlns:p14="http://schemas.microsoft.com/office/powerpoint/2010/main" xmlns="" val="1669366178"/>
              </p:ext>
            </p:extLst>
          </p:nvPr>
        </p:nvGraphicFramePr>
        <p:xfrm>
          <a:off x="484583" y="2140085"/>
          <a:ext cx="7053264"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740700097"/>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599"/>
            <a:ext cx="2882531" cy="5545667"/>
          </a:xfrm>
        </p:spPr>
        <p:txBody>
          <a:bodyPr anchor="ctr">
            <a:normAutofit/>
          </a:bodyPr>
          <a:lstStyle/>
          <a:p>
            <a:r>
              <a:rPr lang="en-IN" dirty="0">
                <a:solidFill>
                  <a:schemeClr val="bg2">
                    <a:lumMod val="60000"/>
                    <a:lumOff val="40000"/>
                  </a:schemeClr>
                </a:solidFill>
              </a:rPr>
              <a:t>ABSTRACT</a:t>
            </a:r>
          </a:p>
        </p:txBody>
      </p:sp>
      <p:sp>
        <p:nvSpPr>
          <p:cNvPr id="3" name="Content Placeholder 2"/>
          <p:cNvSpPr>
            <a:spLocks noGrp="1"/>
          </p:cNvSpPr>
          <p:nvPr>
            <p:ph idx="1"/>
          </p:nvPr>
        </p:nvSpPr>
        <p:spPr>
          <a:xfrm>
            <a:off x="3643306" y="714356"/>
            <a:ext cx="4133472" cy="5545667"/>
          </a:xfrm>
        </p:spPr>
        <p:txBody>
          <a:bodyPr anchor="ctr">
            <a:normAutofit/>
          </a:bodyPr>
          <a:lstStyle/>
          <a:p>
            <a:pPr marL="0" indent="0">
              <a:buNone/>
            </a:pPr>
            <a:r>
              <a:rPr lang="en-US" dirty="0">
                <a:solidFill>
                  <a:srgbClr val="FFFFFF"/>
                </a:solidFill>
                <a:latin typeface="Times New Roman" panose="02020603050405020304" pitchFamily="18" charset="0"/>
                <a:cs typeface="Times New Roman" panose="02020603050405020304" pitchFamily="18" charset="0"/>
              </a:rPr>
              <a:t>This software application stores all the employee’s information in a database. It is an application developed </a:t>
            </a:r>
            <a:r>
              <a:rPr lang="en-US" dirty="0" smtClean="0">
                <a:solidFill>
                  <a:srgbClr val="FFFFFF"/>
                </a:solidFill>
                <a:latin typeface="Times New Roman" panose="02020603050405020304" pitchFamily="18" charset="0"/>
                <a:cs typeface="Times New Roman" panose="02020603050405020304" pitchFamily="18" charset="0"/>
              </a:rPr>
              <a:t>in C language. </a:t>
            </a:r>
            <a:r>
              <a:rPr lang="en-US" dirty="0">
                <a:solidFill>
                  <a:srgbClr val="FFFFFF"/>
                </a:solidFill>
                <a:latin typeface="Times New Roman" panose="02020603050405020304" pitchFamily="18" charset="0"/>
                <a:cs typeface="Times New Roman" panose="02020603050405020304" pitchFamily="18" charset="0"/>
              </a:rPr>
              <a:t>It contains employee information like name, employee id, age, position. Only the administrator has access rights to change or modify any records. The main aim of this application is to reduce the human errors made in the manual system. A search can be made to find out details about the employee using an employee id. It is easy to update any employee details. </a:t>
            </a:r>
            <a:endParaRPr lang="en-IN" dirty="0">
              <a:solidFill>
                <a:srgbClr val="FFFFFF"/>
              </a:solidFill>
              <a:latin typeface="Times New Roman" panose="02020603050405020304" pitchFamily="18" charset="0"/>
              <a:cs typeface="Times New Roman" panose="02020603050405020304" pitchFamily="18" charset="0"/>
            </a:endParaRPr>
          </a:p>
          <a:p>
            <a:pPr marL="0" indent="0">
              <a:buNone/>
            </a:pPr>
            <a:endParaRPr lang="en-I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79883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9857" y="1645920"/>
            <a:ext cx="2642159" cy="4470821"/>
          </a:xfrm>
        </p:spPr>
        <p:txBody>
          <a:bodyPr>
            <a:normAutofit/>
          </a:bodyPr>
          <a:lstStyle/>
          <a:p>
            <a:pPr algn="r"/>
            <a:r>
              <a:rPr lang="en-IN" dirty="0">
                <a:solidFill>
                  <a:schemeClr val="bg2">
                    <a:lumMod val="60000"/>
                    <a:lumOff val="40000"/>
                  </a:schemeClr>
                </a:solidFill>
              </a:rPr>
              <a:t>EXISTING SYSTEM</a:t>
            </a:r>
          </a:p>
        </p:txBody>
      </p:sp>
      <p:sp>
        <p:nvSpPr>
          <p:cNvPr id="3" name="Content Placeholder 2"/>
          <p:cNvSpPr>
            <a:spLocks noGrp="1"/>
          </p:cNvSpPr>
          <p:nvPr>
            <p:ph idx="1"/>
          </p:nvPr>
        </p:nvSpPr>
        <p:spPr>
          <a:xfrm>
            <a:off x="3903081" y="1645920"/>
            <a:ext cx="4439628" cy="4470821"/>
          </a:xfrm>
        </p:spPr>
        <p:txBody>
          <a:bodyPr>
            <a:normAutofit/>
          </a:bodyPr>
          <a:lstStyle/>
          <a:p>
            <a:pPr marL="0" indent="0">
              <a:lnSpc>
                <a:spcPct val="90000"/>
              </a:lnSpc>
              <a:buNone/>
            </a:pPr>
            <a:r>
              <a:rPr lang="en-US" sz="1900" dirty="0">
                <a:solidFill>
                  <a:schemeClr val="bg1"/>
                </a:solidFill>
                <a:latin typeface="Times New Roman" panose="02020603050405020304" pitchFamily="18" charset="0"/>
                <a:cs typeface="Times New Roman" panose="02020603050405020304" pitchFamily="18" charset="0"/>
              </a:rPr>
              <a:t>The problem definition for designing the system is to maintain data of employee, to make easy controlling employees, to use technology for accurate and timely processing by fully privacy and full authority access. The objective of the project is to set up employee information system about status of employee and attendance of employee and monthly salary process and delivery. To eliminate or reduce as much as possible the hardships of existing system and avoid errors while entering data. In existing method employee management are employee record are maintain in records.</a:t>
            </a:r>
          </a:p>
        </p:txBody>
      </p:sp>
    </p:spTree>
    <p:extLst>
      <p:ext uri="{BB962C8B-B14F-4D97-AF65-F5344CB8AC3E}">
        <p14:creationId xmlns:p14="http://schemas.microsoft.com/office/powerpoint/2010/main" xmlns="" val="397112839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60000"/>
                    <a:lumOff val="40000"/>
                  </a:schemeClr>
                </a:solidFill>
              </a:rPr>
              <a:t>DISADVANTAGES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Needs for extra manual effort </a:t>
            </a:r>
            <a:r>
              <a:rPr lang="en-US" sz="2400" dirty="0" smtClean="0"/>
              <a:t>.</a:t>
            </a:r>
            <a:endParaRPr lang="en-US" sz="2400" dirty="0"/>
          </a:p>
          <a:p>
            <a:pPr>
              <a:buFont typeface="Wingdings" panose="05000000000000000000" pitchFamily="2" charset="2"/>
              <a:buChar char="Ø"/>
            </a:pPr>
            <a:r>
              <a:rPr lang="en-US" sz="2400" dirty="0" smtClean="0"/>
              <a:t>E</a:t>
            </a:r>
            <a:r>
              <a:rPr lang="en-US" sz="2400" dirty="0" smtClean="0"/>
              <a:t>xisting </a:t>
            </a:r>
            <a:r>
              <a:rPr lang="en-US" sz="2400" dirty="0"/>
              <a:t>system is </a:t>
            </a:r>
            <a:r>
              <a:rPr lang="en-US" sz="2400" dirty="0" smtClean="0"/>
              <a:t>a standalone process, </a:t>
            </a:r>
            <a:r>
              <a:rPr lang="en-US" sz="2400" dirty="0"/>
              <a:t>normal employee cannot track their employee status </a:t>
            </a:r>
            <a:r>
              <a:rPr lang="en-US" sz="2400" dirty="0" smtClean="0"/>
              <a:t>.</a:t>
            </a:r>
            <a:endParaRPr lang="en-US" sz="2400" dirty="0"/>
          </a:p>
          <a:p>
            <a:pPr>
              <a:buFont typeface="Wingdings" panose="05000000000000000000" pitchFamily="2" charset="2"/>
              <a:buChar char="Ø"/>
            </a:pPr>
            <a:r>
              <a:rPr lang="en-IN" sz="2400" dirty="0"/>
              <a:t>Less </a:t>
            </a:r>
            <a:r>
              <a:rPr lang="en-IN" sz="2400" dirty="0" smtClean="0"/>
              <a:t>Accuracy.</a:t>
            </a:r>
            <a:endParaRPr lang="en-IN" sz="2400" dirty="0"/>
          </a:p>
          <a:p>
            <a:pPr>
              <a:buFont typeface="Wingdings" panose="05000000000000000000" pitchFamily="2" charset="2"/>
              <a:buChar char="Ø"/>
            </a:pPr>
            <a:r>
              <a:rPr lang="en-IN" sz="2400" dirty="0"/>
              <a:t>Time consuming </a:t>
            </a:r>
            <a:r>
              <a:rPr lang="en-IN" sz="2400" dirty="0" smtClean="0"/>
              <a:t>process.</a:t>
            </a:r>
            <a:endParaRPr lang="en-IN" sz="2400" dirty="0"/>
          </a:p>
        </p:txBody>
      </p:sp>
    </p:spTree>
    <p:extLst>
      <p:ext uri="{BB962C8B-B14F-4D97-AF65-F5344CB8AC3E}">
        <p14:creationId xmlns:p14="http://schemas.microsoft.com/office/powerpoint/2010/main" xmlns="" val="220752037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452718"/>
            <a:ext cx="6710641" cy="1400530"/>
          </a:xfrm>
        </p:spPr>
        <p:txBody>
          <a:bodyPr anchor="ctr">
            <a:normAutofit/>
          </a:bodyPr>
          <a:lstStyle/>
          <a:p>
            <a:r>
              <a:rPr lang="en-IN" dirty="0">
                <a:solidFill>
                  <a:schemeClr val="tx2">
                    <a:lumMod val="60000"/>
                    <a:lumOff val="40000"/>
                  </a:schemeClr>
                </a:solidFill>
              </a:rPr>
              <a:t>PROPOSED</a:t>
            </a:r>
            <a:br>
              <a:rPr lang="en-IN" dirty="0">
                <a:solidFill>
                  <a:schemeClr val="tx2">
                    <a:lumMod val="60000"/>
                    <a:lumOff val="40000"/>
                  </a:schemeClr>
                </a:solidFill>
              </a:rPr>
            </a:br>
            <a:r>
              <a:rPr lang="en-IN" dirty="0">
                <a:solidFill>
                  <a:schemeClr val="tx2">
                    <a:lumMod val="60000"/>
                    <a:lumOff val="40000"/>
                  </a:schemeClr>
                </a:solidFill>
              </a:rPr>
              <a:t> SYSTEM</a:t>
            </a:r>
          </a:p>
        </p:txBody>
      </p:sp>
      <p:sp>
        <p:nvSpPr>
          <p:cNvPr id="3" name="Content Placeholder 2"/>
          <p:cNvSpPr>
            <a:spLocks noGrp="1"/>
          </p:cNvSpPr>
          <p:nvPr>
            <p:ph idx="1"/>
          </p:nvPr>
        </p:nvSpPr>
        <p:spPr>
          <a:xfrm>
            <a:off x="827484" y="2763520"/>
            <a:ext cx="6709905" cy="348487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a:t>
            </a:r>
            <a:r>
              <a:rPr lang="en-US" dirty="0" smtClean="0">
                <a:latin typeface="Times New Roman" panose="02020603050405020304" pitchFamily="18" charset="0"/>
                <a:cs typeface="Times New Roman" panose="02020603050405020304" pitchFamily="18" charset="0"/>
              </a:rPr>
              <a:t>Employee management </a:t>
            </a:r>
            <a:r>
              <a:rPr lang="en-US" dirty="0">
                <a:latin typeface="Times New Roman" panose="02020603050405020304" pitchFamily="18" charset="0"/>
                <a:cs typeface="Times New Roman" panose="02020603050405020304" pitchFamily="18" charset="0"/>
              </a:rPr>
              <a:t>system is used for keeping the record of an employee in </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organization such as school, college, universities, etc. Our project aims </a:t>
            </a:r>
            <a:r>
              <a:rPr lang="en-US" dirty="0" smtClean="0">
                <a:latin typeface="Times New Roman" panose="02020603050405020304" pitchFamily="18" charset="0"/>
                <a:cs typeface="Times New Roman" panose="02020603050405020304" pitchFamily="18" charset="0"/>
              </a:rPr>
              <a:t>to design </a:t>
            </a:r>
            <a:r>
              <a:rPr lang="en-US" dirty="0">
                <a:latin typeface="Times New Roman" panose="02020603050405020304" pitchFamily="18" charset="0"/>
                <a:cs typeface="Times New Roman" panose="02020603050405020304" pitchFamily="18" charset="0"/>
              </a:rPr>
              <a:t>an employee </a:t>
            </a:r>
            <a:r>
              <a:rPr lang="en-US" dirty="0" smtClean="0">
                <a:latin typeface="Times New Roman" panose="02020603050405020304" pitchFamily="18" charset="0"/>
                <a:cs typeface="Times New Roman" panose="02020603050405020304" pitchFamily="18" charset="0"/>
              </a:rPr>
              <a:t>management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 which could effectively manage </a:t>
            </a:r>
            <a:r>
              <a:rPr lang="en-US" dirty="0" smtClean="0">
                <a:latin typeface="Times New Roman" panose="02020603050405020304" pitchFamily="18" charset="0"/>
                <a:cs typeface="Times New Roman" panose="02020603050405020304" pitchFamily="18" charset="0"/>
              </a:rPr>
              <a:t>the information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employees </a:t>
            </a:r>
            <a:r>
              <a:rPr lang="en-US" dirty="0">
                <a:latin typeface="Times New Roman" panose="02020603050405020304" pitchFamily="18" charset="0"/>
                <a:cs typeface="Times New Roman" panose="02020603050405020304" pitchFamily="18" charset="0"/>
              </a:rPr>
              <a:t>at institutes,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etc. This application maintains a database which has the details of the employees such as their name, unique id, image, designation, date of joining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49042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solidFill>
                  <a:schemeClr val="bg2">
                    <a:lumMod val="60000"/>
                    <a:lumOff val="40000"/>
                  </a:schemeClr>
                </a:solidFill>
              </a:rPr>
              <a:t>ADVANTAGES</a:t>
            </a:r>
          </a:p>
        </p:txBody>
      </p:sp>
      <p:sp>
        <p:nvSpPr>
          <p:cNvPr id="3" name="Content Placeholder 2"/>
          <p:cNvSpPr>
            <a:spLocks noGrp="1"/>
          </p:cNvSpPr>
          <p:nvPr>
            <p:ph idx="1"/>
          </p:nvPr>
        </p:nvSpPr>
        <p:spPr>
          <a:xfrm>
            <a:off x="457200" y="1196752"/>
            <a:ext cx="8229600" cy="4929411"/>
          </a:xfrm>
        </p:spPr>
        <p:txBody>
          <a:bodyPr>
            <a:normAutofit/>
          </a:bodyPr>
          <a:lstStyle/>
          <a:p>
            <a:pPr>
              <a:buFont typeface="Wingdings" panose="05000000000000000000" pitchFamily="2" charset="2"/>
              <a:buChar char="Ø"/>
            </a:pPr>
            <a:r>
              <a:rPr lang="en-US" sz="2400" dirty="0" smtClean="0"/>
              <a:t>Helps </a:t>
            </a:r>
            <a:r>
              <a:rPr lang="en-US" sz="2400" dirty="0"/>
              <a:t>in maintaining the computerized employee details </a:t>
            </a:r>
            <a:r>
              <a:rPr lang="en-US" sz="2400" dirty="0" smtClean="0"/>
              <a:t>.</a:t>
            </a:r>
            <a:endParaRPr lang="en-US" sz="2400" dirty="0"/>
          </a:p>
          <a:p>
            <a:pPr>
              <a:buFont typeface="Wingdings" panose="05000000000000000000" pitchFamily="2" charset="2"/>
              <a:buChar char="Ø"/>
            </a:pPr>
            <a:r>
              <a:rPr lang="en-IN" sz="2400" dirty="0" smtClean="0"/>
              <a:t>Can easily update employee details.</a:t>
            </a:r>
            <a:endParaRPr lang="en-IN" sz="2400" dirty="0"/>
          </a:p>
          <a:p>
            <a:pPr>
              <a:buFont typeface="Wingdings" panose="05000000000000000000" pitchFamily="2" charset="2"/>
              <a:buChar char="Ø"/>
            </a:pPr>
            <a:r>
              <a:rPr lang="en-IN" sz="2400" dirty="0"/>
              <a:t>More Efficient and </a:t>
            </a:r>
            <a:r>
              <a:rPr lang="en-IN" sz="2400" dirty="0" smtClean="0"/>
              <a:t>reliable.</a:t>
            </a:r>
            <a:endParaRPr lang="en-IN" sz="2400" dirty="0"/>
          </a:p>
          <a:p>
            <a:pPr>
              <a:buFont typeface="Wingdings" panose="05000000000000000000" pitchFamily="2" charset="2"/>
              <a:buChar char="Ø"/>
            </a:pPr>
            <a:r>
              <a:rPr lang="en-US" sz="2400" dirty="0"/>
              <a:t>Less time consuming and easy to </a:t>
            </a:r>
            <a:r>
              <a:rPr lang="en-US" sz="2400" dirty="0" smtClean="0"/>
              <a:t>use.</a:t>
            </a:r>
            <a:endParaRPr lang="en-IN" sz="2400" dirty="0"/>
          </a:p>
        </p:txBody>
      </p:sp>
    </p:spTree>
    <p:extLst>
      <p:ext uri="{BB962C8B-B14F-4D97-AF65-F5344CB8AC3E}">
        <p14:creationId xmlns:p14="http://schemas.microsoft.com/office/powerpoint/2010/main" xmlns="" val="419428490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l="3613"/>
          <a:stretch/>
        </p:blipFill>
        <p:spPr>
          <a:xfrm>
            <a:off x="0" y="2669685"/>
            <a:ext cx="3027759"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5640"/>
          <a:stretch/>
        </p:blipFill>
        <p:spPr>
          <a:xfrm>
            <a:off x="0" y="2892347"/>
            <a:ext cx="1141809"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t="28813"/>
          <a:stretch/>
        </p:blipFill>
        <p:spPr>
          <a:xfrm>
            <a:off x="5999559" y="0"/>
            <a:ext cx="1202540"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b="23320"/>
          <a:stretch/>
        </p:blipFill>
        <p:spPr>
          <a:xfrm>
            <a:off x="6454408" y="6096000"/>
            <a:ext cx="745301"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FF7520D3-0899-4FC9-83BB-1A656B6AF6B1}"/>
              </a:ext>
            </a:extLst>
          </p:cNvPr>
          <p:cNvSpPr>
            <a:spLocks noGrp="1"/>
          </p:cNvSpPr>
          <p:nvPr>
            <p:ph type="title"/>
          </p:nvPr>
        </p:nvSpPr>
        <p:spPr>
          <a:xfrm>
            <a:off x="3357554" y="0"/>
            <a:ext cx="3927446" cy="919753"/>
          </a:xfrm>
        </p:spPr>
        <p:txBody>
          <a:bodyPr vert="horz" lIns="91440" tIns="45720" rIns="91440" bIns="45720" rtlCol="0" anchor="b">
            <a:normAutofit/>
          </a:bodyPr>
          <a:lstStyle/>
          <a:p>
            <a:pPr defTabSz="457200"/>
            <a:r>
              <a:rPr lang="en-US" sz="4500" b="0" i="0" kern="1200" dirty="0">
                <a:solidFill>
                  <a:schemeClr val="tx2">
                    <a:lumMod val="60000"/>
                    <a:lumOff val="40000"/>
                  </a:schemeClr>
                </a:solidFill>
                <a:latin typeface="+mj-lt"/>
                <a:ea typeface="+mj-ea"/>
                <a:cs typeface="+mj-cs"/>
              </a:rPr>
              <a:t>FLOWCHART</a:t>
            </a:r>
          </a:p>
        </p:txBody>
      </p:sp>
      <p:sp>
        <p:nvSpPr>
          <p:cNvPr id="23" name="Freeform 8">
            <a:extLst>
              <a:ext uri="{FF2B5EF4-FFF2-40B4-BE49-F238E27FC236}">
                <a16:creationId xmlns:a16="http://schemas.microsoft.com/office/drawing/2014/main" xmlns="" id="{36FD4D9D-3784-41E8-8405-A42B72F5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101769"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xmlns="" id="{09811DF6-66E4-43D5-B564-315179653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361473"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xmlns="" id="{60817A52-B891-4228-A61E-0C0A57632D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xmlns="" id="{504E75E7-E4C6-42C2-8ED9-BAF5A036A515}"/>
              </a:ext>
            </a:extLst>
          </p:cNvPr>
          <p:cNvPicPr>
            <a:picLocks noChangeAspect="1"/>
          </p:cNvPicPr>
          <p:nvPr/>
        </p:nvPicPr>
        <p:blipFill>
          <a:blip r:embed="rId6"/>
          <a:stretch>
            <a:fillRect/>
          </a:stretch>
        </p:blipFill>
        <p:spPr>
          <a:xfrm>
            <a:off x="1214414" y="1214422"/>
            <a:ext cx="6271399" cy="5357850"/>
          </a:xfrm>
          <a:prstGeom prst="rect">
            <a:avLst/>
          </a:prstGeom>
          <a:effectLst/>
        </p:spPr>
      </p:pic>
    </p:spTree>
    <p:extLst>
      <p:ext uri="{BB962C8B-B14F-4D97-AF65-F5344CB8AC3E}">
        <p14:creationId xmlns:p14="http://schemas.microsoft.com/office/powerpoint/2010/main" xmlns="" val="19275418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583" y="452718"/>
            <a:ext cx="7053542" cy="1400530"/>
          </a:xfrm>
        </p:spPr>
        <p:txBody>
          <a:bodyPr>
            <a:normAutofit/>
          </a:bodyPr>
          <a:lstStyle/>
          <a:p>
            <a:r>
              <a:rPr lang="en-IN" dirty="0">
                <a:solidFill>
                  <a:schemeClr val="bg2">
                    <a:lumMod val="60000"/>
                    <a:lumOff val="40000"/>
                  </a:schemeClr>
                </a:solidFill>
                <a:latin typeface="Times New Roman" panose="02020603050405020304" pitchFamily="18" charset="0"/>
                <a:cs typeface="Times New Roman" panose="02020603050405020304" pitchFamily="18" charset="0"/>
              </a:rPr>
              <a:t>MODULES</a:t>
            </a:r>
          </a:p>
        </p:txBody>
      </p:sp>
      <p:graphicFrame>
        <p:nvGraphicFramePr>
          <p:cNvPr id="17" name="Content Placeholder 14">
            <a:extLst>
              <a:ext uri="{FF2B5EF4-FFF2-40B4-BE49-F238E27FC236}">
                <a16:creationId xmlns:a16="http://schemas.microsoft.com/office/drawing/2014/main" xmlns="" id="{680D7860-AC62-4D7B-8F5B-D55320069A32}"/>
              </a:ext>
            </a:extLst>
          </p:cNvPr>
          <p:cNvGraphicFramePr>
            <a:graphicFrameLocks noGrp="1"/>
          </p:cNvGraphicFramePr>
          <p:nvPr>
            <p:ph idx="1"/>
            <p:extLst>
              <p:ext uri="{D42A27DB-BD31-4B8C-83A1-F6EECF244321}">
                <p14:modId xmlns:p14="http://schemas.microsoft.com/office/powerpoint/2010/main" xmlns="" val="1633540570"/>
              </p:ext>
            </p:extLst>
          </p:nvPr>
        </p:nvGraphicFramePr>
        <p:xfrm>
          <a:off x="484583" y="2237362"/>
          <a:ext cx="7053264"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64266717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37</TotalTime>
  <Words>432</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EMPLOYEE MANAGEMENT SYSTEM</vt:lpstr>
      <vt:lpstr>INDEX</vt:lpstr>
      <vt:lpstr>ABSTRACT</vt:lpstr>
      <vt:lpstr>EXISTING SYSTEM</vt:lpstr>
      <vt:lpstr>DISADVANTAGES</vt:lpstr>
      <vt:lpstr>PROPOSED  SYSTEM</vt:lpstr>
      <vt:lpstr>ADVANTAGES</vt:lpstr>
      <vt:lpstr>FLOWCHART</vt:lpstr>
      <vt:lpstr>MODULES</vt:lpstr>
      <vt:lpstr>REGISTER MODULE</vt:lpstr>
      <vt:lpstr>LOGIN MODULE</vt:lpstr>
      <vt:lpstr>MANAGE EMPLOYEE MODULE</vt:lpstr>
      <vt:lpstr>SEARCH MODULE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Lenovo i5</dc:creator>
  <cp:lastModifiedBy>admin</cp:lastModifiedBy>
  <cp:revision>8</cp:revision>
  <dcterms:created xsi:type="dcterms:W3CDTF">2018-09-09T13:31:09Z</dcterms:created>
  <dcterms:modified xsi:type="dcterms:W3CDTF">2018-09-11T04:55:01Z</dcterms:modified>
</cp:coreProperties>
</file>