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ictosaltrabajo.com/2004/07/08/findbugs/" TargetMode="External"/><Relationship Id="rId2" Type="http://schemas.openxmlformats.org/officeDocument/2006/relationships/hyperlink" Target="http://findbugs.sourceforge.net/bugDescrip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ndbugs.sourceforge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Findbugs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Lucas Revilla Vacas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94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 necesaria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Repositorio </a:t>
            </a:r>
            <a:r>
              <a:rPr lang="es-ES" dirty="0" err="1" smtClean="0"/>
              <a:t>GitHub</a:t>
            </a:r>
            <a:r>
              <a:rPr lang="es-ES" dirty="0" smtClean="0"/>
              <a:t> utilizado.</a:t>
            </a:r>
          </a:p>
          <a:p>
            <a:pPr lvl="1"/>
            <a:r>
              <a:rPr lang="es-ES" dirty="0" smtClean="0"/>
              <a:t>Manual Findbugs (.</a:t>
            </a:r>
            <a:r>
              <a:rPr lang="es-ES" dirty="0" err="1" smtClean="0"/>
              <a:t>pdf</a:t>
            </a:r>
            <a:r>
              <a:rPr lang="es-ES" dirty="0" smtClean="0"/>
              <a:t>):</a:t>
            </a:r>
          </a:p>
          <a:p>
            <a:pPr lvl="2"/>
            <a:r>
              <a:rPr lang="es-ES" dirty="0" smtClean="0"/>
              <a:t>Manual de instalación FindBugs.</a:t>
            </a:r>
          </a:p>
          <a:p>
            <a:pPr lvl="2"/>
            <a:r>
              <a:rPr lang="es-ES" dirty="0" smtClean="0"/>
              <a:t>Manual preparación FindBugs.</a:t>
            </a:r>
          </a:p>
          <a:p>
            <a:pPr lvl="2"/>
            <a:r>
              <a:rPr lang="es-ES" dirty="0" smtClean="0"/>
              <a:t>Manual uso FindBugs.</a:t>
            </a:r>
          </a:p>
          <a:p>
            <a:pPr lvl="1"/>
            <a:r>
              <a:rPr lang="es-ES" dirty="0" smtClean="0"/>
              <a:t>Presentación taller (.</a:t>
            </a:r>
            <a:r>
              <a:rPr lang="es-ES" dirty="0" err="1" smtClean="0"/>
              <a:t>ppt</a:t>
            </a:r>
            <a:r>
              <a:rPr lang="es-ES" dirty="0" smtClean="0"/>
              <a:t>).</a:t>
            </a:r>
          </a:p>
          <a:p>
            <a:pPr lvl="1"/>
            <a:r>
              <a:rPr lang="es-ES" dirty="0" smtClean="0"/>
              <a:t>Información FindBugs (.</a:t>
            </a:r>
            <a:r>
              <a:rPr lang="es-ES" dirty="0" err="1" smtClean="0"/>
              <a:t>pdf</a:t>
            </a:r>
            <a:r>
              <a:rPr lang="es-ES" dirty="0" smtClean="0"/>
              <a:t>).</a:t>
            </a:r>
          </a:p>
          <a:p>
            <a:pPr lvl="1"/>
            <a:r>
              <a:rPr lang="es-ES" dirty="0" smtClean="0"/>
              <a:t>Programa prueba (.java).</a:t>
            </a:r>
          </a:p>
        </p:txBody>
      </p:sp>
    </p:spTree>
    <p:extLst>
      <p:ext uri="{BB962C8B-B14F-4D97-AF65-F5344CB8AC3E}">
        <p14:creationId xmlns:p14="http://schemas.microsoft.com/office/powerpoint/2010/main" val="410464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 Opcional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5168" y="2057401"/>
            <a:ext cx="10820400" cy="4024125"/>
          </a:xfrm>
        </p:spPr>
        <p:txBody>
          <a:bodyPr/>
          <a:lstStyle/>
          <a:p>
            <a:r>
              <a:rPr lang="es-ES" dirty="0" smtClean="0"/>
              <a:t>Bugs detectados:</a:t>
            </a:r>
          </a:p>
          <a:p>
            <a:pPr lvl="1"/>
            <a:r>
              <a:rPr lang="es-ES" u="sng" dirty="0">
                <a:hlinkClick r:id="rId2"/>
              </a:rPr>
              <a:t>http://</a:t>
            </a:r>
            <a:r>
              <a:rPr lang="es-ES" u="sng" dirty="0" smtClean="0">
                <a:hlinkClick r:id="rId2"/>
              </a:rPr>
              <a:t>findbugs.sourceforge.net/bugDescriptions.html</a:t>
            </a:r>
            <a:endParaRPr lang="es-ES" dirty="0" smtClean="0"/>
          </a:p>
          <a:p>
            <a:r>
              <a:rPr lang="es-ES" dirty="0" smtClean="0"/>
              <a:t>Tutorial instalación en crudo (distinta a la que propongo en este taller).</a:t>
            </a:r>
          </a:p>
          <a:p>
            <a:pPr lvl="1"/>
            <a:r>
              <a:rPr lang="es-ES" u="sng" dirty="0" smtClean="0">
                <a:hlinkClick r:id="rId3"/>
              </a:rPr>
              <a:t>https</a:t>
            </a:r>
            <a:r>
              <a:rPr lang="es-ES" u="sng" dirty="0">
                <a:hlinkClick r:id="rId3"/>
              </a:rPr>
              <a:t>://www.adictosaltrabajo.com/2004/07/08/findbugs</a:t>
            </a:r>
            <a:r>
              <a:rPr lang="es-ES" u="sng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 smtClean="0"/>
              <a:t>Link descarga FindBugs:</a:t>
            </a:r>
          </a:p>
          <a:p>
            <a:pPr lvl="1"/>
            <a:r>
              <a:rPr lang="es-ES" u="sng" dirty="0">
                <a:hlinkClick r:id="rId4"/>
              </a:rPr>
              <a:t>http://findbugs.sourceforge.net</a:t>
            </a:r>
            <a:r>
              <a:rPr lang="es-ES" u="sng" dirty="0" smtClean="0">
                <a:hlinkClick r:id="rId4"/>
              </a:rPr>
              <a:t>/</a:t>
            </a:r>
            <a:endParaRPr lang="es-ES" u="sng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307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FindBugs es un programa de tipo código abierto creado por William </a:t>
            </a:r>
            <a:r>
              <a:rPr lang="es-ES" dirty="0" err="1"/>
              <a:t>Pugh</a:t>
            </a:r>
            <a:r>
              <a:rPr lang="es-ES" dirty="0"/>
              <a:t>, este programa busca errores en programas codificados en Java. Utiliza un análisis estático para analizar cientos de tipos de errores potenciales en  programas Java.</a:t>
            </a:r>
          </a:p>
          <a:p>
            <a:r>
              <a:rPr lang="es-ES" dirty="0"/>
              <a:t>La versión actual del programa es la 3.0.1.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097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Utilización </a:t>
            </a:r>
            <a:r>
              <a:rPr lang="es-ES" dirty="0" err="1" smtClean="0"/>
              <a:t>findbugs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Findbugs puede usarse de varias maneras para manejar nuestro código: </a:t>
            </a:r>
            <a:endParaRPr lang="es-ES" dirty="0" smtClean="0"/>
          </a:p>
          <a:p>
            <a:pPr lvl="1"/>
            <a:r>
              <a:rPr lang="es-ES" dirty="0" smtClean="0"/>
              <a:t>Línea </a:t>
            </a:r>
            <a:r>
              <a:rPr lang="es-ES" dirty="0"/>
              <a:t>de comandos, </a:t>
            </a:r>
            <a:endParaRPr lang="es-ES" dirty="0"/>
          </a:p>
          <a:p>
            <a:pPr lvl="1"/>
            <a:r>
              <a:rPr lang="es-ES" dirty="0"/>
              <a:t>B</a:t>
            </a:r>
            <a:r>
              <a:rPr lang="es-ES" dirty="0" smtClean="0"/>
              <a:t>ajo </a:t>
            </a:r>
            <a:r>
              <a:rPr lang="es-ES" dirty="0"/>
              <a:t>su propia interfaz basada en </a:t>
            </a:r>
            <a:r>
              <a:rPr lang="es-ES" dirty="0" smtClean="0"/>
              <a:t>swing.</a:t>
            </a:r>
          </a:p>
          <a:p>
            <a:pPr lvl="1"/>
            <a:r>
              <a:rPr lang="es-ES" dirty="0" err="1"/>
              <a:t>P</a:t>
            </a:r>
            <a:r>
              <a:rPr lang="es-ES" dirty="0" err="1" smtClean="0"/>
              <a:t>lugin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smtClean="0"/>
              <a:t>Eclipse. </a:t>
            </a:r>
          </a:p>
          <a:p>
            <a:pPr lvl="1"/>
            <a:r>
              <a:rPr lang="es-ES" dirty="0" err="1"/>
              <a:t>P</a:t>
            </a:r>
            <a:r>
              <a:rPr lang="es-ES" dirty="0" err="1" smtClean="0"/>
              <a:t>lugin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err="1" smtClean="0"/>
              <a:t>Nerbeans</a:t>
            </a:r>
            <a:r>
              <a:rPr lang="es-ES" dirty="0"/>
              <a:t>.</a:t>
            </a:r>
            <a:r>
              <a:rPr lang="es-ES" dirty="0" smtClean="0"/>
              <a:t> </a:t>
            </a:r>
            <a:endParaRPr lang="es-ES" dirty="0"/>
          </a:p>
          <a:p>
            <a:pPr lvl="1"/>
            <a:r>
              <a:rPr lang="es-ES" dirty="0"/>
              <a:t>D</a:t>
            </a:r>
            <a:r>
              <a:rPr lang="es-ES" dirty="0" smtClean="0"/>
              <a:t>esde </a:t>
            </a:r>
            <a:r>
              <a:rPr lang="es-ES" dirty="0"/>
              <a:t>un script de </a:t>
            </a:r>
            <a:r>
              <a:rPr lang="es-ES" dirty="0" err="1" smtClean="0"/>
              <a:t>Ant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B</a:t>
            </a:r>
            <a:r>
              <a:rPr lang="es-ES" dirty="0" smtClean="0"/>
              <a:t>ajo </a:t>
            </a:r>
            <a:r>
              <a:rPr lang="es-ES" dirty="0" err="1"/>
              <a:t>Maven</a:t>
            </a:r>
            <a:r>
              <a:rPr lang="es-ES" dirty="0"/>
              <a:t>.</a:t>
            </a:r>
          </a:p>
          <a:p>
            <a:r>
              <a:rPr lang="es-ES" dirty="0"/>
              <a:t>En nuestro caso, he considerado más útil y práctico para todos los dispositivos incluirlo en nuestros entornos de programación </a:t>
            </a:r>
            <a:r>
              <a:rPr lang="es-ES" b="1" dirty="0"/>
              <a:t>Eclipse</a:t>
            </a:r>
            <a:r>
              <a:rPr lang="es-ES" dirty="0"/>
              <a:t> como un </a:t>
            </a:r>
            <a:r>
              <a:rPr lang="es-ES" dirty="0" err="1"/>
              <a:t>plugin</a:t>
            </a:r>
            <a:r>
              <a:rPr lang="es-ES" dirty="0"/>
              <a:t>. Podréis ver adjunto en el repositorio </a:t>
            </a:r>
            <a:r>
              <a:rPr lang="es-ES" dirty="0" err="1"/>
              <a:t>git</a:t>
            </a:r>
            <a:r>
              <a:rPr lang="es-ES" dirty="0"/>
              <a:t>, una guía de instalación, preparación y uso de esta herramienta que he </a:t>
            </a:r>
            <a:r>
              <a:rPr lang="es-ES" dirty="0" smtClean="0"/>
              <a:t>preparado (ver en bibliografía necesaria).</a:t>
            </a:r>
            <a:endParaRPr lang="es-ES" dirty="0"/>
          </a:p>
          <a:p>
            <a:r>
              <a:rPr lang="es-ES" dirty="0"/>
              <a:t>En caso de que no deseéis un </a:t>
            </a:r>
            <a:r>
              <a:rPr lang="es-ES" dirty="0" err="1"/>
              <a:t>plugin</a:t>
            </a:r>
            <a:r>
              <a:rPr lang="es-ES" dirty="0"/>
              <a:t> para eclipse y queráis tener esta herramienta instalada en vuestro Pc, podéis </a:t>
            </a:r>
            <a:r>
              <a:rPr lang="es-ES" dirty="0" smtClean="0"/>
              <a:t>descargarlo en el link proporcionado en la bibliografía opcional.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52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Categorías bugs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Bad</a:t>
            </a:r>
            <a:r>
              <a:rPr lang="es-ES" dirty="0"/>
              <a:t> </a:t>
            </a:r>
            <a:r>
              <a:rPr lang="es-ES" dirty="0" err="1"/>
              <a:t>Practice</a:t>
            </a:r>
            <a:r>
              <a:rPr lang="es-ES" dirty="0"/>
              <a:t>; errores en la programación esencial y recomendada. No </a:t>
            </a:r>
            <a:r>
              <a:rPr lang="es-ES" dirty="0" smtClean="0"/>
              <a:t>	tienen </a:t>
            </a:r>
            <a:r>
              <a:rPr lang="es-ES" dirty="0"/>
              <a:t>por qué dar fallos en el </a:t>
            </a:r>
            <a:r>
              <a:rPr lang="es-ES" dirty="0" smtClean="0"/>
              <a:t>programa.</a:t>
            </a:r>
          </a:p>
          <a:p>
            <a:pPr lvl="1"/>
            <a:r>
              <a:rPr lang="es-ES" dirty="0"/>
              <a:t>CN: </a:t>
            </a:r>
            <a:r>
              <a:rPr lang="es-ES" dirty="0" err="1"/>
              <a:t>Class</a:t>
            </a:r>
            <a:r>
              <a:rPr lang="es-ES" dirty="0"/>
              <a:t> defines clone()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doesn't</a:t>
            </a:r>
            <a:r>
              <a:rPr lang="es-ES" dirty="0"/>
              <a:t> </a:t>
            </a: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Cloneable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/>
              <a:t>Ej</a:t>
            </a:r>
            <a:r>
              <a:rPr lang="es-ES" dirty="0"/>
              <a:t>: </a:t>
            </a:r>
            <a:r>
              <a:rPr lang="es-ES" dirty="0" err="1"/>
              <a:t>Confusing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names</a:t>
            </a:r>
            <a:endParaRPr lang="es-ES" b="1" dirty="0" smtClean="0"/>
          </a:p>
          <a:p>
            <a:r>
              <a:rPr lang="es-ES" b="1" dirty="0" err="1" smtClean="0"/>
              <a:t>Correctness</a:t>
            </a:r>
            <a:r>
              <a:rPr lang="es-ES" b="1" dirty="0" smtClean="0"/>
              <a:t> bug</a:t>
            </a:r>
            <a:r>
              <a:rPr lang="es-ES" dirty="0" smtClean="0"/>
              <a:t>; </a:t>
            </a:r>
            <a:r>
              <a:rPr lang="es-ES" dirty="0"/>
              <a:t>error en el código que seguramente el programador no ha </a:t>
            </a:r>
            <a:r>
              <a:rPr lang="es-ES" dirty="0" smtClean="0"/>
              <a:t>	cometido </a:t>
            </a:r>
            <a:r>
              <a:rPr lang="es-ES" dirty="0"/>
              <a:t>intencionadamente.</a:t>
            </a:r>
          </a:p>
          <a:p>
            <a:pPr lvl="1"/>
            <a:r>
              <a:rPr lang="es-ES" dirty="0"/>
              <a:t>BC: </a:t>
            </a:r>
            <a:r>
              <a:rPr lang="es-ES" dirty="0" err="1"/>
              <a:t>Impossible</a:t>
            </a:r>
            <a:r>
              <a:rPr lang="es-ES" dirty="0"/>
              <a:t> </a:t>
            </a:r>
            <a:r>
              <a:rPr lang="es-ES" dirty="0" err="1" smtClean="0"/>
              <a:t>cast</a:t>
            </a:r>
            <a:endParaRPr lang="es-ES" dirty="0" smtClean="0"/>
          </a:p>
          <a:p>
            <a:pPr lvl="1"/>
            <a:r>
              <a:rPr lang="es-ES" dirty="0" smtClean="0"/>
              <a:t>EC: </a:t>
            </a:r>
            <a:r>
              <a:rPr lang="es-ES" dirty="0" err="1"/>
              <a:t>Call</a:t>
            </a:r>
            <a:r>
              <a:rPr lang="es-ES" dirty="0"/>
              <a:t> to </a:t>
            </a:r>
            <a:r>
              <a:rPr lang="es-ES" dirty="0" err="1"/>
              <a:t>equals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 smtClean="0"/>
              <a:t>)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1437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+ categorías…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.Multithreading.</a:t>
            </a:r>
          </a:p>
          <a:p>
            <a:pPr lvl="1"/>
            <a:r>
              <a:rPr lang="es-ES" dirty="0" err="1" smtClean="0"/>
              <a:t>Ej</a:t>
            </a:r>
            <a:r>
              <a:rPr lang="es-ES" dirty="0"/>
              <a:t>: IS: </a:t>
            </a:r>
            <a:r>
              <a:rPr lang="es-ES" dirty="0" err="1"/>
              <a:t>Inconsistent</a:t>
            </a:r>
            <a:r>
              <a:rPr lang="es-ES" dirty="0"/>
              <a:t> </a:t>
            </a:r>
            <a:r>
              <a:rPr lang="es-ES" dirty="0" err="1"/>
              <a:t>synchronization</a:t>
            </a:r>
            <a:endParaRPr lang="es-ES" dirty="0" smtClean="0"/>
          </a:p>
          <a:p>
            <a:r>
              <a:rPr lang="es-ES" dirty="0" smtClean="0"/>
              <a:t>Seguridad</a:t>
            </a:r>
            <a:r>
              <a:rPr lang="es-ES" dirty="0"/>
              <a:t>.</a:t>
            </a:r>
          </a:p>
          <a:p>
            <a:pPr lvl="1"/>
            <a:r>
              <a:rPr lang="es-ES" dirty="0" smtClean="0"/>
              <a:t>Dm</a:t>
            </a:r>
            <a:r>
              <a:rPr lang="es-ES" dirty="0"/>
              <a:t>: 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password</a:t>
            </a:r>
            <a:r>
              <a:rPr lang="es-ES" dirty="0"/>
              <a:t> </a:t>
            </a:r>
          </a:p>
          <a:p>
            <a:r>
              <a:rPr lang="es-ES" dirty="0"/>
              <a:t>Eficiencia.</a:t>
            </a:r>
          </a:p>
          <a:p>
            <a:pPr marL="457200" lvl="1" indent="0">
              <a:buNone/>
            </a:pPr>
            <a:r>
              <a:rPr lang="es-ES" dirty="0" smtClean="0"/>
              <a:t>. </a:t>
            </a:r>
            <a:r>
              <a:rPr lang="es-ES" dirty="0"/>
              <a:t>SBSC: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concatenates</a:t>
            </a:r>
            <a:r>
              <a:rPr lang="es-ES" dirty="0"/>
              <a:t> </a:t>
            </a:r>
            <a:r>
              <a:rPr lang="es-ES" dirty="0" err="1"/>
              <a:t>strings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+ in a </a:t>
            </a:r>
            <a:r>
              <a:rPr lang="es-ES" dirty="0" err="1" smtClean="0"/>
              <a:t>loop</a:t>
            </a:r>
            <a:endParaRPr lang="es-ES" dirty="0"/>
          </a:p>
          <a:p>
            <a:r>
              <a:rPr lang="es-ES" dirty="0" err="1" smtClean="0"/>
              <a:t>Dodgy</a:t>
            </a:r>
            <a:r>
              <a:rPr lang="es-ES" dirty="0"/>
              <a:t>; código confuso y anómalo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EJ: Double </a:t>
            </a:r>
            <a:r>
              <a:rPr lang="es-ES" dirty="0" err="1"/>
              <a:t>assignment</a:t>
            </a:r>
            <a:r>
              <a:rPr lang="es-ES" dirty="0"/>
              <a:t> of local </a:t>
            </a:r>
            <a:r>
              <a:rPr lang="es-ES" dirty="0" smtClean="0"/>
              <a:t>variable.</a:t>
            </a:r>
            <a:endParaRPr lang="es-ES" dirty="0"/>
          </a:p>
          <a:p>
            <a:pPr lvl="1"/>
            <a:r>
              <a:rPr lang="es-ES" dirty="0" smtClean="0"/>
              <a:t>EJ</a:t>
            </a:r>
            <a:r>
              <a:rPr lang="es-ES" dirty="0"/>
              <a:t>: </a:t>
            </a:r>
            <a:r>
              <a:rPr lang="es-ES" dirty="0" err="1"/>
              <a:t>Result</a:t>
            </a:r>
            <a:r>
              <a:rPr lang="es-ES" dirty="0"/>
              <a:t> of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multiplication</a:t>
            </a:r>
            <a:r>
              <a:rPr lang="es-ES" dirty="0"/>
              <a:t> </a:t>
            </a:r>
            <a:r>
              <a:rPr lang="es-ES" dirty="0" err="1"/>
              <a:t>cast</a:t>
            </a:r>
            <a:r>
              <a:rPr lang="es-ES" dirty="0"/>
              <a:t> to </a:t>
            </a:r>
            <a:r>
              <a:rPr lang="es-ES" dirty="0" err="1" smtClean="0"/>
              <a:t>long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sz="2400" dirty="0"/>
              <a:t>Vulnerabilidades</a:t>
            </a:r>
          </a:p>
          <a:p>
            <a:pPr lvl="1"/>
            <a:r>
              <a:rPr lang="es-ES" dirty="0" smtClean="0"/>
              <a:t>EJ</a:t>
            </a:r>
            <a:r>
              <a:rPr lang="es-ES" dirty="0"/>
              <a:t>: Field </a:t>
            </a:r>
            <a:r>
              <a:rPr lang="es-ES" dirty="0" err="1"/>
              <a:t>isn't</a:t>
            </a:r>
            <a:r>
              <a:rPr lang="es-ES" dirty="0"/>
              <a:t> final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refactored</a:t>
            </a:r>
            <a:r>
              <a:rPr lang="es-ES" dirty="0"/>
              <a:t> to be so.</a:t>
            </a:r>
          </a:p>
          <a:p>
            <a:pPr lvl="1"/>
            <a:r>
              <a:rPr lang="es-ES" dirty="0" smtClean="0"/>
              <a:t>EJ</a:t>
            </a:r>
            <a:r>
              <a:rPr lang="es-ES" dirty="0"/>
              <a:t>: Field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protected</a:t>
            </a:r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06242052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15</TotalTime>
  <Words>344</Words>
  <Application>Microsoft Office PowerPoint</Application>
  <PresentationFormat>Panorámica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Findbugs</vt:lpstr>
      <vt:lpstr>Bibliografía necesaria</vt:lpstr>
      <vt:lpstr>Bibliografía Opcional</vt:lpstr>
      <vt:lpstr>INTRODUCCIÓN</vt:lpstr>
      <vt:lpstr>Utilización findbugs</vt:lpstr>
      <vt:lpstr>Categorías bugs</vt:lpstr>
      <vt:lpstr>+ categorías…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Findbugs</dc:title>
  <dc:creator>lucas revilla vacas</dc:creator>
  <cp:lastModifiedBy>lucas revilla vacas</cp:lastModifiedBy>
  <cp:revision>2</cp:revision>
  <dcterms:created xsi:type="dcterms:W3CDTF">2019-01-04T10:25:32Z</dcterms:created>
  <dcterms:modified xsi:type="dcterms:W3CDTF">2019-01-04T10:41:00Z</dcterms:modified>
</cp:coreProperties>
</file>