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3"/>
  </p:notesMasterIdLst>
  <p:sldIdLst>
    <p:sldId id="256" r:id="rId4"/>
    <p:sldId id="262" r:id="rId5"/>
    <p:sldId id="261" r:id="rId6"/>
    <p:sldId id="301" r:id="rId7"/>
    <p:sldId id="345" r:id="rId8"/>
    <p:sldId id="317" r:id="rId9"/>
    <p:sldId id="285" r:id="rId10"/>
    <p:sldId id="34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 autoAdjust="0"/>
    <p:restoredTop sz="94390" autoAdjust="0"/>
  </p:normalViewPr>
  <p:slideViewPr>
    <p:cSldViewPr snapToGrid="0">
      <p:cViewPr varScale="1">
        <p:scale>
          <a:sx n="68" d="100"/>
          <a:sy n="68" d="100"/>
        </p:scale>
        <p:origin x="978" y="72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0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6" y="535022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tIns="54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5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6" r:id="rId3"/>
    <p:sldLayoutId id="2147483768" r:id="rId4"/>
    <p:sldLayoutId id="2147483772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121236" y="947489"/>
            <a:ext cx="7473864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Pakar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Mengukur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Tingkat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Depresi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Mahasiswa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Fuzzy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Sugeno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131722" y="5901629"/>
            <a:ext cx="4631685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KELOMPOK 13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2106177 – Revina Zulianti Pratiwi</a:t>
            </a: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882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5583755" y="1929862"/>
            <a:ext cx="5516588" cy="797530"/>
            <a:chOff x="8070832" y="2399493"/>
            <a:chExt cx="8274882" cy="1196296"/>
          </a:xfrm>
        </p:grpSpPr>
        <p:grpSp>
          <p:nvGrpSpPr>
            <p:cNvPr id="4" name="Group 3"/>
            <p:cNvGrpSpPr/>
            <p:nvPr/>
          </p:nvGrpSpPr>
          <p:grpSpPr>
            <a:xfrm>
              <a:off x="9507976" y="2399493"/>
              <a:ext cx="6837738" cy="961430"/>
              <a:chOff x="6557475" y="1462726"/>
              <a:chExt cx="4558492" cy="6409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608275" y="18266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Kajian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Teoritis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5583755" y="2945866"/>
            <a:ext cx="5465788" cy="797531"/>
            <a:chOff x="8070832" y="2399494"/>
            <a:chExt cx="8198682" cy="1196295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D324425-E1E6-48A0-9341-C9140E9B8BC6}"/>
                </a:ext>
              </a:extLst>
            </p:cNvPr>
            <p:cNvSpPr txBox="1"/>
            <p:nvPr/>
          </p:nvSpPr>
          <p:spPr>
            <a:xfrm>
              <a:off x="9507976" y="2399494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Metodologi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Penelitian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74FF77-E454-402E-99C2-6680F35139F2}"/>
              </a:ext>
            </a:extLst>
          </p:cNvPr>
          <p:cNvGrpSpPr/>
          <p:nvPr/>
        </p:nvGrpSpPr>
        <p:grpSpPr>
          <a:xfrm>
            <a:off x="5583755" y="3961862"/>
            <a:ext cx="5465788" cy="797530"/>
            <a:chOff x="8070832" y="2399493"/>
            <a:chExt cx="8198682" cy="1196296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EF21AC0-8ABF-4155-B15D-484D4C93C553}"/>
                </a:ext>
              </a:extLst>
            </p:cNvPr>
            <p:cNvSpPr txBox="1"/>
            <p:nvPr/>
          </p:nvSpPr>
          <p:spPr>
            <a:xfrm>
              <a:off x="9507976" y="2399493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Hasil Dan </a:t>
              </a:r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Pembahasan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6894F85-4E08-4FC4-BF43-E0D0FF68696D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3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Kajian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Teoritis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43E3A5-0AC5-4881-A41D-5ECAEBEB959D}"/>
              </a:ext>
            </a:extLst>
          </p:cNvPr>
          <p:cNvGrpSpPr/>
          <p:nvPr/>
        </p:nvGrpSpPr>
        <p:grpSpPr>
          <a:xfrm rot="19540464" flipH="1">
            <a:off x="2191638" y="1538226"/>
            <a:ext cx="2231002" cy="2520893"/>
            <a:chOff x="5058868" y="232127"/>
            <a:chExt cx="8510867" cy="9616730"/>
          </a:xfrm>
          <a:noFill/>
          <a:effectLst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19CCE9-DC01-419C-86FA-A0ED71918D54}"/>
                </a:ext>
              </a:extLst>
            </p:cNvPr>
            <p:cNvSpPr/>
            <p:nvPr/>
          </p:nvSpPr>
          <p:spPr>
            <a:xfrm rot="211266">
              <a:off x="12057075" y="8529782"/>
              <a:ext cx="1052701" cy="1319075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916EBE-533D-44F2-90B0-BBAD364F774E}"/>
                </a:ext>
              </a:extLst>
            </p:cNvPr>
            <p:cNvSpPr/>
            <p:nvPr/>
          </p:nvSpPr>
          <p:spPr>
            <a:xfrm>
              <a:off x="9174410" y="6905986"/>
              <a:ext cx="3333521" cy="1613815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09FC54-272A-4C2E-8209-1AC8BF3C0689}"/>
                </a:ext>
              </a:extLst>
            </p:cNvPr>
            <p:cNvSpPr/>
            <p:nvPr/>
          </p:nvSpPr>
          <p:spPr>
            <a:xfrm rot="21242778">
              <a:off x="5058868" y="5449696"/>
              <a:ext cx="1132616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0892D1-51D6-498E-A966-42379307893D}"/>
                </a:ext>
              </a:extLst>
            </p:cNvPr>
            <p:cNvSpPr/>
            <p:nvPr/>
          </p:nvSpPr>
          <p:spPr>
            <a:xfrm rot="21560731">
              <a:off x="5986132" y="5045483"/>
              <a:ext cx="1586465" cy="2373440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05A45A-FC86-40AA-A77F-4CC3BBAB2AAD}"/>
                </a:ext>
              </a:extLst>
            </p:cNvPr>
            <p:cNvSpPr/>
            <p:nvPr/>
          </p:nvSpPr>
          <p:spPr>
            <a:xfrm rot="338128">
              <a:off x="10038933" y="3258550"/>
              <a:ext cx="3530802" cy="3853063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96221DD-5CBE-4D71-83DC-3FECBF28D9B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3CBB6E-0BC6-410C-B987-08341935D62A}"/>
                </a:ext>
              </a:extLst>
            </p:cNvPr>
            <p:cNvSpPr/>
            <p:nvPr/>
          </p:nvSpPr>
          <p:spPr>
            <a:xfrm rot="104369">
              <a:off x="7704536" y="232127"/>
              <a:ext cx="2543812" cy="6474119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Freeform 2">
            <a:extLst>
              <a:ext uri="{FF2B5EF4-FFF2-40B4-BE49-F238E27FC236}">
                <a16:creationId xmlns:a16="http://schemas.microsoft.com/office/drawing/2014/main" id="{1085625E-8547-4328-8161-61534E445C6E}"/>
              </a:ext>
            </a:extLst>
          </p:cNvPr>
          <p:cNvSpPr/>
          <p:nvPr/>
        </p:nvSpPr>
        <p:spPr>
          <a:xfrm>
            <a:off x="512431" y="891698"/>
            <a:ext cx="5183519" cy="5850331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1B48F4EC-59D2-483A-B195-CA33287DED31}"/>
              </a:ext>
            </a:extLst>
          </p:cNvPr>
          <p:cNvSpPr txBox="1">
            <a:spLocks/>
          </p:cNvSpPr>
          <p:nvPr/>
        </p:nvSpPr>
        <p:spPr>
          <a:xfrm>
            <a:off x="6556866" y="634762"/>
            <a:ext cx="4536505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 err="1">
                <a:solidFill>
                  <a:schemeClr val="bg1"/>
                </a:solidFill>
                <a:latin typeface="+mj-lt"/>
              </a:rPr>
              <a:t>Depresi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2C53F4-D963-4B91-A77D-3E1F1189B874}"/>
              </a:ext>
            </a:extLst>
          </p:cNvPr>
          <p:cNvSpPr txBox="1"/>
          <p:nvPr/>
        </p:nvSpPr>
        <p:spPr>
          <a:xfrm>
            <a:off x="6596883" y="1530746"/>
            <a:ext cx="49330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</a:rPr>
              <a:t>Menurut</a:t>
            </a:r>
            <a:r>
              <a:rPr lang="en-US" sz="1600" dirty="0">
                <a:solidFill>
                  <a:schemeClr val="bg1"/>
                </a:solidFill>
              </a:rPr>
              <a:t> Beck (1985), </a:t>
            </a:r>
            <a:r>
              <a:rPr lang="en-US" sz="1600" dirty="0" err="1">
                <a:solidFill>
                  <a:schemeClr val="bg1"/>
                </a:solidFill>
              </a:rPr>
              <a:t>gejala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depresi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ditandai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hilangnya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nafsu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makan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gangguan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tidur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hilangnya</a:t>
            </a:r>
            <a:r>
              <a:rPr lang="en-US" sz="1600" dirty="0">
                <a:solidFill>
                  <a:schemeClr val="bg1"/>
                </a:solidFill>
              </a:rPr>
              <a:t> libido, </a:t>
            </a:r>
            <a:r>
              <a:rPr lang="en-US" sz="1600" dirty="0" err="1">
                <a:solidFill>
                  <a:schemeClr val="bg1"/>
                </a:solidFill>
              </a:rPr>
              <a:t>kelelahan</a:t>
            </a:r>
            <a:r>
              <a:rPr lang="en-US" sz="1600" dirty="0">
                <a:solidFill>
                  <a:schemeClr val="bg1"/>
                </a:solidFill>
              </a:rPr>
              <a:t> dan lain-lain. </a:t>
            </a:r>
            <a:r>
              <a:rPr lang="en-US" sz="1600" dirty="0" err="1">
                <a:solidFill>
                  <a:schemeClr val="bg1"/>
                </a:solidFill>
              </a:rPr>
              <a:t>Depresi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disebabkan</a:t>
            </a:r>
            <a:r>
              <a:rPr lang="en-US" sz="1600" dirty="0">
                <a:solidFill>
                  <a:schemeClr val="bg1"/>
                </a:solidFill>
              </a:rPr>
              <a:t> oleh </a:t>
            </a:r>
            <a:r>
              <a:rPr lang="en-US" sz="1600" dirty="0" err="1">
                <a:solidFill>
                  <a:schemeClr val="bg1"/>
                </a:solidFill>
              </a:rPr>
              <a:t>kombinasi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faktor</a:t>
            </a:r>
            <a:r>
              <a:rPr lang="en-US" sz="1600" dirty="0">
                <a:solidFill>
                  <a:schemeClr val="bg1"/>
                </a:solidFill>
              </a:rPr>
              <a:t>. Jika </a:t>
            </a:r>
            <a:r>
              <a:rPr lang="en-US" sz="1600" dirty="0" err="1">
                <a:solidFill>
                  <a:schemeClr val="bg1"/>
                </a:solidFill>
              </a:rPr>
              <a:t>seseorang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riwayat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keluarga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depresi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mereka</a:t>
            </a:r>
            <a:r>
              <a:rPr lang="en-US" sz="1600" dirty="0">
                <a:solidFill>
                  <a:schemeClr val="bg1"/>
                </a:solidFill>
              </a:rPr>
              <a:t> juga </a:t>
            </a:r>
            <a:r>
              <a:rPr lang="en-US" sz="1600" dirty="0" err="1">
                <a:solidFill>
                  <a:schemeClr val="bg1"/>
                </a:solidFill>
              </a:rPr>
              <a:t>cenderung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mengalami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depresi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mengalami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tekanan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psikologis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seperti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depresi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kecemasan</a:t>
            </a:r>
            <a:r>
              <a:rPr lang="en-US" sz="1600" dirty="0">
                <a:solidFill>
                  <a:schemeClr val="bg1"/>
                </a:solidFill>
              </a:rPr>
              <a:t>, dan </a:t>
            </a:r>
            <a:r>
              <a:rPr lang="en-US" sz="1600" dirty="0" err="1">
                <a:solidFill>
                  <a:schemeClr val="bg1"/>
                </a:solidFill>
              </a:rPr>
              <a:t>stres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lebih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sulit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mengambil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kuliah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menuntut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mereka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mengatur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waktunya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secara</a:t>
            </a:r>
            <a:r>
              <a:rPr lang="en-US" sz="1600" dirty="0">
                <a:solidFill>
                  <a:schemeClr val="bg1"/>
                </a:solidFill>
              </a:rPr>
              <a:t> optimal, </a:t>
            </a:r>
            <a:r>
              <a:rPr lang="en-US" sz="1600" dirty="0" err="1">
                <a:solidFill>
                  <a:schemeClr val="bg1"/>
                </a:solidFill>
              </a:rPr>
              <a:t>memenuhi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semua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tuntutan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ada</a:t>
            </a:r>
            <a:r>
              <a:rPr lang="en-US" sz="1600" dirty="0">
                <a:solidFill>
                  <a:schemeClr val="bg1"/>
                </a:solidFill>
              </a:rPr>
              <a:t>, dan </a:t>
            </a:r>
            <a:r>
              <a:rPr lang="en-US" sz="1600" dirty="0" err="1">
                <a:solidFill>
                  <a:schemeClr val="bg1"/>
                </a:solidFill>
              </a:rPr>
              <a:t>mengelola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masalah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timbul</a:t>
            </a:r>
            <a:r>
              <a:rPr lang="en-US" sz="1600" dirty="0">
                <a:solidFill>
                  <a:schemeClr val="bg1"/>
                </a:solidFill>
              </a:rPr>
              <a:t>. Hal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berdampak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negatif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terhadap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pembelajaran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siswa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Risiko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terkait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depresi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antara</a:t>
            </a:r>
            <a:r>
              <a:rPr lang="en-US" sz="1600" dirty="0">
                <a:solidFill>
                  <a:schemeClr val="bg1"/>
                </a:solidFill>
              </a:rPr>
              <a:t> lain </a:t>
            </a:r>
            <a:r>
              <a:rPr lang="en-US" sz="1600" dirty="0" err="1">
                <a:solidFill>
                  <a:schemeClr val="bg1"/>
                </a:solidFill>
              </a:rPr>
              <a:t>perilaku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mengganggu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kebiasaan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makan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tidak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teratur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gangguan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fungsi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gangguan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sosial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gangguan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tidur</a:t>
            </a:r>
            <a:r>
              <a:rPr lang="en-US" sz="1600" dirty="0">
                <a:solidFill>
                  <a:schemeClr val="bg1"/>
                </a:solidFill>
              </a:rPr>
              <a:t>, dan </a:t>
            </a:r>
            <a:r>
              <a:rPr lang="en-US" sz="1600" dirty="0" err="1">
                <a:solidFill>
                  <a:schemeClr val="bg1"/>
                </a:solidFill>
              </a:rPr>
              <a:t>bunuh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5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76D86926-5F6E-4E02-95F1-B2F504EB7446}"/>
              </a:ext>
            </a:extLst>
          </p:cNvPr>
          <p:cNvSpPr/>
          <p:nvPr/>
        </p:nvSpPr>
        <p:spPr>
          <a:xfrm>
            <a:off x="0" y="628952"/>
            <a:ext cx="10914743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480" y="1348270"/>
            <a:ext cx="3787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Logika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Fuzzy </a:t>
            </a: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Sugeno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015B220-3B83-4BB7-84DC-333552C32C65}"/>
              </a:ext>
            </a:extLst>
          </p:cNvPr>
          <p:cNvSpPr/>
          <p:nvPr/>
        </p:nvSpPr>
        <p:spPr>
          <a:xfrm>
            <a:off x="4801340" y="1359504"/>
            <a:ext cx="832153" cy="2501296"/>
          </a:xfrm>
          <a:prstGeom prst="frame">
            <a:avLst>
              <a:gd name="adj1" fmla="val 127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9E3EB-11D7-4D2D-BC2E-04DE698936D2}"/>
              </a:ext>
            </a:extLst>
          </p:cNvPr>
          <p:cNvSpPr txBox="1"/>
          <p:nvPr/>
        </p:nvSpPr>
        <p:spPr>
          <a:xfrm>
            <a:off x="6159683" y="1305342"/>
            <a:ext cx="37876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diperkenalkan</a:t>
            </a:r>
            <a:r>
              <a:rPr lang="en-US" sz="1400" dirty="0"/>
              <a:t> oleh Takagi-</a:t>
            </a:r>
            <a:r>
              <a:rPr lang="en-US" sz="1400" dirty="0" err="1"/>
              <a:t>Sugeno</a:t>
            </a:r>
            <a:r>
              <a:rPr lang="en-US" sz="1400" dirty="0"/>
              <a:t>-Kang pada </a:t>
            </a:r>
            <a:r>
              <a:rPr lang="en-US" sz="1400" dirty="0" err="1"/>
              <a:t>tahun</a:t>
            </a:r>
            <a:r>
              <a:rPr lang="en-US" sz="1400" dirty="0"/>
              <a:t> 1985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sistematis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aturan</a:t>
            </a:r>
            <a:r>
              <a:rPr lang="en-US" sz="1400" dirty="0"/>
              <a:t> fuzzy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kumpulan</a:t>
            </a:r>
            <a:r>
              <a:rPr lang="en-US" sz="1400" dirty="0"/>
              <a:t> data input dan output yang </a:t>
            </a:r>
            <a:r>
              <a:rPr lang="en-US" sz="1400" dirty="0" err="1"/>
              <a:t>diberikan</a:t>
            </a:r>
            <a:r>
              <a:rPr lang="en-US" sz="1400" dirty="0"/>
              <a:t>. </a:t>
            </a:r>
            <a:r>
              <a:rPr lang="en-US" sz="1400" dirty="0" err="1"/>
              <a:t>Menurut</a:t>
            </a:r>
            <a:r>
              <a:rPr lang="en-US" sz="1400" dirty="0"/>
              <a:t> Wang, </a:t>
            </a:r>
            <a:r>
              <a:rPr lang="en-US" sz="1400" dirty="0" err="1"/>
              <a:t>keuntungan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Sugeno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efektif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, </a:t>
            </a:r>
            <a:r>
              <a:rPr lang="en-US" sz="1400" dirty="0" err="1"/>
              <a:t>berfungsi</a:t>
            </a:r>
            <a:r>
              <a:rPr lang="en-US" sz="1400" dirty="0"/>
              <a:t> paling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linier, </a:t>
            </a:r>
            <a:r>
              <a:rPr lang="en-US" sz="1400" dirty="0" err="1"/>
              <a:t>berfungsi</a:t>
            </a:r>
            <a:r>
              <a:rPr lang="en-US" sz="1400" dirty="0"/>
              <a:t> paling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pengoptimalan</a:t>
            </a:r>
            <a:r>
              <a:rPr lang="en-US" sz="1400" dirty="0"/>
              <a:t> dan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adaptif</a:t>
            </a:r>
            <a:r>
              <a:rPr lang="en-US" sz="1400" dirty="0"/>
              <a:t>, </a:t>
            </a:r>
            <a:r>
              <a:rPr lang="en-US" sz="1400" dirty="0" err="1"/>
              <a:t>memeriksa</a:t>
            </a:r>
            <a:r>
              <a:rPr lang="en-US" sz="1400" dirty="0"/>
              <a:t> </a:t>
            </a:r>
            <a:r>
              <a:rPr lang="en-US" sz="1400" dirty="0" err="1"/>
              <a:t>kelanjutanpermukaan</a:t>
            </a:r>
            <a:r>
              <a:rPr lang="en-US" sz="1400" dirty="0"/>
              <a:t> output.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36EBB6F-BB4D-474E-B817-7CEB71D3A263}"/>
              </a:ext>
            </a:extLst>
          </p:cNvPr>
          <p:cNvSpPr/>
          <p:nvPr/>
        </p:nvSpPr>
        <p:spPr>
          <a:xfrm>
            <a:off x="0" y="5936155"/>
            <a:ext cx="3304977" cy="1037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F8C064-88C3-4247-BAC2-07A5C7AEE1D3}"/>
              </a:ext>
            </a:extLst>
          </p:cNvPr>
          <p:cNvSpPr/>
          <p:nvPr/>
        </p:nvSpPr>
        <p:spPr>
          <a:xfrm>
            <a:off x="3230687" y="4913220"/>
            <a:ext cx="1963021" cy="2060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6177E9-A269-4F03-BC51-7486BD994869}"/>
              </a:ext>
            </a:extLst>
          </p:cNvPr>
          <p:cNvSpPr/>
          <p:nvPr/>
        </p:nvSpPr>
        <p:spPr>
          <a:xfrm>
            <a:off x="5193711" y="5603500"/>
            <a:ext cx="1868627" cy="1370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23897B-6A56-4FE1-A124-A351BDA1E998}"/>
              </a:ext>
            </a:extLst>
          </p:cNvPr>
          <p:cNvSpPr/>
          <p:nvPr/>
        </p:nvSpPr>
        <p:spPr>
          <a:xfrm>
            <a:off x="7046655" y="4786802"/>
            <a:ext cx="1936752" cy="218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703306-3631-4C96-AFDC-B1D762BA5E6C}"/>
              </a:ext>
            </a:extLst>
          </p:cNvPr>
          <p:cNvSpPr/>
          <p:nvPr/>
        </p:nvSpPr>
        <p:spPr>
          <a:xfrm>
            <a:off x="8899600" y="5524548"/>
            <a:ext cx="3304977" cy="1465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42F4E92-CA85-4078-8FDC-0ED6D10479B6}"/>
              </a:ext>
            </a:extLst>
          </p:cNvPr>
          <p:cNvSpPr/>
          <p:nvPr/>
        </p:nvSpPr>
        <p:spPr>
          <a:xfrm>
            <a:off x="-5526" y="4786801"/>
            <a:ext cx="12197526" cy="2187311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10EBD058-69D5-45B8-AACE-9AF87971EDAE}"/>
              </a:ext>
            </a:extLst>
          </p:cNvPr>
          <p:cNvGrpSpPr/>
          <p:nvPr/>
        </p:nvGrpSpPr>
        <p:grpSpPr>
          <a:xfrm>
            <a:off x="7167324" y="3695898"/>
            <a:ext cx="1631459" cy="909884"/>
            <a:chOff x="7205148" y="3645024"/>
            <a:chExt cx="1711631" cy="954597"/>
          </a:xfrm>
        </p:grpSpPr>
        <p:sp>
          <p:nvSpPr>
            <p:cNvPr id="4" name="Rectangle 74">
              <a:extLst>
                <a:ext uri="{FF2B5EF4-FFF2-40B4-BE49-F238E27FC236}">
                  <a16:creationId xmlns:a16="http://schemas.microsoft.com/office/drawing/2014/main" id="{609757A3-6E89-450D-8DB7-41DFBE26C4E6}"/>
                </a:ext>
              </a:extLst>
            </p:cNvPr>
            <p:cNvSpPr/>
            <p:nvPr/>
          </p:nvSpPr>
          <p:spPr>
            <a:xfrm flipH="1">
              <a:off x="7210998" y="4389320"/>
              <a:ext cx="1699930" cy="2103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294520" y="262881"/>
                  </a:moveTo>
                  <a:lnTo>
                    <a:pt x="4294520" y="390769"/>
                  </a:lnTo>
                  <a:lnTo>
                    <a:pt x="4155512" y="390769"/>
                  </a:lnTo>
                  <a:lnTo>
                    <a:pt x="4155512" y="262881"/>
                  </a:lnTo>
                  <a:close/>
                  <a:moveTo>
                    <a:pt x="4545033" y="262881"/>
                  </a:moveTo>
                  <a:lnTo>
                    <a:pt x="4545033" y="390769"/>
                  </a:lnTo>
                  <a:lnTo>
                    <a:pt x="4406025" y="390769"/>
                  </a:lnTo>
                  <a:lnTo>
                    <a:pt x="4406025" y="262881"/>
                  </a:lnTo>
                  <a:close/>
                  <a:moveTo>
                    <a:pt x="4795546" y="262881"/>
                  </a:moveTo>
                  <a:lnTo>
                    <a:pt x="4795546" y="390769"/>
                  </a:lnTo>
                  <a:lnTo>
                    <a:pt x="4656538" y="390769"/>
                  </a:lnTo>
                  <a:lnTo>
                    <a:pt x="4656538" y="262881"/>
                  </a:lnTo>
                  <a:close/>
                  <a:moveTo>
                    <a:pt x="5393520" y="0"/>
                  </a:moveTo>
                  <a:lnTo>
                    <a:pt x="1140534" y="0"/>
                  </a:lnTo>
                  <a:lnTo>
                    <a:pt x="1140534" y="658575"/>
                  </a:lnTo>
                  <a:lnTo>
                    <a:pt x="1057129" y="658575"/>
                  </a:lnTo>
                  <a:lnTo>
                    <a:pt x="1057129" y="0"/>
                  </a:lnTo>
                  <a:lnTo>
                    <a:pt x="926444" y="0"/>
                  </a:lnTo>
                  <a:lnTo>
                    <a:pt x="926444" y="658575"/>
                  </a:lnTo>
                  <a:lnTo>
                    <a:pt x="843039" y="658575"/>
                  </a:lnTo>
                  <a:lnTo>
                    <a:pt x="843039" y="0"/>
                  </a:lnTo>
                  <a:lnTo>
                    <a:pt x="712355" y="0"/>
                  </a:lnTo>
                  <a:lnTo>
                    <a:pt x="712355" y="658575"/>
                  </a:lnTo>
                  <a:lnTo>
                    <a:pt x="628950" y="658575"/>
                  </a:lnTo>
                  <a:lnTo>
                    <a:pt x="628950" y="0"/>
                  </a:lnTo>
                  <a:lnTo>
                    <a:pt x="498265" y="0"/>
                  </a:lnTo>
                  <a:lnTo>
                    <a:pt x="498265" y="658575"/>
                  </a:lnTo>
                  <a:lnTo>
                    <a:pt x="414860" y="658575"/>
                  </a:lnTo>
                  <a:lnTo>
                    <a:pt x="414860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209FA6-C901-4BC2-BC61-B8E97125AAAC}"/>
                </a:ext>
              </a:extLst>
            </p:cNvPr>
            <p:cNvSpPr/>
            <p:nvPr/>
          </p:nvSpPr>
          <p:spPr>
            <a:xfrm flipH="1">
              <a:off x="7205148" y="4121909"/>
              <a:ext cx="1711631" cy="211748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ectangle 94">
              <a:extLst>
                <a:ext uri="{FF2B5EF4-FFF2-40B4-BE49-F238E27FC236}">
                  <a16:creationId xmlns:a16="http://schemas.microsoft.com/office/drawing/2014/main" id="{761E6AE8-7E19-4AC7-B89D-CBB3ED191843}"/>
                </a:ext>
              </a:extLst>
            </p:cNvPr>
            <p:cNvSpPr/>
            <p:nvPr/>
          </p:nvSpPr>
          <p:spPr>
            <a:xfrm flipH="1">
              <a:off x="7338190" y="3887414"/>
              <a:ext cx="1445547" cy="17883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289124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289124" y="667240"/>
                  </a:lnTo>
                  <a:close/>
                  <a:moveTo>
                    <a:pt x="629207" y="0"/>
                  </a:moveTo>
                  <a:lnTo>
                    <a:pt x="478456" y="0"/>
                  </a:lnTo>
                  <a:lnTo>
                    <a:pt x="478456" y="667240"/>
                  </a:lnTo>
                  <a:lnTo>
                    <a:pt x="629207" y="667240"/>
                  </a:lnTo>
                  <a:close/>
                  <a:moveTo>
                    <a:pt x="5393520" y="0"/>
                  </a:moveTo>
                  <a:lnTo>
                    <a:pt x="818539" y="0"/>
                  </a:lnTo>
                  <a:lnTo>
                    <a:pt x="818539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Rectangle 97">
              <a:extLst>
                <a:ext uri="{FF2B5EF4-FFF2-40B4-BE49-F238E27FC236}">
                  <a16:creationId xmlns:a16="http://schemas.microsoft.com/office/drawing/2014/main" id="{2406A8AD-E863-49E6-8455-CEEFE6F234D5}"/>
                </a:ext>
              </a:extLst>
            </p:cNvPr>
            <p:cNvSpPr/>
            <p:nvPr/>
          </p:nvSpPr>
          <p:spPr>
            <a:xfrm flipH="1">
              <a:off x="7306278" y="3645024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4492DCF8-BF94-4243-AE22-03EF6B774712}"/>
              </a:ext>
            </a:extLst>
          </p:cNvPr>
          <p:cNvGrpSpPr/>
          <p:nvPr/>
        </p:nvGrpSpPr>
        <p:grpSpPr>
          <a:xfrm>
            <a:off x="3461326" y="3900878"/>
            <a:ext cx="1420106" cy="839859"/>
            <a:chOff x="3428700" y="3933599"/>
            <a:chExt cx="1489892" cy="881131"/>
          </a:xfrm>
        </p:grpSpPr>
        <p:sp>
          <p:nvSpPr>
            <p:cNvPr id="19" name="Round Same Side Corner Rectangle 51">
              <a:extLst>
                <a:ext uri="{FF2B5EF4-FFF2-40B4-BE49-F238E27FC236}">
                  <a16:creationId xmlns:a16="http://schemas.microsoft.com/office/drawing/2014/main" id="{110531DF-CA70-4ACB-A713-25950AE7706D}"/>
                </a:ext>
              </a:extLst>
            </p:cNvPr>
            <p:cNvSpPr/>
            <p:nvPr/>
          </p:nvSpPr>
          <p:spPr>
            <a:xfrm rot="5400000" flipH="1">
              <a:off x="4056583" y="3629219"/>
              <a:ext cx="234126" cy="1489892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20" name="Round Same Side Corner Rectangle 51">
              <a:extLst>
                <a:ext uri="{FF2B5EF4-FFF2-40B4-BE49-F238E27FC236}">
                  <a16:creationId xmlns:a16="http://schemas.microsoft.com/office/drawing/2014/main" id="{1F154268-C7E9-473F-9891-FBC577852780}"/>
                </a:ext>
              </a:extLst>
            </p:cNvPr>
            <p:cNvSpPr/>
            <p:nvPr/>
          </p:nvSpPr>
          <p:spPr>
            <a:xfrm rot="16200000" flipH="1">
              <a:off x="4063113" y="4000802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21" name="Round Same Side Corner Rectangle 51">
              <a:extLst>
                <a:ext uri="{FF2B5EF4-FFF2-40B4-BE49-F238E27FC236}">
                  <a16:creationId xmlns:a16="http://schemas.microsoft.com/office/drawing/2014/main" id="{10D41C5A-BDFA-4588-AC08-7C21A88E7F7D}"/>
                </a:ext>
              </a:extLst>
            </p:cNvPr>
            <p:cNvSpPr/>
            <p:nvPr/>
          </p:nvSpPr>
          <p:spPr>
            <a:xfrm rot="16200000" flipH="1">
              <a:off x="4063113" y="3340738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</p:grpSp>
      <p:grpSp>
        <p:nvGrpSpPr>
          <p:cNvPr id="22" name="그룹 8">
            <a:extLst>
              <a:ext uri="{FF2B5EF4-FFF2-40B4-BE49-F238E27FC236}">
                <a16:creationId xmlns:a16="http://schemas.microsoft.com/office/drawing/2014/main" id="{A5517426-6BBB-4081-9837-96CAA0FB4D98}"/>
              </a:ext>
            </a:extLst>
          </p:cNvPr>
          <p:cNvGrpSpPr/>
          <p:nvPr/>
        </p:nvGrpSpPr>
        <p:grpSpPr>
          <a:xfrm>
            <a:off x="9239034" y="3786492"/>
            <a:ext cx="1462649" cy="1612625"/>
            <a:chOff x="9215137" y="3720865"/>
            <a:chExt cx="1534525" cy="1691872"/>
          </a:xfrm>
        </p:grpSpPr>
        <p:sp>
          <p:nvSpPr>
            <p:cNvPr id="23" name="Rectangle 52">
              <a:extLst>
                <a:ext uri="{FF2B5EF4-FFF2-40B4-BE49-F238E27FC236}">
                  <a16:creationId xmlns:a16="http://schemas.microsoft.com/office/drawing/2014/main" id="{2FB4C28F-2C8D-4DFE-97F3-73D2016498F0}"/>
                </a:ext>
              </a:extLst>
            </p:cNvPr>
            <p:cNvSpPr/>
            <p:nvPr/>
          </p:nvSpPr>
          <p:spPr>
            <a:xfrm rot="16200000" flipH="1" flipV="1">
              <a:off x="8544278" y="4528080"/>
              <a:ext cx="1555516" cy="213797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5393520" y="0"/>
                  </a:moveTo>
                  <a:lnTo>
                    <a:pt x="1875109" y="0"/>
                  </a:lnTo>
                  <a:lnTo>
                    <a:pt x="1875109" y="658575"/>
                  </a:lnTo>
                  <a:lnTo>
                    <a:pt x="1782911" y="658575"/>
                  </a:lnTo>
                  <a:lnTo>
                    <a:pt x="1782911" y="0"/>
                  </a:lnTo>
                  <a:lnTo>
                    <a:pt x="1642284" y="0"/>
                  </a:lnTo>
                  <a:lnTo>
                    <a:pt x="1642284" y="658575"/>
                  </a:lnTo>
                  <a:lnTo>
                    <a:pt x="1550085" y="658575"/>
                  </a:lnTo>
                  <a:lnTo>
                    <a:pt x="1550085" y="0"/>
                  </a:lnTo>
                  <a:lnTo>
                    <a:pt x="1409458" y="0"/>
                  </a:lnTo>
                  <a:lnTo>
                    <a:pt x="1409458" y="658575"/>
                  </a:lnTo>
                  <a:lnTo>
                    <a:pt x="1317259" y="658575"/>
                  </a:lnTo>
                  <a:lnTo>
                    <a:pt x="1317259" y="0"/>
                  </a:lnTo>
                  <a:lnTo>
                    <a:pt x="1176632" y="0"/>
                  </a:lnTo>
                  <a:lnTo>
                    <a:pt x="1176632" y="658575"/>
                  </a:lnTo>
                  <a:lnTo>
                    <a:pt x="1084434" y="658575"/>
                  </a:lnTo>
                  <a:lnTo>
                    <a:pt x="1084434" y="0"/>
                  </a:lnTo>
                  <a:lnTo>
                    <a:pt x="943806" y="0"/>
                  </a:lnTo>
                  <a:lnTo>
                    <a:pt x="943806" y="658575"/>
                  </a:lnTo>
                  <a:lnTo>
                    <a:pt x="851608" y="658575"/>
                  </a:lnTo>
                  <a:lnTo>
                    <a:pt x="851608" y="0"/>
                  </a:lnTo>
                  <a:lnTo>
                    <a:pt x="710981" y="0"/>
                  </a:lnTo>
                  <a:lnTo>
                    <a:pt x="710981" y="658575"/>
                  </a:lnTo>
                  <a:lnTo>
                    <a:pt x="618782" y="658575"/>
                  </a:lnTo>
                  <a:lnTo>
                    <a:pt x="618782" y="0"/>
                  </a:lnTo>
                  <a:lnTo>
                    <a:pt x="478155" y="0"/>
                  </a:lnTo>
                  <a:lnTo>
                    <a:pt x="478155" y="658575"/>
                  </a:lnTo>
                  <a:lnTo>
                    <a:pt x="385957" y="658575"/>
                  </a:lnTo>
                  <a:lnTo>
                    <a:pt x="385957" y="0"/>
                  </a:lnTo>
                  <a:lnTo>
                    <a:pt x="245332" y="0"/>
                  </a:lnTo>
                  <a:lnTo>
                    <a:pt x="245332" y="658575"/>
                  </a:lnTo>
                  <a:lnTo>
                    <a:pt x="153133" y="658575"/>
                  </a:lnTo>
                  <a:lnTo>
                    <a:pt x="153133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98">
              <a:extLst>
                <a:ext uri="{FF2B5EF4-FFF2-40B4-BE49-F238E27FC236}">
                  <a16:creationId xmlns:a16="http://schemas.microsoft.com/office/drawing/2014/main" id="{C2AC1AD9-9C85-424B-930C-26BCAF2C51CC}"/>
                </a:ext>
              </a:extLst>
            </p:cNvPr>
            <p:cNvSpPr/>
            <p:nvPr/>
          </p:nvSpPr>
          <p:spPr>
            <a:xfrm rot="5400000" flipH="1">
              <a:off x="8810372" y="4499101"/>
              <a:ext cx="1606471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Rectangle 112">
              <a:extLst>
                <a:ext uri="{FF2B5EF4-FFF2-40B4-BE49-F238E27FC236}">
                  <a16:creationId xmlns:a16="http://schemas.microsoft.com/office/drawing/2014/main" id="{0AE2910E-2858-4015-981D-424B2F96C1C5}"/>
                </a:ext>
              </a:extLst>
            </p:cNvPr>
            <p:cNvSpPr/>
            <p:nvPr/>
          </p:nvSpPr>
          <p:spPr>
            <a:xfrm rot="5400000" flipH="1">
              <a:off x="9068612" y="4450531"/>
              <a:ext cx="1691872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Rectangle 131">
              <a:extLst>
                <a:ext uri="{FF2B5EF4-FFF2-40B4-BE49-F238E27FC236}">
                  <a16:creationId xmlns:a16="http://schemas.microsoft.com/office/drawing/2014/main" id="{B68AD7F0-6DAE-4BCF-B323-23A0C1EADAD8}"/>
                </a:ext>
              </a:extLst>
            </p:cNvPr>
            <p:cNvSpPr/>
            <p:nvPr/>
          </p:nvSpPr>
          <p:spPr>
            <a:xfrm rot="5400000" flipH="1">
              <a:off x="9709091" y="4656737"/>
              <a:ext cx="1152000" cy="360000"/>
            </a:xfrm>
            <a:custGeom>
              <a:avLst/>
              <a:gdLst/>
              <a:ahLst/>
              <a:cxnLst/>
              <a:rect l="l" t="t" r="r" b="b"/>
              <a:pathLst>
                <a:path w="1152000" h="360000">
                  <a:moveTo>
                    <a:pt x="773299" y="360000"/>
                  </a:moveTo>
                  <a:lnTo>
                    <a:pt x="773299" y="0"/>
                  </a:lnTo>
                  <a:lnTo>
                    <a:pt x="0" y="0"/>
                  </a:lnTo>
                  <a:lnTo>
                    <a:pt x="0" y="360000"/>
                  </a:lnTo>
                  <a:close/>
                  <a:moveTo>
                    <a:pt x="929520" y="360000"/>
                  </a:moveTo>
                  <a:lnTo>
                    <a:pt x="929520" y="0"/>
                  </a:lnTo>
                  <a:lnTo>
                    <a:pt x="863339" y="0"/>
                  </a:lnTo>
                  <a:lnTo>
                    <a:pt x="863339" y="360000"/>
                  </a:lnTo>
                  <a:close/>
                  <a:moveTo>
                    <a:pt x="1152000" y="360000"/>
                  </a:moveTo>
                  <a:lnTo>
                    <a:pt x="1152000" y="0"/>
                  </a:lnTo>
                  <a:lnTo>
                    <a:pt x="1019560" y="0"/>
                  </a:lnTo>
                  <a:lnTo>
                    <a:pt x="1019560" y="36000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Rectangle 74">
              <a:extLst>
                <a:ext uri="{FF2B5EF4-FFF2-40B4-BE49-F238E27FC236}">
                  <a16:creationId xmlns:a16="http://schemas.microsoft.com/office/drawing/2014/main" id="{0FCC6DAB-3044-43CE-9D2D-2DE329023C41}"/>
                </a:ext>
              </a:extLst>
            </p:cNvPr>
            <p:cNvSpPr/>
            <p:nvPr/>
          </p:nvSpPr>
          <p:spPr>
            <a:xfrm rot="5400000" flipH="1">
              <a:off x="9879474" y="4542548"/>
              <a:ext cx="1530076" cy="2103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294520" y="262881"/>
                  </a:moveTo>
                  <a:lnTo>
                    <a:pt x="4294520" y="390769"/>
                  </a:lnTo>
                  <a:lnTo>
                    <a:pt x="4155512" y="390769"/>
                  </a:lnTo>
                  <a:lnTo>
                    <a:pt x="4155512" y="262881"/>
                  </a:lnTo>
                  <a:close/>
                  <a:moveTo>
                    <a:pt x="4545033" y="262881"/>
                  </a:moveTo>
                  <a:lnTo>
                    <a:pt x="4545033" y="390769"/>
                  </a:lnTo>
                  <a:lnTo>
                    <a:pt x="4406025" y="390769"/>
                  </a:lnTo>
                  <a:lnTo>
                    <a:pt x="4406025" y="262881"/>
                  </a:lnTo>
                  <a:close/>
                  <a:moveTo>
                    <a:pt x="4795546" y="262881"/>
                  </a:moveTo>
                  <a:lnTo>
                    <a:pt x="4795546" y="390769"/>
                  </a:lnTo>
                  <a:lnTo>
                    <a:pt x="4656538" y="390769"/>
                  </a:lnTo>
                  <a:lnTo>
                    <a:pt x="4656538" y="262881"/>
                  </a:lnTo>
                  <a:close/>
                  <a:moveTo>
                    <a:pt x="5393520" y="0"/>
                  </a:moveTo>
                  <a:lnTo>
                    <a:pt x="1140534" y="0"/>
                  </a:lnTo>
                  <a:lnTo>
                    <a:pt x="1140534" y="658575"/>
                  </a:lnTo>
                  <a:lnTo>
                    <a:pt x="1057129" y="658575"/>
                  </a:lnTo>
                  <a:lnTo>
                    <a:pt x="1057129" y="0"/>
                  </a:lnTo>
                  <a:lnTo>
                    <a:pt x="926444" y="0"/>
                  </a:lnTo>
                  <a:lnTo>
                    <a:pt x="926444" y="658575"/>
                  </a:lnTo>
                  <a:lnTo>
                    <a:pt x="843039" y="658575"/>
                  </a:lnTo>
                  <a:lnTo>
                    <a:pt x="843039" y="0"/>
                  </a:lnTo>
                  <a:lnTo>
                    <a:pt x="712355" y="0"/>
                  </a:lnTo>
                  <a:lnTo>
                    <a:pt x="712355" y="658575"/>
                  </a:lnTo>
                  <a:lnTo>
                    <a:pt x="628950" y="658575"/>
                  </a:lnTo>
                  <a:lnTo>
                    <a:pt x="628950" y="0"/>
                  </a:lnTo>
                  <a:lnTo>
                    <a:pt x="498265" y="0"/>
                  </a:lnTo>
                  <a:lnTo>
                    <a:pt x="498265" y="658575"/>
                  </a:lnTo>
                  <a:lnTo>
                    <a:pt x="414860" y="658575"/>
                  </a:lnTo>
                  <a:lnTo>
                    <a:pt x="414860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7679D34-93CD-437F-BC89-AE6EF9C30BDC}"/>
              </a:ext>
            </a:extLst>
          </p:cNvPr>
          <p:cNvSpPr/>
          <p:nvPr/>
        </p:nvSpPr>
        <p:spPr>
          <a:xfrm>
            <a:off x="1962898" y="1643620"/>
            <a:ext cx="617717" cy="617717"/>
          </a:xfrm>
          <a:prstGeom prst="ellipse">
            <a:avLst/>
          </a:prstGeom>
          <a:solidFill>
            <a:schemeClr val="accent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46D680-31FB-4A80-89D1-ECA152BFFA44}"/>
              </a:ext>
            </a:extLst>
          </p:cNvPr>
          <p:cNvSpPr/>
          <p:nvPr/>
        </p:nvSpPr>
        <p:spPr>
          <a:xfrm>
            <a:off x="3883762" y="1643620"/>
            <a:ext cx="617717" cy="617717"/>
          </a:xfrm>
          <a:prstGeom prst="ellipse">
            <a:avLst/>
          </a:prstGeom>
          <a:solidFill>
            <a:schemeClr val="accent2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278C04-E2A2-4692-832A-567B37D31D9F}"/>
              </a:ext>
            </a:extLst>
          </p:cNvPr>
          <p:cNvSpPr/>
          <p:nvPr/>
        </p:nvSpPr>
        <p:spPr>
          <a:xfrm>
            <a:off x="7725488" y="1643620"/>
            <a:ext cx="617717" cy="617717"/>
          </a:xfrm>
          <a:prstGeom prst="ellipse">
            <a:avLst/>
          </a:prstGeom>
          <a:solidFill>
            <a:schemeClr val="accent4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B4DCD-2DBE-42A5-A81B-3F35CF351F04}"/>
              </a:ext>
            </a:extLst>
          </p:cNvPr>
          <p:cNvSpPr/>
          <p:nvPr/>
        </p:nvSpPr>
        <p:spPr>
          <a:xfrm>
            <a:off x="5804625" y="1643620"/>
            <a:ext cx="617717" cy="617717"/>
          </a:xfrm>
          <a:prstGeom prst="ellipse">
            <a:avLst/>
          </a:prstGeom>
          <a:solidFill>
            <a:schemeClr val="accent3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C28B09-1FE0-40D9-9838-430ED6F5509A}"/>
              </a:ext>
            </a:extLst>
          </p:cNvPr>
          <p:cNvSpPr/>
          <p:nvPr/>
        </p:nvSpPr>
        <p:spPr>
          <a:xfrm>
            <a:off x="9646352" y="1634207"/>
            <a:ext cx="617717" cy="617717"/>
          </a:xfrm>
          <a:prstGeom prst="ellipse">
            <a:avLst/>
          </a:prstGeom>
          <a:solidFill>
            <a:schemeClr val="accent5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86C6-5DA5-4EE8-A3FF-4C469FF99E48}"/>
              </a:ext>
            </a:extLst>
          </p:cNvPr>
          <p:cNvSpPr txBox="1"/>
          <p:nvPr/>
        </p:nvSpPr>
        <p:spPr>
          <a:xfrm>
            <a:off x="1980874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97EA2A-802F-4917-8DC9-3B0DB297A3BB}"/>
              </a:ext>
            </a:extLst>
          </p:cNvPr>
          <p:cNvSpPr txBox="1"/>
          <p:nvPr/>
        </p:nvSpPr>
        <p:spPr>
          <a:xfrm>
            <a:off x="3901738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28642-8FB3-47BA-877D-0515DB602B3C}"/>
              </a:ext>
            </a:extLst>
          </p:cNvPr>
          <p:cNvSpPr txBox="1"/>
          <p:nvPr/>
        </p:nvSpPr>
        <p:spPr>
          <a:xfrm>
            <a:off x="7743464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A667E-468D-4A27-977D-9178725F9935}"/>
              </a:ext>
            </a:extLst>
          </p:cNvPr>
          <p:cNvSpPr txBox="1"/>
          <p:nvPr/>
        </p:nvSpPr>
        <p:spPr>
          <a:xfrm>
            <a:off x="5822601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452AF-FBDD-47A4-A151-ED942A5C6DD4}"/>
              </a:ext>
            </a:extLst>
          </p:cNvPr>
          <p:cNvSpPr txBox="1"/>
          <p:nvPr/>
        </p:nvSpPr>
        <p:spPr>
          <a:xfrm>
            <a:off x="9664328" y="1753237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9F26C5-097B-4E1E-8636-E84156969F28}"/>
              </a:ext>
            </a:extLst>
          </p:cNvPr>
          <p:cNvSpPr txBox="1"/>
          <p:nvPr/>
        </p:nvSpPr>
        <p:spPr>
          <a:xfrm>
            <a:off x="1515609" y="2439497"/>
            <a:ext cx="149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FDDE4B-F44E-4EF4-B575-17A2D5CBEED7}"/>
              </a:ext>
            </a:extLst>
          </p:cNvPr>
          <p:cNvSpPr txBox="1"/>
          <p:nvPr/>
        </p:nvSpPr>
        <p:spPr>
          <a:xfrm>
            <a:off x="3436472" y="2439497"/>
            <a:ext cx="149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E47340-C297-4C26-BC53-FF1107881E6A}"/>
              </a:ext>
            </a:extLst>
          </p:cNvPr>
          <p:cNvSpPr txBox="1"/>
          <p:nvPr/>
        </p:nvSpPr>
        <p:spPr>
          <a:xfrm>
            <a:off x="5357335" y="2439497"/>
            <a:ext cx="149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Penulisan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Kode Program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BA0744-B223-4C96-9F07-F4ED538979A0}"/>
              </a:ext>
            </a:extLst>
          </p:cNvPr>
          <p:cNvSpPr txBox="1"/>
          <p:nvPr/>
        </p:nvSpPr>
        <p:spPr>
          <a:xfrm>
            <a:off x="7278198" y="2439497"/>
            <a:ext cx="149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Hasil/Model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FBD48-642E-48C2-A91E-ADE35D265BAE}"/>
              </a:ext>
            </a:extLst>
          </p:cNvPr>
          <p:cNvSpPr txBox="1"/>
          <p:nvPr/>
        </p:nvSpPr>
        <p:spPr>
          <a:xfrm>
            <a:off x="9199062" y="2439497"/>
            <a:ext cx="149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3" name="그룹 6">
            <a:extLst>
              <a:ext uri="{FF2B5EF4-FFF2-40B4-BE49-F238E27FC236}">
                <a16:creationId xmlns:a16="http://schemas.microsoft.com/office/drawing/2014/main" id="{6472BACF-687B-43EF-95B9-21CEEB1D8779}"/>
              </a:ext>
            </a:extLst>
          </p:cNvPr>
          <p:cNvGrpSpPr/>
          <p:nvPr/>
        </p:nvGrpSpPr>
        <p:grpSpPr>
          <a:xfrm>
            <a:off x="1634405" y="3873599"/>
            <a:ext cx="1302937" cy="1791643"/>
            <a:chOff x="1610121" y="3918427"/>
            <a:chExt cx="1366965" cy="1879687"/>
          </a:xfrm>
        </p:grpSpPr>
        <p:sp>
          <p:nvSpPr>
            <p:cNvPr id="54" name="Rectangle 39">
              <a:extLst>
                <a:ext uri="{FF2B5EF4-FFF2-40B4-BE49-F238E27FC236}">
                  <a16:creationId xmlns:a16="http://schemas.microsoft.com/office/drawing/2014/main" id="{B356205E-C6E1-4EB9-B8D3-DDB3DF4C44C0}"/>
                </a:ext>
              </a:extLst>
            </p:cNvPr>
            <p:cNvSpPr/>
            <p:nvPr/>
          </p:nvSpPr>
          <p:spPr>
            <a:xfrm rot="5400000" flipV="1">
              <a:off x="2028967" y="4849995"/>
              <a:ext cx="1687478" cy="208760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42528" y="261481"/>
                  </a:moveTo>
                  <a:lnTo>
                    <a:pt x="4942528" y="389369"/>
                  </a:lnTo>
                  <a:lnTo>
                    <a:pt x="5081536" y="389369"/>
                  </a:lnTo>
                  <a:lnTo>
                    <a:pt x="5081536" y="261481"/>
                  </a:lnTo>
                  <a:close/>
                  <a:moveTo>
                    <a:pt x="4692028" y="261481"/>
                  </a:moveTo>
                  <a:lnTo>
                    <a:pt x="4692028" y="389369"/>
                  </a:lnTo>
                  <a:lnTo>
                    <a:pt x="4831036" y="389369"/>
                  </a:lnTo>
                  <a:lnTo>
                    <a:pt x="4831036" y="261481"/>
                  </a:lnTo>
                  <a:close/>
                  <a:moveTo>
                    <a:pt x="4441519" y="261481"/>
                  </a:moveTo>
                  <a:lnTo>
                    <a:pt x="4441519" y="389369"/>
                  </a:lnTo>
                  <a:lnTo>
                    <a:pt x="4580527" y="389369"/>
                  </a:lnTo>
                  <a:lnTo>
                    <a:pt x="4580527" y="261481"/>
                  </a:lnTo>
                  <a:close/>
                  <a:moveTo>
                    <a:pt x="4191008" y="261481"/>
                  </a:moveTo>
                  <a:lnTo>
                    <a:pt x="4191008" y="389369"/>
                  </a:lnTo>
                  <a:lnTo>
                    <a:pt x="4330016" y="389369"/>
                  </a:lnTo>
                  <a:lnTo>
                    <a:pt x="4330016" y="261481"/>
                  </a:lnTo>
                  <a:close/>
                  <a:moveTo>
                    <a:pt x="0" y="0"/>
                  </a:moveTo>
                  <a:lnTo>
                    <a:pt x="570675" y="0"/>
                  </a:lnTo>
                  <a:lnTo>
                    <a:pt x="570675" y="658575"/>
                  </a:lnTo>
                  <a:lnTo>
                    <a:pt x="654080" y="658575"/>
                  </a:lnTo>
                  <a:lnTo>
                    <a:pt x="654080" y="0"/>
                  </a:lnTo>
                  <a:lnTo>
                    <a:pt x="784765" y="0"/>
                  </a:lnTo>
                  <a:lnTo>
                    <a:pt x="784765" y="658575"/>
                  </a:lnTo>
                  <a:lnTo>
                    <a:pt x="868170" y="658575"/>
                  </a:lnTo>
                  <a:lnTo>
                    <a:pt x="868170" y="0"/>
                  </a:lnTo>
                  <a:lnTo>
                    <a:pt x="998854" y="0"/>
                  </a:lnTo>
                  <a:lnTo>
                    <a:pt x="998854" y="658575"/>
                  </a:lnTo>
                  <a:lnTo>
                    <a:pt x="1082259" y="658575"/>
                  </a:lnTo>
                  <a:lnTo>
                    <a:pt x="1082259" y="0"/>
                  </a:lnTo>
                  <a:lnTo>
                    <a:pt x="5393520" y="0"/>
                  </a:lnTo>
                  <a:lnTo>
                    <a:pt x="5393520" y="667240"/>
                  </a:lnTo>
                  <a:lnTo>
                    <a:pt x="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Rectangle 112">
              <a:extLst>
                <a:ext uri="{FF2B5EF4-FFF2-40B4-BE49-F238E27FC236}">
                  <a16:creationId xmlns:a16="http://schemas.microsoft.com/office/drawing/2014/main" id="{4683A30B-6E58-47A1-9F6B-7C808EA01040}"/>
                </a:ext>
              </a:extLst>
            </p:cNvPr>
            <p:cNvSpPr/>
            <p:nvPr/>
          </p:nvSpPr>
          <p:spPr>
            <a:xfrm rot="5400000" flipH="1">
              <a:off x="1636317" y="4742001"/>
              <a:ext cx="1879687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Rectangle 98">
              <a:extLst>
                <a:ext uri="{FF2B5EF4-FFF2-40B4-BE49-F238E27FC236}">
                  <a16:creationId xmlns:a16="http://schemas.microsoft.com/office/drawing/2014/main" id="{85BFFAE6-A36B-491D-A8B5-448C0572994D}"/>
                </a:ext>
              </a:extLst>
            </p:cNvPr>
            <p:cNvSpPr/>
            <p:nvPr/>
          </p:nvSpPr>
          <p:spPr>
            <a:xfrm rot="5400000" flipH="1">
              <a:off x="1381192" y="4795310"/>
              <a:ext cx="1784806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Rectangle 97">
              <a:extLst>
                <a:ext uri="{FF2B5EF4-FFF2-40B4-BE49-F238E27FC236}">
                  <a16:creationId xmlns:a16="http://schemas.microsoft.com/office/drawing/2014/main" id="{63CDEB51-072A-49BB-8CE3-CC38E7BD444B}"/>
                </a:ext>
              </a:extLst>
            </p:cNvPr>
            <p:cNvSpPr/>
            <p:nvPr/>
          </p:nvSpPr>
          <p:spPr>
            <a:xfrm rot="5400000" flipH="1">
              <a:off x="1239249" y="4950065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467D2D26-D940-447E-86EA-BCAB5F9F1755}"/>
                </a:ext>
              </a:extLst>
            </p:cNvPr>
            <p:cNvSpPr/>
            <p:nvPr/>
          </p:nvSpPr>
          <p:spPr>
            <a:xfrm rot="16200000" flipH="1" flipV="1">
              <a:off x="850239" y="4818315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9" name="그룹 7">
            <a:extLst>
              <a:ext uri="{FF2B5EF4-FFF2-40B4-BE49-F238E27FC236}">
                <a16:creationId xmlns:a16="http://schemas.microsoft.com/office/drawing/2014/main" id="{8501C90B-AEE6-4559-B68F-8A0D780CA70E}"/>
              </a:ext>
            </a:extLst>
          </p:cNvPr>
          <p:cNvGrpSpPr/>
          <p:nvPr/>
        </p:nvGrpSpPr>
        <p:grpSpPr>
          <a:xfrm>
            <a:off x="5375227" y="3689635"/>
            <a:ext cx="1421333" cy="1710163"/>
            <a:chOff x="5396046" y="3691673"/>
            <a:chExt cx="1491179" cy="1794202"/>
          </a:xfrm>
        </p:grpSpPr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89C1C263-33E9-413E-B931-E6D2C751DABF}"/>
                </a:ext>
              </a:extLst>
            </p:cNvPr>
            <p:cNvSpPr/>
            <p:nvPr/>
          </p:nvSpPr>
          <p:spPr>
            <a:xfrm rot="16200000" flipH="1" flipV="1">
              <a:off x="4636164" y="4505621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Rectangle 98">
              <a:extLst>
                <a:ext uri="{FF2B5EF4-FFF2-40B4-BE49-F238E27FC236}">
                  <a16:creationId xmlns:a16="http://schemas.microsoft.com/office/drawing/2014/main" id="{33657A14-7B14-4701-B910-416B55714F32}"/>
                </a:ext>
              </a:extLst>
            </p:cNvPr>
            <p:cNvSpPr/>
            <p:nvPr/>
          </p:nvSpPr>
          <p:spPr>
            <a:xfrm rot="5400000" flipH="1">
              <a:off x="5154475" y="4524295"/>
              <a:ext cx="1694715" cy="20965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Rectangle 110">
              <a:extLst>
                <a:ext uri="{FF2B5EF4-FFF2-40B4-BE49-F238E27FC236}">
                  <a16:creationId xmlns:a16="http://schemas.microsoft.com/office/drawing/2014/main" id="{CED23E9B-7BBE-40F2-A32A-A6125EAD4883}"/>
                </a:ext>
              </a:extLst>
            </p:cNvPr>
            <p:cNvSpPr/>
            <p:nvPr/>
          </p:nvSpPr>
          <p:spPr>
            <a:xfrm rot="5400000" flipH="1">
              <a:off x="5003815" y="4633711"/>
              <a:ext cx="1499976" cy="185564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160738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160738" y="667240"/>
                  </a:lnTo>
                  <a:close/>
                  <a:moveTo>
                    <a:pt x="374828" y="0"/>
                  </a:moveTo>
                  <a:lnTo>
                    <a:pt x="244143" y="0"/>
                  </a:lnTo>
                  <a:lnTo>
                    <a:pt x="244143" y="667240"/>
                  </a:lnTo>
                  <a:lnTo>
                    <a:pt x="374828" y="667240"/>
                  </a:lnTo>
                  <a:close/>
                  <a:moveTo>
                    <a:pt x="588917" y="0"/>
                  </a:moveTo>
                  <a:lnTo>
                    <a:pt x="458233" y="0"/>
                  </a:lnTo>
                  <a:lnTo>
                    <a:pt x="458233" y="667240"/>
                  </a:lnTo>
                  <a:lnTo>
                    <a:pt x="588917" y="667240"/>
                  </a:lnTo>
                  <a:close/>
                  <a:moveTo>
                    <a:pt x="803007" y="0"/>
                  </a:moveTo>
                  <a:lnTo>
                    <a:pt x="672322" y="0"/>
                  </a:lnTo>
                  <a:lnTo>
                    <a:pt x="672322" y="667240"/>
                  </a:lnTo>
                  <a:lnTo>
                    <a:pt x="803007" y="667240"/>
                  </a:lnTo>
                  <a:close/>
                  <a:moveTo>
                    <a:pt x="5393520" y="0"/>
                  </a:moveTo>
                  <a:lnTo>
                    <a:pt x="886412" y="0"/>
                  </a:lnTo>
                  <a:lnTo>
                    <a:pt x="886412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Rectangle 112">
              <a:extLst>
                <a:ext uri="{FF2B5EF4-FFF2-40B4-BE49-F238E27FC236}">
                  <a16:creationId xmlns:a16="http://schemas.microsoft.com/office/drawing/2014/main" id="{8BA40A52-7AB3-4A15-BFDC-09492DD8784E}"/>
                </a:ext>
              </a:extLst>
            </p:cNvPr>
            <p:cNvSpPr/>
            <p:nvPr/>
          </p:nvSpPr>
          <p:spPr>
            <a:xfrm rot="5400000" flipH="1">
              <a:off x="5375077" y="4473676"/>
              <a:ext cx="1784807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Rectangle 97">
              <a:extLst>
                <a:ext uri="{FF2B5EF4-FFF2-40B4-BE49-F238E27FC236}">
                  <a16:creationId xmlns:a16="http://schemas.microsoft.com/office/drawing/2014/main" id="{EECCEC1E-90D5-4F0C-9DDB-D03527858553}"/>
                </a:ext>
              </a:extLst>
            </p:cNvPr>
            <p:cNvSpPr/>
            <p:nvPr/>
          </p:nvSpPr>
          <p:spPr>
            <a:xfrm rot="5400000" flipH="1">
              <a:off x="5764657" y="4637827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Rectangle 98">
              <a:extLst>
                <a:ext uri="{FF2B5EF4-FFF2-40B4-BE49-F238E27FC236}">
                  <a16:creationId xmlns:a16="http://schemas.microsoft.com/office/drawing/2014/main" id="{7732B7F4-3D38-4419-AFEE-CED58BCABDFD}"/>
                </a:ext>
              </a:extLst>
            </p:cNvPr>
            <p:cNvSpPr/>
            <p:nvPr/>
          </p:nvSpPr>
          <p:spPr>
            <a:xfrm rot="5400000" flipH="1">
              <a:off x="5973589" y="4562844"/>
              <a:ext cx="1606471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" name="그룹 4">
            <a:extLst>
              <a:ext uri="{FF2B5EF4-FFF2-40B4-BE49-F238E27FC236}">
                <a16:creationId xmlns:a16="http://schemas.microsoft.com/office/drawing/2014/main" id="{C31171A1-4761-4B27-8118-CA8C8CB4EDCF}"/>
              </a:ext>
            </a:extLst>
          </p:cNvPr>
          <p:cNvGrpSpPr/>
          <p:nvPr/>
        </p:nvGrpSpPr>
        <p:grpSpPr>
          <a:xfrm>
            <a:off x="-1" y="4723603"/>
            <a:ext cx="12192001" cy="1280156"/>
            <a:chOff x="-352257" y="4698535"/>
            <a:chExt cx="12791128" cy="1343064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22C13B-6E06-4E95-8205-532C1356EAF7}"/>
                </a:ext>
              </a:extLst>
            </p:cNvPr>
            <p:cNvSpPr/>
            <p:nvPr/>
          </p:nvSpPr>
          <p:spPr>
            <a:xfrm rot="10800000">
              <a:off x="-352257" y="5856126"/>
              <a:ext cx="3411159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034EB9-73C7-436C-A037-31F90EA71270}"/>
                </a:ext>
              </a:extLst>
            </p:cNvPr>
            <p:cNvSpPr/>
            <p:nvPr/>
          </p:nvSpPr>
          <p:spPr>
            <a:xfrm rot="5400000">
              <a:off x="2381167" y="5363862"/>
              <a:ext cx="1170002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2E66C6-1F18-4E02-8C95-A0A71495A94C}"/>
                </a:ext>
              </a:extLst>
            </p:cNvPr>
            <p:cNvSpPr/>
            <p:nvPr/>
          </p:nvSpPr>
          <p:spPr>
            <a:xfrm>
              <a:off x="2876393" y="4871592"/>
              <a:ext cx="2234297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CCCF3C-9900-4FF7-9AC1-333C7FF363DA}"/>
                </a:ext>
              </a:extLst>
            </p:cNvPr>
            <p:cNvSpPr/>
            <p:nvPr/>
          </p:nvSpPr>
          <p:spPr>
            <a:xfrm rot="5400000">
              <a:off x="4596070" y="5209692"/>
              <a:ext cx="8437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511140-1EDE-4B2B-B8A2-6E3E58FE7A87}"/>
                </a:ext>
              </a:extLst>
            </p:cNvPr>
            <p:cNvSpPr/>
            <p:nvPr/>
          </p:nvSpPr>
          <p:spPr>
            <a:xfrm>
              <a:off x="4922724" y="5538839"/>
              <a:ext cx="2188409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25A1BC-3F7C-4897-96C2-EAB1E69F1CE5}"/>
                </a:ext>
              </a:extLst>
            </p:cNvPr>
            <p:cNvSpPr/>
            <p:nvPr/>
          </p:nvSpPr>
          <p:spPr>
            <a:xfrm rot="5400000">
              <a:off x="6548124" y="5119692"/>
              <a:ext cx="10237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78150-5156-4758-AE0F-87341E1B6E20}"/>
                </a:ext>
              </a:extLst>
            </p:cNvPr>
            <p:cNvSpPr/>
            <p:nvPr/>
          </p:nvSpPr>
          <p:spPr>
            <a:xfrm>
              <a:off x="6967270" y="4698995"/>
              <a:ext cx="20878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5747FF-1F49-405C-838F-EC6EC9ADB74A}"/>
                </a:ext>
              </a:extLst>
            </p:cNvPr>
            <p:cNvSpPr/>
            <p:nvPr/>
          </p:nvSpPr>
          <p:spPr>
            <a:xfrm rot="5400000">
              <a:off x="8647195" y="5073799"/>
              <a:ext cx="936000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C95471-3BB2-4DA5-9010-F9FDD34BDBA3}"/>
                </a:ext>
              </a:extLst>
            </p:cNvPr>
            <p:cNvSpPr/>
            <p:nvPr/>
          </p:nvSpPr>
          <p:spPr>
            <a:xfrm>
              <a:off x="9022459" y="5538839"/>
              <a:ext cx="3416412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58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Hasil Dan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Pembahasan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CE28-7746-4CEF-BB86-9D76F74E53BA}"/>
              </a:ext>
            </a:extLst>
          </p:cNvPr>
          <p:cNvSpPr txBox="1"/>
          <p:nvPr/>
        </p:nvSpPr>
        <p:spPr>
          <a:xfrm>
            <a:off x="7462729" y="6043935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Kelompok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13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8EA8B-546D-4201-A041-174C47C71AA9}"/>
              </a:ext>
            </a:extLst>
          </p:cNvPr>
          <p:cNvSpPr txBox="1"/>
          <p:nvPr/>
        </p:nvSpPr>
        <p:spPr>
          <a:xfrm>
            <a:off x="336981" y="631366"/>
            <a:ext cx="48555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sampel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Universitas Negeri Medan.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depresi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input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adalahfaktor</a:t>
            </a:r>
            <a:r>
              <a:rPr lang="en-US" dirty="0"/>
              <a:t> </a:t>
            </a:r>
            <a:r>
              <a:rPr lang="en-US" dirty="0" err="1"/>
              <a:t>emosional</a:t>
            </a:r>
            <a:r>
              <a:rPr lang="en-US" dirty="0"/>
              <a:t> dan </a:t>
            </a:r>
            <a:r>
              <a:rPr lang="en-US" dirty="0" err="1"/>
              <a:t>motivasi</a:t>
            </a:r>
            <a:r>
              <a:rPr lang="en-US" dirty="0"/>
              <a:t> (FEF) dan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dan </a:t>
            </a:r>
            <a:r>
              <a:rPr lang="en-US" dirty="0" err="1"/>
              <a:t>fisik</a:t>
            </a:r>
            <a:r>
              <a:rPr lang="en-US" dirty="0"/>
              <a:t> (FKF). Setelah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depresi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fuzzy </a:t>
            </a:r>
            <a:r>
              <a:rPr lang="en-US" dirty="0" err="1"/>
              <a:t>sugeno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fuzzy,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variabel</a:t>
            </a:r>
            <a:r>
              <a:rPr lang="en-US" dirty="0"/>
              <a:t>. </a:t>
            </a:r>
            <a:r>
              <a:rPr lang="en-US" dirty="0" err="1"/>
              <a:t>Semesta</a:t>
            </a:r>
            <a:r>
              <a:rPr lang="en-US" dirty="0"/>
              <a:t> </a:t>
            </a:r>
            <a:r>
              <a:rPr lang="en-US" dirty="0" err="1"/>
              <a:t>pembicara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yang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fuzzy.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CBFAE-799A-479C-8901-B86B136C7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42" y="2320178"/>
            <a:ext cx="3934688" cy="166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0FE58-246B-4E7C-8210-2A2989493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69" y="4100085"/>
            <a:ext cx="4697034" cy="16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07E8DA49-0B5E-4A0A-B884-4E57E9097B1D}"/>
              </a:ext>
            </a:extLst>
          </p:cNvPr>
          <p:cNvSpPr/>
          <p:nvPr/>
        </p:nvSpPr>
        <p:spPr>
          <a:xfrm>
            <a:off x="7349195" y="4438450"/>
            <a:ext cx="1576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901086-44B5-45A2-9B39-A1DF9B0B1948}"/>
              </a:ext>
            </a:extLst>
          </p:cNvPr>
          <p:cNvSpPr/>
          <p:nvPr/>
        </p:nvSpPr>
        <p:spPr>
          <a:xfrm>
            <a:off x="7330146" y="546198"/>
            <a:ext cx="3567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Hasil Dan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Pembahasan</a:t>
            </a:r>
            <a:endParaRPr lang="en-US" altLang="ko-KR" sz="2800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61EC57-AA26-4F2A-8D4F-507509E78304}"/>
              </a:ext>
            </a:extLst>
          </p:cNvPr>
          <p:cNvSpPr/>
          <p:nvPr/>
        </p:nvSpPr>
        <p:spPr>
          <a:xfrm rot="5400000">
            <a:off x="10347445" y="3959993"/>
            <a:ext cx="1054562" cy="2634548"/>
          </a:xfrm>
          <a:custGeom>
            <a:avLst/>
            <a:gdLst>
              <a:gd name="connsiteX0" fmla="*/ 0 w 1581843"/>
              <a:gd name="connsiteY0" fmla="*/ 3951822 h 3951822"/>
              <a:gd name="connsiteX1" fmla="*/ 0 w 1581843"/>
              <a:gd name="connsiteY1" fmla="*/ 0 h 3951822"/>
              <a:gd name="connsiteX2" fmla="*/ 197730 w 1581843"/>
              <a:gd name="connsiteY2" fmla="*/ 0 h 3951822"/>
              <a:gd name="connsiteX3" fmla="*/ 197730 w 1581843"/>
              <a:gd name="connsiteY3" fmla="*/ 3754092 h 3951822"/>
              <a:gd name="connsiteX4" fmla="*/ 1384113 w 1581843"/>
              <a:gd name="connsiteY4" fmla="*/ 3754092 h 3951822"/>
              <a:gd name="connsiteX5" fmla="*/ 1384113 w 1581843"/>
              <a:gd name="connsiteY5" fmla="*/ 0 h 3951822"/>
              <a:gd name="connsiteX6" fmla="*/ 1581843 w 1581843"/>
              <a:gd name="connsiteY6" fmla="*/ 0 h 3951822"/>
              <a:gd name="connsiteX7" fmla="*/ 1581843 w 1581843"/>
              <a:gd name="connsiteY7" fmla="*/ 3951822 h 395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843" h="3951822">
                <a:moveTo>
                  <a:pt x="0" y="3951822"/>
                </a:moveTo>
                <a:lnTo>
                  <a:pt x="0" y="0"/>
                </a:lnTo>
                <a:lnTo>
                  <a:pt x="197730" y="0"/>
                </a:lnTo>
                <a:lnTo>
                  <a:pt x="197730" y="3754092"/>
                </a:lnTo>
                <a:lnTo>
                  <a:pt x="1384113" y="3754092"/>
                </a:lnTo>
                <a:lnTo>
                  <a:pt x="1384113" y="0"/>
                </a:lnTo>
                <a:lnTo>
                  <a:pt x="1581843" y="0"/>
                </a:lnTo>
                <a:lnTo>
                  <a:pt x="1581843" y="39518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56B90-C8D5-46EA-94A7-5FEAA781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02" y="4267385"/>
            <a:ext cx="3677160" cy="2044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61D645-BBBA-4762-AE79-0B603D39B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81" y="2282575"/>
            <a:ext cx="2759746" cy="1633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FC7CF-D241-456D-98DB-E905910C3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8" y="1238695"/>
            <a:ext cx="3953123" cy="28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 err="1">
                <a:cs typeface="Arial" pitchFamily="34" charset="0"/>
              </a:rPr>
              <a:t>Terima</a:t>
            </a:r>
            <a:r>
              <a:rPr lang="en-US" altLang="ko-KR" sz="5867" dirty="0">
                <a:cs typeface="Arial" pitchFamily="34" charset="0"/>
              </a:rPr>
              <a:t> Kasih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74169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353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Revina Zulianti Pratiwi</cp:lastModifiedBy>
  <cp:revision>166</cp:revision>
  <dcterms:created xsi:type="dcterms:W3CDTF">2018-04-24T17:14:44Z</dcterms:created>
  <dcterms:modified xsi:type="dcterms:W3CDTF">2023-04-14T00:26:45Z</dcterms:modified>
</cp:coreProperties>
</file>