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684A03-B099-4EC1-8B58-4C60C9C25CDA}"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4A03-B099-4EC1-8B58-4C60C9C25CDA}"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4A03-B099-4EC1-8B58-4C60C9C25CDA}"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84A03-B099-4EC1-8B58-4C60C9C25CDA}"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84A03-B099-4EC1-8B58-4C60C9C25CDA}"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684A03-B099-4EC1-8B58-4C60C9C25CDA}"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684A03-B099-4EC1-8B58-4C60C9C25CDA}" type="datetimeFigureOut">
              <a:rPr lang="en-US" smtClean="0"/>
              <a:pPr/>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684A03-B099-4EC1-8B58-4C60C9C25CDA}"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84A03-B099-4EC1-8B58-4C60C9C25CDA}"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84A03-B099-4EC1-8B58-4C60C9C25CDA}"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84A03-B099-4EC1-8B58-4C60C9C25CDA}"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9A08-374E-4990-93D4-29B9923659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84A03-B099-4EC1-8B58-4C60C9C25CDA}" type="datetimeFigureOut">
              <a:rPr lang="en-US" smtClean="0"/>
              <a:pPr/>
              <a:t>3/26/2019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99A08-374E-4990-93D4-29B9923659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155.Smart-Tech\tai-sao-can-phai-quang-cao-website-len-top-google-.jpg"/>
          <p:cNvPicPr>
            <a:picLocks noChangeAspect="1" noChangeArrowheads="1"/>
          </p:cNvPicPr>
          <p:nvPr/>
        </p:nvPicPr>
        <p:blipFill>
          <a:blip r:embed="rId2"/>
          <a:srcRect/>
          <a:stretch>
            <a:fillRect/>
          </a:stretch>
        </p:blipFill>
        <p:spPr bwMode="auto">
          <a:xfrm>
            <a:off x="1600200" y="2667000"/>
            <a:ext cx="6248400" cy="3786530"/>
          </a:xfrm>
          <a:prstGeom prst="rect">
            <a:avLst/>
          </a:prstGeom>
          <a:noFill/>
        </p:spPr>
      </p:pic>
      <p:sp>
        <p:nvSpPr>
          <p:cNvPr id="2" name="Title 1"/>
          <p:cNvSpPr>
            <a:spLocks noGrp="1"/>
          </p:cNvSpPr>
          <p:nvPr>
            <p:ph type="ctrTitle"/>
          </p:nvPr>
        </p:nvSpPr>
        <p:spPr>
          <a:xfrm>
            <a:off x="3352800" y="762000"/>
            <a:ext cx="5181600" cy="631825"/>
          </a:xfrm>
        </p:spPr>
        <p:txBody>
          <a:bodyPr>
            <a:noAutofit/>
          </a:bodyPr>
          <a:lstStyle/>
          <a:p>
            <a:r>
              <a:rPr lang="en-US" sz="7200" dirty="0" smtClean="0">
                <a:solidFill>
                  <a:schemeClr val="accent4">
                    <a:lumMod val="60000"/>
                    <a:lumOff val="40000"/>
                  </a:schemeClr>
                </a:solidFill>
              </a:rPr>
              <a:t>Framework</a:t>
            </a:r>
            <a:endParaRPr lang="en-US" sz="7200" dirty="0">
              <a:solidFill>
                <a:schemeClr val="accent4">
                  <a:lumMod val="60000"/>
                  <a:lumOff val="40000"/>
                </a:schemeClr>
              </a:solidFill>
            </a:endParaRPr>
          </a:p>
        </p:txBody>
      </p:sp>
      <p:sp>
        <p:nvSpPr>
          <p:cNvPr id="3" name="Subtitle 2"/>
          <p:cNvSpPr>
            <a:spLocks noGrp="1"/>
          </p:cNvSpPr>
          <p:nvPr>
            <p:ph type="subTitle" idx="1"/>
          </p:nvPr>
        </p:nvSpPr>
        <p:spPr>
          <a:xfrm>
            <a:off x="1676400" y="1143000"/>
            <a:ext cx="6858000" cy="1752600"/>
          </a:xfrm>
        </p:spPr>
        <p:txBody>
          <a:bodyPr>
            <a:noAutofit/>
          </a:bodyPr>
          <a:lstStyle/>
          <a:p>
            <a:r>
              <a:rPr lang="en-US" sz="9600" b="1" dirty="0" err="1" smtClean="0">
                <a:solidFill>
                  <a:schemeClr val="accent4">
                    <a:lumMod val="75000"/>
                  </a:schemeClr>
                </a:solidFill>
              </a:rPr>
              <a:t>Codeigniter</a:t>
            </a:r>
            <a:endParaRPr lang="en-US" sz="9600"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solidFill>
            <a:schemeClr val="accent1">
              <a:lumMod val="40000"/>
              <a:lumOff val="60000"/>
            </a:schemeClr>
          </a:solidFill>
        </p:spPr>
        <p:txBody>
          <a:bodyPr vert="horz" lIns="91440" tIns="45720" rIns="91440" bIns="45720" rtlCol="0">
            <a:noAutofit/>
          </a:bodyPr>
          <a:lstStyle/>
          <a:p>
            <a:pPr algn="just">
              <a:lnSpc>
                <a:spcPct val="150000"/>
              </a:lnSpc>
            </a:pPr>
            <a:r>
              <a:rPr lang="en-US" sz="3600" b="1" dirty="0" err="1" smtClean="0"/>
              <a:t>Kenapa</a:t>
            </a:r>
            <a:r>
              <a:rPr lang="en-US" sz="3600" b="1" dirty="0" smtClean="0"/>
              <a:t> </a:t>
            </a:r>
            <a:r>
              <a:rPr lang="en-US" sz="3600" b="1" dirty="0" err="1" smtClean="0"/>
              <a:t>Menggunakan</a:t>
            </a:r>
            <a:r>
              <a:rPr lang="en-US" sz="3600" b="1" dirty="0" smtClean="0"/>
              <a:t> Framework? </a:t>
            </a:r>
          </a:p>
        </p:txBody>
      </p:sp>
      <p:sp>
        <p:nvSpPr>
          <p:cNvPr id="5" name="TextBox 4"/>
          <p:cNvSpPr txBox="1"/>
          <p:nvPr/>
        </p:nvSpPr>
        <p:spPr>
          <a:xfrm>
            <a:off x="304800" y="1524000"/>
            <a:ext cx="8153400" cy="2585323"/>
          </a:xfrm>
          <a:prstGeom prst="rect">
            <a:avLst/>
          </a:prstGeom>
          <a:noFill/>
        </p:spPr>
        <p:txBody>
          <a:bodyPr wrap="square" rtlCol="0">
            <a:spAutoFit/>
          </a:bodyPr>
          <a:lstStyle/>
          <a:p>
            <a:pPr algn="just">
              <a:lnSpc>
                <a:spcPct val="150000"/>
              </a:lnSpc>
            </a:pPr>
            <a:r>
              <a:rPr lang="en-US" dirty="0" smtClean="0"/>
              <a:t>	</a:t>
            </a:r>
            <a:r>
              <a:rPr lang="en-US" dirty="0" err="1" smtClean="0"/>
              <a:t>Selain</a:t>
            </a:r>
            <a:r>
              <a:rPr lang="en-US" dirty="0" smtClean="0"/>
              <a:t> </a:t>
            </a:r>
            <a:r>
              <a:rPr lang="en-US" dirty="0" err="1" smtClean="0"/>
              <a:t>kemudahan</a:t>
            </a:r>
            <a:r>
              <a:rPr lang="en-US" dirty="0" smtClean="0"/>
              <a:t> </a:t>
            </a:r>
            <a:r>
              <a:rPr lang="en-US" dirty="0" err="1" smtClean="0"/>
              <a:t>dan</a:t>
            </a:r>
            <a:r>
              <a:rPr lang="en-US" dirty="0" smtClean="0"/>
              <a:t> </a:t>
            </a:r>
            <a:r>
              <a:rPr lang="en-US" dirty="0" err="1" smtClean="0"/>
              <a:t>kecepatan</a:t>
            </a:r>
            <a:r>
              <a:rPr lang="en-US" dirty="0" smtClean="0"/>
              <a:t> </a:t>
            </a:r>
            <a:r>
              <a:rPr lang="en-US" dirty="0" err="1" smtClean="0"/>
              <a:t>dalam</a:t>
            </a:r>
            <a:r>
              <a:rPr lang="en-US" dirty="0" smtClean="0"/>
              <a:t> </a:t>
            </a:r>
            <a:r>
              <a:rPr lang="en-US" dirty="0" err="1" smtClean="0"/>
              <a:t>membangun</a:t>
            </a:r>
            <a:r>
              <a:rPr lang="en-US" dirty="0" smtClean="0"/>
              <a:t> </a:t>
            </a:r>
            <a:r>
              <a:rPr lang="en-US" dirty="0" err="1" smtClean="0"/>
              <a:t>sistem</a:t>
            </a:r>
            <a:r>
              <a:rPr lang="en-US" dirty="0" smtClean="0"/>
              <a:t>, </a:t>
            </a:r>
            <a:r>
              <a:rPr lang="en-US" dirty="0" err="1" smtClean="0"/>
              <a:t>dengan</a:t>
            </a:r>
            <a:r>
              <a:rPr lang="en-US" dirty="0" smtClean="0"/>
              <a:t> </a:t>
            </a:r>
            <a:r>
              <a:rPr lang="en-US" dirty="0" err="1" smtClean="0"/>
              <a:t>menggunakan</a:t>
            </a:r>
            <a:r>
              <a:rPr lang="en-US" dirty="0" smtClean="0"/>
              <a:t> framework </a:t>
            </a:r>
            <a:r>
              <a:rPr lang="en-US" dirty="0" err="1" smtClean="0"/>
              <a:t>tertentu</a:t>
            </a:r>
            <a:r>
              <a:rPr lang="en-US" dirty="0" smtClean="0"/>
              <a:t> </a:t>
            </a:r>
            <a:r>
              <a:rPr lang="en-US" dirty="0" err="1" smtClean="0"/>
              <a:t>kita</a:t>
            </a:r>
            <a:r>
              <a:rPr lang="en-US" dirty="0" smtClean="0"/>
              <a:t> </a:t>
            </a:r>
            <a:r>
              <a:rPr lang="en-US" dirty="0" err="1" smtClean="0"/>
              <a:t>juga</a:t>
            </a:r>
            <a:r>
              <a:rPr lang="en-US" dirty="0" smtClean="0"/>
              <a:t> </a:t>
            </a:r>
            <a:r>
              <a:rPr lang="en-US" dirty="0" err="1" smtClean="0"/>
              <a:t>dapat</a:t>
            </a:r>
            <a:r>
              <a:rPr lang="en-US" dirty="0" smtClean="0"/>
              <a:t> “</a:t>
            </a:r>
            <a:r>
              <a:rPr lang="en-US" dirty="0" err="1" smtClean="0"/>
              <a:t>menyeragamkan</a:t>
            </a:r>
            <a:r>
              <a:rPr lang="en-US" dirty="0" smtClean="0"/>
              <a:t>” </a:t>
            </a:r>
            <a:r>
              <a:rPr lang="en-US" dirty="0" err="1" smtClean="0"/>
              <a:t>cara</a:t>
            </a:r>
            <a:r>
              <a:rPr lang="en-US" dirty="0" smtClean="0"/>
              <a:t> </a:t>
            </a:r>
            <a:r>
              <a:rPr lang="en-US" dirty="0" err="1" smtClean="0"/>
              <a:t>kita</a:t>
            </a:r>
            <a:r>
              <a:rPr lang="en-US" dirty="0" smtClean="0"/>
              <a:t> </a:t>
            </a:r>
            <a:r>
              <a:rPr lang="en-US" dirty="0" err="1" smtClean="0"/>
              <a:t>mengimplementasikan</a:t>
            </a:r>
            <a:r>
              <a:rPr lang="en-US" dirty="0" smtClean="0"/>
              <a:t> </a:t>
            </a:r>
            <a:r>
              <a:rPr lang="en-US" dirty="0" err="1" smtClean="0"/>
              <a:t>kode</a:t>
            </a:r>
            <a:r>
              <a:rPr lang="en-US" dirty="0" smtClean="0"/>
              <a:t> program. </a:t>
            </a:r>
            <a:r>
              <a:rPr lang="en-US" dirty="0" err="1" smtClean="0"/>
              <a:t>Dengan</a:t>
            </a:r>
            <a:r>
              <a:rPr lang="en-US" dirty="0" smtClean="0"/>
              <a:t> framework </a:t>
            </a:r>
            <a:r>
              <a:rPr lang="en-US" dirty="0" err="1" smtClean="0"/>
              <a:t>kita</a:t>
            </a:r>
            <a:r>
              <a:rPr lang="en-US" dirty="0" smtClean="0"/>
              <a:t> </a:t>
            </a:r>
            <a:r>
              <a:rPr lang="en-US" dirty="0" err="1" smtClean="0"/>
              <a:t>akan</a:t>
            </a:r>
            <a:r>
              <a:rPr lang="en-US" dirty="0" smtClean="0"/>
              <a:t> “</a:t>
            </a:r>
            <a:r>
              <a:rPr lang="en-US" dirty="0" err="1" smtClean="0"/>
              <a:t>dipaksa</a:t>
            </a:r>
            <a:r>
              <a:rPr lang="en-US" dirty="0" smtClean="0"/>
              <a:t>” </a:t>
            </a:r>
            <a:r>
              <a:rPr lang="en-US" dirty="0" err="1" smtClean="0"/>
              <a:t>untuk</a:t>
            </a:r>
            <a:r>
              <a:rPr lang="en-US" dirty="0" smtClean="0"/>
              <a:t> </a:t>
            </a:r>
            <a:r>
              <a:rPr lang="en-US" dirty="0" err="1" smtClean="0"/>
              <a:t>patuh</a:t>
            </a:r>
            <a:r>
              <a:rPr lang="en-US" dirty="0" smtClean="0"/>
              <a:t> </a:t>
            </a:r>
            <a:r>
              <a:rPr lang="en-US" dirty="0" err="1" smtClean="0"/>
              <a:t>kepada</a:t>
            </a:r>
            <a:r>
              <a:rPr lang="en-US" dirty="0" smtClean="0"/>
              <a:t> </a:t>
            </a:r>
            <a:r>
              <a:rPr lang="en-US" dirty="0" err="1" smtClean="0"/>
              <a:t>sebuah</a:t>
            </a:r>
            <a:r>
              <a:rPr lang="en-US" dirty="0" smtClean="0"/>
              <a:t> </a:t>
            </a:r>
            <a:r>
              <a:rPr lang="en-US" dirty="0" err="1" smtClean="0"/>
              <a:t>kesepakatan</a:t>
            </a:r>
            <a:r>
              <a:rPr lang="en-US" dirty="0" smtClean="0"/>
              <a:t>. </a:t>
            </a:r>
            <a:r>
              <a:rPr lang="en-US" dirty="0" err="1" smtClean="0"/>
              <a:t>Selain</a:t>
            </a:r>
            <a:r>
              <a:rPr lang="en-US" dirty="0" smtClean="0"/>
              <a:t> </a:t>
            </a:r>
            <a:r>
              <a:rPr lang="en-US" dirty="0" err="1" smtClean="0"/>
              <a:t>itu</a:t>
            </a:r>
            <a:r>
              <a:rPr lang="en-US" dirty="0" smtClean="0"/>
              <a:t> </a:t>
            </a:r>
            <a:r>
              <a:rPr lang="en-US" dirty="0" err="1" smtClean="0"/>
              <a:t>juga</a:t>
            </a:r>
            <a:r>
              <a:rPr lang="en-US" dirty="0" smtClean="0"/>
              <a:t> </a:t>
            </a:r>
            <a:r>
              <a:rPr lang="en-US" dirty="0" err="1" smtClean="0"/>
              <a:t>akan</a:t>
            </a:r>
            <a:r>
              <a:rPr lang="en-US" dirty="0" smtClean="0"/>
              <a:t> </a:t>
            </a:r>
            <a:r>
              <a:rPr lang="en-US" dirty="0" err="1" smtClean="0"/>
              <a:t>memudahkan</a:t>
            </a:r>
            <a:r>
              <a:rPr lang="en-US" dirty="0" smtClean="0"/>
              <a:t> </a:t>
            </a:r>
            <a:r>
              <a:rPr lang="en-US" dirty="0" err="1" smtClean="0"/>
              <a:t>pengembang</a:t>
            </a:r>
            <a:r>
              <a:rPr lang="en-US" dirty="0" smtClean="0"/>
              <a:t> lain </a:t>
            </a:r>
            <a:r>
              <a:rPr lang="en-US" dirty="0" err="1" smtClean="0"/>
              <a:t>untuk</a:t>
            </a:r>
            <a:r>
              <a:rPr lang="en-US" dirty="0" smtClean="0"/>
              <a:t> </a:t>
            </a:r>
            <a:r>
              <a:rPr lang="en-US" dirty="0" err="1" smtClean="0"/>
              <a:t>mempelajari</a:t>
            </a:r>
            <a:r>
              <a:rPr lang="en-US" dirty="0" smtClean="0"/>
              <a:t> </a:t>
            </a:r>
            <a:r>
              <a:rPr lang="en-US" dirty="0" err="1" smtClean="0"/>
              <a:t>dan</a:t>
            </a:r>
            <a:r>
              <a:rPr lang="en-US" dirty="0" smtClean="0"/>
              <a:t> </a:t>
            </a:r>
            <a:r>
              <a:rPr lang="en-US" dirty="0" err="1" smtClean="0"/>
              <a:t>mengubah</a:t>
            </a:r>
            <a:r>
              <a:rPr lang="en-US" dirty="0" smtClean="0"/>
              <a:t> </a:t>
            </a:r>
            <a:r>
              <a:rPr lang="en-US" dirty="0" err="1" smtClean="0"/>
              <a:t>aplikasi</a:t>
            </a:r>
            <a:r>
              <a:rPr lang="en-US" dirty="0" smtClean="0"/>
              <a:t> yang </a:t>
            </a:r>
            <a:r>
              <a:rPr lang="en-US" dirty="0" err="1" smtClean="0"/>
              <a:t>telah</a:t>
            </a:r>
            <a:r>
              <a:rPr lang="en-US" dirty="0" smtClean="0"/>
              <a:t> </a:t>
            </a:r>
            <a:r>
              <a:rPr lang="en-US" dirty="0" err="1" smtClean="0"/>
              <a:t>dibuat</a:t>
            </a:r>
            <a:r>
              <a:rPr lang="en-US" dirty="0" smtClean="0"/>
              <a:t> </a:t>
            </a:r>
            <a:r>
              <a:rPr lang="en-US" dirty="0" err="1" smtClean="0"/>
              <a:t>apabila</a:t>
            </a:r>
            <a:r>
              <a:rPr lang="en-US" dirty="0" smtClean="0"/>
              <a:t> </a:t>
            </a:r>
            <a:r>
              <a:rPr lang="en-US" dirty="0" err="1" smtClean="0"/>
              <a:t>kode</a:t>
            </a:r>
            <a:r>
              <a:rPr lang="en-US" dirty="0" smtClean="0"/>
              <a:t> yang </a:t>
            </a:r>
            <a:r>
              <a:rPr lang="en-US" dirty="0" err="1" smtClean="0"/>
              <a:t>dihasilkan</a:t>
            </a:r>
            <a:r>
              <a:rPr lang="en-US" dirty="0" smtClean="0"/>
              <a:t> </a:t>
            </a:r>
            <a:r>
              <a:rPr lang="en-US" dirty="0" err="1" smtClean="0"/>
              <a:t>konsisten</a:t>
            </a:r>
            <a:r>
              <a:rPr lang="en-US" dirty="0" smtClean="0"/>
              <a:t> </a:t>
            </a:r>
            <a:r>
              <a:rPr lang="en-US" dirty="0" err="1" smtClean="0"/>
              <a:t>dan</a:t>
            </a:r>
            <a:r>
              <a:rPr lang="en-US" dirty="0" smtClean="0"/>
              <a:t> </a:t>
            </a:r>
            <a:r>
              <a:rPr lang="en-US" dirty="0" err="1" smtClean="0"/>
              <a:t>patuh</a:t>
            </a:r>
            <a:r>
              <a:rPr lang="en-US" dirty="0" smtClean="0"/>
              <a:t> </a:t>
            </a:r>
            <a:r>
              <a:rPr lang="en-US" dirty="0" err="1" smtClean="0"/>
              <a:t>pada</a:t>
            </a:r>
            <a:r>
              <a:rPr lang="en-US" dirty="0" smtClean="0"/>
              <a:t> </a:t>
            </a:r>
            <a:r>
              <a:rPr lang="en-US" dirty="0" err="1" smtClean="0"/>
              <a:t>sebuah</a:t>
            </a:r>
            <a:r>
              <a:rPr lang="en-US" dirty="0" smtClean="0"/>
              <a:t> </a:t>
            </a:r>
            <a:r>
              <a:rPr lang="en-US" dirty="0" err="1" smtClean="0"/>
              <a:t>aturan</a:t>
            </a:r>
            <a:r>
              <a:rPr lang="en-US" dirty="0" smtClean="0"/>
              <a:t> </a:t>
            </a:r>
            <a:r>
              <a:rPr lang="en-US" dirty="0" err="1" smtClean="0"/>
              <a:t>tertentu</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solidFill>
            <a:schemeClr val="accent1">
              <a:lumMod val="40000"/>
              <a:lumOff val="60000"/>
            </a:schemeClr>
          </a:solidFill>
        </p:spPr>
        <p:txBody>
          <a:bodyPr vert="horz" lIns="91440" tIns="45720" rIns="91440" bIns="45720" rtlCol="0">
            <a:noAutofit/>
          </a:bodyPr>
          <a:lstStyle/>
          <a:p>
            <a:pPr algn="just">
              <a:lnSpc>
                <a:spcPct val="150000"/>
              </a:lnSpc>
            </a:pPr>
            <a:r>
              <a:rPr lang="en-US" sz="3600" b="1" dirty="0" err="1" smtClean="0"/>
              <a:t>Kenapa</a:t>
            </a:r>
            <a:r>
              <a:rPr lang="en-US" sz="3600" b="1" dirty="0" smtClean="0"/>
              <a:t> </a:t>
            </a:r>
            <a:r>
              <a:rPr lang="en-US" sz="3600" b="1" dirty="0" err="1" smtClean="0"/>
              <a:t>Menggunakan</a:t>
            </a:r>
            <a:r>
              <a:rPr lang="en-US" sz="3600" b="1" dirty="0" smtClean="0"/>
              <a:t> Framework? </a:t>
            </a:r>
          </a:p>
        </p:txBody>
      </p:sp>
      <p:sp>
        <p:nvSpPr>
          <p:cNvPr id="5" name="TextBox 4"/>
          <p:cNvSpPr txBox="1"/>
          <p:nvPr/>
        </p:nvSpPr>
        <p:spPr>
          <a:xfrm>
            <a:off x="304800" y="1524000"/>
            <a:ext cx="8153400" cy="2585323"/>
          </a:xfrm>
          <a:prstGeom prst="rect">
            <a:avLst/>
          </a:prstGeom>
          <a:noFill/>
        </p:spPr>
        <p:txBody>
          <a:bodyPr wrap="square" rtlCol="0">
            <a:spAutoFit/>
          </a:bodyPr>
          <a:lstStyle/>
          <a:p>
            <a:pPr algn="just">
              <a:lnSpc>
                <a:spcPct val="150000"/>
              </a:lnSpc>
            </a:pPr>
            <a:r>
              <a:rPr lang="en-US" dirty="0" err="1" smtClean="0"/>
              <a:t>Selain</a:t>
            </a:r>
            <a:r>
              <a:rPr lang="en-US" dirty="0" smtClean="0"/>
              <a:t> </a:t>
            </a:r>
            <a:r>
              <a:rPr lang="en-US" dirty="0" err="1" smtClean="0"/>
              <a:t>kemudahan</a:t>
            </a:r>
            <a:r>
              <a:rPr lang="en-US" dirty="0" smtClean="0"/>
              <a:t> </a:t>
            </a:r>
            <a:r>
              <a:rPr lang="en-US" dirty="0" err="1" smtClean="0"/>
              <a:t>dan</a:t>
            </a:r>
            <a:r>
              <a:rPr lang="en-US" dirty="0" smtClean="0"/>
              <a:t> </a:t>
            </a:r>
            <a:r>
              <a:rPr lang="en-US" dirty="0" err="1" smtClean="0"/>
              <a:t>kecepatan</a:t>
            </a:r>
            <a:r>
              <a:rPr lang="en-US" dirty="0" smtClean="0"/>
              <a:t> </a:t>
            </a:r>
            <a:r>
              <a:rPr lang="en-US" dirty="0" err="1" smtClean="0"/>
              <a:t>dalam</a:t>
            </a:r>
            <a:r>
              <a:rPr lang="en-US" dirty="0" smtClean="0"/>
              <a:t> </a:t>
            </a:r>
            <a:r>
              <a:rPr lang="en-US" dirty="0" err="1" smtClean="0"/>
              <a:t>membangun</a:t>
            </a:r>
            <a:r>
              <a:rPr lang="en-US" dirty="0" smtClean="0"/>
              <a:t> </a:t>
            </a:r>
            <a:r>
              <a:rPr lang="en-US" dirty="0" err="1" smtClean="0"/>
              <a:t>sistem</a:t>
            </a:r>
            <a:r>
              <a:rPr lang="en-US" dirty="0" smtClean="0"/>
              <a:t>, </a:t>
            </a:r>
            <a:r>
              <a:rPr lang="en-US" dirty="0" err="1" smtClean="0"/>
              <a:t>dengan</a:t>
            </a:r>
            <a:r>
              <a:rPr lang="en-US" dirty="0" smtClean="0"/>
              <a:t> </a:t>
            </a:r>
            <a:r>
              <a:rPr lang="en-US" dirty="0" err="1" smtClean="0"/>
              <a:t>menggunakan</a:t>
            </a:r>
            <a:r>
              <a:rPr lang="en-US" dirty="0" smtClean="0"/>
              <a:t> framework </a:t>
            </a:r>
            <a:r>
              <a:rPr lang="en-US" dirty="0" err="1" smtClean="0"/>
              <a:t>tertentu</a:t>
            </a:r>
            <a:r>
              <a:rPr lang="en-US" dirty="0" smtClean="0"/>
              <a:t> </a:t>
            </a:r>
            <a:r>
              <a:rPr lang="en-US" dirty="0" err="1" smtClean="0"/>
              <a:t>kita</a:t>
            </a:r>
            <a:r>
              <a:rPr lang="en-US" dirty="0" smtClean="0"/>
              <a:t> </a:t>
            </a:r>
            <a:r>
              <a:rPr lang="en-US" dirty="0" err="1" smtClean="0"/>
              <a:t>juga</a:t>
            </a:r>
            <a:r>
              <a:rPr lang="en-US" dirty="0" smtClean="0"/>
              <a:t> </a:t>
            </a:r>
            <a:r>
              <a:rPr lang="en-US" dirty="0" err="1" smtClean="0"/>
              <a:t>dapat</a:t>
            </a:r>
            <a:r>
              <a:rPr lang="en-US" dirty="0" smtClean="0"/>
              <a:t> “</a:t>
            </a:r>
            <a:r>
              <a:rPr lang="en-US" dirty="0" err="1" smtClean="0"/>
              <a:t>menyeragamkan</a:t>
            </a:r>
            <a:r>
              <a:rPr lang="en-US" dirty="0" smtClean="0"/>
              <a:t>” </a:t>
            </a:r>
            <a:r>
              <a:rPr lang="en-US" dirty="0" err="1" smtClean="0"/>
              <a:t>cara</a:t>
            </a:r>
            <a:r>
              <a:rPr lang="en-US" dirty="0" smtClean="0"/>
              <a:t> </a:t>
            </a:r>
            <a:r>
              <a:rPr lang="en-US" dirty="0" err="1" smtClean="0"/>
              <a:t>kita</a:t>
            </a:r>
            <a:r>
              <a:rPr lang="en-US" dirty="0" smtClean="0"/>
              <a:t> </a:t>
            </a:r>
            <a:r>
              <a:rPr lang="en-US" dirty="0" err="1" smtClean="0"/>
              <a:t>mengimplementasikan</a:t>
            </a:r>
            <a:r>
              <a:rPr lang="en-US" dirty="0" smtClean="0"/>
              <a:t> </a:t>
            </a:r>
            <a:r>
              <a:rPr lang="en-US" dirty="0" err="1" smtClean="0"/>
              <a:t>kode</a:t>
            </a:r>
            <a:r>
              <a:rPr lang="en-US" dirty="0" smtClean="0"/>
              <a:t> program. </a:t>
            </a:r>
            <a:r>
              <a:rPr lang="en-US" dirty="0" err="1" smtClean="0"/>
              <a:t>Dengan</a:t>
            </a:r>
            <a:r>
              <a:rPr lang="en-US" dirty="0" smtClean="0"/>
              <a:t> framework </a:t>
            </a:r>
            <a:r>
              <a:rPr lang="en-US" dirty="0" err="1" smtClean="0"/>
              <a:t>kita</a:t>
            </a:r>
            <a:r>
              <a:rPr lang="en-US" dirty="0" smtClean="0"/>
              <a:t> </a:t>
            </a:r>
            <a:r>
              <a:rPr lang="en-US" dirty="0" err="1" smtClean="0"/>
              <a:t>akan</a:t>
            </a:r>
            <a:r>
              <a:rPr lang="en-US" dirty="0" smtClean="0"/>
              <a:t> “</a:t>
            </a:r>
            <a:r>
              <a:rPr lang="en-US" dirty="0" err="1" smtClean="0"/>
              <a:t>dipaksa</a:t>
            </a:r>
            <a:r>
              <a:rPr lang="en-US" dirty="0" smtClean="0"/>
              <a:t>” </a:t>
            </a:r>
            <a:r>
              <a:rPr lang="en-US" dirty="0" err="1" smtClean="0"/>
              <a:t>untuk</a:t>
            </a:r>
            <a:r>
              <a:rPr lang="en-US" dirty="0" smtClean="0"/>
              <a:t> </a:t>
            </a:r>
            <a:r>
              <a:rPr lang="en-US" dirty="0" err="1" smtClean="0"/>
              <a:t>patuh</a:t>
            </a:r>
            <a:r>
              <a:rPr lang="en-US" dirty="0" smtClean="0"/>
              <a:t> </a:t>
            </a:r>
            <a:r>
              <a:rPr lang="en-US" dirty="0" err="1" smtClean="0"/>
              <a:t>kepada</a:t>
            </a:r>
            <a:r>
              <a:rPr lang="en-US" dirty="0" smtClean="0"/>
              <a:t> </a:t>
            </a:r>
            <a:r>
              <a:rPr lang="en-US" dirty="0" err="1" smtClean="0"/>
              <a:t>sebuah</a:t>
            </a:r>
            <a:r>
              <a:rPr lang="en-US" dirty="0" smtClean="0"/>
              <a:t> </a:t>
            </a:r>
            <a:r>
              <a:rPr lang="en-US" dirty="0" err="1" smtClean="0"/>
              <a:t>kesepakatan</a:t>
            </a:r>
            <a:r>
              <a:rPr lang="en-US" dirty="0" smtClean="0"/>
              <a:t>. </a:t>
            </a:r>
            <a:r>
              <a:rPr lang="en-US" dirty="0" err="1" smtClean="0"/>
              <a:t>Selain</a:t>
            </a:r>
            <a:r>
              <a:rPr lang="en-US" dirty="0" smtClean="0"/>
              <a:t> </a:t>
            </a:r>
            <a:r>
              <a:rPr lang="en-US" dirty="0" err="1" smtClean="0"/>
              <a:t>itu</a:t>
            </a:r>
            <a:r>
              <a:rPr lang="en-US" dirty="0" smtClean="0"/>
              <a:t> </a:t>
            </a:r>
            <a:r>
              <a:rPr lang="en-US" dirty="0" err="1" smtClean="0"/>
              <a:t>juga</a:t>
            </a:r>
            <a:r>
              <a:rPr lang="en-US" dirty="0" smtClean="0"/>
              <a:t> </a:t>
            </a:r>
            <a:r>
              <a:rPr lang="en-US" dirty="0" err="1" smtClean="0"/>
              <a:t>akan</a:t>
            </a:r>
            <a:r>
              <a:rPr lang="en-US" dirty="0" smtClean="0"/>
              <a:t> </a:t>
            </a:r>
            <a:r>
              <a:rPr lang="en-US" dirty="0" err="1" smtClean="0"/>
              <a:t>memudahkan</a:t>
            </a:r>
            <a:r>
              <a:rPr lang="en-US" dirty="0" smtClean="0"/>
              <a:t> </a:t>
            </a:r>
            <a:r>
              <a:rPr lang="en-US" dirty="0" err="1" smtClean="0"/>
              <a:t>pengembang</a:t>
            </a:r>
            <a:r>
              <a:rPr lang="en-US" dirty="0" smtClean="0"/>
              <a:t> lain </a:t>
            </a:r>
            <a:r>
              <a:rPr lang="en-US" dirty="0" err="1" smtClean="0"/>
              <a:t>untuk</a:t>
            </a:r>
            <a:r>
              <a:rPr lang="en-US" dirty="0" smtClean="0"/>
              <a:t> </a:t>
            </a:r>
            <a:r>
              <a:rPr lang="en-US" dirty="0" err="1" smtClean="0"/>
              <a:t>mempelajari</a:t>
            </a:r>
            <a:r>
              <a:rPr lang="en-US" dirty="0" smtClean="0"/>
              <a:t> </a:t>
            </a:r>
            <a:r>
              <a:rPr lang="en-US" dirty="0" err="1" smtClean="0"/>
              <a:t>dan</a:t>
            </a:r>
            <a:r>
              <a:rPr lang="en-US" dirty="0" smtClean="0"/>
              <a:t> </a:t>
            </a:r>
            <a:r>
              <a:rPr lang="en-US" dirty="0" err="1" smtClean="0"/>
              <a:t>mengubah</a:t>
            </a:r>
            <a:r>
              <a:rPr lang="en-US" dirty="0" smtClean="0"/>
              <a:t> </a:t>
            </a:r>
            <a:r>
              <a:rPr lang="en-US" dirty="0" err="1" smtClean="0"/>
              <a:t>aplikasi</a:t>
            </a:r>
            <a:r>
              <a:rPr lang="en-US" dirty="0" smtClean="0"/>
              <a:t> yang </a:t>
            </a:r>
            <a:r>
              <a:rPr lang="en-US" dirty="0" err="1" smtClean="0"/>
              <a:t>telah</a:t>
            </a:r>
            <a:r>
              <a:rPr lang="en-US" dirty="0" smtClean="0"/>
              <a:t> </a:t>
            </a:r>
            <a:r>
              <a:rPr lang="en-US" dirty="0" err="1" smtClean="0"/>
              <a:t>dibuat</a:t>
            </a:r>
            <a:r>
              <a:rPr lang="en-US" dirty="0" smtClean="0"/>
              <a:t> </a:t>
            </a:r>
            <a:r>
              <a:rPr lang="en-US" dirty="0" err="1" smtClean="0"/>
              <a:t>apabila</a:t>
            </a:r>
            <a:r>
              <a:rPr lang="en-US" dirty="0" smtClean="0"/>
              <a:t> </a:t>
            </a:r>
            <a:r>
              <a:rPr lang="en-US" dirty="0" err="1" smtClean="0"/>
              <a:t>kode</a:t>
            </a:r>
            <a:r>
              <a:rPr lang="en-US" dirty="0" smtClean="0"/>
              <a:t> yang </a:t>
            </a:r>
            <a:r>
              <a:rPr lang="en-US" dirty="0" err="1" smtClean="0"/>
              <a:t>dihasilkan</a:t>
            </a:r>
            <a:r>
              <a:rPr lang="en-US" dirty="0" smtClean="0"/>
              <a:t> </a:t>
            </a:r>
            <a:r>
              <a:rPr lang="en-US" dirty="0" err="1" smtClean="0"/>
              <a:t>konsisten</a:t>
            </a:r>
            <a:r>
              <a:rPr lang="en-US" dirty="0" smtClean="0"/>
              <a:t> </a:t>
            </a:r>
            <a:r>
              <a:rPr lang="en-US" dirty="0" err="1" smtClean="0"/>
              <a:t>dan</a:t>
            </a:r>
            <a:r>
              <a:rPr lang="en-US" dirty="0" smtClean="0"/>
              <a:t> </a:t>
            </a:r>
            <a:r>
              <a:rPr lang="en-US" dirty="0" err="1" smtClean="0"/>
              <a:t>patuh</a:t>
            </a:r>
            <a:r>
              <a:rPr lang="en-US" dirty="0" smtClean="0"/>
              <a:t> </a:t>
            </a:r>
            <a:r>
              <a:rPr lang="en-US" dirty="0" err="1" smtClean="0"/>
              <a:t>pada</a:t>
            </a:r>
            <a:r>
              <a:rPr lang="en-US" dirty="0" smtClean="0"/>
              <a:t> </a:t>
            </a:r>
            <a:r>
              <a:rPr lang="en-US" dirty="0" err="1" smtClean="0"/>
              <a:t>sebuah</a:t>
            </a:r>
            <a:r>
              <a:rPr lang="en-US" dirty="0" smtClean="0"/>
              <a:t> </a:t>
            </a:r>
            <a:r>
              <a:rPr lang="en-US" dirty="0" err="1" smtClean="0"/>
              <a:t>aturan</a:t>
            </a:r>
            <a:r>
              <a:rPr lang="en-US" dirty="0" smtClean="0"/>
              <a:t> </a:t>
            </a:r>
            <a:r>
              <a:rPr lang="en-US" dirty="0" err="1" smtClean="0"/>
              <a:t>tertentu</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Codeigniter</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endPar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304800" y="1295400"/>
            <a:ext cx="8153400" cy="5078313"/>
          </a:xfrm>
          <a:prstGeom prst="rect">
            <a:avLst/>
          </a:prstGeom>
          <a:noFill/>
        </p:spPr>
        <p:txBody>
          <a:bodyPr wrap="square" rtlCol="0">
            <a:spAutoFit/>
          </a:bodyPr>
          <a:lstStyle/>
          <a:p>
            <a:pPr algn="just">
              <a:lnSpc>
                <a:spcPct val="150000"/>
              </a:lnSpc>
            </a:pPr>
            <a:r>
              <a:rPr lang="en-US" dirty="0" smtClean="0"/>
              <a:t> </a:t>
            </a:r>
            <a:r>
              <a:rPr lang="en-US" dirty="0" err="1" smtClean="0"/>
              <a:t>CodeIgniter</a:t>
            </a:r>
            <a:r>
              <a:rPr lang="en-US" dirty="0" smtClean="0"/>
              <a:t> </a:t>
            </a:r>
            <a:r>
              <a:rPr lang="en-US" dirty="0" err="1" smtClean="0"/>
              <a:t>adalah</a:t>
            </a:r>
            <a:r>
              <a:rPr lang="en-US" dirty="0" smtClean="0"/>
              <a:t> </a:t>
            </a:r>
            <a:r>
              <a:rPr lang="en-US" dirty="0" err="1" smtClean="0"/>
              <a:t>sebuah</a:t>
            </a:r>
            <a:r>
              <a:rPr lang="en-US" dirty="0" smtClean="0"/>
              <a:t> web  application framework yang </a:t>
            </a:r>
            <a:r>
              <a:rPr lang="en-US" dirty="0" err="1" smtClean="0"/>
              <a:t>bersifat</a:t>
            </a:r>
            <a:r>
              <a:rPr lang="en-US" dirty="0" smtClean="0"/>
              <a:t> open source </a:t>
            </a:r>
            <a:r>
              <a:rPr lang="en-US" dirty="0" err="1" smtClean="0"/>
              <a:t>digunakan</a:t>
            </a:r>
            <a:r>
              <a:rPr lang="en-US" dirty="0" smtClean="0"/>
              <a:t> </a:t>
            </a:r>
            <a:r>
              <a:rPr lang="es-ES" dirty="0" err="1" smtClean="0"/>
              <a:t>untuk</a:t>
            </a:r>
            <a:r>
              <a:rPr lang="es-ES" dirty="0" smtClean="0"/>
              <a:t> </a:t>
            </a:r>
            <a:r>
              <a:rPr lang="es-ES" dirty="0" err="1" smtClean="0"/>
              <a:t>membangun</a:t>
            </a:r>
            <a:r>
              <a:rPr lang="es-ES" dirty="0" smtClean="0"/>
              <a:t> </a:t>
            </a:r>
            <a:r>
              <a:rPr lang="es-ES" dirty="0" err="1" smtClean="0"/>
              <a:t>aplikasi</a:t>
            </a:r>
            <a:r>
              <a:rPr lang="es-ES" dirty="0" smtClean="0"/>
              <a:t> </a:t>
            </a:r>
            <a:r>
              <a:rPr lang="es-ES" dirty="0" err="1" smtClean="0"/>
              <a:t>php</a:t>
            </a:r>
            <a:r>
              <a:rPr lang="es-ES" dirty="0" smtClean="0"/>
              <a:t> </a:t>
            </a:r>
            <a:r>
              <a:rPr lang="es-ES" dirty="0" err="1" smtClean="0"/>
              <a:t>dinamis</a:t>
            </a:r>
            <a:r>
              <a:rPr lang="es-ES" dirty="0" smtClean="0"/>
              <a:t>. </a:t>
            </a:r>
            <a:r>
              <a:rPr lang="es-ES" dirty="0" err="1" smtClean="0"/>
              <a:t>Tujuan</a:t>
            </a:r>
            <a:r>
              <a:rPr lang="es-ES" dirty="0" smtClean="0"/>
              <a:t> </a:t>
            </a:r>
            <a:r>
              <a:rPr lang="es-ES" dirty="0" err="1" smtClean="0"/>
              <a:t>utama</a:t>
            </a:r>
            <a:r>
              <a:rPr lang="es-ES" dirty="0" smtClean="0"/>
              <a:t> </a:t>
            </a:r>
            <a:r>
              <a:rPr lang="es-ES" dirty="0" err="1" smtClean="0"/>
              <a:t>pengembangan</a:t>
            </a:r>
            <a:r>
              <a:rPr lang="es-ES" dirty="0" smtClean="0"/>
              <a:t> </a:t>
            </a:r>
            <a:r>
              <a:rPr lang="es-ES" dirty="0" err="1" smtClean="0"/>
              <a:t>Codeigniter</a:t>
            </a:r>
            <a:r>
              <a:rPr lang="es-ES" dirty="0" smtClean="0"/>
              <a:t> </a:t>
            </a:r>
            <a:r>
              <a:rPr lang="es-ES" dirty="0" err="1" smtClean="0"/>
              <a:t>adalah</a:t>
            </a:r>
            <a:r>
              <a:rPr lang="es-ES" dirty="0" smtClean="0"/>
              <a:t> </a:t>
            </a:r>
            <a:r>
              <a:rPr lang="es-ES" dirty="0" err="1" smtClean="0"/>
              <a:t>untuk</a:t>
            </a:r>
            <a:r>
              <a:rPr lang="es-ES" dirty="0" smtClean="0"/>
              <a:t> </a:t>
            </a:r>
            <a:r>
              <a:rPr lang="en-US" dirty="0" err="1" smtClean="0"/>
              <a:t>membantu</a:t>
            </a:r>
            <a:r>
              <a:rPr lang="en-US" dirty="0" smtClean="0"/>
              <a:t> developer </a:t>
            </a:r>
            <a:r>
              <a:rPr lang="en-US" dirty="0" err="1" smtClean="0"/>
              <a:t>untuk</a:t>
            </a:r>
            <a:r>
              <a:rPr lang="en-US" dirty="0" smtClean="0"/>
              <a:t> </a:t>
            </a:r>
            <a:r>
              <a:rPr lang="en-US" dirty="0" err="1" smtClean="0"/>
              <a:t>mengerjakan</a:t>
            </a:r>
            <a:r>
              <a:rPr lang="en-US" dirty="0" smtClean="0"/>
              <a:t> </a:t>
            </a:r>
            <a:r>
              <a:rPr lang="en-US" dirty="0" err="1" smtClean="0"/>
              <a:t>aplikasi</a:t>
            </a:r>
            <a:r>
              <a:rPr lang="en-US" dirty="0" smtClean="0"/>
              <a:t> </a:t>
            </a:r>
            <a:r>
              <a:rPr lang="en-US" dirty="0" err="1" smtClean="0"/>
              <a:t>lebih</a:t>
            </a:r>
            <a:r>
              <a:rPr lang="en-US" dirty="0" smtClean="0"/>
              <a:t> </a:t>
            </a:r>
            <a:r>
              <a:rPr lang="en-US" dirty="0" err="1" smtClean="0"/>
              <a:t>cepat</a:t>
            </a:r>
            <a:r>
              <a:rPr lang="en-US" dirty="0" smtClean="0"/>
              <a:t> </a:t>
            </a:r>
            <a:r>
              <a:rPr lang="en-US" dirty="0" err="1" smtClean="0"/>
              <a:t>daripada</a:t>
            </a:r>
            <a:r>
              <a:rPr lang="en-US" dirty="0" smtClean="0"/>
              <a:t> </a:t>
            </a:r>
            <a:r>
              <a:rPr lang="en-US" dirty="0" err="1" smtClean="0"/>
              <a:t>menulis</a:t>
            </a:r>
            <a:r>
              <a:rPr lang="en-US" dirty="0" smtClean="0"/>
              <a:t> </a:t>
            </a:r>
            <a:r>
              <a:rPr lang="en-US" dirty="0" err="1" smtClean="0"/>
              <a:t>semua</a:t>
            </a:r>
            <a:r>
              <a:rPr lang="en-US" dirty="0" smtClean="0"/>
              <a:t> code </a:t>
            </a:r>
            <a:r>
              <a:rPr lang="en-US" dirty="0" err="1" smtClean="0"/>
              <a:t>dari</a:t>
            </a:r>
            <a:r>
              <a:rPr lang="en-US" dirty="0" smtClean="0"/>
              <a:t> </a:t>
            </a:r>
            <a:r>
              <a:rPr lang="en-US" dirty="0" err="1" smtClean="0"/>
              <a:t>awal</a:t>
            </a:r>
            <a:r>
              <a:rPr lang="en-US" dirty="0" smtClean="0"/>
              <a:t>. </a:t>
            </a:r>
            <a:r>
              <a:rPr lang="en-US" dirty="0" err="1" smtClean="0"/>
              <a:t>Codeigniter</a:t>
            </a:r>
            <a:r>
              <a:rPr lang="en-US" dirty="0" smtClean="0"/>
              <a:t> </a:t>
            </a:r>
            <a:r>
              <a:rPr lang="en-US" dirty="0" err="1" smtClean="0"/>
              <a:t>menyediakan</a:t>
            </a:r>
            <a:r>
              <a:rPr lang="en-US" dirty="0" smtClean="0"/>
              <a:t> </a:t>
            </a:r>
            <a:r>
              <a:rPr lang="en-US" dirty="0" err="1" smtClean="0"/>
              <a:t>berbagai</a:t>
            </a:r>
            <a:r>
              <a:rPr lang="en-US" dirty="0" smtClean="0"/>
              <a:t> </a:t>
            </a:r>
            <a:r>
              <a:rPr lang="en-US" dirty="0" err="1" smtClean="0"/>
              <a:t>macam</a:t>
            </a:r>
            <a:r>
              <a:rPr lang="en-US" dirty="0" smtClean="0"/>
              <a:t> library yang </a:t>
            </a:r>
            <a:r>
              <a:rPr lang="en-US" dirty="0" err="1" smtClean="0"/>
              <a:t>dapat</a:t>
            </a:r>
            <a:r>
              <a:rPr lang="en-US" dirty="0" smtClean="0"/>
              <a:t> </a:t>
            </a:r>
            <a:r>
              <a:rPr lang="en-US" dirty="0" err="1" smtClean="0"/>
              <a:t>mempermudah</a:t>
            </a:r>
            <a:r>
              <a:rPr lang="en-US" dirty="0" smtClean="0"/>
              <a:t> </a:t>
            </a:r>
            <a:r>
              <a:rPr lang="en-US" dirty="0" err="1" smtClean="0"/>
              <a:t>dalam</a:t>
            </a:r>
            <a:r>
              <a:rPr lang="en-US" dirty="0" smtClean="0"/>
              <a:t> </a:t>
            </a:r>
            <a:r>
              <a:rPr lang="en-US" dirty="0" err="1" smtClean="0"/>
              <a:t>pengembangan</a:t>
            </a:r>
            <a:r>
              <a:rPr lang="en-US" dirty="0" smtClean="0"/>
              <a:t>. </a:t>
            </a:r>
            <a:r>
              <a:rPr lang="en-US" dirty="0" err="1" smtClean="0"/>
              <a:t>CodeIgniter</a:t>
            </a:r>
            <a:r>
              <a:rPr lang="en-US" dirty="0" smtClean="0"/>
              <a:t> </a:t>
            </a:r>
            <a:r>
              <a:rPr lang="en-US" dirty="0" err="1" smtClean="0"/>
              <a:t>diperkenalkan</a:t>
            </a:r>
            <a:r>
              <a:rPr lang="en-US" dirty="0" smtClean="0"/>
              <a:t> </a:t>
            </a:r>
            <a:r>
              <a:rPr lang="en-US" dirty="0" err="1" smtClean="0"/>
              <a:t>kepada</a:t>
            </a:r>
            <a:r>
              <a:rPr lang="en-US" dirty="0" smtClean="0"/>
              <a:t> </a:t>
            </a:r>
            <a:r>
              <a:rPr lang="en-US" dirty="0" err="1" smtClean="0"/>
              <a:t>publick</a:t>
            </a:r>
            <a:r>
              <a:rPr lang="en-US" dirty="0" smtClean="0"/>
              <a:t> </a:t>
            </a:r>
            <a:r>
              <a:rPr lang="en-US" dirty="0" err="1" smtClean="0"/>
              <a:t>pada</a:t>
            </a:r>
            <a:r>
              <a:rPr lang="en-US" dirty="0" smtClean="0"/>
              <a:t> </a:t>
            </a:r>
            <a:r>
              <a:rPr lang="en-US" dirty="0" err="1" smtClean="0"/>
              <a:t>tanggal</a:t>
            </a:r>
            <a:r>
              <a:rPr lang="en-US" dirty="0" smtClean="0"/>
              <a:t>  28 </a:t>
            </a:r>
            <a:r>
              <a:rPr lang="en-US" dirty="0" err="1" smtClean="0"/>
              <a:t>februari</a:t>
            </a:r>
            <a:r>
              <a:rPr lang="en-US" dirty="0" smtClean="0"/>
              <a:t> 2006. </a:t>
            </a:r>
            <a:r>
              <a:rPr lang="en-US" dirty="0" err="1" smtClean="0"/>
              <a:t>CodeIgniter</a:t>
            </a:r>
            <a:r>
              <a:rPr lang="en-US" dirty="0" smtClean="0"/>
              <a:t> </a:t>
            </a:r>
            <a:r>
              <a:rPr lang="en-US" dirty="0" err="1" smtClean="0"/>
              <a:t>sendiri</a:t>
            </a:r>
            <a:r>
              <a:rPr lang="en-US" dirty="0" smtClean="0"/>
              <a:t> </a:t>
            </a:r>
            <a:r>
              <a:rPr lang="en-US" dirty="0" err="1" smtClean="0"/>
              <a:t>dibangun</a:t>
            </a:r>
            <a:r>
              <a:rPr lang="en-US" dirty="0" smtClean="0"/>
              <a:t> </a:t>
            </a:r>
            <a:r>
              <a:rPr lang="en-US" dirty="0" err="1" smtClean="0"/>
              <a:t>menggunakan</a:t>
            </a:r>
            <a:r>
              <a:rPr lang="en-US" dirty="0" smtClean="0"/>
              <a:t> </a:t>
            </a:r>
            <a:r>
              <a:rPr lang="en-US" dirty="0" err="1" smtClean="0"/>
              <a:t>konsep</a:t>
            </a:r>
            <a:r>
              <a:rPr lang="en-US" dirty="0" smtClean="0"/>
              <a:t> Model-View-Controller development pattern.</a:t>
            </a:r>
          </a:p>
          <a:p>
            <a:pPr algn="just">
              <a:lnSpc>
                <a:spcPct val="150000"/>
              </a:lnSpc>
            </a:pPr>
            <a:r>
              <a:rPr lang="en-US" dirty="0" err="1" smtClean="0"/>
              <a:t>CodeIgniter</a:t>
            </a:r>
            <a:r>
              <a:rPr lang="en-US" dirty="0" smtClean="0"/>
              <a:t> </a:t>
            </a:r>
            <a:r>
              <a:rPr lang="en-US" dirty="0" err="1" smtClean="0"/>
              <a:t>senditi</a:t>
            </a:r>
            <a:r>
              <a:rPr lang="en-US" dirty="0" smtClean="0"/>
              <a:t>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framwoerk</a:t>
            </a:r>
            <a:r>
              <a:rPr lang="en-US" dirty="0" smtClean="0"/>
              <a:t> </a:t>
            </a:r>
            <a:r>
              <a:rPr lang="en-US" dirty="0" err="1" smtClean="0"/>
              <a:t>tercepat</a:t>
            </a:r>
            <a:r>
              <a:rPr lang="en-US" dirty="0" smtClean="0"/>
              <a:t> </a:t>
            </a:r>
            <a:r>
              <a:rPr lang="en-US" dirty="0" err="1" smtClean="0"/>
              <a:t>dibandingkan</a:t>
            </a:r>
            <a:r>
              <a:rPr lang="en-US" dirty="0" smtClean="0"/>
              <a:t> </a:t>
            </a:r>
            <a:r>
              <a:rPr lang="en-US" dirty="0" err="1" smtClean="0"/>
              <a:t>dengan</a:t>
            </a:r>
            <a:r>
              <a:rPr lang="en-US" dirty="0" smtClean="0"/>
              <a:t> framework </a:t>
            </a:r>
            <a:r>
              <a:rPr lang="en-US" dirty="0" err="1" smtClean="0"/>
              <a:t>lainnya</a:t>
            </a:r>
            <a:r>
              <a:rPr lang="en-US" dirty="0" smtClean="0"/>
              <a:t>. </a:t>
            </a:r>
            <a:r>
              <a:rPr lang="en-US" dirty="0" err="1" smtClean="0"/>
              <a:t>Pada</a:t>
            </a:r>
            <a:r>
              <a:rPr lang="en-US" dirty="0" smtClean="0"/>
              <a:t> </a:t>
            </a:r>
            <a:r>
              <a:rPr lang="en-US" dirty="0" err="1" smtClean="0"/>
              <a:t>acara</a:t>
            </a:r>
            <a:r>
              <a:rPr lang="en-US" dirty="0" smtClean="0"/>
              <a:t> </a:t>
            </a:r>
            <a:r>
              <a:rPr lang="en-US" dirty="0" err="1" smtClean="0"/>
              <a:t>frOSCon</a:t>
            </a:r>
            <a:r>
              <a:rPr lang="en-US" dirty="0" smtClean="0"/>
              <a:t> (August 2008), </a:t>
            </a:r>
            <a:r>
              <a:rPr lang="en-US" dirty="0" err="1" smtClean="0"/>
              <a:t>pembuat</a:t>
            </a:r>
            <a:r>
              <a:rPr lang="en-US" dirty="0" smtClean="0"/>
              <a:t> </a:t>
            </a:r>
            <a:r>
              <a:rPr lang="en-US" dirty="0" err="1" smtClean="0"/>
              <a:t>php</a:t>
            </a:r>
            <a:r>
              <a:rPr lang="en-US" dirty="0" smtClean="0"/>
              <a:t> </a:t>
            </a:r>
            <a:r>
              <a:rPr lang="en-US" dirty="0" err="1" smtClean="0"/>
              <a:t>Rasmus</a:t>
            </a:r>
            <a:r>
              <a:rPr lang="en-US" dirty="0" smtClean="0"/>
              <a:t> </a:t>
            </a:r>
            <a:r>
              <a:rPr lang="en-US" dirty="0" err="1" smtClean="0"/>
              <a:t>Lerdorf</a:t>
            </a:r>
            <a:r>
              <a:rPr lang="en-US" dirty="0" smtClean="0"/>
              <a:t> </a:t>
            </a:r>
            <a:r>
              <a:rPr lang="en-US" dirty="0" err="1" smtClean="0"/>
              <a:t>mengatakan</a:t>
            </a:r>
            <a:r>
              <a:rPr lang="en-US" dirty="0" smtClean="0"/>
              <a:t> </a:t>
            </a:r>
            <a:r>
              <a:rPr lang="en-US" dirty="0" err="1" smtClean="0"/>
              <a:t>dia</a:t>
            </a:r>
            <a:r>
              <a:rPr lang="en-US" dirty="0" smtClean="0"/>
              <a:t> </a:t>
            </a:r>
            <a:r>
              <a:rPr lang="en-US" dirty="0" err="1" smtClean="0"/>
              <a:t>menyukai</a:t>
            </a:r>
            <a:r>
              <a:rPr lang="en-US" dirty="0" smtClean="0"/>
              <a:t> </a:t>
            </a:r>
            <a:r>
              <a:rPr lang="en-US" dirty="0" err="1" smtClean="0"/>
              <a:t>codeigniter</a:t>
            </a:r>
            <a:r>
              <a:rPr lang="en-US" dirty="0" smtClean="0"/>
              <a:t> </a:t>
            </a:r>
            <a:r>
              <a:rPr lang="en-US" dirty="0" err="1" smtClean="0"/>
              <a:t>karena</a:t>
            </a:r>
            <a:r>
              <a:rPr lang="en-US" dirty="0" smtClean="0"/>
              <a:t> </a:t>
            </a:r>
            <a:r>
              <a:rPr lang="en-US" dirty="0" err="1" smtClean="0"/>
              <a:t>dia</a:t>
            </a:r>
            <a:r>
              <a:rPr lang="en-US" dirty="0" smtClean="0"/>
              <a:t> </a:t>
            </a:r>
            <a:r>
              <a:rPr lang="en-US" dirty="0" err="1" smtClean="0"/>
              <a:t>lebih</a:t>
            </a:r>
            <a:r>
              <a:rPr lang="en-US" dirty="0" smtClean="0"/>
              <a:t> </a:t>
            </a:r>
            <a:r>
              <a:rPr lang="en-US" dirty="0" err="1" smtClean="0"/>
              <a:t>ringan</a:t>
            </a:r>
            <a:r>
              <a:rPr lang="en-US" dirty="0" smtClean="0"/>
              <a:t> </a:t>
            </a:r>
            <a:r>
              <a:rPr lang="en-US" dirty="0" err="1" smtClean="0"/>
              <a:t>dan</a:t>
            </a:r>
            <a:r>
              <a:rPr lang="en-US" dirty="0" smtClean="0"/>
              <a:t> </a:t>
            </a:r>
            <a:r>
              <a:rPr lang="en-US" dirty="0" err="1" smtClean="0"/>
              <a:t>cepat</a:t>
            </a:r>
            <a:r>
              <a:rPr lang="en-US" dirty="0" smtClean="0"/>
              <a:t> </a:t>
            </a:r>
            <a:r>
              <a:rPr lang="en-US" dirty="0" err="1" smtClean="0"/>
              <a:t>dibandingkan</a:t>
            </a:r>
            <a:r>
              <a:rPr lang="en-US" dirty="0" smtClean="0"/>
              <a:t> framework </a:t>
            </a:r>
            <a:r>
              <a:rPr lang="en-US" dirty="0" err="1" smtClean="0"/>
              <a:t>lainnya</a:t>
            </a:r>
            <a:r>
              <a:rPr lang="en-US" dirty="0" smtClean="0"/>
              <a:t> ("because it is faster, lighter and the least like a framework.")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Kelebihan</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CodeIgniter</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p>
        </p:txBody>
      </p:sp>
      <p:sp>
        <p:nvSpPr>
          <p:cNvPr id="5" name="TextBox 4"/>
          <p:cNvSpPr txBox="1"/>
          <p:nvPr/>
        </p:nvSpPr>
        <p:spPr>
          <a:xfrm>
            <a:off x="304800" y="1295400"/>
            <a:ext cx="8153400" cy="4204356"/>
          </a:xfrm>
          <a:prstGeom prst="rect">
            <a:avLst/>
          </a:prstGeom>
          <a:noFill/>
        </p:spPr>
        <p:txBody>
          <a:bodyPr wrap="square" rtlCol="0">
            <a:spAutoFit/>
          </a:bodyPr>
          <a:lstStyle/>
          <a:p>
            <a:pPr algn="just">
              <a:lnSpc>
                <a:spcPct val="150000"/>
              </a:lnSpc>
            </a:pPr>
            <a:r>
              <a:rPr lang="en-US" dirty="0" err="1" smtClean="0"/>
              <a:t>CodeIgniter</a:t>
            </a:r>
            <a:r>
              <a:rPr lang="en-US" dirty="0" smtClean="0"/>
              <a:t> </a:t>
            </a:r>
            <a:r>
              <a:rPr lang="en-US" dirty="0" err="1" smtClean="0"/>
              <a:t>sangat</a:t>
            </a:r>
            <a:r>
              <a:rPr lang="en-US" dirty="0" smtClean="0"/>
              <a:t> </a:t>
            </a:r>
            <a:r>
              <a:rPr lang="en-US" dirty="0" err="1" smtClean="0"/>
              <a:t>ringan</a:t>
            </a:r>
            <a:r>
              <a:rPr lang="en-US" dirty="0" smtClean="0"/>
              <a:t>, </a:t>
            </a:r>
            <a:r>
              <a:rPr lang="en-US" dirty="0" err="1" smtClean="0"/>
              <a:t>terstruktur</a:t>
            </a:r>
            <a:r>
              <a:rPr lang="en-US" dirty="0" smtClean="0"/>
              <a:t>, </a:t>
            </a:r>
            <a:r>
              <a:rPr lang="en-US" dirty="0" err="1" smtClean="0"/>
              <a:t>mudah</a:t>
            </a:r>
            <a:r>
              <a:rPr lang="en-US" dirty="0" smtClean="0"/>
              <a:t> </a:t>
            </a:r>
            <a:r>
              <a:rPr lang="en-US" dirty="0" err="1" smtClean="0"/>
              <a:t>dipelajari</a:t>
            </a:r>
            <a:r>
              <a:rPr lang="en-US" dirty="0" smtClean="0"/>
              <a:t>, </a:t>
            </a:r>
            <a:r>
              <a:rPr lang="en-US" dirty="0" err="1" smtClean="0"/>
              <a:t>dokumentasi</a:t>
            </a:r>
            <a:r>
              <a:rPr lang="en-US" dirty="0" smtClean="0"/>
              <a:t> </a:t>
            </a:r>
            <a:r>
              <a:rPr lang="en-US" dirty="0" err="1" smtClean="0"/>
              <a:t>lengkap</a:t>
            </a:r>
            <a:r>
              <a:rPr lang="en-US" dirty="0" smtClean="0"/>
              <a:t> </a:t>
            </a:r>
            <a:r>
              <a:rPr lang="en-US" dirty="0" err="1" smtClean="0"/>
              <a:t>dan</a:t>
            </a:r>
            <a:r>
              <a:rPr lang="en-US" dirty="0" smtClean="0"/>
              <a:t> </a:t>
            </a:r>
            <a:r>
              <a:rPr lang="en-US" dirty="0" err="1" smtClean="0"/>
              <a:t>dukungan</a:t>
            </a:r>
            <a:r>
              <a:rPr lang="en-US" dirty="0" smtClean="0"/>
              <a:t> yang </a:t>
            </a:r>
            <a:r>
              <a:rPr lang="en-US" dirty="0" err="1" smtClean="0"/>
              <a:t>luar</a:t>
            </a:r>
            <a:r>
              <a:rPr lang="en-US" dirty="0" smtClean="0"/>
              <a:t> </a:t>
            </a:r>
            <a:r>
              <a:rPr lang="en-US" dirty="0" err="1" smtClean="0"/>
              <a:t>biasa</a:t>
            </a:r>
            <a:r>
              <a:rPr lang="en-US" dirty="0" smtClean="0"/>
              <a:t> </a:t>
            </a:r>
            <a:r>
              <a:rPr lang="en-US" dirty="0" err="1" smtClean="0"/>
              <a:t>dari</a:t>
            </a:r>
            <a:r>
              <a:rPr lang="en-US" dirty="0" smtClean="0"/>
              <a:t> forum </a:t>
            </a:r>
            <a:r>
              <a:rPr lang="en-US" dirty="0" err="1" smtClean="0"/>
              <a:t>CodeIgniter</a:t>
            </a:r>
            <a:r>
              <a:rPr lang="en-US" dirty="0" smtClean="0"/>
              <a:t>. </a:t>
            </a:r>
            <a:r>
              <a:rPr lang="en-US" dirty="0" err="1" smtClean="0"/>
              <a:t>Selain</a:t>
            </a:r>
            <a:r>
              <a:rPr lang="en-US" dirty="0" smtClean="0"/>
              <a:t> </a:t>
            </a:r>
            <a:r>
              <a:rPr lang="en-US" dirty="0" err="1" smtClean="0"/>
              <a:t>itu</a:t>
            </a:r>
            <a:r>
              <a:rPr lang="en-US" dirty="0" smtClean="0"/>
              <a:t> </a:t>
            </a:r>
            <a:r>
              <a:rPr lang="en-US" dirty="0" err="1" smtClean="0"/>
              <a:t>CodeIgniter</a:t>
            </a:r>
            <a:r>
              <a:rPr lang="en-US" dirty="0" smtClean="0"/>
              <a:t> </a:t>
            </a:r>
            <a:r>
              <a:rPr lang="en-US" dirty="0" err="1" smtClean="0"/>
              <a:t>juga</a:t>
            </a:r>
            <a:r>
              <a:rPr lang="en-US" dirty="0" smtClean="0"/>
              <a:t> </a:t>
            </a:r>
            <a:r>
              <a:rPr lang="en-US" dirty="0" err="1" smtClean="0"/>
              <a:t>memiliki</a:t>
            </a:r>
            <a:r>
              <a:rPr lang="en-US" dirty="0" smtClean="0"/>
              <a:t> </a:t>
            </a:r>
            <a:r>
              <a:rPr lang="en-US" dirty="0" err="1" smtClean="0"/>
              <a:t>fitur-fitur</a:t>
            </a:r>
            <a:r>
              <a:rPr lang="en-US" dirty="0" smtClean="0"/>
              <a:t> </a:t>
            </a:r>
            <a:r>
              <a:rPr lang="en-US" dirty="0" err="1" smtClean="0"/>
              <a:t>lainya</a:t>
            </a:r>
            <a:r>
              <a:rPr lang="en-US" dirty="0" smtClean="0"/>
              <a:t> yang </a:t>
            </a:r>
            <a:r>
              <a:rPr lang="en-US" dirty="0" err="1" smtClean="0"/>
              <a:t>sangat</a:t>
            </a:r>
            <a:r>
              <a:rPr lang="en-US" dirty="0" smtClean="0"/>
              <a:t> </a:t>
            </a:r>
            <a:r>
              <a:rPr lang="en-US" dirty="0" err="1" smtClean="0"/>
              <a:t>bermanfaat</a:t>
            </a:r>
            <a:r>
              <a:rPr lang="en-US" dirty="0" smtClean="0"/>
              <a:t>, </a:t>
            </a:r>
            <a:r>
              <a:rPr lang="en-US" dirty="0" err="1" smtClean="0"/>
              <a:t>antara</a:t>
            </a:r>
            <a:r>
              <a:rPr lang="en-US" dirty="0" smtClean="0"/>
              <a:t> lain: </a:t>
            </a:r>
          </a:p>
          <a:p>
            <a:pPr marL="342900" indent="-342900" algn="just">
              <a:lnSpc>
                <a:spcPct val="150000"/>
              </a:lnSpc>
              <a:buFont typeface="+mj-lt"/>
              <a:buAutoNum type="arabicPeriod"/>
            </a:pPr>
            <a:r>
              <a:rPr lang="en-US" dirty="0" err="1" smtClean="0"/>
              <a:t>Menggunakan</a:t>
            </a:r>
            <a:r>
              <a:rPr lang="en-US" dirty="0" smtClean="0"/>
              <a:t> Pattern MVC. </a:t>
            </a:r>
            <a:r>
              <a:rPr lang="en-US" dirty="0" err="1" smtClean="0"/>
              <a:t>Dengan</a:t>
            </a:r>
            <a:r>
              <a:rPr lang="en-US" dirty="0" smtClean="0"/>
              <a:t> </a:t>
            </a:r>
            <a:r>
              <a:rPr lang="en-US" dirty="0" err="1" smtClean="0"/>
              <a:t>menggunakan</a:t>
            </a:r>
            <a:r>
              <a:rPr lang="en-US" dirty="0" smtClean="0"/>
              <a:t> pattern MVC </a:t>
            </a:r>
            <a:r>
              <a:rPr lang="en-US" dirty="0" err="1" smtClean="0"/>
              <a:t>ini</a:t>
            </a:r>
            <a:r>
              <a:rPr lang="en-US" dirty="0" smtClean="0"/>
              <a:t>, </a:t>
            </a:r>
            <a:r>
              <a:rPr lang="en-US" dirty="0" err="1" smtClean="0"/>
              <a:t>struktur</a:t>
            </a:r>
            <a:r>
              <a:rPr lang="en-US" dirty="0" smtClean="0"/>
              <a:t> </a:t>
            </a:r>
            <a:r>
              <a:rPr lang="en-US" dirty="0" err="1" smtClean="0"/>
              <a:t>kode</a:t>
            </a:r>
            <a:r>
              <a:rPr lang="en-US" dirty="0" smtClean="0"/>
              <a:t> yang </a:t>
            </a:r>
            <a:r>
              <a:rPr lang="en-US" dirty="0" err="1" smtClean="0"/>
              <a:t>dihasilkan</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terstruktur</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standar</a:t>
            </a:r>
            <a:r>
              <a:rPr lang="en-US" dirty="0" smtClean="0"/>
              <a:t> yang </a:t>
            </a:r>
            <a:r>
              <a:rPr lang="en-US" dirty="0" err="1" smtClean="0"/>
              <a:t>jelas</a:t>
            </a:r>
            <a:r>
              <a:rPr lang="en-US" dirty="0" smtClean="0"/>
              <a:t>.</a:t>
            </a:r>
          </a:p>
          <a:p>
            <a:pPr marL="342900" indent="-342900" algn="just">
              <a:lnSpc>
                <a:spcPct val="150000"/>
              </a:lnSpc>
              <a:buFont typeface="+mj-lt"/>
              <a:buAutoNum type="arabicPeriod"/>
            </a:pPr>
            <a:r>
              <a:rPr lang="en-US" dirty="0" smtClean="0"/>
              <a:t>URL Friendly. URL yang </a:t>
            </a:r>
            <a:r>
              <a:rPr lang="en-US" dirty="0" err="1" smtClean="0"/>
              <a:t>dihasilkan</a:t>
            </a:r>
            <a:r>
              <a:rPr lang="en-US" dirty="0" smtClean="0"/>
              <a:t> </a:t>
            </a:r>
            <a:r>
              <a:rPr lang="en-US" dirty="0" err="1" smtClean="0"/>
              <a:t>sangat</a:t>
            </a:r>
            <a:r>
              <a:rPr lang="en-US" dirty="0" smtClean="0"/>
              <a:t> </a:t>
            </a:r>
            <a:r>
              <a:rPr lang="en-US" dirty="0" err="1" smtClean="0"/>
              <a:t>url</a:t>
            </a:r>
            <a:r>
              <a:rPr lang="en-US" dirty="0" smtClean="0"/>
              <a:t> friendly. </a:t>
            </a:r>
            <a:r>
              <a:rPr lang="en-US" dirty="0" err="1" smtClean="0"/>
              <a:t>Pada</a:t>
            </a:r>
            <a:r>
              <a:rPr lang="en-US" dirty="0" smtClean="0"/>
              <a:t> </a:t>
            </a:r>
            <a:r>
              <a:rPr lang="en-US" dirty="0" err="1" smtClean="0"/>
              <a:t>CodeIgniter</a:t>
            </a:r>
            <a:r>
              <a:rPr lang="en-US" dirty="0" smtClean="0"/>
              <a:t> </a:t>
            </a:r>
            <a:r>
              <a:rPr lang="en-US" dirty="0" err="1" smtClean="0"/>
              <a:t>diminimalisasi</a:t>
            </a:r>
            <a:r>
              <a:rPr lang="en-US" dirty="0" smtClean="0"/>
              <a:t> </a:t>
            </a:r>
            <a:r>
              <a:rPr lang="en-US" dirty="0" err="1" smtClean="0"/>
              <a:t>penggunaan</a:t>
            </a:r>
            <a:r>
              <a:rPr lang="en-US" dirty="0" smtClean="0"/>
              <a:t> $_GET </a:t>
            </a:r>
            <a:r>
              <a:rPr lang="en-US" dirty="0" err="1" smtClean="0"/>
              <a:t>dan</a:t>
            </a:r>
            <a:r>
              <a:rPr lang="en-US" dirty="0" smtClean="0"/>
              <a:t> </a:t>
            </a:r>
            <a:r>
              <a:rPr lang="en-US" dirty="0" err="1" smtClean="0"/>
              <a:t>di</a:t>
            </a:r>
            <a:r>
              <a:rPr lang="en-US" dirty="0" smtClean="0"/>
              <a:t> </a:t>
            </a:r>
            <a:r>
              <a:rPr lang="en-US" dirty="0" err="1" smtClean="0"/>
              <a:t>gantikan</a:t>
            </a:r>
            <a:r>
              <a:rPr lang="en-US" dirty="0" smtClean="0"/>
              <a:t> </a:t>
            </a:r>
            <a:r>
              <a:rPr lang="en-US" dirty="0" err="1" smtClean="0"/>
              <a:t>dengan</a:t>
            </a:r>
            <a:r>
              <a:rPr lang="en-US" dirty="0" smtClean="0"/>
              <a:t> URI.</a:t>
            </a:r>
          </a:p>
          <a:p>
            <a:pPr marL="342900" indent="-342900" algn="just">
              <a:lnSpc>
                <a:spcPct val="150000"/>
              </a:lnSpc>
              <a:buFont typeface="+mj-lt"/>
              <a:buAutoNum type="arabicPeriod"/>
            </a:pPr>
            <a:r>
              <a:rPr lang="en-US" dirty="0" err="1" smtClean="0"/>
              <a:t>Kemudahan</a:t>
            </a:r>
            <a:r>
              <a:rPr lang="en-US" dirty="0" smtClean="0"/>
              <a:t>. </a:t>
            </a:r>
            <a:r>
              <a:rPr lang="en-US" dirty="0" err="1" smtClean="0"/>
              <a:t>Kemudahan</a:t>
            </a:r>
            <a:r>
              <a:rPr lang="en-US" dirty="0" smtClean="0"/>
              <a:t> </a:t>
            </a:r>
            <a:r>
              <a:rPr lang="en-US" dirty="0" err="1" smtClean="0"/>
              <a:t>dalam</a:t>
            </a:r>
            <a:r>
              <a:rPr lang="en-US" dirty="0" smtClean="0"/>
              <a:t> </a:t>
            </a:r>
            <a:r>
              <a:rPr lang="en-US" dirty="0" err="1" smtClean="0"/>
              <a:t>mempelajari</a:t>
            </a:r>
            <a:r>
              <a:rPr lang="en-US" dirty="0" smtClean="0"/>
              <a:t>, </a:t>
            </a:r>
            <a:r>
              <a:rPr lang="en-US" dirty="0" err="1" smtClean="0"/>
              <a:t>membuat</a:t>
            </a:r>
            <a:r>
              <a:rPr lang="en-US" dirty="0" smtClean="0"/>
              <a:t> library </a:t>
            </a:r>
            <a:r>
              <a:rPr lang="en-US" dirty="0" err="1" smtClean="0"/>
              <a:t>dan</a:t>
            </a:r>
            <a:r>
              <a:rPr lang="en-US" dirty="0" smtClean="0"/>
              <a:t> helper, </a:t>
            </a:r>
            <a:r>
              <a:rPr lang="en-US" dirty="0" err="1" smtClean="0"/>
              <a:t>memodifikasi</a:t>
            </a:r>
            <a:r>
              <a:rPr lang="en-US" dirty="0" smtClean="0"/>
              <a:t> </a:t>
            </a:r>
            <a:r>
              <a:rPr lang="en-US" dirty="0" err="1" smtClean="0"/>
              <a:t>serta</a:t>
            </a:r>
            <a:r>
              <a:rPr lang="en-US" dirty="0" smtClean="0"/>
              <a:t> </a:t>
            </a:r>
            <a:r>
              <a:rPr lang="en-US" dirty="0" err="1" smtClean="0"/>
              <a:t>meng-integrasikan</a:t>
            </a:r>
            <a:r>
              <a:rPr lang="en-US" dirty="0" smtClean="0"/>
              <a:t> Library </a:t>
            </a:r>
            <a:r>
              <a:rPr lang="en-US" dirty="0" err="1" smtClean="0"/>
              <a:t>dan</a:t>
            </a:r>
            <a:r>
              <a:rPr lang="en-US" dirty="0" smtClean="0"/>
              <a:t> helper.</a:t>
            </a:r>
          </a:p>
          <a:p>
            <a:pPr algn="just">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MVC?</a:t>
            </a:r>
            <a:endPar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304800" y="1295400"/>
            <a:ext cx="8153400" cy="2957861"/>
          </a:xfrm>
          <a:prstGeom prst="rect">
            <a:avLst/>
          </a:prstGeom>
          <a:noFill/>
        </p:spPr>
        <p:txBody>
          <a:bodyPr wrap="square" rtlCol="0">
            <a:spAutoFit/>
          </a:bodyPr>
          <a:lstStyle/>
          <a:p>
            <a:pPr algn="just">
              <a:lnSpc>
                <a:spcPct val="150000"/>
              </a:lnSpc>
            </a:pPr>
            <a:r>
              <a:rPr lang="en-US" dirty="0" smtClean="0"/>
              <a:t> </a:t>
            </a:r>
          </a:p>
          <a:p>
            <a:pPr algn="just">
              <a:lnSpc>
                <a:spcPct val="150000"/>
              </a:lnSpc>
            </a:pPr>
            <a:r>
              <a:rPr lang="en-US" dirty="0" smtClean="0"/>
              <a:t>MVC </a:t>
            </a:r>
            <a:r>
              <a:rPr lang="en-US" dirty="0" err="1" smtClean="0"/>
              <a:t>adalah</a:t>
            </a:r>
            <a:r>
              <a:rPr lang="en-US" dirty="0" smtClean="0"/>
              <a:t> </a:t>
            </a:r>
            <a:r>
              <a:rPr lang="en-US" dirty="0" err="1" smtClean="0"/>
              <a:t>konsep</a:t>
            </a:r>
            <a:r>
              <a:rPr lang="en-US" dirty="0" smtClean="0"/>
              <a:t> </a:t>
            </a:r>
            <a:r>
              <a:rPr lang="en-US" dirty="0" err="1" smtClean="0"/>
              <a:t>dasar</a:t>
            </a:r>
            <a:r>
              <a:rPr lang="en-US" dirty="0" smtClean="0"/>
              <a:t> yang </a:t>
            </a:r>
            <a:r>
              <a:rPr lang="en-US" dirty="0" err="1" smtClean="0"/>
              <a:t>harus</a:t>
            </a:r>
            <a:r>
              <a:rPr lang="en-US" dirty="0" smtClean="0"/>
              <a:t> </a:t>
            </a:r>
            <a:r>
              <a:rPr lang="en-US" dirty="0" err="1" smtClean="0"/>
              <a:t>diketahui</a:t>
            </a:r>
            <a:r>
              <a:rPr lang="en-US" dirty="0" smtClean="0"/>
              <a:t> </a:t>
            </a:r>
            <a:r>
              <a:rPr lang="en-US" dirty="0" err="1" smtClean="0"/>
              <a:t>sebelum</a:t>
            </a:r>
            <a:r>
              <a:rPr lang="en-US" dirty="0" smtClean="0"/>
              <a:t> </a:t>
            </a:r>
            <a:r>
              <a:rPr lang="en-US" dirty="0" err="1" smtClean="0"/>
              <a:t>mengenal</a:t>
            </a:r>
            <a:r>
              <a:rPr lang="en-US" dirty="0" smtClean="0"/>
              <a:t> </a:t>
            </a:r>
            <a:r>
              <a:rPr lang="en-US" dirty="0" err="1" smtClean="0"/>
              <a:t>CodeIgniter</a:t>
            </a:r>
            <a:r>
              <a:rPr lang="en-US" dirty="0" smtClean="0"/>
              <a:t> . MVC </a:t>
            </a:r>
            <a:r>
              <a:rPr lang="en-US" dirty="0" err="1" smtClean="0"/>
              <a:t>adalah</a:t>
            </a:r>
            <a:r>
              <a:rPr lang="en-US" dirty="0" smtClean="0"/>
              <a:t> </a:t>
            </a:r>
            <a:r>
              <a:rPr lang="en-US" dirty="0" err="1" smtClean="0"/>
              <a:t>singkatan</a:t>
            </a:r>
            <a:r>
              <a:rPr lang="en-US" dirty="0" smtClean="0"/>
              <a:t> </a:t>
            </a:r>
            <a:r>
              <a:rPr lang="en-US" dirty="0" err="1" smtClean="0"/>
              <a:t>dari</a:t>
            </a:r>
            <a:r>
              <a:rPr lang="en-US" dirty="0" smtClean="0"/>
              <a:t> Model View Controller. MVC </a:t>
            </a:r>
            <a:r>
              <a:rPr lang="en-US" dirty="0" err="1" smtClean="0"/>
              <a:t>sebenarnya</a:t>
            </a:r>
            <a:r>
              <a:rPr lang="en-US" dirty="0" smtClean="0"/>
              <a:t> </a:t>
            </a:r>
            <a:r>
              <a:rPr lang="en-US" dirty="0" err="1" smtClean="0"/>
              <a:t>adalah</a:t>
            </a:r>
            <a:r>
              <a:rPr lang="en-US" dirty="0" smtClean="0"/>
              <a:t> </a:t>
            </a:r>
            <a:r>
              <a:rPr lang="en-US" dirty="0" err="1" smtClean="0"/>
              <a:t>sebuah</a:t>
            </a:r>
            <a:r>
              <a:rPr lang="en-US" dirty="0" smtClean="0"/>
              <a:t> pattern/</a:t>
            </a:r>
            <a:r>
              <a:rPr lang="en-US" dirty="0" err="1" smtClean="0"/>
              <a:t>teknik</a:t>
            </a:r>
            <a:r>
              <a:rPr lang="en-US" dirty="0" smtClean="0"/>
              <a:t> </a:t>
            </a:r>
            <a:r>
              <a:rPr lang="en-US" dirty="0" err="1" smtClean="0"/>
              <a:t>pemogramanan</a:t>
            </a:r>
            <a:r>
              <a:rPr lang="en-US" dirty="0" smtClean="0"/>
              <a:t> yang </a:t>
            </a:r>
            <a:r>
              <a:rPr lang="en-US" dirty="0" err="1" smtClean="0"/>
              <a:t>memisahkan</a:t>
            </a:r>
            <a:r>
              <a:rPr lang="en-US" dirty="0" smtClean="0"/>
              <a:t> </a:t>
            </a:r>
            <a:r>
              <a:rPr lang="en-US" dirty="0" err="1" smtClean="0"/>
              <a:t>bisnis</a:t>
            </a:r>
            <a:r>
              <a:rPr lang="en-US" dirty="0" smtClean="0"/>
              <a:t> logic (</a:t>
            </a:r>
            <a:r>
              <a:rPr lang="en-US" dirty="0" err="1" smtClean="0"/>
              <a:t>alur</a:t>
            </a:r>
            <a:r>
              <a:rPr lang="en-US" dirty="0" smtClean="0"/>
              <a:t> </a:t>
            </a:r>
            <a:r>
              <a:rPr lang="en-US" dirty="0" err="1" smtClean="0"/>
              <a:t>pikir</a:t>
            </a:r>
            <a:r>
              <a:rPr lang="en-US" dirty="0" smtClean="0"/>
              <a:t>), data logic (</a:t>
            </a:r>
            <a:r>
              <a:rPr lang="en-US" dirty="0" err="1" smtClean="0"/>
              <a:t>penyimpanan</a:t>
            </a:r>
            <a:r>
              <a:rPr lang="en-US" dirty="0" smtClean="0"/>
              <a:t> data) </a:t>
            </a:r>
            <a:r>
              <a:rPr lang="en-US" dirty="0" err="1" smtClean="0"/>
              <a:t>dan</a:t>
            </a:r>
            <a:r>
              <a:rPr lang="en-US" dirty="0" smtClean="0"/>
              <a:t> presentation logic (</a:t>
            </a:r>
            <a:r>
              <a:rPr lang="en-US" dirty="0" err="1" smtClean="0"/>
              <a:t>antarmuka</a:t>
            </a:r>
            <a:r>
              <a:rPr lang="en-US" dirty="0" smtClean="0"/>
              <a:t> </a:t>
            </a:r>
            <a:r>
              <a:rPr lang="en-US" dirty="0" err="1" smtClean="0"/>
              <a:t>aplikasi</a:t>
            </a:r>
            <a:r>
              <a:rPr lang="en-US" dirty="0" smtClean="0"/>
              <a:t>) </a:t>
            </a:r>
            <a:r>
              <a:rPr lang="en-US" dirty="0" err="1" smtClean="0"/>
              <a:t>atau</a:t>
            </a:r>
            <a:r>
              <a:rPr lang="en-US" dirty="0" smtClean="0"/>
              <a:t> </a:t>
            </a:r>
            <a:r>
              <a:rPr lang="en-US" dirty="0" err="1" smtClean="0"/>
              <a:t>secara</a:t>
            </a:r>
            <a:r>
              <a:rPr lang="en-US" dirty="0" smtClean="0"/>
              <a:t> </a:t>
            </a:r>
            <a:r>
              <a:rPr lang="en-US" dirty="0" err="1" smtClean="0"/>
              <a:t>sederhana</a:t>
            </a:r>
            <a:r>
              <a:rPr lang="en-US" dirty="0" smtClean="0"/>
              <a:t> </a:t>
            </a:r>
            <a:r>
              <a:rPr lang="en-US" dirty="0" err="1" smtClean="0"/>
              <a:t>adalah</a:t>
            </a:r>
            <a:r>
              <a:rPr lang="en-US" dirty="0" smtClean="0"/>
              <a:t> </a:t>
            </a:r>
            <a:r>
              <a:rPr lang="en-US" dirty="0" err="1" smtClean="0"/>
              <a:t>memisahkan</a:t>
            </a:r>
            <a:r>
              <a:rPr lang="en-US" dirty="0" smtClean="0"/>
              <a:t> </a:t>
            </a:r>
            <a:r>
              <a:rPr lang="en-US" dirty="0" err="1" smtClean="0"/>
              <a:t>antara</a:t>
            </a:r>
            <a:r>
              <a:rPr lang="en-US" dirty="0" smtClean="0"/>
              <a:t> </a:t>
            </a:r>
            <a:r>
              <a:rPr lang="en-US" dirty="0" err="1" smtClean="0"/>
              <a:t>desain</a:t>
            </a:r>
            <a:r>
              <a:rPr lang="en-US" dirty="0" smtClean="0"/>
              <a:t>, </a:t>
            </a:r>
            <a:r>
              <a:rPr lang="nb-NO" dirty="0" smtClean="0"/>
              <a:t>data dan proses. Adapun komponen-komponen MVC antara lain: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MVC?</a:t>
            </a:r>
            <a:endPar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304800" y="1295400"/>
            <a:ext cx="8153400" cy="3373359"/>
          </a:xfrm>
          <a:prstGeom prst="rect">
            <a:avLst/>
          </a:prstGeom>
          <a:noFill/>
        </p:spPr>
        <p:txBody>
          <a:bodyPr wrap="square" rtlCol="0">
            <a:spAutoFit/>
          </a:bodyPr>
          <a:lstStyle/>
          <a:p>
            <a:pPr algn="just">
              <a:lnSpc>
                <a:spcPct val="150000"/>
              </a:lnSpc>
            </a:pPr>
            <a:r>
              <a:rPr lang="en-US" b="1" dirty="0" smtClean="0"/>
              <a:t>Model</a:t>
            </a:r>
          </a:p>
          <a:p>
            <a:pPr algn="just">
              <a:lnSpc>
                <a:spcPct val="150000"/>
              </a:lnSpc>
            </a:pPr>
            <a:r>
              <a:rPr lang="en-US" dirty="0" smtClean="0"/>
              <a:t>Model </a:t>
            </a:r>
            <a:r>
              <a:rPr lang="en-US" dirty="0" err="1" smtClean="0"/>
              <a:t>berhubungan</a:t>
            </a:r>
            <a:r>
              <a:rPr lang="en-US" dirty="0" smtClean="0"/>
              <a:t> </a:t>
            </a:r>
            <a:r>
              <a:rPr lang="en-US" dirty="0" err="1" smtClean="0"/>
              <a:t>dengan</a:t>
            </a:r>
            <a:r>
              <a:rPr lang="en-US" dirty="0" smtClean="0"/>
              <a:t> data </a:t>
            </a:r>
            <a:r>
              <a:rPr lang="en-US" dirty="0" err="1" smtClean="0"/>
              <a:t>dan</a:t>
            </a:r>
            <a:r>
              <a:rPr lang="en-US" dirty="0" smtClean="0"/>
              <a:t> </a:t>
            </a:r>
            <a:r>
              <a:rPr lang="en-US" dirty="0" err="1" smtClean="0"/>
              <a:t>interaksi</a:t>
            </a:r>
            <a:r>
              <a:rPr lang="en-US" dirty="0" smtClean="0"/>
              <a:t> </a:t>
            </a:r>
            <a:r>
              <a:rPr lang="en-US" dirty="0" err="1" smtClean="0"/>
              <a:t>ke</a:t>
            </a:r>
            <a:r>
              <a:rPr lang="en-US" dirty="0" smtClean="0"/>
              <a:t> database </a:t>
            </a:r>
            <a:r>
              <a:rPr lang="en-US" dirty="0" err="1" smtClean="0"/>
              <a:t>atau</a:t>
            </a:r>
            <a:r>
              <a:rPr lang="en-US" dirty="0" smtClean="0"/>
              <a:t> </a:t>
            </a:r>
            <a:r>
              <a:rPr lang="en-US" dirty="0" err="1" smtClean="0"/>
              <a:t>webservice</a:t>
            </a:r>
            <a:r>
              <a:rPr lang="en-US" dirty="0" smtClean="0"/>
              <a:t>. Model </a:t>
            </a:r>
            <a:r>
              <a:rPr lang="en-US" dirty="0" err="1" smtClean="0"/>
              <a:t>juga</a:t>
            </a:r>
            <a:r>
              <a:rPr lang="en-US" dirty="0" smtClean="0"/>
              <a:t> </a:t>
            </a:r>
            <a:r>
              <a:rPr lang="en-US" dirty="0" err="1" smtClean="0"/>
              <a:t>merepresentasikan</a:t>
            </a:r>
            <a:r>
              <a:rPr lang="en-US" dirty="0" smtClean="0"/>
              <a:t> </a:t>
            </a:r>
            <a:r>
              <a:rPr lang="en-US" dirty="0" err="1" smtClean="0"/>
              <a:t>struktur</a:t>
            </a:r>
            <a:r>
              <a:rPr lang="en-US" dirty="0" smtClean="0"/>
              <a:t> data </a:t>
            </a:r>
            <a:r>
              <a:rPr lang="en-US" dirty="0" err="1" smtClean="0"/>
              <a:t>dari</a:t>
            </a:r>
            <a:r>
              <a:rPr lang="en-US" dirty="0" smtClean="0"/>
              <a:t> </a:t>
            </a:r>
            <a:r>
              <a:rPr lang="en-US" dirty="0" err="1" smtClean="0"/>
              <a:t>aplikasi</a:t>
            </a:r>
            <a:r>
              <a:rPr lang="en-US" dirty="0" smtClean="0"/>
              <a:t> yang </a:t>
            </a:r>
            <a:r>
              <a:rPr lang="en-US" dirty="0" err="1" smtClean="0"/>
              <a:t>bisa</a:t>
            </a:r>
            <a:r>
              <a:rPr lang="en-US" dirty="0" smtClean="0"/>
              <a:t> </a:t>
            </a:r>
            <a:r>
              <a:rPr lang="en-US" dirty="0" err="1" smtClean="0"/>
              <a:t>berupa</a:t>
            </a:r>
            <a:r>
              <a:rPr lang="en-US" dirty="0" smtClean="0"/>
              <a:t> basis data </a:t>
            </a:r>
            <a:r>
              <a:rPr lang="en-US" dirty="0" err="1" smtClean="0"/>
              <a:t>maupun</a:t>
            </a:r>
            <a:r>
              <a:rPr lang="en-US" dirty="0" smtClean="0"/>
              <a:t> data lain, </a:t>
            </a:r>
            <a:r>
              <a:rPr lang="en-US" dirty="0" err="1" smtClean="0"/>
              <a:t>misalnya</a:t>
            </a:r>
            <a:r>
              <a:rPr lang="en-US" dirty="0" smtClean="0"/>
              <a:t> </a:t>
            </a:r>
            <a:r>
              <a:rPr lang="en-US" dirty="0" err="1" smtClean="0"/>
              <a:t>dalam</a:t>
            </a:r>
            <a:r>
              <a:rPr lang="en-US" dirty="0" smtClean="0"/>
              <a:t> </a:t>
            </a:r>
            <a:r>
              <a:rPr lang="en-US" dirty="0" err="1" smtClean="0"/>
              <a:t>bentuk</a:t>
            </a:r>
            <a:r>
              <a:rPr lang="en-US" dirty="0" smtClean="0"/>
              <a:t> file </a:t>
            </a:r>
            <a:r>
              <a:rPr lang="en-US" dirty="0" err="1" smtClean="0"/>
              <a:t>teks</a:t>
            </a:r>
            <a:r>
              <a:rPr lang="en-US" dirty="0" smtClean="0"/>
              <a:t>, file XML </a:t>
            </a:r>
            <a:r>
              <a:rPr lang="en-US" dirty="0" err="1" smtClean="0"/>
              <a:t>maupun</a:t>
            </a:r>
            <a:r>
              <a:rPr lang="en-US" dirty="0" smtClean="0"/>
              <a:t> </a:t>
            </a:r>
            <a:r>
              <a:rPr lang="en-US" dirty="0" err="1" smtClean="0"/>
              <a:t>webservice</a:t>
            </a:r>
            <a:r>
              <a:rPr lang="en-US" dirty="0" smtClean="0"/>
              <a:t>. </a:t>
            </a:r>
            <a:r>
              <a:rPr lang="en-US" dirty="0" err="1" smtClean="0"/>
              <a:t>Biasanya</a:t>
            </a:r>
            <a:r>
              <a:rPr lang="en-US" dirty="0" smtClean="0"/>
              <a:t> </a:t>
            </a:r>
            <a:r>
              <a:rPr lang="en-US" dirty="0" err="1" smtClean="0"/>
              <a:t>di</a:t>
            </a:r>
            <a:r>
              <a:rPr lang="en-US" dirty="0" smtClean="0"/>
              <a:t> </a:t>
            </a:r>
            <a:r>
              <a:rPr lang="en-US" dirty="0" err="1" smtClean="0"/>
              <a:t>dalam</a:t>
            </a:r>
            <a:r>
              <a:rPr lang="en-US" dirty="0" smtClean="0"/>
              <a:t> model </a:t>
            </a:r>
            <a:r>
              <a:rPr lang="en-US" dirty="0" err="1" smtClean="0"/>
              <a:t>akan</a:t>
            </a:r>
            <a:r>
              <a:rPr lang="en-US" dirty="0" smtClean="0"/>
              <a:t> </a:t>
            </a:r>
            <a:r>
              <a:rPr lang="en-US" dirty="0" err="1" smtClean="0"/>
              <a:t>berisi</a:t>
            </a:r>
            <a:r>
              <a:rPr lang="en-US" dirty="0" smtClean="0"/>
              <a:t> class </a:t>
            </a:r>
            <a:r>
              <a:rPr lang="en-US" dirty="0" err="1" smtClean="0"/>
              <a:t>dan</a:t>
            </a:r>
            <a:r>
              <a:rPr lang="en-US" dirty="0" smtClean="0"/>
              <a:t> </a:t>
            </a:r>
            <a:r>
              <a:rPr lang="en-US" dirty="0" err="1" smtClean="0"/>
              <a:t>fungsi</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melakukan</a:t>
            </a:r>
            <a:r>
              <a:rPr lang="en-US" dirty="0" smtClean="0"/>
              <a:t> update </a:t>
            </a:r>
            <a:r>
              <a:rPr lang="en-US" dirty="0" err="1" smtClean="0"/>
              <a:t>dan</a:t>
            </a:r>
            <a:r>
              <a:rPr lang="en-US" dirty="0" smtClean="0"/>
              <a:t> </a:t>
            </a:r>
            <a:r>
              <a:rPr lang="en-US" dirty="0" err="1" smtClean="0"/>
              <a:t>menghapus</a:t>
            </a:r>
            <a:r>
              <a:rPr lang="en-US" dirty="0" smtClean="0"/>
              <a:t> data website. </a:t>
            </a:r>
            <a:r>
              <a:rPr lang="en-US" dirty="0" err="1" smtClean="0"/>
              <a:t>Sebuah</a:t>
            </a:r>
            <a:r>
              <a:rPr lang="en-US" dirty="0" smtClean="0"/>
              <a:t> </a:t>
            </a:r>
            <a:r>
              <a:rPr lang="en-US" dirty="0" err="1" smtClean="0"/>
              <a:t>aplikasi</a:t>
            </a:r>
            <a:r>
              <a:rPr lang="en-US" dirty="0" smtClean="0"/>
              <a:t> web </a:t>
            </a:r>
            <a:r>
              <a:rPr lang="en-US" dirty="0" err="1" smtClean="0"/>
              <a:t>biasanya</a:t>
            </a:r>
            <a:r>
              <a:rPr lang="en-US" dirty="0" smtClean="0"/>
              <a:t> </a:t>
            </a:r>
            <a:r>
              <a:rPr lang="en-US" dirty="0" err="1" smtClean="0"/>
              <a:t>menggunakan</a:t>
            </a:r>
            <a:r>
              <a:rPr lang="en-US" dirty="0" smtClean="0"/>
              <a:t> basis data </a:t>
            </a:r>
            <a:r>
              <a:rPr lang="en-US" dirty="0" err="1" smtClean="0"/>
              <a:t>dalam</a:t>
            </a:r>
            <a:r>
              <a:rPr lang="en-US" dirty="0" smtClean="0"/>
              <a:t> </a:t>
            </a:r>
            <a:r>
              <a:rPr lang="en-US" dirty="0" err="1" smtClean="0"/>
              <a:t>menyimpan</a:t>
            </a:r>
            <a:r>
              <a:rPr lang="en-US" dirty="0" smtClean="0"/>
              <a:t> data, </a:t>
            </a:r>
            <a:r>
              <a:rPr lang="en-US" dirty="0" err="1" smtClean="0"/>
              <a:t>maka</a:t>
            </a:r>
            <a:r>
              <a:rPr lang="en-US" dirty="0" smtClean="0"/>
              <a:t> </a:t>
            </a:r>
            <a:r>
              <a:rPr lang="en-US" dirty="0" err="1" smtClean="0"/>
              <a:t>pada</a:t>
            </a:r>
            <a:r>
              <a:rPr lang="en-US" dirty="0" smtClean="0"/>
              <a:t> </a:t>
            </a:r>
            <a:r>
              <a:rPr lang="en-US" dirty="0" err="1" smtClean="0"/>
              <a:t>bagian</a:t>
            </a:r>
            <a:r>
              <a:rPr lang="en-US" dirty="0" smtClean="0"/>
              <a:t> Model </a:t>
            </a:r>
            <a:r>
              <a:rPr lang="en-US" dirty="0" err="1" smtClean="0"/>
              <a:t>biasanya</a:t>
            </a:r>
            <a:r>
              <a:rPr lang="en-US" dirty="0" smtClean="0"/>
              <a:t> </a:t>
            </a:r>
            <a:r>
              <a:rPr lang="en-US" dirty="0" err="1" smtClean="0"/>
              <a:t>akan</a:t>
            </a:r>
            <a:r>
              <a:rPr lang="en-US" dirty="0" smtClean="0"/>
              <a:t> </a:t>
            </a:r>
            <a:r>
              <a:rPr lang="en-US" dirty="0" err="1" smtClean="0"/>
              <a:t>berhubungan</a:t>
            </a:r>
            <a:r>
              <a:rPr lang="en-US" dirty="0" smtClean="0"/>
              <a:t> </a:t>
            </a:r>
            <a:r>
              <a:rPr lang="en-US" dirty="0" err="1" smtClean="0"/>
              <a:t>dengan</a:t>
            </a:r>
            <a:r>
              <a:rPr lang="en-US" dirty="0" smtClean="0"/>
              <a:t> </a:t>
            </a:r>
            <a:r>
              <a:rPr lang="en-US" dirty="0" err="1" smtClean="0"/>
              <a:t>perintah-perintah</a:t>
            </a:r>
            <a:r>
              <a:rPr lang="en-US" dirty="0" smtClean="0"/>
              <a:t> query SQL.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MVC?</a:t>
            </a:r>
            <a:endPar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Box 5"/>
          <p:cNvSpPr txBox="1"/>
          <p:nvPr/>
        </p:nvSpPr>
        <p:spPr>
          <a:xfrm>
            <a:off x="304800" y="1524000"/>
            <a:ext cx="8153400" cy="3373359"/>
          </a:xfrm>
          <a:prstGeom prst="rect">
            <a:avLst/>
          </a:prstGeom>
          <a:noFill/>
        </p:spPr>
        <p:txBody>
          <a:bodyPr wrap="square" rtlCol="0">
            <a:spAutoFit/>
          </a:bodyPr>
          <a:lstStyle/>
          <a:p>
            <a:pPr algn="just">
              <a:lnSpc>
                <a:spcPct val="150000"/>
              </a:lnSpc>
            </a:pPr>
            <a:r>
              <a:rPr lang="en-US" b="1" dirty="0" smtClean="0"/>
              <a:t>View</a:t>
            </a:r>
          </a:p>
          <a:p>
            <a:pPr algn="just">
              <a:lnSpc>
                <a:spcPct val="150000"/>
              </a:lnSpc>
            </a:pPr>
            <a:r>
              <a:rPr lang="en-US" dirty="0" smtClean="0"/>
              <a:t>View </a:t>
            </a:r>
            <a:r>
              <a:rPr lang="en-US" dirty="0" err="1" smtClean="0"/>
              <a:t>berhubungan</a:t>
            </a:r>
            <a:r>
              <a:rPr lang="en-US" dirty="0" smtClean="0"/>
              <a:t> </a:t>
            </a:r>
            <a:r>
              <a:rPr lang="en-US" dirty="0" err="1" smtClean="0"/>
              <a:t>dengan</a:t>
            </a:r>
            <a:r>
              <a:rPr lang="en-US" dirty="0" smtClean="0"/>
              <a:t> </a:t>
            </a:r>
            <a:r>
              <a:rPr lang="en-US" dirty="0" err="1" smtClean="0"/>
              <a:t>segala</a:t>
            </a:r>
            <a:r>
              <a:rPr lang="en-US" dirty="0" smtClean="0"/>
              <a:t> </a:t>
            </a:r>
            <a:r>
              <a:rPr lang="en-US" dirty="0" err="1" smtClean="0"/>
              <a:t>sesuatu</a:t>
            </a:r>
            <a:r>
              <a:rPr lang="en-US" dirty="0" smtClean="0"/>
              <a:t> yang </a:t>
            </a:r>
            <a:r>
              <a:rPr lang="en-US" dirty="0" err="1" smtClean="0"/>
              <a:t>akan</a:t>
            </a:r>
            <a:r>
              <a:rPr lang="en-US" dirty="0" smtClean="0"/>
              <a:t> </a:t>
            </a:r>
            <a:r>
              <a:rPr lang="en-US" dirty="0" err="1" smtClean="0"/>
              <a:t>ditampilkan</a:t>
            </a:r>
            <a:r>
              <a:rPr lang="en-US" dirty="0" smtClean="0"/>
              <a:t> </a:t>
            </a:r>
            <a:r>
              <a:rPr lang="en-US" dirty="0" err="1" smtClean="0"/>
              <a:t>ke</a:t>
            </a:r>
            <a:r>
              <a:rPr lang="en-US" dirty="0" smtClean="0"/>
              <a:t> end-user. </a:t>
            </a:r>
            <a:r>
              <a:rPr lang="en-US" dirty="0" err="1" smtClean="0"/>
              <a:t>Bisa</a:t>
            </a:r>
            <a:r>
              <a:rPr lang="en-US" dirty="0" smtClean="0"/>
              <a:t> </a:t>
            </a:r>
            <a:r>
              <a:rPr lang="en-US" dirty="0" err="1" smtClean="0"/>
              <a:t>berupa</a:t>
            </a:r>
            <a:r>
              <a:rPr lang="en-US" dirty="0" smtClean="0"/>
              <a:t> </a:t>
            </a:r>
            <a:r>
              <a:rPr lang="en-US" dirty="0" err="1" smtClean="0"/>
              <a:t>halaman</a:t>
            </a:r>
            <a:r>
              <a:rPr lang="en-US" dirty="0" smtClean="0"/>
              <a:t> web, </a:t>
            </a:r>
            <a:r>
              <a:rPr lang="en-US" dirty="0" err="1" smtClean="0"/>
              <a:t>rss</a:t>
            </a:r>
            <a:r>
              <a:rPr lang="en-US" dirty="0" smtClean="0"/>
              <a:t>, </a:t>
            </a:r>
            <a:r>
              <a:rPr lang="en-US" dirty="0" err="1" smtClean="0"/>
              <a:t>javascript</a:t>
            </a:r>
            <a:r>
              <a:rPr lang="en-US" dirty="0" smtClean="0"/>
              <a:t> </a:t>
            </a:r>
            <a:r>
              <a:rPr lang="en-US" dirty="0" err="1" smtClean="0"/>
              <a:t>dan</a:t>
            </a:r>
            <a:r>
              <a:rPr lang="en-US" dirty="0" smtClean="0"/>
              <a:t> lain-lain. Kita </a:t>
            </a:r>
            <a:r>
              <a:rPr lang="en-US" dirty="0" err="1" smtClean="0"/>
              <a:t>harus</a:t>
            </a:r>
            <a:r>
              <a:rPr lang="en-US" dirty="0" smtClean="0"/>
              <a:t> </a:t>
            </a:r>
            <a:r>
              <a:rPr lang="en-US" dirty="0" err="1" smtClean="0"/>
              <a:t>menghindari</a:t>
            </a:r>
            <a:r>
              <a:rPr lang="en-US" dirty="0" smtClean="0"/>
              <a:t> </a:t>
            </a:r>
            <a:r>
              <a:rPr lang="en-US" dirty="0" err="1" smtClean="0"/>
              <a:t>adanya</a:t>
            </a:r>
            <a:r>
              <a:rPr lang="en-US" dirty="0" smtClean="0"/>
              <a:t> </a:t>
            </a:r>
            <a:r>
              <a:rPr lang="en-US" dirty="0" err="1" smtClean="0"/>
              <a:t>logika</a:t>
            </a:r>
            <a:r>
              <a:rPr lang="en-US" dirty="0" smtClean="0"/>
              <a:t> </a:t>
            </a:r>
            <a:r>
              <a:rPr lang="en-US" dirty="0" err="1" smtClean="0"/>
              <a:t>atau</a:t>
            </a:r>
            <a:r>
              <a:rPr lang="en-US" dirty="0" smtClean="0"/>
              <a:t> </a:t>
            </a:r>
            <a:r>
              <a:rPr lang="en-US" dirty="0" err="1" smtClean="0"/>
              <a:t>pemrosesan</a:t>
            </a:r>
            <a:r>
              <a:rPr lang="en-US" dirty="0" smtClean="0"/>
              <a:t> data </a:t>
            </a:r>
            <a:r>
              <a:rPr lang="en-US" dirty="0" err="1" smtClean="0"/>
              <a:t>di</a:t>
            </a:r>
            <a:r>
              <a:rPr lang="en-US" dirty="0" smtClean="0"/>
              <a:t> view. Di </a:t>
            </a:r>
            <a:r>
              <a:rPr lang="en-US" dirty="0" err="1" smtClean="0"/>
              <a:t>dalam</a:t>
            </a:r>
            <a:r>
              <a:rPr lang="en-US" dirty="0" smtClean="0"/>
              <a:t> view </a:t>
            </a:r>
            <a:r>
              <a:rPr lang="en-US" dirty="0" err="1" smtClean="0"/>
              <a:t>hanya</a:t>
            </a:r>
            <a:r>
              <a:rPr lang="en-US" dirty="0" smtClean="0"/>
              <a:t> </a:t>
            </a:r>
            <a:r>
              <a:rPr lang="en-US" dirty="0" err="1" smtClean="0"/>
              <a:t>berisi</a:t>
            </a:r>
            <a:r>
              <a:rPr lang="en-US" dirty="0" smtClean="0"/>
              <a:t> </a:t>
            </a:r>
            <a:r>
              <a:rPr lang="en-US" dirty="0" err="1" smtClean="0"/>
              <a:t>variabel-variabel</a:t>
            </a:r>
            <a:r>
              <a:rPr lang="en-US" dirty="0" smtClean="0"/>
              <a:t> yang </a:t>
            </a:r>
            <a:r>
              <a:rPr lang="en-US" dirty="0" err="1" smtClean="0"/>
              <a:t>berisi</a:t>
            </a:r>
            <a:r>
              <a:rPr lang="en-US" dirty="0" smtClean="0"/>
              <a:t> data yang </a:t>
            </a:r>
            <a:r>
              <a:rPr lang="en-US" dirty="0" err="1" smtClean="0"/>
              <a:t>siap</a:t>
            </a:r>
            <a:r>
              <a:rPr lang="en-US" dirty="0" smtClean="0"/>
              <a:t> </a:t>
            </a:r>
            <a:r>
              <a:rPr lang="en-US" dirty="0" err="1" smtClean="0"/>
              <a:t>ditampilkan</a:t>
            </a:r>
            <a:r>
              <a:rPr lang="en-US" dirty="0" smtClean="0"/>
              <a:t>. View </a:t>
            </a:r>
            <a:r>
              <a:rPr lang="en-US" dirty="0" err="1" smtClean="0"/>
              <a:t>dapat</a:t>
            </a:r>
            <a:r>
              <a:rPr lang="en-US" dirty="0" smtClean="0"/>
              <a:t> </a:t>
            </a:r>
            <a:r>
              <a:rPr lang="en-US" dirty="0" err="1" smtClean="0"/>
              <a:t>dikatakan</a:t>
            </a:r>
            <a:r>
              <a:rPr lang="en-US" dirty="0" smtClean="0"/>
              <a:t> </a:t>
            </a:r>
            <a:r>
              <a:rPr lang="en-US" dirty="0" err="1" smtClean="0"/>
              <a:t>sebagai</a:t>
            </a:r>
            <a:r>
              <a:rPr lang="en-US" dirty="0" smtClean="0"/>
              <a:t> </a:t>
            </a:r>
            <a:r>
              <a:rPr lang="en-US" dirty="0" err="1" smtClean="0"/>
              <a:t>halaman</a:t>
            </a:r>
            <a:r>
              <a:rPr lang="en-US" dirty="0" smtClean="0"/>
              <a:t> website yang </a:t>
            </a:r>
            <a:r>
              <a:rPr lang="en-US" dirty="0" err="1" smtClean="0"/>
              <a:t>dibuat</a:t>
            </a:r>
            <a:r>
              <a:rPr lang="en-US" dirty="0" smtClean="0"/>
              <a:t> </a:t>
            </a:r>
            <a:r>
              <a:rPr lang="en-US" dirty="0" err="1" smtClean="0"/>
              <a:t>dengan</a:t>
            </a:r>
            <a:r>
              <a:rPr lang="en-US" dirty="0" smtClean="0"/>
              <a:t> </a:t>
            </a:r>
            <a:r>
              <a:rPr lang="en-US" dirty="0" err="1" smtClean="0"/>
              <a:t>menggunakan</a:t>
            </a:r>
            <a:r>
              <a:rPr lang="en-US" dirty="0" smtClean="0"/>
              <a:t> HTML </a:t>
            </a:r>
            <a:r>
              <a:rPr lang="en-US" dirty="0" err="1" smtClean="0"/>
              <a:t>dan</a:t>
            </a:r>
            <a:r>
              <a:rPr lang="en-US" dirty="0" smtClean="0"/>
              <a:t> </a:t>
            </a:r>
            <a:r>
              <a:rPr lang="en-US" dirty="0" err="1" smtClean="0"/>
              <a:t>bantuan</a:t>
            </a:r>
            <a:r>
              <a:rPr lang="en-US" dirty="0" smtClean="0"/>
              <a:t> CSS </a:t>
            </a:r>
            <a:r>
              <a:rPr lang="en-US" dirty="0" err="1" smtClean="0"/>
              <a:t>atau</a:t>
            </a:r>
            <a:r>
              <a:rPr lang="en-US" dirty="0" smtClean="0"/>
              <a:t> JavaScript. Di </a:t>
            </a:r>
            <a:r>
              <a:rPr lang="en-US" dirty="0" err="1" smtClean="0"/>
              <a:t>dalam</a:t>
            </a:r>
            <a:r>
              <a:rPr lang="en-US" dirty="0" smtClean="0"/>
              <a:t> view </a:t>
            </a:r>
            <a:r>
              <a:rPr lang="en-US" dirty="0" err="1" smtClean="0"/>
              <a:t>jangan</a:t>
            </a:r>
            <a:r>
              <a:rPr lang="en-US" dirty="0" smtClean="0"/>
              <a:t> </a:t>
            </a:r>
            <a:r>
              <a:rPr lang="en-US" dirty="0" err="1" smtClean="0"/>
              <a:t>pernah</a:t>
            </a:r>
            <a:r>
              <a:rPr lang="en-US" dirty="0" smtClean="0"/>
              <a:t> </a:t>
            </a:r>
            <a:r>
              <a:rPr lang="en-US" dirty="0" err="1" smtClean="0"/>
              <a:t>ada</a:t>
            </a:r>
            <a:r>
              <a:rPr lang="en-US" dirty="0" smtClean="0"/>
              <a:t> </a:t>
            </a:r>
            <a:r>
              <a:rPr lang="en-US" dirty="0" err="1" smtClean="0"/>
              <a:t>kode</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koneksi</a:t>
            </a:r>
            <a:r>
              <a:rPr lang="en-US" dirty="0" smtClean="0"/>
              <a:t> </a:t>
            </a:r>
            <a:r>
              <a:rPr lang="en-US" dirty="0" err="1" smtClean="0"/>
              <a:t>ke</a:t>
            </a:r>
            <a:r>
              <a:rPr lang="en-US" dirty="0" smtClean="0"/>
              <a:t> </a:t>
            </a:r>
            <a:r>
              <a:rPr lang="en-US" dirty="0" err="1" smtClean="0"/>
              <a:t>basisdata</a:t>
            </a:r>
            <a:r>
              <a:rPr lang="en-US" dirty="0" smtClean="0"/>
              <a:t>. View </a:t>
            </a:r>
            <a:r>
              <a:rPr lang="en-US" dirty="0" err="1" smtClean="0"/>
              <a:t>hanya</a:t>
            </a:r>
            <a:r>
              <a:rPr lang="en-US" dirty="0" smtClean="0"/>
              <a:t> </a:t>
            </a:r>
            <a:r>
              <a:rPr lang="en-US" dirty="0" err="1" smtClean="0"/>
              <a:t>dikhususkan</a:t>
            </a:r>
            <a:r>
              <a:rPr lang="en-US" dirty="0" smtClean="0"/>
              <a:t> </a:t>
            </a:r>
            <a:r>
              <a:rPr lang="en-US" dirty="0" err="1" smtClean="0"/>
              <a:t>untuk</a:t>
            </a:r>
            <a:r>
              <a:rPr lang="en-US" dirty="0" smtClean="0"/>
              <a:t> </a:t>
            </a:r>
            <a:r>
              <a:rPr lang="en-US" dirty="0" err="1" smtClean="0"/>
              <a:t>menampilkan</a:t>
            </a:r>
            <a:r>
              <a:rPr lang="en-US" dirty="0" smtClean="0"/>
              <a:t> </a:t>
            </a:r>
            <a:r>
              <a:rPr lang="it-IT" dirty="0" smtClean="0"/>
              <a:t>data-data hasil dari model dan controller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MVC?</a:t>
            </a:r>
            <a:endPar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304800" y="1295400"/>
            <a:ext cx="8153400" cy="3788858"/>
          </a:xfrm>
          <a:prstGeom prst="rect">
            <a:avLst/>
          </a:prstGeom>
          <a:noFill/>
        </p:spPr>
        <p:txBody>
          <a:bodyPr wrap="square" rtlCol="0">
            <a:spAutoFit/>
          </a:bodyPr>
          <a:lstStyle/>
          <a:p>
            <a:pPr algn="just">
              <a:lnSpc>
                <a:spcPct val="150000"/>
              </a:lnSpc>
            </a:pPr>
            <a:r>
              <a:rPr lang="en-US" b="1" dirty="0" smtClean="0"/>
              <a:t>Controller: </a:t>
            </a:r>
          </a:p>
          <a:p>
            <a:pPr algn="just">
              <a:lnSpc>
                <a:spcPct val="150000"/>
              </a:lnSpc>
            </a:pPr>
            <a:r>
              <a:rPr lang="en-US" dirty="0" smtClean="0"/>
              <a:t>Controller </a:t>
            </a:r>
            <a:r>
              <a:rPr lang="en-US" dirty="0" err="1" smtClean="0"/>
              <a:t>bertindak</a:t>
            </a:r>
            <a:r>
              <a:rPr lang="en-US" dirty="0" smtClean="0"/>
              <a:t> </a:t>
            </a:r>
            <a:r>
              <a:rPr lang="en-US" dirty="0" err="1" smtClean="0"/>
              <a:t>sebagai</a:t>
            </a:r>
            <a:r>
              <a:rPr lang="en-US" dirty="0" smtClean="0"/>
              <a:t> </a:t>
            </a:r>
            <a:r>
              <a:rPr lang="en-US" dirty="0" err="1" smtClean="0"/>
              <a:t>penghubung</a:t>
            </a:r>
            <a:r>
              <a:rPr lang="en-US" dirty="0" smtClean="0"/>
              <a:t> data </a:t>
            </a:r>
            <a:r>
              <a:rPr lang="en-US" dirty="0" err="1" smtClean="0"/>
              <a:t>dan</a:t>
            </a:r>
            <a:r>
              <a:rPr lang="en-US" dirty="0" smtClean="0"/>
              <a:t> view. Di </a:t>
            </a:r>
            <a:r>
              <a:rPr lang="en-US" dirty="0" err="1" smtClean="0"/>
              <a:t>dalam</a:t>
            </a:r>
            <a:r>
              <a:rPr lang="en-US" dirty="0" smtClean="0"/>
              <a:t> Controller </a:t>
            </a:r>
            <a:r>
              <a:rPr lang="en-US" dirty="0" err="1" smtClean="0"/>
              <a:t>inilah</a:t>
            </a:r>
            <a:r>
              <a:rPr lang="en-US" dirty="0" smtClean="0"/>
              <a:t> </a:t>
            </a:r>
            <a:r>
              <a:rPr lang="en-US" dirty="0" err="1" smtClean="0"/>
              <a:t>terdapat</a:t>
            </a:r>
            <a:r>
              <a:rPr lang="en-US" dirty="0" smtClean="0"/>
              <a:t> class-class </a:t>
            </a:r>
            <a:r>
              <a:rPr lang="en-US" dirty="0" err="1" smtClean="0"/>
              <a:t>dan</a:t>
            </a:r>
            <a:r>
              <a:rPr lang="en-US" dirty="0" smtClean="0"/>
              <a:t> </a:t>
            </a:r>
            <a:r>
              <a:rPr lang="en-US" dirty="0" err="1" smtClean="0"/>
              <a:t>fungsi-fungsi</a:t>
            </a:r>
            <a:r>
              <a:rPr lang="en-US" dirty="0" smtClean="0"/>
              <a:t> yang </a:t>
            </a:r>
            <a:r>
              <a:rPr lang="en-US" dirty="0" err="1" smtClean="0"/>
              <a:t>memproses</a:t>
            </a:r>
            <a:r>
              <a:rPr lang="en-US" dirty="0" smtClean="0"/>
              <a:t> </a:t>
            </a:r>
            <a:r>
              <a:rPr lang="en-US" dirty="0" err="1" smtClean="0"/>
              <a:t>permintaan</a:t>
            </a:r>
            <a:r>
              <a:rPr lang="en-US" dirty="0" smtClean="0"/>
              <a:t> </a:t>
            </a:r>
            <a:r>
              <a:rPr lang="en-US" dirty="0" err="1" smtClean="0"/>
              <a:t>dari</a:t>
            </a:r>
            <a:r>
              <a:rPr lang="en-US" dirty="0" smtClean="0"/>
              <a:t> View </a:t>
            </a:r>
            <a:r>
              <a:rPr lang="en-US" dirty="0" err="1" smtClean="0"/>
              <a:t>ke</a:t>
            </a:r>
            <a:r>
              <a:rPr lang="en-US" dirty="0" smtClean="0"/>
              <a:t> </a:t>
            </a:r>
            <a:r>
              <a:rPr lang="en-US" dirty="0" err="1" smtClean="0"/>
              <a:t>dalam</a:t>
            </a:r>
            <a:r>
              <a:rPr lang="en-US" dirty="0" smtClean="0"/>
              <a:t> </a:t>
            </a:r>
            <a:r>
              <a:rPr lang="en-US" dirty="0" err="1" smtClean="0"/>
              <a:t>struktur</a:t>
            </a:r>
            <a:r>
              <a:rPr lang="en-US" dirty="0" smtClean="0"/>
              <a:t> data </a:t>
            </a:r>
            <a:r>
              <a:rPr lang="en-US" dirty="0" err="1" smtClean="0"/>
              <a:t>di</a:t>
            </a:r>
            <a:r>
              <a:rPr lang="en-US" dirty="0" smtClean="0"/>
              <a:t> </a:t>
            </a:r>
            <a:r>
              <a:rPr lang="en-US" dirty="0" err="1" smtClean="0"/>
              <a:t>dalam</a:t>
            </a:r>
            <a:r>
              <a:rPr lang="en-US" dirty="0" smtClean="0"/>
              <a:t> Model. Controller </a:t>
            </a:r>
            <a:r>
              <a:rPr lang="en-US" dirty="0" err="1" smtClean="0"/>
              <a:t>juga</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berisi</a:t>
            </a:r>
            <a:r>
              <a:rPr lang="en-US" dirty="0" smtClean="0"/>
              <a:t> </a:t>
            </a:r>
            <a:r>
              <a:rPr lang="en-US" dirty="0" err="1" smtClean="0"/>
              <a:t>kode</a:t>
            </a:r>
            <a:r>
              <a:rPr lang="en-US" dirty="0" smtClean="0"/>
              <a:t> </a:t>
            </a:r>
            <a:r>
              <a:rPr lang="en-US" dirty="0" err="1" smtClean="0"/>
              <a:t>untuk</a:t>
            </a:r>
            <a:r>
              <a:rPr lang="en-US" dirty="0" smtClean="0"/>
              <a:t> </a:t>
            </a:r>
            <a:r>
              <a:rPr lang="en-US" dirty="0" err="1" smtClean="0"/>
              <a:t>mengakses</a:t>
            </a:r>
            <a:r>
              <a:rPr lang="en-US" dirty="0" smtClean="0"/>
              <a:t> basis data </a:t>
            </a:r>
            <a:r>
              <a:rPr lang="en-US" dirty="0" err="1" smtClean="0"/>
              <a:t>karena</a:t>
            </a:r>
            <a:r>
              <a:rPr lang="en-US" dirty="0" smtClean="0"/>
              <a:t> </a:t>
            </a:r>
            <a:r>
              <a:rPr lang="en-US" dirty="0" err="1" smtClean="0"/>
              <a:t>tugas</a:t>
            </a:r>
            <a:r>
              <a:rPr lang="en-US" dirty="0" smtClean="0"/>
              <a:t> </a:t>
            </a:r>
            <a:r>
              <a:rPr lang="en-US" dirty="0" err="1" smtClean="0"/>
              <a:t>mengakses</a:t>
            </a:r>
            <a:r>
              <a:rPr lang="en-US" dirty="0" smtClean="0"/>
              <a:t> data </a:t>
            </a:r>
            <a:r>
              <a:rPr lang="en-US" dirty="0" err="1" smtClean="0"/>
              <a:t>telah</a:t>
            </a:r>
            <a:r>
              <a:rPr lang="en-US" dirty="0" smtClean="0"/>
              <a:t> </a:t>
            </a:r>
            <a:r>
              <a:rPr lang="en-US" dirty="0" err="1" smtClean="0"/>
              <a:t>diserahkan</a:t>
            </a:r>
            <a:r>
              <a:rPr lang="en-US" dirty="0" smtClean="0"/>
              <a:t> </a:t>
            </a:r>
            <a:r>
              <a:rPr lang="en-US" dirty="0" err="1" smtClean="0"/>
              <a:t>kepada</a:t>
            </a:r>
            <a:r>
              <a:rPr lang="en-US" dirty="0" smtClean="0"/>
              <a:t> model. </a:t>
            </a:r>
            <a:r>
              <a:rPr lang="en-US" dirty="0" err="1" smtClean="0"/>
              <a:t>Tugas</a:t>
            </a:r>
            <a:r>
              <a:rPr lang="en-US" dirty="0" smtClean="0"/>
              <a:t> controller </a:t>
            </a:r>
            <a:r>
              <a:rPr lang="en-US" dirty="0" err="1" smtClean="0"/>
              <a:t>adalah</a:t>
            </a:r>
            <a:r>
              <a:rPr lang="en-US" dirty="0" smtClean="0"/>
              <a:t> </a:t>
            </a:r>
            <a:r>
              <a:rPr lang="en-US" dirty="0" err="1" smtClean="0"/>
              <a:t>menyediakan</a:t>
            </a:r>
            <a:r>
              <a:rPr lang="en-US" dirty="0" smtClean="0"/>
              <a:t> </a:t>
            </a:r>
            <a:r>
              <a:rPr lang="en-US" dirty="0" err="1" smtClean="0"/>
              <a:t>berbagai</a:t>
            </a:r>
            <a:r>
              <a:rPr lang="en-US" dirty="0" smtClean="0"/>
              <a:t> </a:t>
            </a:r>
            <a:r>
              <a:rPr lang="en-US" dirty="0" err="1" smtClean="0"/>
              <a:t>variabel</a:t>
            </a:r>
            <a:r>
              <a:rPr lang="en-US" dirty="0" smtClean="0"/>
              <a:t> yang </a:t>
            </a:r>
            <a:r>
              <a:rPr lang="en-US" dirty="0" err="1" smtClean="0"/>
              <a:t>akan</a:t>
            </a:r>
            <a:r>
              <a:rPr lang="en-US" dirty="0" smtClean="0"/>
              <a:t> </a:t>
            </a:r>
            <a:r>
              <a:rPr lang="en-US" dirty="0" err="1" smtClean="0"/>
              <a:t>ditampilkan</a:t>
            </a:r>
            <a:r>
              <a:rPr lang="en-US" dirty="0" smtClean="0"/>
              <a:t> </a:t>
            </a:r>
            <a:r>
              <a:rPr lang="en-US" dirty="0" err="1" smtClean="0"/>
              <a:t>di</a:t>
            </a:r>
            <a:r>
              <a:rPr lang="en-US" dirty="0" smtClean="0"/>
              <a:t> view, </a:t>
            </a:r>
            <a:r>
              <a:rPr lang="en-US" dirty="0" err="1" smtClean="0"/>
              <a:t>memanggil</a:t>
            </a:r>
            <a:r>
              <a:rPr lang="en-US" dirty="0" smtClean="0"/>
              <a:t> model </a:t>
            </a:r>
            <a:r>
              <a:rPr lang="en-US" dirty="0" err="1" smtClean="0"/>
              <a:t>untuk</a:t>
            </a:r>
            <a:r>
              <a:rPr lang="en-US" dirty="0" smtClean="0"/>
              <a:t> </a:t>
            </a:r>
            <a:r>
              <a:rPr lang="en-US" dirty="0" err="1" smtClean="0"/>
              <a:t>melakukan</a:t>
            </a:r>
            <a:r>
              <a:rPr lang="en-US" dirty="0" smtClean="0"/>
              <a:t> </a:t>
            </a:r>
            <a:r>
              <a:rPr lang="en-US" dirty="0" err="1" smtClean="0"/>
              <a:t>akses</a:t>
            </a:r>
            <a:r>
              <a:rPr lang="en-US" dirty="0" smtClean="0"/>
              <a:t> </a:t>
            </a:r>
            <a:r>
              <a:rPr lang="en-US" dirty="0" err="1" smtClean="0"/>
              <a:t>ke</a:t>
            </a:r>
            <a:r>
              <a:rPr lang="en-US" dirty="0" smtClean="0"/>
              <a:t> basis data, </a:t>
            </a:r>
            <a:r>
              <a:rPr lang="en-US" dirty="0" err="1" smtClean="0"/>
              <a:t>menyediakan</a:t>
            </a:r>
            <a:r>
              <a:rPr lang="en-US" dirty="0" smtClean="0"/>
              <a:t> </a:t>
            </a:r>
            <a:r>
              <a:rPr lang="en-US" dirty="0" err="1" smtClean="0"/>
              <a:t>penanganan</a:t>
            </a:r>
            <a:r>
              <a:rPr lang="en-US" dirty="0" smtClean="0"/>
              <a:t> </a:t>
            </a:r>
            <a:r>
              <a:rPr lang="en-US" dirty="0" err="1" smtClean="0"/>
              <a:t>kesalahan</a:t>
            </a:r>
            <a:r>
              <a:rPr lang="en-US" dirty="0" smtClean="0"/>
              <a:t>/error, </a:t>
            </a:r>
            <a:r>
              <a:rPr lang="en-US" dirty="0" err="1" smtClean="0"/>
              <a:t>mengerjakan</a:t>
            </a:r>
            <a:r>
              <a:rPr lang="en-US" dirty="0" smtClean="0"/>
              <a:t> </a:t>
            </a:r>
            <a:r>
              <a:rPr lang="en-US" dirty="0" err="1" smtClean="0"/>
              <a:t>proses</a:t>
            </a:r>
            <a:r>
              <a:rPr lang="en-US" dirty="0" smtClean="0"/>
              <a:t> </a:t>
            </a:r>
            <a:r>
              <a:rPr lang="en-US" dirty="0" err="1" smtClean="0"/>
              <a:t>logika</a:t>
            </a:r>
            <a:r>
              <a:rPr lang="en-US" dirty="0" smtClean="0"/>
              <a:t> </a:t>
            </a:r>
            <a:r>
              <a:rPr lang="en-US" dirty="0" err="1" smtClean="0"/>
              <a:t>dari</a:t>
            </a:r>
            <a:r>
              <a:rPr lang="en-US" dirty="0" smtClean="0"/>
              <a:t> </a:t>
            </a:r>
            <a:r>
              <a:rPr lang="en-US" dirty="0" err="1" smtClean="0"/>
              <a:t>aplikasi</a:t>
            </a:r>
            <a:r>
              <a:rPr lang="en-US" dirty="0" smtClean="0"/>
              <a:t> </a:t>
            </a:r>
            <a:r>
              <a:rPr lang="en-US" dirty="0" err="1" smtClean="0"/>
              <a:t>serta</a:t>
            </a:r>
            <a:r>
              <a:rPr lang="en-US" dirty="0" smtClean="0"/>
              <a:t> </a:t>
            </a:r>
            <a:r>
              <a:rPr lang="en-US" dirty="0" err="1" smtClean="0"/>
              <a:t>melakukan</a:t>
            </a:r>
            <a:r>
              <a:rPr lang="en-US" dirty="0" smtClean="0"/>
              <a:t> </a:t>
            </a:r>
            <a:r>
              <a:rPr lang="en-US" dirty="0" err="1" smtClean="0"/>
              <a:t>validasi</a:t>
            </a:r>
            <a:r>
              <a:rPr lang="en-US" dirty="0" smtClean="0"/>
              <a:t> </a:t>
            </a:r>
            <a:r>
              <a:rPr lang="en-US" dirty="0" err="1" smtClean="0"/>
              <a:t>atau</a:t>
            </a:r>
            <a:r>
              <a:rPr lang="en-US" dirty="0" smtClean="0"/>
              <a:t> </a:t>
            </a:r>
            <a:r>
              <a:rPr lang="en-US" dirty="0" err="1" smtClean="0"/>
              <a:t>cek</a:t>
            </a:r>
            <a:r>
              <a:rPr lang="en-US" dirty="0" smtClean="0"/>
              <a:t> </a:t>
            </a:r>
            <a:r>
              <a:rPr lang="en-US" dirty="0" err="1" smtClean="0"/>
              <a:t>terhadap</a:t>
            </a:r>
            <a:r>
              <a:rPr lang="en-US" dirty="0" smtClean="0"/>
              <a:t> input.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Object  Oriented Programming (OOP)? </a:t>
            </a:r>
          </a:p>
        </p:txBody>
      </p:sp>
      <p:sp>
        <p:nvSpPr>
          <p:cNvPr id="5" name="TextBox 4"/>
          <p:cNvSpPr txBox="1"/>
          <p:nvPr/>
        </p:nvSpPr>
        <p:spPr>
          <a:xfrm>
            <a:off x="304800" y="1295400"/>
            <a:ext cx="8153400" cy="3788858"/>
          </a:xfrm>
          <a:prstGeom prst="rect">
            <a:avLst/>
          </a:prstGeom>
          <a:noFill/>
        </p:spPr>
        <p:txBody>
          <a:bodyPr wrap="square" rtlCol="0">
            <a:spAutoFit/>
          </a:bodyPr>
          <a:lstStyle/>
          <a:p>
            <a:pPr algn="just">
              <a:lnSpc>
                <a:spcPct val="150000"/>
              </a:lnSpc>
            </a:pPr>
            <a:r>
              <a:rPr lang="en-US" dirty="0" smtClean="0"/>
              <a:t>Object Oriented Programming (OOP) </a:t>
            </a:r>
            <a:r>
              <a:rPr lang="en-US" dirty="0" err="1" smtClean="0"/>
              <a:t>merupakan</a:t>
            </a:r>
            <a:r>
              <a:rPr lang="en-US" dirty="0" smtClean="0"/>
              <a:t> </a:t>
            </a:r>
            <a:r>
              <a:rPr lang="en-US" dirty="0" err="1" smtClean="0"/>
              <a:t>paradigma</a:t>
            </a:r>
            <a:r>
              <a:rPr lang="en-US" dirty="0" smtClean="0"/>
              <a:t> </a:t>
            </a:r>
            <a:r>
              <a:rPr lang="en-US" dirty="0" err="1" smtClean="0"/>
              <a:t>pemrograman</a:t>
            </a:r>
            <a:r>
              <a:rPr lang="en-US" dirty="0" smtClean="0"/>
              <a:t> yang </a:t>
            </a:r>
            <a:r>
              <a:rPr lang="en-US" dirty="0" err="1" smtClean="0"/>
              <a:t>berorientasikan</a:t>
            </a:r>
            <a:r>
              <a:rPr lang="en-US" dirty="0" smtClean="0"/>
              <a:t> </a:t>
            </a:r>
            <a:r>
              <a:rPr lang="en-US" dirty="0" err="1" smtClean="0"/>
              <a:t>kepada</a:t>
            </a:r>
            <a:r>
              <a:rPr lang="en-US" dirty="0" smtClean="0"/>
              <a:t> </a:t>
            </a:r>
            <a:r>
              <a:rPr lang="en-US" dirty="0" err="1" smtClean="0"/>
              <a:t>obyek</a:t>
            </a:r>
            <a:r>
              <a:rPr lang="en-US" dirty="0" smtClean="0"/>
              <a:t>. </a:t>
            </a:r>
            <a:r>
              <a:rPr lang="en-US" dirty="0" err="1" smtClean="0"/>
              <a:t>Semua</a:t>
            </a:r>
            <a:r>
              <a:rPr lang="en-US" dirty="0" smtClean="0"/>
              <a:t> data </a:t>
            </a:r>
            <a:r>
              <a:rPr lang="en-US" dirty="0" err="1" smtClean="0"/>
              <a:t>dan</a:t>
            </a:r>
            <a:r>
              <a:rPr lang="en-US" dirty="0" smtClean="0"/>
              <a:t> </a:t>
            </a:r>
            <a:r>
              <a:rPr lang="en-US" dirty="0" err="1" smtClean="0"/>
              <a:t>fungsi</a:t>
            </a:r>
            <a:r>
              <a:rPr lang="en-US" dirty="0" smtClean="0"/>
              <a:t> </a:t>
            </a:r>
            <a:r>
              <a:rPr lang="en-US" dirty="0" err="1" smtClean="0"/>
              <a:t>pada</a:t>
            </a:r>
            <a:r>
              <a:rPr lang="en-US" dirty="0" smtClean="0"/>
              <a:t> </a:t>
            </a:r>
            <a:r>
              <a:rPr lang="en-US" dirty="0" err="1" smtClean="0"/>
              <a:t>paradigma</a:t>
            </a:r>
            <a:r>
              <a:rPr lang="en-US" dirty="0" smtClean="0"/>
              <a:t> </a:t>
            </a:r>
            <a:r>
              <a:rPr lang="en-US" dirty="0" err="1" smtClean="0"/>
              <a:t>ini</a:t>
            </a:r>
            <a:r>
              <a:rPr lang="en-US" dirty="0" smtClean="0"/>
              <a:t> </a:t>
            </a:r>
            <a:r>
              <a:rPr lang="en-US" dirty="0" err="1" smtClean="0"/>
              <a:t>dibungkus</a:t>
            </a:r>
            <a:r>
              <a:rPr lang="en-US" dirty="0" smtClean="0"/>
              <a:t> </a:t>
            </a:r>
            <a:r>
              <a:rPr lang="en-US" dirty="0" err="1" smtClean="0"/>
              <a:t>dalam</a:t>
            </a:r>
            <a:r>
              <a:rPr lang="en-US" dirty="0" smtClean="0"/>
              <a:t> </a:t>
            </a:r>
            <a:r>
              <a:rPr lang="en-US" dirty="0" err="1" smtClean="0"/>
              <a:t>kelas-kelas</a:t>
            </a:r>
            <a:r>
              <a:rPr lang="en-US" dirty="0" smtClean="0"/>
              <a:t> </a:t>
            </a:r>
            <a:r>
              <a:rPr lang="en-US" dirty="0" err="1" smtClean="0"/>
              <a:t>atau</a:t>
            </a:r>
            <a:r>
              <a:rPr lang="en-US" dirty="0" smtClean="0"/>
              <a:t> </a:t>
            </a:r>
            <a:r>
              <a:rPr lang="en-US" dirty="0" err="1" smtClean="0"/>
              <a:t>obyek-obyek</a:t>
            </a:r>
            <a:r>
              <a:rPr lang="en-US" dirty="0" smtClean="0"/>
              <a:t>. </a:t>
            </a:r>
            <a:r>
              <a:rPr lang="en-US" dirty="0" err="1" smtClean="0"/>
              <a:t>Bandingkan</a:t>
            </a:r>
            <a:r>
              <a:rPr lang="en-US" dirty="0" smtClean="0"/>
              <a:t> </a:t>
            </a:r>
            <a:r>
              <a:rPr lang="en-US" dirty="0" err="1" smtClean="0"/>
              <a:t>dengan</a:t>
            </a:r>
            <a:r>
              <a:rPr lang="en-US" dirty="0" smtClean="0"/>
              <a:t> </a:t>
            </a:r>
            <a:r>
              <a:rPr lang="en-US" dirty="0" err="1" smtClean="0"/>
              <a:t>logika</a:t>
            </a:r>
            <a:r>
              <a:rPr lang="en-US" dirty="0" smtClean="0"/>
              <a:t> </a:t>
            </a:r>
            <a:r>
              <a:rPr lang="en-US" dirty="0" err="1" smtClean="0"/>
              <a:t>pemrograman</a:t>
            </a:r>
            <a:r>
              <a:rPr lang="en-US" dirty="0" smtClean="0"/>
              <a:t> </a:t>
            </a:r>
            <a:r>
              <a:rPr lang="en-US" dirty="0" err="1" smtClean="0"/>
              <a:t>terstruktur</a:t>
            </a:r>
            <a:r>
              <a:rPr lang="en-US" dirty="0" smtClean="0"/>
              <a:t>, </a:t>
            </a:r>
            <a:r>
              <a:rPr lang="en-US" dirty="0" err="1" smtClean="0"/>
              <a:t>setiap</a:t>
            </a:r>
            <a:r>
              <a:rPr lang="en-US" dirty="0" smtClean="0"/>
              <a:t> </a:t>
            </a:r>
            <a:r>
              <a:rPr lang="en-US" dirty="0" err="1" smtClean="0"/>
              <a:t>obyek</a:t>
            </a:r>
            <a:r>
              <a:rPr lang="en-US" dirty="0" smtClean="0"/>
              <a:t> </a:t>
            </a:r>
            <a:r>
              <a:rPr lang="en-US" dirty="0" err="1" smtClean="0"/>
              <a:t>dapat</a:t>
            </a:r>
            <a:r>
              <a:rPr lang="en-US" dirty="0" smtClean="0"/>
              <a:t> </a:t>
            </a:r>
            <a:r>
              <a:rPr lang="en-US" dirty="0" err="1" smtClean="0"/>
              <a:t>menerima</a:t>
            </a:r>
            <a:r>
              <a:rPr lang="en-US" dirty="0" smtClean="0"/>
              <a:t> </a:t>
            </a:r>
            <a:r>
              <a:rPr lang="en-US" dirty="0" err="1" smtClean="0"/>
              <a:t>pesan</a:t>
            </a:r>
            <a:r>
              <a:rPr lang="en-US" dirty="0" smtClean="0"/>
              <a:t>, </a:t>
            </a:r>
            <a:r>
              <a:rPr lang="en-US" dirty="0" err="1" smtClean="0"/>
              <a:t>memproses</a:t>
            </a:r>
            <a:r>
              <a:rPr lang="en-US" dirty="0" smtClean="0"/>
              <a:t> data, </a:t>
            </a:r>
            <a:r>
              <a:rPr lang="en-US" dirty="0" err="1" smtClean="0"/>
              <a:t>dan</a:t>
            </a:r>
            <a:r>
              <a:rPr lang="en-US" dirty="0" smtClean="0"/>
              <a:t> </a:t>
            </a:r>
            <a:r>
              <a:rPr lang="en-US" dirty="0" err="1" smtClean="0"/>
              <a:t>mengirim</a:t>
            </a:r>
            <a:r>
              <a:rPr lang="en-US" dirty="0" smtClean="0"/>
              <a:t> </a:t>
            </a:r>
            <a:r>
              <a:rPr lang="en-US" dirty="0" err="1" smtClean="0"/>
              <a:t>pesan</a:t>
            </a:r>
            <a:r>
              <a:rPr lang="en-US" dirty="0" smtClean="0"/>
              <a:t> </a:t>
            </a:r>
            <a:r>
              <a:rPr lang="en-US" dirty="0" err="1" smtClean="0"/>
              <a:t>ke</a:t>
            </a:r>
            <a:r>
              <a:rPr lang="en-US" dirty="0" smtClean="0"/>
              <a:t> </a:t>
            </a:r>
            <a:r>
              <a:rPr lang="en-US" dirty="0" err="1" smtClean="0"/>
              <a:t>obyek</a:t>
            </a:r>
            <a:r>
              <a:rPr lang="en-US" dirty="0" smtClean="0"/>
              <a:t> </a:t>
            </a:r>
            <a:r>
              <a:rPr lang="en-US" dirty="0" err="1" smtClean="0"/>
              <a:t>lainnya</a:t>
            </a:r>
            <a:r>
              <a:rPr lang="en-US" dirty="0" smtClean="0"/>
              <a:t>. OOP </a:t>
            </a:r>
            <a:r>
              <a:rPr lang="en-US" dirty="0" err="1" smtClean="0"/>
              <a:t>diciptakan</a:t>
            </a:r>
            <a:r>
              <a:rPr lang="en-US" dirty="0" smtClean="0"/>
              <a:t> </a:t>
            </a:r>
            <a:r>
              <a:rPr lang="en-US" dirty="0" err="1" smtClean="0"/>
              <a:t>untuk</a:t>
            </a:r>
            <a:r>
              <a:rPr lang="en-US" dirty="0" smtClean="0"/>
              <a:t> </a:t>
            </a:r>
            <a:r>
              <a:rPr lang="en-US" dirty="0" err="1" smtClean="0"/>
              <a:t>mengatasi</a:t>
            </a:r>
            <a:r>
              <a:rPr lang="en-US" dirty="0" smtClean="0"/>
              <a:t> </a:t>
            </a:r>
            <a:r>
              <a:rPr lang="en-US" dirty="0" err="1" smtClean="0"/>
              <a:t>keterbatasan</a:t>
            </a:r>
            <a:r>
              <a:rPr lang="en-US" dirty="0" smtClean="0"/>
              <a:t> </a:t>
            </a:r>
            <a:r>
              <a:rPr lang="en-US" dirty="0" err="1" smtClean="0"/>
              <a:t>pada</a:t>
            </a:r>
            <a:r>
              <a:rPr lang="en-US" dirty="0" smtClean="0"/>
              <a:t> </a:t>
            </a:r>
            <a:r>
              <a:rPr lang="en-US" dirty="0" err="1" smtClean="0"/>
              <a:t>bahasa</a:t>
            </a:r>
            <a:r>
              <a:rPr lang="en-US" dirty="0" smtClean="0"/>
              <a:t> </a:t>
            </a:r>
            <a:r>
              <a:rPr lang="en-US" dirty="0" err="1" smtClean="0"/>
              <a:t>pemrograman</a:t>
            </a:r>
            <a:r>
              <a:rPr lang="en-US" dirty="0" smtClean="0"/>
              <a:t> </a:t>
            </a:r>
            <a:r>
              <a:rPr lang="en-US" dirty="0" err="1" smtClean="0"/>
              <a:t>tradisional</a:t>
            </a:r>
            <a:r>
              <a:rPr lang="en-US" dirty="0" smtClean="0"/>
              <a:t>. </a:t>
            </a:r>
            <a:r>
              <a:rPr lang="en-US" dirty="0" err="1" smtClean="0"/>
              <a:t>Konsep</a:t>
            </a:r>
            <a:r>
              <a:rPr lang="en-US" dirty="0" smtClean="0"/>
              <a:t> </a:t>
            </a:r>
            <a:r>
              <a:rPr lang="en-US" dirty="0" err="1" smtClean="0"/>
              <a:t>dari</a:t>
            </a:r>
            <a:r>
              <a:rPr lang="en-US" dirty="0" smtClean="0"/>
              <a:t> OOP </a:t>
            </a:r>
            <a:r>
              <a:rPr lang="en-US" dirty="0" err="1" smtClean="0"/>
              <a:t>sendiri</a:t>
            </a:r>
            <a:r>
              <a:rPr lang="en-US" dirty="0" smtClean="0"/>
              <a:t> </a:t>
            </a:r>
            <a:r>
              <a:rPr lang="en-US" dirty="0" err="1" smtClean="0"/>
              <a:t>adalah</a:t>
            </a:r>
            <a:r>
              <a:rPr lang="en-US" dirty="0" smtClean="0"/>
              <a:t> </a:t>
            </a:r>
            <a:r>
              <a:rPr lang="en-US" dirty="0" err="1" smtClean="0"/>
              <a:t>semua</a:t>
            </a:r>
            <a:r>
              <a:rPr lang="en-US" dirty="0" smtClean="0"/>
              <a:t> </a:t>
            </a:r>
            <a:r>
              <a:rPr lang="en-US" dirty="0" err="1" smtClean="0"/>
              <a:t>pemecahan</a:t>
            </a:r>
            <a:r>
              <a:rPr lang="en-US" dirty="0" smtClean="0"/>
              <a:t> </a:t>
            </a:r>
            <a:r>
              <a:rPr lang="en-US" dirty="0" err="1" smtClean="0"/>
              <a:t>masalah</a:t>
            </a:r>
            <a:r>
              <a:rPr lang="en-US" dirty="0" smtClean="0"/>
              <a:t> </a:t>
            </a:r>
            <a:r>
              <a:rPr lang="en-US" dirty="0" err="1" smtClean="0"/>
              <a:t>dibagi</a:t>
            </a:r>
            <a:r>
              <a:rPr lang="en-US" dirty="0" smtClean="0"/>
              <a:t> </a:t>
            </a:r>
            <a:r>
              <a:rPr lang="en-US" dirty="0" err="1" smtClean="0"/>
              <a:t>ke</a:t>
            </a:r>
            <a:r>
              <a:rPr lang="en-US" dirty="0" smtClean="0"/>
              <a:t> </a:t>
            </a:r>
            <a:r>
              <a:rPr lang="en-US" dirty="0" err="1" smtClean="0"/>
              <a:t>dalam</a:t>
            </a:r>
            <a:r>
              <a:rPr lang="en-US" dirty="0" smtClean="0"/>
              <a:t> </a:t>
            </a:r>
            <a:r>
              <a:rPr lang="en-US" dirty="0" err="1" smtClean="0"/>
              <a:t>obyek</a:t>
            </a:r>
            <a:r>
              <a:rPr lang="en-US" dirty="0" smtClean="0"/>
              <a:t>. </a:t>
            </a:r>
            <a:r>
              <a:rPr lang="en-US" dirty="0" err="1" smtClean="0"/>
              <a:t>Dalam</a:t>
            </a:r>
            <a:r>
              <a:rPr lang="en-US" dirty="0" smtClean="0"/>
              <a:t> </a:t>
            </a:r>
            <a:r>
              <a:rPr lang="en-US" dirty="0" err="1" smtClean="0"/>
              <a:t>konsep</a:t>
            </a:r>
            <a:r>
              <a:rPr lang="en-US" dirty="0" smtClean="0"/>
              <a:t> OOP data </a:t>
            </a:r>
            <a:r>
              <a:rPr lang="en-US" dirty="0" err="1" smtClean="0"/>
              <a:t>dan</a:t>
            </a:r>
            <a:r>
              <a:rPr lang="en-US" dirty="0" smtClean="0"/>
              <a:t> </a:t>
            </a:r>
            <a:r>
              <a:rPr lang="en-US" dirty="0" err="1" smtClean="0"/>
              <a:t>fungsi-fungsi</a:t>
            </a:r>
            <a:r>
              <a:rPr lang="en-US" dirty="0" smtClean="0"/>
              <a:t> yang </a:t>
            </a:r>
            <a:r>
              <a:rPr lang="en-US" dirty="0" err="1" smtClean="0"/>
              <a:t>akan</a:t>
            </a:r>
            <a:r>
              <a:rPr lang="en-US" dirty="0" smtClean="0"/>
              <a:t> </a:t>
            </a:r>
            <a:r>
              <a:rPr lang="en-US" dirty="0" err="1" smtClean="0"/>
              <a:t>mengoperasikannya</a:t>
            </a:r>
            <a:r>
              <a:rPr lang="en-US" dirty="0" smtClean="0"/>
              <a:t> </a:t>
            </a:r>
            <a:r>
              <a:rPr lang="en-US" dirty="0" err="1" smtClean="0"/>
              <a:t>digabungkan</a:t>
            </a:r>
            <a:r>
              <a:rPr lang="en-US" dirty="0" smtClean="0"/>
              <a:t> </a:t>
            </a:r>
            <a:r>
              <a:rPr lang="en-US" dirty="0" err="1" smtClean="0"/>
              <a:t>menjadi</a:t>
            </a:r>
            <a:r>
              <a:rPr lang="en-US" dirty="0" smtClean="0"/>
              <a:t> </a:t>
            </a:r>
            <a:r>
              <a:rPr lang="en-US" dirty="0" err="1" smtClean="0"/>
              <a:t>satu</a:t>
            </a:r>
            <a:r>
              <a:rPr lang="en-US" dirty="0" smtClean="0"/>
              <a:t> </a:t>
            </a:r>
            <a:r>
              <a:rPr lang="en-US" dirty="0" err="1" smtClean="0"/>
              <a:t>kesatuan</a:t>
            </a:r>
            <a:r>
              <a:rPr lang="en-US" dirty="0" smtClean="0"/>
              <a:t> yang </a:t>
            </a:r>
            <a:r>
              <a:rPr lang="en-US" dirty="0" err="1" smtClean="0"/>
              <a:t>dapat</a:t>
            </a:r>
            <a:r>
              <a:rPr lang="en-US" dirty="0" smtClean="0"/>
              <a:t> </a:t>
            </a:r>
            <a:r>
              <a:rPr lang="en-US" dirty="0" err="1" smtClean="0"/>
              <a:t>disebut</a:t>
            </a:r>
            <a:r>
              <a:rPr lang="en-US" dirty="0" smtClean="0"/>
              <a:t> </a:t>
            </a:r>
            <a:r>
              <a:rPr lang="en-US" dirty="0" err="1" smtClean="0"/>
              <a:t>sebagai</a:t>
            </a:r>
            <a:r>
              <a:rPr lang="en-US" dirty="0" smtClean="0"/>
              <a:t> </a:t>
            </a:r>
            <a:r>
              <a:rPr lang="en-US" dirty="0" err="1" smtClean="0"/>
              <a:t>obyek</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Object ?</a:t>
            </a:r>
          </a:p>
        </p:txBody>
      </p:sp>
      <p:sp>
        <p:nvSpPr>
          <p:cNvPr id="5" name="TextBox 4"/>
          <p:cNvSpPr txBox="1"/>
          <p:nvPr/>
        </p:nvSpPr>
        <p:spPr>
          <a:xfrm>
            <a:off x="304800" y="1295400"/>
            <a:ext cx="8153400" cy="3831818"/>
          </a:xfrm>
          <a:prstGeom prst="rect">
            <a:avLst/>
          </a:prstGeom>
          <a:noFill/>
        </p:spPr>
        <p:txBody>
          <a:bodyPr wrap="square" rtlCol="0">
            <a:spAutoFit/>
          </a:bodyPr>
          <a:lstStyle/>
          <a:p>
            <a:pPr algn="just">
              <a:lnSpc>
                <a:spcPct val="150000"/>
              </a:lnSpc>
            </a:pPr>
            <a:r>
              <a:rPr lang="en-US" dirty="0" err="1" smtClean="0"/>
              <a:t>Apa</a:t>
            </a:r>
            <a:r>
              <a:rPr lang="en-US" dirty="0" smtClean="0"/>
              <a:t> </a:t>
            </a:r>
            <a:r>
              <a:rPr lang="en-US" dirty="0" err="1" smtClean="0"/>
              <a:t>itu</a:t>
            </a:r>
            <a:r>
              <a:rPr lang="en-US" dirty="0" smtClean="0"/>
              <a:t> Object </a:t>
            </a:r>
          </a:p>
          <a:p>
            <a:pPr algn="just">
              <a:lnSpc>
                <a:spcPct val="150000"/>
              </a:lnSpc>
            </a:pPr>
            <a:r>
              <a:rPr lang="en-US" dirty="0" err="1" smtClean="0"/>
              <a:t>Sederhananya</a:t>
            </a:r>
            <a:r>
              <a:rPr lang="en-US" dirty="0" smtClean="0"/>
              <a:t>, </a:t>
            </a:r>
            <a:r>
              <a:rPr lang="en-US" dirty="0" err="1" smtClean="0"/>
              <a:t>sebuah</a:t>
            </a:r>
            <a:r>
              <a:rPr lang="en-US" dirty="0" smtClean="0"/>
              <a:t> </a:t>
            </a:r>
            <a:r>
              <a:rPr lang="en-US" dirty="0" err="1" smtClean="0"/>
              <a:t>obyek</a:t>
            </a:r>
            <a:r>
              <a:rPr lang="en-US" dirty="0" smtClean="0"/>
              <a:t> </a:t>
            </a:r>
            <a:r>
              <a:rPr lang="en-US" dirty="0" err="1" smtClean="0"/>
              <a:t>adalah</a:t>
            </a:r>
            <a:r>
              <a:rPr lang="en-US" dirty="0" smtClean="0"/>
              <a:t> </a:t>
            </a:r>
            <a:r>
              <a:rPr lang="en-US" dirty="0" err="1" smtClean="0"/>
              <a:t>kumpulan</a:t>
            </a:r>
            <a:r>
              <a:rPr lang="en-US" dirty="0" smtClean="0"/>
              <a:t> </a:t>
            </a:r>
            <a:r>
              <a:rPr lang="en-US" dirty="0" err="1" smtClean="0"/>
              <a:t>dari</a:t>
            </a:r>
            <a:r>
              <a:rPr lang="en-US" dirty="0" smtClean="0"/>
              <a:t> </a:t>
            </a:r>
            <a:r>
              <a:rPr lang="en-US" dirty="0" err="1" smtClean="0"/>
              <a:t>variabel</a:t>
            </a:r>
            <a:r>
              <a:rPr lang="en-US" dirty="0" smtClean="0"/>
              <a:t> </a:t>
            </a:r>
            <a:r>
              <a:rPr lang="en-US" dirty="0" err="1" smtClean="0"/>
              <a:t>dan</a:t>
            </a:r>
            <a:r>
              <a:rPr lang="en-US" dirty="0" smtClean="0"/>
              <a:t> </a:t>
            </a:r>
            <a:r>
              <a:rPr lang="en-US" dirty="0" err="1" smtClean="0"/>
              <a:t>fungsi</a:t>
            </a:r>
            <a:r>
              <a:rPr lang="en-US" dirty="0" smtClean="0"/>
              <a:t> yang </a:t>
            </a:r>
            <a:r>
              <a:rPr lang="en-US" dirty="0" err="1" smtClean="0"/>
              <a:t>dibungkus</a:t>
            </a:r>
            <a:r>
              <a:rPr lang="en-US" dirty="0" smtClean="0"/>
              <a:t> </a:t>
            </a:r>
            <a:r>
              <a:rPr lang="en-US" dirty="0" err="1" smtClean="0"/>
              <a:t>menjadi</a:t>
            </a:r>
            <a:r>
              <a:rPr lang="en-US" dirty="0" smtClean="0"/>
              <a:t> </a:t>
            </a:r>
            <a:r>
              <a:rPr lang="sv-SE" dirty="0" smtClean="0"/>
              <a:t>satu entitas. Entitas tersebut dapat berupa variabel biasa. Sebuah obyek diciptakan melalui </a:t>
            </a:r>
            <a:r>
              <a:rPr lang="en-US" dirty="0" err="1" smtClean="0"/>
              <a:t>sebuah</a:t>
            </a:r>
            <a:r>
              <a:rPr lang="en-US" dirty="0" smtClean="0"/>
              <a:t> </a:t>
            </a:r>
            <a:r>
              <a:rPr lang="en-US" dirty="0" err="1" smtClean="0"/>
              <a:t>kelas</a:t>
            </a:r>
            <a:r>
              <a:rPr lang="en-US" dirty="0" smtClean="0"/>
              <a:t> </a:t>
            </a:r>
            <a:r>
              <a:rPr lang="en-US" dirty="0" err="1" smtClean="0"/>
              <a:t>atau</a:t>
            </a:r>
            <a:r>
              <a:rPr lang="en-US" dirty="0" smtClean="0"/>
              <a:t> </a:t>
            </a:r>
            <a:r>
              <a:rPr lang="en-US" dirty="0" err="1" smtClean="0"/>
              <a:t>dengan</a:t>
            </a:r>
            <a:r>
              <a:rPr lang="en-US" dirty="0" smtClean="0"/>
              <a:t> </a:t>
            </a:r>
            <a:r>
              <a:rPr lang="en-US" dirty="0" err="1" smtClean="0"/>
              <a:t>istilah</a:t>
            </a:r>
            <a:r>
              <a:rPr lang="en-US" dirty="0" smtClean="0"/>
              <a:t> instance of class. </a:t>
            </a:r>
            <a:r>
              <a:rPr lang="en-US" dirty="0" err="1" smtClean="0"/>
              <a:t>Obyek</a:t>
            </a:r>
            <a:r>
              <a:rPr lang="en-US" dirty="0" smtClean="0"/>
              <a:t> </a:t>
            </a:r>
            <a:r>
              <a:rPr lang="en-US" dirty="0" err="1" smtClean="0"/>
              <a:t>memiliki</a:t>
            </a:r>
            <a:r>
              <a:rPr lang="en-US" dirty="0" smtClean="0"/>
              <a:t> 2 </a:t>
            </a:r>
            <a:r>
              <a:rPr lang="en-US" dirty="0" err="1" smtClean="0"/>
              <a:t>elemen</a:t>
            </a:r>
            <a:r>
              <a:rPr lang="en-US" dirty="0" smtClean="0"/>
              <a:t> </a:t>
            </a:r>
            <a:r>
              <a:rPr lang="en-US" dirty="0" err="1" smtClean="0"/>
              <a:t>utama</a:t>
            </a:r>
            <a:r>
              <a:rPr lang="en-US" dirty="0" smtClean="0"/>
              <a:t>: </a:t>
            </a:r>
          </a:p>
          <a:p>
            <a:pPr algn="just">
              <a:lnSpc>
                <a:spcPct val="150000"/>
              </a:lnSpc>
            </a:pPr>
            <a:r>
              <a:rPr lang="en-US" dirty="0" smtClean="0"/>
              <a:t>1. Attributes </a:t>
            </a:r>
            <a:r>
              <a:rPr lang="en-US" dirty="0" err="1" smtClean="0"/>
              <a:t>atau</a:t>
            </a:r>
            <a:r>
              <a:rPr lang="en-US" dirty="0" smtClean="0"/>
              <a:t> Properties: </a:t>
            </a:r>
            <a:r>
              <a:rPr lang="en-US" dirty="0" err="1" smtClean="0"/>
              <a:t>Yaitu</a:t>
            </a:r>
            <a:r>
              <a:rPr lang="en-US" dirty="0" smtClean="0"/>
              <a:t> </a:t>
            </a:r>
            <a:r>
              <a:rPr lang="en-US" dirty="0" err="1" smtClean="0"/>
              <a:t>nilai-nilai</a:t>
            </a:r>
            <a:r>
              <a:rPr lang="en-US" dirty="0" smtClean="0"/>
              <a:t> yang </a:t>
            </a:r>
            <a:r>
              <a:rPr lang="en-US" dirty="0" err="1" smtClean="0"/>
              <a:t>tersimpan</a:t>
            </a:r>
            <a:r>
              <a:rPr lang="en-US" dirty="0" smtClean="0"/>
              <a:t> </a:t>
            </a:r>
            <a:r>
              <a:rPr lang="en-US" dirty="0" err="1" smtClean="0"/>
              <a:t>dalam</a:t>
            </a:r>
            <a:r>
              <a:rPr lang="en-US" dirty="0" smtClean="0"/>
              <a:t> </a:t>
            </a:r>
            <a:r>
              <a:rPr lang="en-US" dirty="0" err="1" smtClean="0"/>
              <a:t>objek</a:t>
            </a:r>
            <a:r>
              <a:rPr lang="en-US" dirty="0" smtClean="0"/>
              <a:t> </a:t>
            </a:r>
            <a:r>
              <a:rPr lang="en-US" dirty="0" err="1" smtClean="0"/>
              <a:t>tersebut</a:t>
            </a:r>
            <a:r>
              <a:rPr lang="en-US" dirty="0" smtClean="0"/>
              <a:t> </a:t>
            </a:r>
            <a:r>
              <a:rPr lang="en-US" dirty="0" err="1" smtClean="0"/>
              <a:t>dan</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maupun</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menentukan</a:t>
            </a:r>
            <a:r>
              <a:rPr lang="en-US" dirty="0" smtClean="0"/>
              <a:t> </a:t>
            </a:r>
            <a:r>
              <a:rPr lang="en-US" dirty="0" err="1" smtClean="0"/>
              <a:t>karakteristik</a:t>
            </a:r>
            <a:r>
              <a:rPr lang="en-US" dirty="0" smtClean="0"/>
              <a:t> </a:t>
            </a:r>
            <a:r>
              <a:rPr lang="en-US" dirty="0" err="1" smtClean="0"/>
              <a:t>dari</a:t>
            </a:r>
            <a:r>
              <a:rPr lang="en-US" dirty="0" smtClean="0"/>
              <a:t> </a:t>
            </a:r>
            <a:r>
              <a:rPr lang="en-US" dirty="0" err="1" smtClean="0"/>
              <a:t>obyek</a:t>
            </a:r>
            <a:r>
              <a:rPr lang="en-US" dirty="0" smtClean="0"/>
              <a:t> </a:t>
            </a:r>
            <a:r>
              <a:rPr lang="en-US" dirty="0" err="1" smtClean="0"/>
              <a:t>tersebut</a:t>
            </a:r>
            <a:r>
              <a:rPr lang="en-US" dirty="0" smtClean="0"/>
              <a:t>. </a:t>
            </a:r>
          </a:p>
          <a:p>
            <a:pPr algn="just">
              <a:lnSpc>
                <a:spcPct val="150000"/>
              </a:lnSpc>
            </a:pPr>
            <a:r>
              <a:rPr lang="en-US" dirty="0" smtClean="0"/>
              <a:t>2. Method: </a:t>
            </a:r>
            <a:r>
              <a:rPr lang="en-US" dirty="0" err="1" smtClean="0"/>
              <a:t>Yaitu</a:t>
            </a:r>
            <a:r>
              <a:rPr lang="en-US" dirty="0" smtClean="0"/>
              <a:t> </a:t>
            </a:r>
            <a:r>
              <a:rPr lang="en-US" dirty="0" err="1" smtClean="0"/>
              <a:t>suatu</a:t>
            </a:r>
            <a:r>
              <a:rPr lang="en-US" dirty="0" smtClean="0"/>
              <a:t> </a:t>
            </a:r>
            <a:r>
              <a:rPr lang="en-US" dirty="0" err="1" smtClean="0"/>
              <a:t>aksi</a:t>
            </a:r>
            <a:r>
              <a:rPr lang="en-US" dirty="0" smtClean="0"/>
              <a:t> yang </a:t>
            </a:r>
            <a:r>
              <a:rPr lang="en-US" dirty="0" err="1" smtClean="0"/>
              <a:t>akan</a:t>
            </a:r>
            <a:r>
              <a:rPr lang="en-US" dirty="0" smtClean="0"/>
              <a:t> </a:t>
            </a:r>
            <a:r>
              <a:rPr lang="en-US" dirty="0" err="1" smtClean="0"/>
              <a:t>dijalankan</a:t>
            </a:r>
            <a:r>
              <a:rPr lang="en-US" dirty="0" smtClean="0"/>
              <a:t> </a:t>
            </a:r>
            <a:r>
              <a:rPr lang="en-US" dirty="0" err="1" smtClean="0"/>
              <a:t>atau</a:t>
            </a:r>
            <a:r>
              <a:rPr lang="en-US" dirty="0" smtClean="0"/>
              <a:t> </a:t>
            </a:r>
            <a:r>
              <a:rPr lang="en-US" dirty="0" err="1" smtClean="0"/>
              <a:t>dikerjakan</a:t>
            </a:r>
            <a:r>
              <a:rPr lang="en-US" dirty="0" smtClean="0"/>
              <a:t> </a:t>
            </a:r>
            <a:r>
              <a:rPr lang="en-US" dirty="0" err="1" smtClean="0"/>
              <a:t>oleh</a:t>
            </a:r>
            <a:r>
              <a:rPr lang="en-US" dirty="0" smtClean="0"/>
              <a:t> </a:t>
            </a:r>
            <a:r>
              <a:rPr lang="en-US" dirty="0" err="1" smtClean="0"/>
              <a:t>obyek</a:t>
            </a:r>
            <a:r>
              <a:rPr lang="en-US" dirty="0" smtClean="0"/>
              <a:t> </a:t>
            </a:r>
            <a:r>
              <a:rPr lang="en-US" dirty="0" err="1" smtClean="0"/>
              <a:t>tersebut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8077200" cy="4876800"/>
          </a:xfrm>
        </p:spPr>
        <p:txBody>
          <a:bodyPr>
            <a:noAutofit/>
          </a:bodyPr>
          <a:lstStyle/>
          <a:p>
            <a:pPr>
              <a:lnSpc>
                <a:spcPct val="150000"/>
              </a:lnSpc>
            </a:pPr>
            <a:r>
              <a:rPr lang="en-US" sz="2000" dirty="0" err="1" smtClean="0">
                <a:solidFill>
                  <a:schemeClr val="accent3">
                    <a:lumMod val="50000"/>
                  </a:schemeClr>
                </a:solidFill>
              </a:rPr>
              <a:t>Codeigniter</a:t>
            </a:r>
            <a:r>
              <a:rPr lang="en-US" sz="2000" dirty="0" smtClean="0">
                <a:solidFill>
                  <a:schemeClr val="accent3">
                    <a:lumMod val="50000"/>
                  </a:schemeClr>
                </a:solidFill>
              </a:rPr>
              <a:t> </a:t>
            </a:r>
            <a:r>
              <a:rPr lang="en-US" sz="2000" dirty="0" err="1" smtClean="0">
                <a:solidFill>
                  <a:schemeClr val="accent3">
                    <a:lumMod val="50000"/>
                  </a:schemeClr>
                </a:solidFill>
              </a:rPr>
              <a:t>merupakan</a:t>
            </a:r>
            <a:r>
              <a:rPr lang="en-US" sz="2000" dirty="0" smtClean="0">
                <a:solidFill>
                  <a:schemeClr val="accent3">
                    <a:lumMod val="50000"/>
                  </a:schemeClr>
                </a:solidFill>
              </a:rPr>
              <a:t> </a:t>
            </a:r>
            <a:r>
              <a:rPr lang="en-US" sz="2000" dirty="0" err="1" smtClean="0">
                <a:solidFill>
                  <a:schemeClr val="accent3">
                    <a:lumMod val="50000"/>
                  </a:schemeClr>
                </a:solidFill>
              </a:rPr>
              <a:t>salah</a:t>
            </a:r>
            <a:r>
              <a:rPr lang="en-US" sz="2000" dirty="0" smtClean="0">
                <a:solidFill>
                  <a:schemeClr val="accent3">
                    <a:lumMod val="50000"/>
                  </a:schemeClr>
                </a:solidFill>
              </a:rPr>
              <a:t> </a:t>
            </a:r>
            <a:r>
              <a:rPr lang="en-US" sz="2000" dirty="0" err="1" smtClean="0">
                <a:solidFill>
                  <a:schemeClr val="accent3">
                    <a:lumMod val="50000"/>
                  </a:schemeClr>
                </a:solidFill>
              </a:rPr>
              <a:t>satu</a:t>
            </a:r>
            <a:r>
              <a:rPr lang="en-US" sz="2000" dirty="0" smtClean="0">
                <a:solidFill>
                  <a:schemeClr val="accent3">
                    <a:lumMod val="50000"/>
                  </a:schemeClr>
                </a:solidFill>
              </a:rPr>
              <a:t> framework </a:t>
            </a:r>
            <a:r>
              <a:rPr lang="en-US" sz="2000" dirty="0" err="1" smtClean="0">
                <a:solidFill>
                  <a:schemeClr val="accent3">
                    <a:lumMod val="50000"/>
                  </a:schemeClr>
                </a:solidFill>
              </a:rPr>
              <a:t>terbaik</a:t>
            </a:r>
            <a:r>
              <a:rPr lang="en-US" sz="2000" dirty="0" smtClean="0">
                <a:solidFill>
                  <a:schemeClr val="accent3">
                    <a:lumMod val="50000"/>
                  </a:schemeClr>
                </a:solidFill>
              </a:rPr>
              <a:t> yang </a:t>
            </a:r>
            <a:r>
              <a:rPr lang="en-US" sz="2000" dirty="0" err="1" smtClean="0">
                <a:solidFill>
                  <a:schemeClr val="accent3">
                    <a:lumMod val="50000"/>
                  </a:schemeClr>
                </a:solidFill>
              </a:rPr>
              <a:t>ada</a:t>
            </a:r>
            <a:r>
              <a:rPr lang="en-US" sz="2000" dirty="0" smtClean="0">
                <a:solidFill>
                  <a:schemeClr val="accent3">
                    <a:lumMod val="50000"/>
                  </a:schemeClr>
                </a:solidFill>
              </a:rPr>
              <a:t> </a:t>
            </a:r>
            <a:r>
              <a:rPr lang="en-US" sz="2000" dirty="0" err="1" smtClean="0">
                <a:solidFill>
                  <a:schemeClr val="accent3">
                    <a:lumMod val="50000"/>
                  </a:schemeClr>
                </a:solidFill>
              </a:rPr>
              <a:t>saat</a:t>
            </a:r>
            <a:r>
              <a:rPr lang="en-US" sz="2000" dirty="0" smtClean="0">
                <a:solidFill>
                  <a:schemeClr val="accent3">
                    <a:lumMod val="50000"/>
                  </a:schemeClr>
                </a:solidFill>
              </a:rPr>
              <a:t> </a:t>
            </a:r>
            <a:r>
              <a:rPr lang="en-US" sz="2000" dirty="0" err="1" smtClean="0">
                <a:solidFill>
                  <a:schemeClr val="accent3">
                    <a:lumMod val="50000"/>
                  </a:schemeClr>
                </a:solidFill>
              </a:rPr>
              <a:t>ini</a:t>
            </a:r>
            <a:r>
              <a:rPr lang="en-US" sz="2000" dirty="0" smtClean="0">
                <a:solidFill>
                  <a:schemeClr val="accent3">
                    <a:lumMod val="50000"/>
                  </a:schemeClr>
                </a:solidFill>
              </a:rPr>
              <a:t>. </a:t>
            </a:r>
            <a:r>
              <a:rPr lang="en-US" sz="2000" dirty="0" err="1" smtClean="0">
                <a:solidFill>
                  <a:schemeClr val="accent3">
                    <a:lumMod val="50000"/>
                  </a:schemeClr>
                </a:solidFill>
              </a:rPr>
              <a:t>Banyak</a:t>
            </a:r>
            <a:r>
              <a:rPr lang="en-US" sz="2000" dirty="0" smtClean="0">
                <a:solidFill>
                  <a:schemeClr val="accent3">
                    <a:lumMod val="50000"/>
                  </a:schemeClr>
                </a:solidFill>
              </a:rPr>
              <a:t> website-website </a:t>
            </a:r>
            <a:r>
              <a:rPr lang="en-US" sz="2000" dirty="0" err="1" smtClean="0">
                <a:solidFill>
                  <a:schemeClr val="accent3">
                    <a:lumMod val="50000"/>
                  </a:schemeClr>
                </a:solidFill>
              </a:rPr>
              <a:t>besar</a:t>
            </a:r>
            <a:r>
              <a:rPr lang="en-US" sz="2000" dirty="0" smtClean="0">
                <a:solidFill>
                  <a:schemeClr val="accent3">
                    <a:lumMod val="50000"/>
                  </a:schemeClr>
                </a:solidFill>
              </a:rPr>
              <a:t> </a:t>
            </a:r>
            <a:r>
              <a:rPr lang="en-US" sz="2000" dirty="0" err="1" smtClean="0">
                <a:solidFill>
                  <a:schemeClr val="accent3">
                    <a:lumMod val="50000"/>
                  </a:schemeClr>
                </a:solidFill>
              </a:rPr>
              <a:t>telah</a:t>
            </a:r>
            <a:r>
              <a:rPr lang="en-US" sz="2000" dirty="0" smtClean="0">
                <a:solidFill>
                  <a:schemeClr val="accent3">
                    <a:lumMod val="50000"/>
                  </a:schemeClr>
                </a:solidFill>
              </a:rPr>
              <a:t> </a:t>
            </a:r>
            <a:r>
              <a:rPr lang="en-US" sz="2000" dirty="0" err="1" smtClean="0">
                <a:solidFill>
                  <a:schemeClr val="accent3">
                    <a:lumMod val="50000"/>
                  </a:schemeClr>
                </a:solidFill>
              </a:rPr>
              <a:t>menggunakan</a:t>
            </a:r>
            <a:r>
              <a:rPr lang="en-US" sz="2000" dirty="0" smtClean="0">
                <a:solidFill>
                  <a:schemeClr val="accent3">
                    <a:lumMod val="50000"/>
                  </a:schemeClr>
                </a:solidFill>
              </a:rPr>
              <a:t> </a:t>
            </a:r>
            <a:r>
              <a:rPr lang="en-US" sz="2000" dirty="0" err="1" smtClean="0">
                <a:solidFill>
                  <a:schemeClr val="accent3">
                    <a:lumMod val="50000"/>
                  </a:schemeClr>
                </a:solidFill>
              </a:rPr>
              <a:t>codeigniter</a:t>
            </a:r>
            <a:r>
              <a:rPr lang="en-US" sz="2000" dirty="0" smtClean="0">
                <a:solidFill>
                  <a:schemeClr val="accent3">
                    <a:lumMod val="50000"/>
                  </a:schemeClr>
                </a:solidFill>
              </a:rPr>
              <a:t> </a:t>
            </a:r>
            <a:r>
              <a:rPr lang="en-US" sz="2000" dirty="0" err="1" smtClean="0">
                <a:solidFill>
                  <a:schemeClr val="accent3">
                    <a:lumMod val="50000"/>
                  </a:schemeClr>
                </a:solidFill>
              </a:rPr>
              <a:t>sabagai</a:t>
            </a:r>
            <a:r>
              <a:rPr lang="en-US" sz="2000" dirty="0" smtClean="0">
                <a:solidFill>
                  <a:schemeClr val="accent3">
                    <a:lumMod val="50000"/>
                  </a:schemeClr>
                </a:solidFill>
              </a:rPr>
              <a:t> </a:t>
            </a:r>
            <a:r>
              <a:rPr lang="en-US" sz="2000" dirty="0" smtClean="0">
                <a:solidFill>
                  <a:schemeClr val="accent3">
                    <a:lumMod val="50000"/>
                  </a:schemeClr>
                </a:solidFill>
              </a:rPr>
              <a:t>framework </a:t>
            </a:r>
            <a:r>
              <a:rPr lang="en-US" sz="2000" dirty="0" err="1" smtClean="0">
                <a:solidFill>
                  <a:schemeClr val="accent3">
                    <a:lumMod val="50000"/>
                  </a:schemeClr>
                </a:solidFill>
              </a:rPr>
              <a:t>utama</a:t>
            </a:r>
            <a:r>
              <a:rPr lang="en-US" sz="2000" dirty="0" smtClean="0">
                <a:solidFill>
                  <a:schemeClr val="accent3">
                    <a:lumMod val="50000"/>
                  </a:schemeClr>
                </a:solidFill>
              </a:rPr>
              <a:t> </a:t>
            </a:r>
            <a:r>
              <a:rPr lang="en-US" sz="2000" dirty="0" err="1" smtClean="0">
                <a:solidFill>
                  <a:schemeClr val="accent3">
                    <a:lumMod val="50000"/>
                  </a:schemeClr>
                </a:solidFill>
              </a:rPr>
              <a:t>dalam</a:t>
            </a:r>
            <a:r>
              <a:rPr lang="en-US" sz="2000" dirty="0" smtClean="0">
                <a:solidFill>
                  <a:schemeClr val="accent3">
                    <a:lumMod val="50000"/>
                  </a:schemeClr>
                </a:solidFill>
              </a:rPr>
              <a:t> </a:t>
            </a:r>
            <a:r>
              <a:rPr lang="en-US" sz="2000" dirty="0" err="1" smtClean="0">
                <a:solidFill>
                  <a:schemeClr val="accent3">
                    <a:lumMod val="50000"/>
                  </a:schemeClr>
                </a:solidFill>
              </a:rPr>
              <a:t>membangun</a:t>
            </a:r>
            <a:r>
              <a:rPr lang="en-US" sz="2000" dirty="0" smtClean="0">
                <a:solidFill>
                  <a:schemeClr val="accent3">
                    <a:lumMod val="50000"/>
                  </a:schemeClr>
                </a:solidFill>
              </a:rPr>
              <a:t> website </a:t>
            </a:r>
            <a:r>
              <a:rPr lang="en-US" sz="2000" dirty="0" err="1" smtClean="0">
                <a:solidFill>
                  <a:schemeClr val="accent3">
                    <a:lumMod val="50000"/>
                  </a:schemeClr>
                </a:solidFill>
              </a:rPr>
              <a:t>maupun</a:t>
            </a:r>
            <a:r>
              <a:rPr lang="en-US" sz="2000" dirty="0" smtClean="0">
                <a:solidFill>
                  <a:schemeClr val="accent3">
                    <a:lumMod val="50000"/>
                  </a:schemeClr>
                </a:solidFill>
              </a:rPr>
              <a:t> </a:t>
            </a:r>
            <a:r>
              <a:rPr lang="en-US" sz="2000" dirty="0" err="1" smtClean="0">
                <a:solidFill>
                  <a:schemeClr val="accent3">
                    <a:lumMod val="50000"/>
                  </a:schemeClr>
                </a:solidFill>
              </a:rPr>
              <a:t>aplikasi</a:t>
            </a:r>
            <a:r>
              <a:rPr lang="en-US" sz="2000" dirty="0" smtClean="0">
                <a:solidFill>
                  <a:schemeClr val="accent3">
                    <a:lumMod val="50000"/>
                  </a:schemeClr>
                </a:solidFill>
              </a:rPr>
              <a:t> </a:t>
            </a:r>
            <a:r>
              <a:rPr lang="en-US" sz="2000" dirty="0" err="1" smtClean="0">
                <a:solidFill>
                  <a:schemeClr val="accent3">
                    <a:lumMod val="50000"/>
                  </a:schemeClr>
                </a:solidFill>
              </a:rPr>
              <a:t>mereka</a:t>
            </a:r>
            <a:r>
              <a:rPr lang="en-US" sz="2000" dirty="0" smtClean="0">
                <a:solidFill>
                  <a:schemeClr val="accent3">
                    <a:lumMod val="50000"/>
                  </a:schemeClr>
                </a:solidFill>
              </a:rPr>
              <a:t>. </a:t>
            </a:r>
            <a:br>
              <a:rPr lang="en-US" sz="2000" dirty="0" smtClean="0">
                <a:solidFill>
                  <a:schemeClr val="accent3">
                    <a:lumMod val="50000"/>
                  </a:schemeClr>
                </a:solidFill>
              </a:rPr>
            </a:br>
            <a:r>
              <a:rPr lang="en-US" sz="2000" dirty="0" err="1" smtClean="0">
                <a:solidFill>
                  <a:schemeClr val="accent3">
                    <a:lumMod val="50000"/>
                  </a:schemeClr>
                </a:solidFill>
              </a:rPr>
              <a:t>Selain</a:t>
            </a:r>
            <a:r>
              <a:rPr lang="en-US" sz="2000" dirty="0" smtClean="0">
                <a:solidFill>
                  <a:schemeClr val="accent3">
                    <a:lumMod val="50000"/>
                  </a:schemeClr>
                </a:solidFill>
              </a:rPr>
              <a:t> </a:t>
            </a:r>
            <a:r>
              <a:rPr lang="en-US" sz="2000" dirty="0" err="1" smtClean="0">
                <a:solidFill>
                  <a:schemeClr val="accent3">
                    <a:lumMod val="50000"/>
                  </a:schemeClr>
                </a:solidFill>
              </a:rPr>
              <a:t>kemudahkan</a:t>
            </a:r>
            <a:r>
              <a:rPr lang="en-US" sz="2000" dirty="0" smtClean="0">
                <a:solidFill>
                  <a:schemeClr val="accent3">
                    <a:lumMod val="50000"/>
                  </a:schemeClr>
                </a:solidFill>
              </a:rPr>
              <a:t> </a:t>
            </a:r>
            <a:r>
              <a:rPr lang="en-US" sz="2000" dirty="0" err="1" smtClean="0">
                <a:solidFill>
                  <a:schemeClr val="accent3">
                    <a:lumMod val="50000"/>
                  </a:schemeClr>
                </a:solidFill>
              </a:rPr>
              <a:t>dalam</a:t>
            </a:r>
            <a:r>
              <a:rPr lang="en-US" sz="2000" dirty="0" smtClean="0">
                <a:solidFill>
                  <a:schemeClr val="accent3">
                    <a:lumMod val="50000"/>
                  </a:schemeClr>
                </a:solidFill>
              </a:rPr>
              <a:t> </a:t>
            </a:r>
            <a:r>
              <a:rPr lang="en-US" sz="2000" dirty="0" err="1" smtClean="0">
                <a:solidFill>
                  <a:schemeClr val="accent3">
                    <a:lumMod val="50000"/>
                  </a:schemeClr>
                </a:solidFill>
              </a:rPr>
              <a:t>menggunakan</a:t>
            </a:r>
            <a:r>
              <a:rPr lang="en-US" sz="2000" dirty="0" smtClean="0">
                <a:solidFill>
                  <a:schemeClr val="accent3">
                    <a:lumMod val="50000"/>
                  </a:schemeClr>
                </a:solidFill>
              </a:rPr>
              <a:t>, </a:t>
            </a:r>
            <a:r>
              <a:rPr lang="en-US" sz="2000" dirty="0" err="1" smtClean="0">
                <a:solidFill>
                  <a:schemeClr val="accent3">
                    <a:lumMod val="50000"/>
                  </a:schemeClr>
                </a:solidFill>
              </a:rPr>
              <a:t>codeigniter</a:t>
            </a:r>
            <a:r>
              <a:rPr lang="en-US" sz="2000" dirty="0" smtClean="0">
                <a:solidFill>
                  <a:schemeClr val="accent3">
                    <a:lumMod val="50000"/>
                  </a:schemeClr>
                </a:solidFill>
              </a:rPr>
              <a:t> </a:t>
            </a:r>
            <a:r>
              <a:rPr lang="en-US" sz="2000" dirty="0" err="1" smtClean="0">
                <a:solidFill>
                  <a:schemeClr val="accent3">
                    <a:lumMod val="50000"/>
                  </a:schemeClr>
                </a:solidFill>
              </a:rPr>
              <a:t>juga</a:t>
            </a:r>
            <a:r>
              <a:rPr lang="en-US" sz="2000" dirty="0" smtClean="0">
                <a:solidFill>
                  <a:schemeClr val="accent3">
                    <a:lumMod val="50000"/>
                  </a:schemeClr>
                </a:solidFill>
              </a:rPr>
              <a:t> </a:t>
            </a:r>
            <a:r>
              <a:rPr lang="en-US" sz="2000" dirty="0" err="1" smtClean="0">
                <a:solidFill>
                  <a:schemeClr val="accent3">
                    <a:lumMod val="50000"/>
                  </a:schemeClr>
                </a:solidFill>
              </a:rPr>
              <a:t>cepat</a:t>
            </a:r>
            <a:r>
              <a:rPr lang="en-US" sz="2000" dirty="0" smtClean="0">
                <a:solidFill>
                  <a:schemeClr val="accent3">
                    <a:lumMod val="50000"/>
                  </a:schemeClr>
                </a:solidFill>
              </a:rPr>
              <a:t>, </a:t>
            </a:r>
            <a:r>
              <a:rPr lang="en-US" sz="2000" dirty="0" err="1" smtClean="0">
                <a:solidFill>
                  <a:schemeClr val="accent3">
                    <a:lumMod val="50000"/>
                  </a:schemeClr>
                </a:solidFill>
              </a:rPr>
              <a:t>mudah</a:t>
            </a:r>
            <a:r>
              <a:rPr lang="en-US" sz="2000" dirty="0" smtClean="0">
                <a:solidFill>
                  <a:schemeClr val="accent3">
                    <a:lumMod val="50000"/>
                  </a:schemeClr>
                </a:solidFill>
              </a:rPr>
              <a:t> </a:t>
            </a:r>
            <a:r>
              <a:rPr lang="en-US" sz="2000" dirty="0" err="1" smtClean="0">
                <a:solidFill>
                  <a:schemeClr val="accent3">
                    <a:lumMod val="50000"/>
                  </a:schemeClr>
                </a:solidFill>
              </a:rPr>
              <a:t>di</a:t>
            </a:r>
            <a:r>
              <a:rPr lang="en-US" sz="2000" dirty="0" smtClean="0">
                <a:solidFill>
                  <a:schemeClr val="accent3">
                    <a:lumMod val="50000"/>
                  </a:schemeClr>
                </a:solidFill>
              </a:rPr>
              <a:t> </a:t>
            </a:r>
            <a:r>
              <a:rPr lang="en-US" sz="2000" dirty="0" err="1" smtClean="0">
                <a:solidFill>
                  <a:schemeClr val="accent3">
                    <a:lumMod val="50000"/>
                  </a:schemeClr>
                </a:solidFill>
              </a:rPr>
              <a:t>kustomisasi</a:t>
            </a:r>
            <a:r>
              <a:rPr lang="en-US" sz="2000" dirty="0" smtClean="0">
                <a:solidFill>
                  <a:schemeClr val="accent3">
                    <a:lumMod val="50000"/>
                  </a:schemeClr>
                </a:solidFill>
              </a:rPr>
              <a:t> </a:t>
            </a:r>
            <a:r>
              <a:rPr lang="en-US" sz="2000" dirty="0" err="1" smtClean="0">
                <a:solidFill>
                  <a:schemeClr val="accent3">
                    <a:lumMod val="50000"/>
                  </a:schemeClr>
                </a:solidFill>
              </a:rPr>
              <a:t>dan</a:t>
            </a:r>
            <a:r>
              <a:rPr lang="en-US" sz="2000" dirty="0" smtClean="0">
                <a:solidFill>
                  <a:schemeClr val="accent3">
                    <a:lumMod val="50000"/>
                  </a:schemeClr>
                </a:solidFill>
              </a:rPr>
              <a:t> </a:t>
            </a:r>
            <a:r>
              <a:rPr lang="en-US" sz="2000" dirty="0" err="1" smtClean="0">
                <a:solidFill>
                  <a:schemeClr val="accent3">
                    <a:lumMod val="50000"/>
                  </a:schemeClr>
                </a:solidFill>
              </a:rPr>
              <a:t>integrasikan</a:t>
            </a:r>
            <a:r>
              <a:rPr lang="en-US" sz="2000" dirty="0" smtClean="0">
                <a:solidFill>
                  <a:schemeClr val="accent3">
                    <a:lumMod val="50000"/>
                  </a:schemeClr>
                </a:solidFill>
              </a:rPr>
              <a:t> </a:t>
            </a:r>
            <a:r>
              <a:rPr lang="en-US" sz="2000" dirty="0" err="1" smtClean="0">
                <a:solidFill>
                  <a:schemeClr val="accent3">
                    <a:lumMod val="50000"/>
                  </a:schemeClr>
                </a:solidFill>
              </a:rPr>
              <a:t>dengan</a:t>
            </a:r>
            <a:r>
              <a:rPr lang="en-US" sz="2000" dirty="0" smtClean="0">
                <a:solidFill>
                  <a:schemeClr val="accent3">
                    <a:lumMod val="50000"/>
                  </a:schemeClr>
                </a:solidFill>
              </a:rPr>
              <a:t> library </a:t>
            </a:r>
            <a:r>
              <a:rPr lang="en-US" sz="2000" dirty="0" err="1" smtClean="0">
                <a:solidFill>
                  <a:schemeClr val="accent3">
                    <a:lumMod val="50000"/>
                  </a:schemeClr>
                </a:solidFill>
              </a:rPr>
              <a:t>atau</a:t>
            </a:r>
            <a:r>
              <a:rPr lang="en-US" sz="2000" dirty="0" smtClean="0">
                <a:solidFill>
                  <a:schemeClr val="accent3">
                    <a:lumMod val="50000"/>
                  </a:schemeClr>
                </a:solidFill>
              </a:rPr>
              <a:t> framework </a:t>
            </a:r>
            <a:r>
              <a:rPr lang="en-US" sz="2000" dirty="0" err="1" smtClean="0">
                <a:solidFill>
                  <a:schemeClr val="accent3">
                    <a:lumMod val="50000"/>
                  </a:schemeClr>
                </a:solidFill>
              </a:rPr>
              <a:t>lainnya</a:t>
            </a:r>
            <a:r>
              <a:rPr lang="en-US" sz="2000" dirty="0" smtClean="0">
                <a:solidFill>
                  <a:schemeClr val="accent3">
                    <a:lumMod val="50000"/>
                  </a:schemeClr>
                </a:solidFill>
              </a:rPr>
              <a:t>. </a:t>
            </a:r>
            <a:r>
              <a:rPr lang="en-US" sz="2000" dirty="0" smtClean="0"/>
              <a:t/>
            </a:r>
            <a:br>
              <a:rPr lang="en-US" sz="2000" dirty="0" smtClean="0"/>
            </a:br>
            <a:r>
              <a:rPr lang="en-US" sz="2000" dirty="0" smtClean="0">
                <a:solidFill>
                  <a:schemeClr val="accent3">
                    <a:lumMod val="75000"/>
                  </a:schemeClr>
                </a:solidFill>
              </a:rPr>
              <a:t>Framework </a:t>
            </a:r>
            <a:r>
              <a:rPr lang="en-US" sz="2000" dirty="0" err="1" smtClean="0">
                <a:solidFill>
                  <a:schemeClr val="accent3">
                    <a:lumMod val="75000"/>
                  </a:schemeClr>
                </a:solidFill>
              </a:rPr>
              <a:t>ini</a:t>
            </a:r>
            <a:r>
              <a:rPr lang="en-US" sz="2000" dirty="0" smtClean="0">
                <a:solidFill>
                  <a:schemeClr val="accent3">
                    <a:lumMod val="75000"/>
                  </a:schemeClr>
                </a:solidFill>
              </a:rPr>
              <a:t> </a:t>
            </a:r>
            <a:r>
              <a:rPr lang="en-US" sz="2000" dirty="0" err="1" smtClean="0">
                <a:solidFill>
                  <a:schemeClr val="accent3">
                    <a:lumMod val="75000"/>
                  </a:schemeClr>
                </a:solidFill>
              </a:rPr>
              <a:t>juga</a:t>
            </a:r>
            <a:r>
              <a:rPr lang="en-US" sz="2000" dirty="0" smtClean="0">
                <a:solidFill>
                  <a:schemeClr val="accent3">
                    <a:lumMod val="75000"/>
                  </a:schemeClr>
                </a:solidFill>
              </a:rPr>
              <a:t> </a:t>
            </a:r>
            <a:r>
              <a:rPr lang="en-US" sz="2000" dirty="0" err="1" smtClean="0">
                <a:solidFill>
                  <a:schemeClr val="accent3">
                    <a:lumMod val="75000"/>
                  </a:schemeClr>
                </a:solidFill>
              </a:rPr>
              <a:t>sempat</a:t>
            </a:r>
            <a:r>
              <a:rPr lang="en-US" sz="2000" dirty="0" smtClean="0">
                <a:solidFill>
                  <a:schemeClr val="accent3">
                    <a:lumMod val="75000"/>
                  </a:schemeClr>
                </a:solidFill>
              </a:rPr>
              <a:t> </a:t>
            </a:r>
            <a:r>
              <a:rPr lang="en-US" sz="2000" dirty="0" err="1" smtClean="0">
                <a:solidFill>
                  <a:schemeClr val="accent3">
                    <a:lumMod val="75000"/>
                  </a:schemeClr>
                </a:solidFill>
              </a:rPr>
              <a:t>menjadi</a:t>
            </a:r>
            <a:r>
              <a:rPr lang="en-US" sz="2000" dirty="0" smtClean="0">
                <a:solidFill>
                  <a:schemeClr val="accent3">
                    <a:lumMod val="75000"/>
                  </a:schemeClr>
                </a:solidFill>
              </a:rPr>
              <a:t> </a:t>
            </a:r>
            <a:r>
              <a:rPr lang="en-US" sz="2000" dirty="0" err="1" smtClean="0">
                <a:solidFill>
                  <a:schemeClr val="accent3">
                    <a:lumMod val="75000"/>
                  </a:schemeClr>
                </a:solidFill>
              </a:rPr>
              <a:t>perhatian</a:t>
            </a:r>
            <a:r>
              <a:rPr lang="en-US" sz="2000" dirty="0" smtClean="0">
                <a:solidFill>
                  <a:schemeClr val="accent3">
                    <a:lumMod val="75000"/>
                  </a:schemeClr>
                </a:solidFill>
              </a:rPr>
              <a:t> </a:t>
            </a:r>
            <a:r>
              <a:rPr lang="en-US" sz="2000" dirty="0" err="1" smtClean="0">
                <a:solidFill>
                  <a:schemeClr val="accent3">
                    <a:lumMod val="75000"/>
                  </a:schemeClr>
                </a:solidFill>
              </a:rPr>
              <a:t>pembuat</a:t>
            </a:r>
            <a:r>
              <a:rPr lang="en-US" sz="2000" dirty="0" smtClean="0">
                <a:solidFill>
                  <a:schemeClr val="accent3">
                    <a:lumMod val="75000"/>
                  </a:schemeClr>
                </a:solidFill>
              </a:rPr>
              <a:t> </a:t>
            </a:r>
            <a:r>
              <a:rPr lang="en-US" sz="2000" dirty="0" err="1" smtClean="0">
                <a:solidFill>
                  <a:schemeClr val="accent3">
                    <a:lumMod val="75000"/>
                  </a:schemeClr>
                </a:solidFill>
              </a:rPr>
              <a:t>php</a:t>
            </a:r>
            <a:r>
              <a:rPr lang="en-US" sz="2000" dirty="0" smtClean="0">
                <a:solidFill>
                  <a:schemeClr val="accent3">
                    <a:lumMod val="75000"/>
                  </a:schemeClr>
                </a:solidFill>
              </a:rPr>
              <a:t> – </a:t>
            </a:r>
            <a:br>
              <a:rPr lang="en-US" sz="2000" dirty="0" smtClean="0">
                <a:solidFill>
                  <a:schemeClr val="accent3">
                    <a:lumMod val="75000"/>
                  </a:schemeClr>
                </a:solidFill>
              </a:rPr>
            </a:br>
            <a:r>
              <a:rPr lang="en-US" sz="2000" dirty="0" err="1" smtClean="0">
                <a:solidFill>
                  <a:schemeClr val="accent3">
                    <a:lumMod val="75000"/>
                  </a:schemeClr>
                </a:solidFill>
              </a:rPr>
              <a:t>Rasmus</a:t>
            </a:r>
            <a:r>
              <a:rPr lang="en-US" sz="2000" dirty="0" smtClean="0">
                <a:solidFill>
                  <a:schemeClr val="accent3">
                    <a:lumMod val="75000"/>
                  </a:schemeClr>
                </a:solidFill>
              </a:rPr>
              <a:t> </a:t>
            </a:r>
            <a:r>
              <a:rPr lang="en-US" sz="2000" dirty="0" err="1" smtClean="0">
                <a:solidFill>
                  <a:schemeClr val="accent3">
                    <a:lumMod val="75000"/>
                  </a:schemeClr>
                </a:solidFill>
              </a:rPr>
              <a:t>Lerdorf</a:t>
            </a:r>
            <a:r>
              <a:rPr lang="en-US" sz="2000" dirty="0" smtClean="0">
                <a:solidFill>
                  <a:schemeClr val="accent3">
                    <a:lumMod val="75000"/>
                  </a:schemeClr>
                </a:solidFill>
              </a:rPr>
              <a:t> </a:t>
            </a:r>
            <a:br>
              <a:rPr lang="en-US" sz="2000" dirty="0" smtClean="0">
                <a:solidFill>
                  <a:schemeClr val="accent3">
                    <a:lumMod val="75000"/>
                  </a:schemeClr>
                </a:solidFill>
              </a:rPr>
            </a:br>
            <a:r>
              <a:rPr lang="en-US" sz="2000" dirty="0" smtClean="0">
                <a:solidFill>
                  <a:schemeClr val="accent3">
                    <a:lumMod val="75000"/>
                  </a:schemeClr>
                </a:solidFill>
              </a:rPr>
              <a:t>“I like </a:t>
            </a:r>
            <a:r>
              <a:rPr lang="en-US" sz="2000" dirty="0" err="1" smtClean="0">
                <a:solidFill>
                  <a:schemeClr val="accent3">
                    <a:lumMod val="75000"/>
                  </a:schemeClr>
                </a:solidFill>
              </a:rPr>
              <a:t>CodeIgniter</a:t>
            </a:r>
            <a:r>
              <a:rPr lang="en-US" sz="2000" dirty="0" smtClean="0">
                <a:solidFill>
                  <a:schemeClr val="accent3">
                    <a:lumMod val="75000"/>
                  </a:schemeClr>
                </a:solidFill>
              </a:rPr>
              <a:t> because it is faster, lighter and the least</a:t>
            </a:r>
            <a:br>
              <a:rPr lang="en-US" sz="2000" dirty="0" smtClean="0">
                <a:solidFill>
                  <a:schemeClr val="accent3">
                    <a:lumMod val="75000"/>
                  </a:schemeClr>
                </a:solidFill>
              </a:rPr>
            </a:br>
            <a:r>
              <a:rPr lang="en-US" sz="2000" dirty="0" smtClean="0">
                <a:solidFill>
                  <a:schemeClr val="accent3">
                    <a:lumMod val="75000"/>
                  </a:schemeClr>
                </a:solidFill>
              </a:rPr>
              <a:t>like a framework.” - </a:t>
            </a:r>
            <a:r>
              <a:rPr lang="en-US" sz="2000" dirty="0" err="1" smtClean="0">
                <a:solidFill>
                  <a:schemeClr val="accent3">
                    <a:lumMod val="75000"/>
                  </a:schemeClr>
                </a:solidFill>
              </a:rPr>
              <a:t>Rasmus</a:t>
            </a:r>
            <a:r>
              <a:rPr lang="en-US" sz="2000" dirty="0" smtClean="0">
                <a:solidFill>
                  <a:schemeClr val="accent3">
                    <a:lumMod val="75000"/>
                  </a:schemeClr>
                </a:solidFill>
              </a:rPr>
              <a:t> </a:t>
            </a:r>
            <a:r>
              <a:rPr lang="en-US" sz="2000" dirty="0" err="1" smtClean="0">
                <a:solidFill>
                  <a:schemeClr val="accent3">
                    <a:lumMod val="75000"/>
                  </a:schemeClr>
                </a:solidFill>
              </a:rPr>
              <a:t>Lerdorf</a:t>
            </a:r>
            <a:endParaRPr lang="en-US" sz="2000" dirty="0">
              <a:solidFill>
                <a:schemeClr val="accent3">
                  <a:lumMod val="75000"/>
                </a:schemeClr>
              </a:solidFill>
            </a:endParaRPr>
          </a:p>
        </p:txBody>
      </p:sp>
      <p:sp>
        <p:nvSpPr>
          <p:cNvPr id="7" name="Subtitle 2"/>
          <p:cNvSpPr txBox="1">
            <a:spLocks/>
          </p:cNvSpPr>
          <p:nvPr/>
        </p:nvSpPr>
        <p:spPr>
          <a:xfrm>
            <a:off x="2286000" y="0"/>
            <a:ext cx="6858000" cy="17526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600" b="1" i="0" u="none" strike="noStrike" kern="1200" cap="none" spc="0" normalizeH="0" baseline="0" noProof="0" dirty="0" err="1" smtClean="0">
                <a:ln>
                  <a:noFill/>
                </a:ln>
                <a:solidFill>
                  <a:srgbClr val="0070C0"/>
                </a:solidFill>
                <a:effectLst/>
                <a:uLnTx/>
                <a:uFillTx/>
                <a:latin typeface="+mn-lt"/>
                <a:ea typeface="+mn-ea"/>
                <a:cs typeface="+mn-cs"/>
              </a:rPr>
              <a:t>Codeigniter</a:t>
            </a:r>
            <a:endParaRPr kumimoji="0" lang="en-US" sz="9600" b="1"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Class? </a:t>
            </a:r>
          </a:p>
        </p:txBody>
      </p:sp>
      <p:sp>
        <p:nvSpPr>
          <p:cNvPr id="5" name="TextBox 4"/>
          <p:cNvSpPr txBox="1"/>
          <p:nvPr/>
        </p:nvSpPr>
        <p:spPr>
          <a:xfrm>
            <a:off x="304800" y="1295400"/>
            <a:ext cx="8153400" cy="3416320"/>
          </a:xfrm>
          <a:prstGeom prst="rect">
            <a:avLst/>
          </a:prstGeom>
          <a:noFill/>
        </p:spPr>
        <p:txBody>
          <a:bodyPr wrap="square" rtlCol="0">
            <a:spAutoFit/>
          </a:bodyPr>
          <a:lstStyle/>
          <a:p>
            <a:pPr algn="just">
              <a:lnSpc>
                <a:spcPct val="150000"/>
              </a:lnSpc>
            </a:pPr>
            <a:r>
              <a:rPr lang="en-US" dirty="0" err="1" smtClean="0"/>
              <a:t>Apa</a:t>
            </a:r>
            <a:r>
              <a:rPr lang="en-US" dirty="0" smtClean="0"/>
              <a:t> </a:t>
            </a:r>
            <a:r>
              <a:rPr lang="en-US" dirty="0" err="1" smtClean="0"/>
              <a:t>itu</a:t>
            </a:r>
            <a:r>
              <a:rPr lang="en-US" dirty="0" smtClean="0"/>
              <a:t> Class? </a:t>
            </a:r>
          </a:p>
          <a:p>
            <a:pPr algn="just">
              <a:lnSpc>
                <a:spcPct val="150000"/>
              </a:lnSpc>
            </a:pPr>
            <a:r>
              <a:rPr lang="en-US" dirty="0" smtClean="0"/>
              <a:t>Class </a:t>
            </a:r>
            <a:r>
              <a:rPr lang="en-US" dirty="0" err="1" smtClean="0"/>
              <a:t>dapat</a:t>
            </a:r>
            <a:r>
              <a:rPr lang="en-US" dirty="0" smtClean="0"/>
              <a:t> </a:t>
            </a:r>
            <a:r>
              <a:rPr lang="en-US" dirty="0" err="1" smtClean="0"/>
              <a:t>didefinisikan</a:t>
            </a:r>
            <a:r>
              <a:rPr lang="en-US" dirty="0" smtClean="0"/>
              <a:t> </a:t>
            </a:r>
            <a:r>
              <a:rPr lang="en-US" dirty="0" err="1" smtClean="0"/>
              <a:t>sebagai</a:t>
            </a:r>
            <a:r>
              <a:rPr lang="en-US" dirty="0" smtClean="0"/>
              <a:t> </a:t>
            </a:r>
            <a:r>
              <a:rPr lang="en-US" dirty="0" err="1" smtClean="0"/>
              <a:t>struktur</a:t>
            </a:r>
            <a:r>
              <a:rPr lang="en-US" dirty="0" smtClean="0"/>
              <a:t> data </a:t>
            </a:r>
            <a:r>
              <a:rPr lang="en-US" dirty="0" err="1" smtClean="0"/>
              <a:t>atau</a:t>
            </a:r>
            <a:r>
              <a:rPr lang="en-US" dirty="0" smtClean="0"/>
              <a:t> </a:t>
            </a:r>
            <a:r>
              <a:rPr lang="en-US" dirty="0" err="1" smtClean="0"/>
              <a:t>cetak</a:t>
            </a:r>
            <a:r>
              <a:rPr lang="en-US" dirty="0" smtClean="0"/>
              <a:t> </a:t>
            </a:r>
            <a:r>
              <a:rPr lang="en-US" dirty="0" err="1" smtClean="0"/>
              <a:t>biru</a:t>
            </a:r>
            <a:r>
              <a:rPr lang="en-US" dirty="0" smtClean="0"/>
              <a:t> </a:t>
            </a:r>
            <a:r>
              <a:rPr lang="en-US" dirty="0" err="1" smtClean="0"/>
              <a:t>dari</a:t>
            </a:r>
            <a:r>
              <a:rPr lang="en-US" dirty="0" smtClean="0"/>
              <a:t> </a:t>
            </a:r>
            <a:r>
              <a:rPr lang="en-US" dirty="0" err="1" smtClean="0"/>
              <a:t>suatu</a:t>
            </a:r>
            <a:r>
              <a:rPr lang="en-US" dirty="0" smtClean="0"/>
              <a:t> </a:t>
            </a:r>
            <a:r>
              <a:rPr lang="en-US" dirty="0" err="1" smtClean="0"/>
              <a:t>obyek</a:t>
            </a:r>
            <a:r>
              <a:rPr lang="en-US" dirty="0" smtClean="0"/>
              <a:t>. </a:t>
            </a:r>
            <a:r>
              <a:rPr lang="en-US" dirty="0" err="1" smtClean="0"/>
              <a:t>Lebih</a:t>
            </a:r>
            <a:r>
              <a:rPr lang="en-US" dirty="0" smtClean="0"/>
              <a:t> </a:t>
            </a:r>
            <a:r>
              <a:rPr lang="en-US" dirty="0" err="1" smtClean="0"/>
              <a:t>jelasnya</a:t>
            </a:r>
            <a:r>
              <a:rPr lang="en-US" dirty="0" smtClean="0"/>
              <a:t> </a:t>
            </a:r>
            <a:r>
              <a:rPr lang="en-US" dirty="0" err="1" smtClean="0"/>
              <a:t>adalah</a:t>
            </a:r>
            <a:r>
              <a:rPr lang="en-US" dirty="0" smtClean="0"/>
              <a:t> </a:t>
            </a:r>
            <a:r>
              <a:rPr lang="en-US" dirty="0" err="1" smtClean="0"/>
              <a:t>sebuah</a:t>
            </a:r>
            <a:r>
              <a:rPr lang="en-US" dirty="0" smtClean="0"/>
              <a:t> </a:t>
            </a:r>
            <a:r>
              <a:rPr lang="en-US" dirty="0" err="1" smtClean="0"/>
              <a:t>bentuk</a:t>
            </a:r>
            <a:r>
              <a:rPr lang="en-US" dirty="0" smtClean="0"/>
              <a:t> </a:t>
            </a:r>
            <a:r>
              <a:rPr lang="en-US" dirty="0" err="1" smtClean="0"/>
              <a:t>dasar</a:t>
            </a:r>
            <a:r>
              <a:rPr lang="en-US" dirty="0" smtClean="0"/>
              <a:t> </a:t>
            </a:r>
            <a:r>
              <a:rPr lang="en-US" dirty="0" err="1" smtClean="0"/>
              <a:t>atau</a:t>
            </a:r>
            <a:r>
              <a:rPr lang="en-US" dirty="0" smtClean="0"/>
              <a:t> blueprint yang </a:t>
            </a:r>
            <a:r>
              <a:rPr lang="en-US" dirty="0" err="1" smtClean="0"/>
              <a:t>mendefinisikan</a:t>
            </a:r>
            <a:r>
              <a:rPr lang="en-US" dirty="0" smtClean="0"/>
              <a:t> </a:t>
            </a:r>
            <a:r>
              <a:rPr lang="en-US" dirty="0" err="1" smtClean="0"/>
              <a:t>variabel</a:t>
            </a:r>
            <a:r>
              <a:rPr lang="en-US" dirty="0" smtClean="0"/>
              <a:t>, method </a:t>
            </a:r>
            <a:r>
              <a:rPr lang="en-US" dirty="0" err="1" smtClean="0"/>
              <a:t>umum</a:t>
            </a:r>
            <a:r>
              <a:rPr lang="en-US" dirty="0" smtClean="0"/>
              <a:t> </a:t>
            </a:r>
            <a:r>
              <a:rPr lang="en-US" dirty="0" err="1" smtClean="0"/>
              <a:t>pada</a:t>
            </a:r>
            <a:r>
              <a:rPr lang="en-US" dirty="0" smtClean="0"/>
              <a:t> </a:t>
            </a:r>
            <a:r>
              <a:rPr lang="en-US" dirty="0" err="1" smtClean="0"/>
              <a:t>semua</a:t>
            </a:r>
            <a:r>
              <a:rPr lang="en-US" dirty="0" smtClean="0"/>
              <a:t> </a:t>
            </a:r>
            <a:r>
              <a:rPr lang="en-US" dirty="0" err="1" smtClean="0"/>
              <a:t>obyek</a:t>
            </a:r>
            <a:r>
              <a:rPr lang="en-US" dirty="0" smtClean="0"/>
              <a:t>. </a:t>
            </a:r>
            <a:r>
              <a:rPr lang="en-US" dirty="0" err="1" smtClean="0"/>
              <a:t>Obyek</a:t>
            </a:r>
            <a:r>
              <a:rPr lang="en-US" dirty="0" smtClean="0"/>
              <a:t> </a:t>
            </a:r>
            <a:r>
              <a:rPr lang="en-US" dirty="0" err="1" smtClean="0"/>
              <a:t>sendiri</a:t>
            </a:r>
            <a:r>
              <a:rPr lang="en-US" dirty="0" smtClean="0"/>
              <a:t> </a:t>
            </a:r>
            <a:r>
              <a:rPr lang="en-US" dirty="0" err="1" smtClean="0"/>
              <a:t>adalah</a:t>
            </a:r>
            <a:r>
              <a:rPr lang="en-US" dirty="0" smtClean="0"/>
              <a:t> </a:t>
            </a:r>
            <a:r>
              <a:rPr lang="en-US" dirty="0" err="1" smtClean="0"/>
              <a:t>kumpulan</a:t>
            </a:r>
            <a:r>
              <a:rPr lang="en-US" dirty="0" smtClean="0"/>
              <a:t> </a:t>
            </a:r>
            <a:r>
              <a:rPr lang="en-US" dirty="0" err="1" smtClean="0"/>
              <a:t>variabel</a:t>
            </a:r>
            <a:r>
              <a:rPr lang="en-US" dirty="0" smtClean="0"/>
              <a:t> </a:t>
            </a:r>
            <a:r>
              <a:rPr lang="en-US" dirty="0" err="1" smtClean="0"/>
              <a:t>dan</a:t>
            </a:r>
            <a:r>
              <a:rPr lang="en-US" dirty="0" smtClean="0"/>
              <a:t> </a:t>
            </a:r>
            <a:r>
              <a:rPr lang="en-US" dirty="0" err="1" smtClean="0"/>
              <a:t>fungsi</a:t>
            </a:r>
            <a:r>
              <a:rPr lang="en-US" dirty="0" smtClean="0"/>
              <a:t> yang </a:t>
            </a:r>
            <a:r>
              <a:rPr lang="en-US" dirty="0" err="1" smtClean="0"/>
              <a:t>dihasilkan</a:t>
            </a:r>
            <a:r>
              <a:rPr lang="en-US" dirty="0" smtClean="0"/>
              <a:t> </a:t>
            </a:r>
            <a:r>
              <a:rPr lang="en-US" dirty="0" err="1" smtClean="0"/>
              <a:t>dari</a:t>
            </a:r>
            <a:r>
              <a:rPr lang="en-US" dirty="0" smtClean="0"/>
              <a:t> template </a:t>
            </a:r>
            <a:r>
              <a:rPr lang="en-US" dirty="0" err="1" smtClean="0"/>
              <a:t>khusus</a:t>
            </a:r>
            <a:r>
              <a:rPr lang="en-US" dirty="0" smtClean="0"/>
              <a:t> </a:t>
            </a:r>
            <a:r>
              <a:rPr lang="en-US" dirty="0" err="1" smtClean="0"/>
              <a:t>atau</a:t>
            </a:r>
            <a:r>
              <a:rPr lang="en-US" dirty="0" smtClean="0"/>
              <a:t> </a:t>
            </a:r>
            <a:r>
              <a:rPr lang="en-US" dirty="0" err="1" smtClean="0"/>
              <a:t>disebut</a:t>
            </a:r>
            <a:r>
              <a:rPr lang="en-US" dirty="0" smtClean="0"/>
              <a:t> class. </a:t>
            </a:r>
            <a:r>
              <a:rPr lang="en-US" dirty="0" err="1" smtClean="0"/>
              <a:t>Obyek</a:t>
            </a:r>
            <a:r>
              <a:rPr lang="en-US" dirty="0" smtClean="0"/>
              <a:t> </a:t>
            </a:r>
            <a:r>
              <a:rPr lang="en-US" dirty="0" err="1" smtClean="0"/>
              <a:t>adalah</a:t>
            </a:r>
            <a:r>
              <a:rPr lang="en-US" dirty="0" smtClean="0"/>
              <a:t> </a:t>
            </a:r>
            <a:r>
              <a:rPr lang="en-US" dirty="0" err="1" smtClean="0"/>
              <a:t>elemen</a:t>
            </a:r>
            <a:r>
              <a:rPr lang="en-US" dirty="0" smtClean="0"/>
              <a:t> </a:t>
            </a:r>
            <a:r>
              <a:rPr lang="en-US" dirty="0" err="1" smtClean="0"/>
              <a:t>pada</a:t>
            </a:r>
            <a:r>
              <a:rPr lang="en-US" dirty="0" smtClean="0"/>
              <a:t> </a:t>
            </a:r>
            <a:r>
              <a:rPr lang="en-US" dirty="0" err="1" smtClean="0"/>
              <a:t>saat</a:t>
            </a:r>
            <a:r>
              <a:rPr lang="en-US" dirty="0" smtClean="0"/>
              <a:t> run-time yang </a:t>
            </a:r>
            <a:r>
              <a:rPr lang="en-US" dirty="0" err="1" smtClean="0"/>
              <a:t>akan</a:t>
            </a:r>
            <a:r>
              <a:rPr lang="en-US" dirty="0" smtClean="0"/>
              <a:t> </a:t>
            </a:r>
            <a:r>
              <a:rPr lang="en-US" dirty="0" err="1" smtClean="0"/>
              <a:t>diciptakan</a:t>
            </a:r>
            <a:r>
              <a:rPr lang="en-US" dirty="0" smtClean="0"/>
              <a:t>, </a:t>
            </a:r>
            <a:r>
              <a:rPr lang="en-US" dirty="0" err="1" smtClean="0"/>
              <a:t>dimanipulasi</a:t>
            </a:r>
            <a:r>
              <a:rPr lang="en-US" dirty="0" smtClean="0"/>
              <a:t>, </a:t>
            </a:r>
            <a:r>
              <a:rPr lang="en-US" dirty="0" err="1" smtClean="0"/>
              <a:t>dan</a:t>
            </a:r>
            <a:r>
              <a:rPr lang="en-US" dirty="0" smtClean="0"/>
              <a:t> </a:t>
            </a:r>
            <a:r>
              <a:rPr lang="en-US" dirty="0" err="1" smtClean="0"/>
              <a:t>dibuang</a:t>
            </a:r>
            <a:r>
              <a:rPr lang="en-US" dirty="0" smtClean="0"/>
              <a:t>/</a:t>
            </a:r>
            <a:r>
              <a:rPr lang="en-US" dirty="0" err="1" smtClean="0"/>
              <a:t>di</a:t>
            </a:r>
            <a:r>
              <a:rPr lang="en-US" dirty="0" smtClean="0"/>
              <a:t>-destroy </a:t>
            </a:r>
            <a:r>
              <a:rPr lang="en-US" dirty="0" err="1" smtClean="0"/>
              <a:t>ketika</a:t>
            </a:r>
            <a:r>
              <a:rPr lang="en-US" dirty="0" smtClean="0"/>
              <a:t> </a:t>
            </a:r>
            <a:r>
              <a:rPr lang="en-US" dirty="0" err="1" smtClean="0"/>
              <a:t>eksekusi</a:t>
            </a:r>
            <a:r>
              <a:rPr lang="en-US" dirty="0" smtClean="0"/>
              <a:t>. </a:t>
            </a:r>
            <a:r>
              <a:rPr lang="en-US" dirty="0" err="1" smtClean="0"/>
              <a:t>Adapun</a:t>
            </a:r>
            <a:r>
              <a:rPr lang="en-US" dirty="0" smtClean="0"/>
              <a:t> class </a:t>
            </a:r>
            <a:r>
              <a:rPr lang="en-US" dirty="0" err="1" smtClean="0"/>
              <a:t>merupakan</a:t>
            </a:r>
            <a:r>
              <a:rPr lang="en-US" dirty="0" smtClean="0"/>
              <a:t> </a:t>
            </a:r>
            <a:r>
              <a:rPr lang="en-US" dirty="0" err="1" smtClean="0"/>
              <a:t>definisi</a:t>
            </a:r>
            <a:r>
              <a:rPr lang="en-US" dirty="0" smtClean="0"/>
              <a:t> </a:t>
            </a:r>
            <a:r>
              <a:rPr lang="en-US" dirty="0" err="1" smtClean="0"/>
              <a:t>statik</a:t>
            </a:r>
            <a:r>
              <a:rPr lang="en-US" dirty="0" smtClean="0"/>
              <a:t> </a:t>
            </a:r>
            <a:r>
              <a:rPr lang="en-US" dirty="0" err="1" smtClean="0"/>
              <a:t>dari</a:t>
            </a:r>
            <a:r>
              <a:rPr lang="en-US" dirty="0" smtClean="0"/>
              <a:t> </a:t>
            </a:r>
            <a:r>
              <a:rPr lang="en-US" dirty="0" err="1" smtClean="0"/>
              <a:t>himpunan</a:t>
            </a:r>
            <a:r>
              <a:rPr lang="en-US" dirty="0" smtClean="0"/>
              <a:t> </a:t>
            </a:r>
            <a:r>
              <a:rPr lang="en-US" dirty="0" err="1" smtClean="0"/>
              <a:t>obyek</a:t>
            </a:r>
            <a:r>
              <a:rPr lang="en-US" dirty="0" smtClean="0"/>
              <a:t> yang </a:t>
            </a:r>
            <a:r>
              <a:rPr lang="en-US" dirty="0" err="1" smtClean="0"/>
              <a:t>mungkin</a:t>
            </a:r>
            <a:r>
              <a:rPr lang="en-US" dirty="0" smtClean="0"/>
              <a:t> </a:t>
            </a:r>
            <a:r>
              <a:rPr lang="en-US" dirty="0" err="1" smtClean="0"/>
              <a:t>diciptakan</a:t>
            </a:r>
            <a:r>
              <a:rPr lang="en-US" dirty="0" smtClean="0"/>
              <a:t> </a:t>
            </a:r>
            <a:r>
              <a:rPr lang="en-US" dirty="0" err="1" smtClean="0"/>
              <a:t>sebagai</a:t>
            </a:r>
            <a:r>
              <a:rPr lang="en-US" dirty="0" smtClean="0"/>
              <a:t> </a:t>
            </a:r>
            <a:r>
              <a:rPr lang="en-US" dirty="0" err="1" smtClean="0"/>
              <a:t>instantiasi</a:t>
            </a:r>
            <a:r>
              <a:rPr lang="en-US" dirty="0" smtClean="0"/>
              <a:t> </a:t>
            </a:r>
            <a:r>
              <a:rPr lang="en-US" dirty="0" err="1" smtClean="0"/>
              <a:t>dari</a:t>
            </a:r>
            <a:r>
              <a:rPr lang="en-US" dirty="0" smtClean="0"/>
              <a:t> class.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p:spPr>
        <p:txBody>
          <a:bodyPr vert="horz" lIns="91440" tIns="45720" rIns="91440" bIns="45720" rtlCol="0">
            <a:noAutofit/>
          </a:bodyPr>
          <a:lstStyle/>
          <a:p>
            <a:pPr algn="just">
              <a:lnSpc>
                <a:spcPct val="150000"/>
              </a:lnSpc>
            </a:pP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Apa</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itu</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Class? </a:t>
            </a:r>
          </a:p>
        </p:txBody>
      </p:sp>
      <p:sp>
        <p:nvSpPr>
          <p:cNvPr id="5" name="TextBox 4"/>
          <p:cNvSpPr txBox="1"/>
          <p:nvPr/>
        </p:nvSpPr>
        <p:spPr>
          <a:xfrm>
            <a:off x="304800" y="1295400"/>
            <a:ext cx="8153400" cy="2169825"/>
          </a:xfrm>
          <a:prstGeom prst="rect">
            <a:avLst/>
          </a:prstGeom>
          <a:noFill/>
        </p:spPr>
        <p:txBody>
          <a:bodyPr wrap="square" rtlCol="0">
            <a:spAutoFit/>
          </a:bodyPr>
          <a:lstStyle/>
          <a:p>
            <a:pPr>
              <a:lnSpc>
                <a:spcPct val="150000"/>
              </a:lnSpc>
            </a:pPr>
            <a:r>
              <a:rPr lang="en-US" dirty="0" smtClean="0"/>
              <a:t>&lt;?</a:t>
            </a:r>
            <a:r>
              <a:rPr lang="en-US" dirty="0" err="1" smtClean="0"/>
              <a:t>php</a:t>
            </a:r>
            <a:endParaRPr lang="en-US" dirty="0" smtClean="0"/>
          </a:p>
          <a:p>
            <a:pPr>
              <a:lnSpc>
                <a:spcPct val="150000"/>
              </a:lnSpc>
            </a:pPr>
            <a:r>
              <a:rPr lang="en-US" dirty="0" smtClean="0"/>
              <a:t>/** </a:t>
            </a:r>
            <a:r>
              <a:rPr lang="en-US" dirty="0" err="1" smtClean="0"/>
              <a:t>Contoh</a:t>
            </a:r>
            <a:r>
              <a:rPr lang="en-US" dirty="0" smtClean="0"/>
              <a:t> </a:t>
            </a:r>
            <a:r>
              <a:rPr lang="en-US" dirty="0" err="1" smtClean="0"/>
              <a:t>kelas</a:t>
            </a:r>
            <a:r>
              <a:rPr lang="en-US" dirty="0" smtClean="0"/>
              <a:t> **/</a:t>
            </a:r>
          </a:p>
          <a:p>
            <a:pPr>
              <a:lnSpc>
                <a:spcPct val="150000"/>
              </a:lnSpc>
            </a:pPr>
            <a:r>
              <a:rPr lang="en-US" dirty="0" smtClean="0"/>
              <a:t>class </a:t>
            </a:r>
            <a:r>
              <a:rPr lang="en-US" dirty="0" err="1" smtClean="0"/>
              <a:t>Kendaraan</a:t>
            </a:r>
            <a:r>
              <a:rPr lang="en-US" dirty="0" smtClean="0"/>
              <a:t> { }</a:t>
            </a:r>
          </a:p>
          <a:p>
            <a:pPr>
              <a:lnSpc>
                <a:spcPct val="150000"/>
              </a:lnSpc>
            </a:pPr>
            <a:r>
              <a:rPr lang="en-US" dirty="0" smtClean="0"/>
              <a:t>/*** end of class ***/</a:t>
            </a:r>
          </a:p>
          <a:p>
            <a:pPr>
              <a:lnSpc>
                <a:spcPct val="150000"/>
              </a:lnSpc>
            </a:pPr>
            <a:r>
              <a:rPr lang="en-US" dirty="0" smtClean="0"/>
              <a:t>?&gt;</a:t>
            </a:r>
            <a:endParaRPr lang="en-US" dirty="0"/>
          </a:p>
        </p:txBody>
      </p:sp>
      <p:pic>
        <p:nvPicPr>
          <p:cNvPr id="2050" name="Picture 2" descr="D:\147.Icon\icon-house-400x400.png"/>
          <p:cNvPicPr>
            <a:picLocks noChangeAspect="1" noChangeArrowheads="1"/>
          </p:cNvPicPr>
          <p:nvPr/>
        </p:nvPicPr>
        <p:blipFill>
          <a:blip r:embed="rId2"/>
          <a:srcRect/>
          <a:stretch>
            <a:fillRect/>
          </a:stretch>
        </p:blipFill>
        <p:spPr bwMode="auto">
          <a:xfrm>
            <a:off x="7467600" y="5181600"/>
            <a:ext cx="1295400" cy="1295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8077200" cy="3962400"/>
          </a:xfrm>
        </p:spPr>
        <p:txBody>
          <a:bodyPr>
            <a:noAutofit/>
          </a:bodyPr>
          <a:lstStyle/>
          <a:p>
            <a:pPr algn="just">
              <a:lnSpc>
                <a:spcPct val="150000"/>
              </a:lnSpc>
            </a:pPr>
            <a:r>
              <a:rPr lang="en-US" sz="2000" dirty="0" smtClean="0">
                <a:solidFill>
                  <a:schemeClr val="accent6">
                    <a:lumMod val="75000"/>
                  </a:schemeClr>
                </a:solidFill>
              </a:rPr>
              <a:t>          </a:t>
            </a:r>
            <a:r>
              <a:rPr lang="en-US" sz="2000" dirty="0" err="1" smtClean="0">
                <a:solidFill>
                  <a:schemeClr val="accent6">
                    <a:lumMod val="75000"/>
                  </a:schemeClr>
                </a:solidFill>
              </a:rPr>
              <a:t>Akhir-akhir</a:t>
            </a:r>
            <a:r>
              <a:rPr lang="en-US" sz="2000" dirty="0" smtClean="0">
                <a:solidFill>
                  <a:schemeClr val="accent6">
                    <a:lumMod val="75000"/>
                  </a:schemeClr>
                </a:solidFill>
              </a:rPr>
              <a:t> </a:t>
            </a:r>
            <a:r>
              <a:rPr lang="en-US" sz="2000" dirty="0" err="1" smtClean="0">
                <a:solidFill>
                  <a:schemeClr val="accent6">
                    <a:lumMod val="75000"/>
                  </a:schemeClr>
                </a:solidFill>
              </a:rPr>
              <a:t>ini</a:t>
            </a:r>
            <a:r>
              <a:rPr lang="en-US" sz="2000" dirty="0" smtClean="0">
                <a:solidFill>
                  <a:schemeClr val="accent6">
                    <a:lumMod val="75000"/>
                  </a:schemeClr>
                </a:solidFill>
              </a:rPr>
              <a:t> </a:t>
            </a:r>
            <a:r>
              <a:rPr lang="en-US" sz="2000" dirty="0" err="1" smtClean="0">
                <a:solidFill>
                  <a:schemeClr val="accent6">
                    <a:lumMod val="75000"/>
                  </a:schemeClr>
                </a:solidFill>
              </a:rPr>
              <a:t>CodeIgniter</a:t>
            </a:r>
            <a:r>
              <a:rPr lang="en-US" sz="2000" dirty="0" smtClean="0">
                <a:solidFill>
                  <a:schemeClr val="accent6">
                    <a:lumMod val="75000"/>
                  </a:schemeClr>
                </a:solidFill>
              </a:rPr>
              <a:t> </a:t>
            </a:r>
            <a:r>
              <a:rPr lang="en-US" sz="2000" dirty="0" err="1" smtClean="0">
                <a:solidFill>
                  <a:schemeClr val="accent6">
                    <a:lumMod val="75000"/>
                  </a:schemeClr>
                </a:solidFill>
              </a:rPr>
              <a:t>menjadi</a:t>
            </a:r>
            <a:r>
              <a:rPr lang="en-US" sz="2000" dirty="0" smtClean="0">
                <a:solidFill>
                  <a:schemeClr val="accent6">
                    <a:lumMod val="75000"/>
                  </a:schemeClr>
                </a:solidFill>
              </a:rPr>
              <a:t> </a:t>
            </a:r>
            <a:r>
              <a:rPr lang="en-US" sz="2000" dirty="0" err="1" smtClean="0">
                <a:solidFill>
                  <a:schemeClr val="accent6">
                    <a:lumMod val="75000"/>
                  </a:schemeClr>
                </a:solidFill>
              </a:rPr>
              <a:t>sebuah</a:t>
            </a:r>
            <a:r>
              <a:rPr lang="en-US" sz="2000" dirty="0" smtClean="0">
                <a:solidFill>
                  <a:schemeClr val="accent6">
                    <a:lumMod val="75000"/>
                  </a:schemeClr>
                </a:solidFill>
              </a:rPr>
              <a:t> framework yang </a:t>
            </a:r>
            <a:r>
              <a:rPr lang="en-US" sz="2000" dirty="0" err="1" smtClean="0">
                <a:solidFill>
                  <a:schemeClr val="accent6">
                    <a:lumMod val="75000"/>
                  </a:schemeClr>
                </a:solidFill>
              </a:rPr>
              <a:t>hangat</a:t>
            </a:r>
            <a:r>
              <a:rPr lang="en-US" sz="2000" dirty="0" smtClean="0">
                <a:solidFill>
                  <a:schemeClr val="accent6">
                    <a:lumMod val="75000"/>
                  </a:schemeClr>
                </a:solidFill>
              </a:rPr>
              <a:t> </a:t>
            </a:r>
            <a:r>
              <a:rPr lang="en-US" sz="2000" dirty="0" err="1" smtClean="0">
                <a:solidFill>
                  <a:schemeClr val="accent6">
                    <a:lumMod val="75000"/>
                  </a:schemeClr>
                </a:solidFill>
              </a:rPr>
              <a:t>dibicarakan</a:t>
            </a:r>
            <a:r>
              <a:rPr lang="en-US" sz="2000" dirty="0" smtClean="0">
                <a:solidFill>
                  <a:schemeClr val="accent6">
                    <a:lumMod val="75000"/>
                  </a:schemeClr>
                </a:solidFill>
              </a:rPr>
              <a:t> </a:t>
            </a:r>
            <a:r>
              <a:rPr lang="en-US" sz="2000" dirty="0" err="1" smtClean="0">
                <a:solidFill>
                  <a:schemeClr val="accent6">
                    <a:lumMod val="75000"/>
                  </a:schemeClr>
                </a:solidFill>
              </a:rPr>
              <a:t>di</a:t>
            </a:r>
            <a:r>
              <a:rPr lang="en-US" sz="2000" dirty="0" smtClean="0">
                <a:solidFill>
                  <a:schemeClr val="accent6">
                    <a:lumMod val="75000"/>
                  </a:schemeClr>
                </a:solidFill>
              </a:rPr>
              <a:t> Indonesia. </a:t>
            </a:r>
            <a:r>
              <a:rPr lang="en-US" sz="2000" dirty="0" err="1" smtClean="0">
                <a:solidFill>
                  <a:schemeClr val="accent6">
                    <a:lumMod val="75000"/>
                  </a:schemeClr>
                </a:solidFill>
              </a:rPr>
              <a:t>Hampir</a:t>
            </a:r>
            <a:r>
              <a:rPr lang="en-US" sz="2000" dirty="0" smtClean="0">
                <a:solidFill>
                  <a:schemeClr val="accent6">
                    <a:lumMod val="75000"/>
                  </a:schemeClr>
                </a:solidFill>
              </a:rPr>
              <a:t> </a:t>
            </a:r>
            <a:r>
              <a:rPr lang="en-US" sz="2000" dirty="0" err="1" smtClean="0">
                <a:solidFill>
                  <a:schemeClr val="accent6">
                    <a:lumMod val="75000"/>
                  </a:schemeClr>
                </a:solidFill>
              </a:rPr>
              <a:t>semua</a:t>
            </a:r>
            <a:r>
              <a:rPr lang="en-US" sz="2000" dirty="0" smtClean="0">
                <a:solidFill>
                  <a:schemeClr val="accent6">
                    <a:lumMod val="75000"/>
                  </a:schemeClr>
                </a:solidFill>
              </a:rPr>
              <a:t> </a:t>
            </a:r>
            <a:r>
              <a:rPr lang="en-US" sz="2000" dirty="0" err="1" smtClean="0">
                <a:solidFill>
                  <a:schemeClr val="accent6">
                    <a:lumMod val="75000"/>
                  </a:schemeClr>
                </a:solidFill>
              </a:rPr>
              <a:t>milis</a:t>
            </a:r>
            <a:r>
              <a:rPr lang="en-US" sz="2000" dirty="0" smtClean="0">
                <a:solidFill>
                  <a:schemeClr val="accent6">
                    <a:lumMod val="75000"/>
                  </a:schemeClr>
                </a:solidFill>
              </a:rPr>
              <a:t> </a:t>
            </a:r>
            <a:r>
              <a:rPr lang="en-US" sz="2000" dirty="0" err="1" smtClean="0">
                <a:solidFill>
                  <a:schemeClr val="accent6">
                    <a:lumMod val="75000"/>
                  </a:schemeClr>
                </a:solidFill>
              </a:rPr>
              <a:t>dan</a:t>
            </a:r>
            <a:r>
              <a:rPr lang="en-US" sz="2000" dirty="0" smtClean="0">
                <a:solidFill>
                  <a:schemeClr val="accent6">
                    <a:lumMod val="75000"/>
                  </a:schemeClr>
                </a:solidFill>
              </a:rPr>
              <a:t> forum PHP </a:t>
            </a:r>
            <a:r>
              <a:rPr lang="en-US" sz="2000" dirty="0" err="1" smtClean="0">
                <a:solidFill>
                  <a:schemeClr val="accent6">
                    <a:lumMod val="75000"/>
                  </a:schemeClr>
                </a:solidFill>
              </a:rPr>
              <a:t>banyak</a:t>
            </a:r>
            <a:r>
              <a:rPr lang="en-US" sz="2000" dirty="0" smtClean="0">
                <a:solidFill>
                  <a:schemeClr val="accent6">
                    <a:lumMod val="75000"/>
                  </a:schemeClr>
                </a:solidFill>
              </a:rPr>
              <a:t> </a:t>
            </a:r>
            <a:r>
              <a:rPr lang="en-US" sz="2000" dirty="0" err="1" smtClean="0">
                <a:solidFill>
                  <a:schemeClr val="accent6">
                    <a:lumMod val="75000"/>
                  </a:schemeClr>
                </a:solidFill>
              </a:rPr>
              <a:t>membahas</a:t>
            </a:r>
            <a:r>
              <a:rPr lang="en-US" sz="2000" dirty="0" smtClean="0">
                <a:solidFill>
                  <a:schemeClr val="accent6">
                    <a:lumMod val="75000"/>
                  </a:schemeClr>
                </a:solidFill>
              </a:rPr>
              <a:t> </a:t>
            </a:r>
            <a:r>
              <a:rPr lang="en-US" sz="2000" dirty="0" err="1" smtClean="0">
                <a:solidFill>
                  <a:schemeClr val="accent6">
                    <a:lumMod val="75000"/>
                  </a:schemeClr>
                </a:solidFill>
              </a:rPr>
              <a:t>masalah</a:t>
            </a:r>
            <a:r>
              <a:rPr lang="en-US" sz="2000" dirty="0" smtClean="0">
                <a:solidFill>
                  <a:schemeClr val="accent6">
                    <a:lumMod val="75000"/>
                  </a:schemeClr>
                </a:solidFill>
              </a:rPr>
              <a:t> </a:t>
            </a:r>
            <a:r>
              <a:rPr lang="en-US" sz="2000" dirty="0" err="1" smtClean="0">
                <a:solidFill>
                  <a:schemeClr val="accent6">
                    <a:lumMod val="75000"/>
                  </a:schemeClr>
                </a:solidFill>
              </a:rPr>
              <a:t>CodeIgniter</a:t>
            </a:r>
            <a:r>
              <a:rPr lang="en-US" sz="2000" dirty="0" smtClean="0">
                <a:solidFill>
                  <a:schemeClr val="accent6">
                    <a:lumMod val="75000"/>
                  </a:schemeClr>
                </a:solidFill>
              </a:rPr>
              <a:t>. </a:t>
            </a:r>
            <a:r>
              <a:rPr lang="en-US" sz="2000" dirty="0" err="1" smtClean="0">
                <a:solidFill>
                  <a:schemeClr val="accent6">
                    <a:lumMod val="75000"/>
                  </a:schemeClr>
                </a:solidFill>
              </a:rPr>
              <a:t>Terlebih</a:t>
            </a:r>
            <a:r>
              <a:rPr lang="en-US" sz="2000" dirty="0" smtClean="0">
                <a:solidFill>
                  <a:schemeClr val="accent6">
                    <a:lumMod val="75000"/>
                  </a:schemeClr>
                </a:solidFill>
              </a:rPr>
              <a:t> </a:t>
            </a:r>
            <a:r>
              <a:rPr lang="en-US" sz="2000" dirty="0" err="1" smtClean="0">
                <a:solidFill>
                  <a:schemeClr val="accent6">
                    <a:lumMod val="75000"/>
                  </a:schemeClr>
                </a:solidFill>
              </a:rPr>
              <a:t>lagi</a:t>
            </a:r>
            <a:r>
              <a:rPr lang="en-US" sz="2000" dirty="0" smtClean="0">
                <a:solidFill>
                  <a:schemeClr val="accent6">
                    <a:lumMod val="75000"/>
                  </a:schemeClr>
                </a:solidFill>
              </a:rPr>
              <a:t> </a:t>
            </a:r>
            <a:r>
              <a:rPr lang="en-US" sz="2000" dirty="0" err="1" smtClean="0">
                <a:solidFill>
                  <a:schemeClr val="accent6">
                    <a:lumMod val="75000"/>
                  </a:schemeClr>
                </a:solidFill>
              </a:rPr>
              <a:t>banyak</a:t>
            </a:r>
            <a:r>
              <a:rPr lang="en-US" sz="2000" dirty="0" smtClean="0">
                <a:solidFill>
                  <a:schemeClr val="accent6">
                    <a:lumMod val="75000"/>
                  </a:schemeClr>
                </a:solidFill>
              </a:rPr>
              <a:t> </a:t>
            </a:r>
            <a:r>
              <a:rPr lang="en-US" sz="2000" dirty="0" err="1" smtClean="0">
                <a:solidFill>
                  <a:schemeClr val="accent6">
                    <a:lumMod val="75000"/>
                  </a:schemeClr>
                </a:solidFill>
              </a:rPr>
              <a:t>perusahan-perusahan</a:t>
            </a:r>
            <a:r>
              <a:rPr lang="en-US" sz="2000" dirty="0" smtClean="0">
                <a:solidFill>
                  <a:schemeClr val="accent6">
                    <a:lumMod val="75000"/>
                  </a:schemeClr>
                </a:solidFill>
              </a:rPr>
              <a:t> </a:t>
            </a:r>
            <a:r>
              <a:rPr lang="en-US" sz="2000" dirty="0" err="1" smtClean="0">
                <a:solidFill>
                  <a:schemeClr val="accent6">
                    <a:lumMod val="75000"/>
                  </a:schemeClr>
                </a:solidFill>
              </a:rPr>
              <a:t>ternama</a:t>
            </a:r>
            <a:r>
              <a:rPr lang="en-US" sz="2000" dirty="0" smtClean="0">
                <a:solidFill>
                  <a:schemeClr val="accent6">
                    <a:lumMod val="75000"/>
                  </a:schemeClr>
                </a:solidFill>
              </a:rPr>
              <a:t> </a:t>
            </a:r>
            <a:r>
              <a:rPr lang="en-US" sz="2000" dirty="0" err="1" smtClean="0">
                <a:solidFill>
                  <a:schemeClr val="accent6">
                    <a:lumMod val="75000"/>
                  </a:schemeClr>
                </a:solidFill>
              </a:rPr>
              <a:t>di</a:t>
            </a:r>
            <a:r>
              <a:rPr lang="en-US" sz="2000" dirty="0" smtClean="0">
                <a:solidFill>
                  <a:schemeClr val="accent6">
                    <a:lumMod val="75000"/>
                  </a:schemeClr>
                </a:solidFill>
              </a:rPr>
              <a:t> Indonesia (Kompas.com, okezone.com, urbanesia.com,</a:t>
            </a:r>
            <a:br>
              <a:rPr lang="en-US" sz="2000" dirty="0" smtClean="0">
                <a:solidFill>
                  <a:schemeClr val="accent6">
                    <a:lumMod val="75000"/>
                  </a:schemeClr>
                </a:solidFill>
              </a:rPr>
            </a:br>
            <a:r>
              <a:rPr lang="en-US" sz="2000" dirty="0" smtClean="0">
                <a:solidFill>
                  <a:schemeClr val="accent6">
                    <a:lumMod val="75000"/>
                  </a:schemeClr>
                </a:solidFill>
              </a:rPr>
              <a:t>bejubel.com, </a:t>
            </a:r>
            <a:r>
              <a:rPr lang="en-US" sz="2000" dirty="0" err="1" smtClean="0">
                <a:solidFill>
                  <a:schemeClr val="accent6">
                    <a:lumMod val="75000"/>
                  </a:schemeClr>
                </a:solidFill>
              </a:rPr>
              <a:t>dan</a:t>
            </a:r>
            <a:r>
              <a:rPr lang="en-US" sz="2000" dirty="0" smtClean="0">
                <a:solidFill>
                  <a:schemeClr val="accent6">
                    <a:lumMod val="75000"/>
                  </a:schemeClr>
                </a:solidFill>
              </a:rPr>
              <a:t> lain-lain) yang </a:t>
            </a:r>
            <a:r>
              <a:rPr lang="en-US" sz="2000" dirty="0" err="1" smtClean="0">
                <a:solidFill>
                  <a:schemeClr val="accent6">
                    <a:lumMod val="75000"/>
                  </a:schemeClr>
                </a:solidFill>
              </a:rPr>
              <a:t>telah</a:t>
            </a:r>
            <a:r>
              <a:rPr lang="en-US" sz="2000" dirty="0" smtClean="0">
                <a:solidFill>
                  <a:schemeClr val="accent6">
                    <a:lumMod val="75000"/>
                  </a:schemeClr>
                </a:solidFill>
              </a:rPr>
              <a:t> </a:t>
            </a:r>
            <a:r>
              <a:rPr lang="en-US" sz="2000" dirty="0" err="1" smtClean="0">
                <a:solidFill>
                  <a:schemeClr val="accent6">
                    <a:lumMod val="75000"/>
                  </a:schemeClr>
                </a:solidFill>
              </a:rPr>
              <a:t>menggunakan</a:t>
            </a:r>
            <a:r>
              <a:rPr lang="en-US" sz="2000" dirty="0" smtClean="0">
                <a:solidFill>
                  <a:schemeClr val="accent6">
                    <a:lumMod val="75000"/>
                  </a:schemeClr>
                </a:solidFill>
              </a:rPr>
              <a:t> </a:t>
            </a:r>
            <a:r>
              <a:rPr lang="en-US" sz="2000" dirty="0" err="1" smtClean="0">
                <a:solidFill>
                  <a:schemeClr val="accent6">
                    <a:lumMod val="75000"/>
                  </a:schemeClr>
                </a:solidFill>
              </a:rPr>
              <a:t>CodeIgniter</a:t>
            </a:r>
            <a:r>
              <a:rPr lang="en-US" sz="2000" dirty="0" smtClean="0">
                <a:solidFill>
                  <a:schemeClr val="accent6">
                    <a:lumMod val="75000"/>
                  </a:schemeClr>
                </a:solidFill>
              </a:rPr>
              <a:t> </a:t>
            </a:r>
            <a:r>
              <a:rPr lang="en-US" sz="2000" dirty="0" err="1" smtClean="0">
                <a:solidFill>
                  <a:schemeClr val="accent6">
                    <a:lumMod val="75000"/>
                  </a:schemeClr>
                </a:solidFill>
              </a:rPr>
              <a:t>dalam</a:t>
            </a:r>
            <a:r>
              <a:rPr lang="en-US" sz="2000" dirty="0" smtClean="0">
                <a:solidFill>
                  <a:schemeClr val="accent6">
                    <a:lumMod val="75000"/>
                  </a:schemeClr>
                </a:solidFill>
              </a:rPr>
              <a:t> </a:t>
            </a:r>
            <a:r>
              <a:rPr lang="en-US" sz="2000" dirty="0" err="1" smtClean="0">
                <a:solidFill>
                  <a:schemeClr val="accent6">
                    <a:lumMod val="75000"/>
                  </a:schemeClr>
                </a:solidFill>
              </a:rPr>
              <a:t>produk</a:t>
            </a:r>
            <a:r>
              <a:rPr lang="en-US" sz="2000" dirty="0" smtClean="0">
                <a:solidFill>
                  <a:schemeClr val="accent6">
                    <a:lumMod val="75000"/>
                  </a:schemeClr>
                </a:solidFill>
              </a:rPr>
              <a:t> </a:t>
            </a:r>
            <a:r>
              <a:rPr lang="en-US" sz="2000" dirty="0" err="1" smtClean="0">
                <a:solidFill>
                  <a:schemeClr val="accent6">
                    <a:lumMod val="75000"/>
                  </a:schemeClr>
                </a:solidFill>
              </a:rPr>
              <a:t>mereka</a:t>
            </a:r>
            <a:r>
              <a:rPr lang="en-US" sz="2000" dirty="0" smtClean="0">
                <a:solidFill>
                  <a:schemeClr val="accent6">
                    <a:lumMod val="75000"/>
                  </a:schemeClr>
                </a:solidFill>
              </a:rPr>
              <a:t>. </a:t>
            </a:r>
            <a:r>
              <a:rPr lang="en-US" sz="2000" dirty="0" err="1" smtClean="0">
                <a:solidFill>
                  <a:schemeClr val="accent6">
                    <a:lumMod val="75000"/>
                  </a:schemeClr>
                </a:solidFill>
              </a:rPr>
              <a:t>Apa</a:t>
            </a:r>
            <a:r>
              <a:rPr lang="en-US" sz="2000" dirty="0" smtClean="0">
                <a:solidFill>
                  <a:schemeClr val="accent6">
                    <a:lumMod val="75000"/>
                  </a:schemeClr>
                </a:solidFill>
              </a:rPr>
              <a:t> </a:t>
            </a:r>
            <a:r>
              <a:rPr lang="en-US" sz="2000" dirty="0" err="1" smtClean="0">
                <a:solidFill>
                  <a:schemeClr val="accent6">
                    <a:lumMod val="75000"/>
                  </a:schemeClr>
                </a:solidFill>
              </a:rPr>
              <a:t>sih</a:t>
            </a:r>
            <a:r>
              <a:rPr lang="en-US" sz="2000" dirty="0" smtClean="0">
                <a:solidFill>
                  <a:schemeClr val="accent6">
                    <a:lumMod val="75000"/>
                  </a:schemeClr>
                </a:solidFill>
              </a:rPr>
              <a:t> </a:t>
            </a:r>
            <a:r>
              <a:rPr lang="en-US" sz="2000" dirty="0" err="1" smtClean="0">
                <a:solidFill>
                  <a:schemeClr val="accent6">
                    <a:lumMod val="75000"/>
                  </a:schemeClr>
                </a:solidFill>
              </a:rPr>
              <a:t>CodeIgniter</a:t>
            </a:r>
            <a:r>
              <a:rPr lang="en-US" sz="2000" dirty="0" smtClean="0">
                <a:solidFill>
                  <a:schemeClr val="accent6">
                    <a:lumMod val="75000"/>
                  </a:schemeClr>
                </a:solidFill>
              </a:rPr>
              <a:t>? </a:t>
            </a:r>
            <a:r>
              <a:rPr lang="en-US" sz="2000" dirty="0" err="1" smtClean="0">
                <a:solidFill>
                  <a:schemeClr val="accent6">
                    <a:lumMod val="75000"/>
                  </a:schemeClr>
                </a:solidFill>
              </a:rPr>
              <a:t>CodeIgniter</a:t>
            </a:r>
            <a:r>
              <a:rPr lang="en-US" sz="2000" dirty="0" smtClean="0">
                <a:solidFill>
                  <a:schemeClr val="accent6">
                    <a:lumMod val="75000"/>
                  </a:schemeClr>
                </a:solidFill>
              </a:rPr>
              <a:t> </a:t>
            </a:r>
            <a:r>
              <a:rPr lang="en-US" sz="2000" dirty="0" err="1" smtClean="0">
                <a:solidFill>
                  <a:schemeClr val="accent6">
                    <a:lumMod val="75000"/>
                  </a:schemeClr>
                </a:solidFill>
              </a:rPr>
              <a:t>adalah</a:t>
            </a:r>
            <a:r>
              <a:rPr lang="en-US" sz="2000" dirty="0" smtClean="0">
                <a:solidFill>
                  <a:schemeClr val="accent6">
                    <a:lumMod val="75000"/>
                  </a:schemeClr>
                </a:solidFill>
              </a:rPr>
              <a:t> </a:t>
            </a:r>
            <a:r>
              <a:rPr lang="en-US" sz="2000" dirty="0" err="1" smtClean="0">
                <a:solidFill>
                  <a:schemeClr val="accent6">
                    <a:lumMod val="75000"/>
                  </a:schemeClr>
                </a:solidFill>
              </a:rPr>
              <a:t>sebuah</a:t>
            </a:r>
            <a:r>
              <a:rPr lang="en-US" sz="2000" dirty="0" smtClean="0">
                <a:solidFill>
                  <a:schemeClr val="accent6">
                    <a:lumMod val="75000"/>
                  </a:schemeClr>
                </a:solidFill>
              </a:rPr>
              <a:t> framework PHP yang </a:t>
            </a:r>
            <a:r>
              <a:rPr lang="en-US" sz="2000" dirty="0" err="1" smtClean="0">
                <a:solidFill>
                  <a:schemeClr val="accent6">
                    <a:lumMod val="75000"/>
                  </a:schemeClr>
                </a:solidFill>
              </a:rPr>
              <a:t>dapat</a:t>
            </a:r>
            <a:r>
              <a:rPr lang="en-US" sz="2000" dirty="0" smtClean="0">
                <a:solidFill>
                  <a:schemeClr val="accent6">
                    <a:lumMod val="75000"/>
                  </a:schemeClr>
                </a:solidFill>
              </a:rPr>
              <a:t> </a:t>
            </a:r>
            <a:r>
              <a:rPr lang="en-US" sz="2000" dirty="0" err="1" smtClean="0">
                <a:solidFill>
                  <a:schemeClr val="accent6">
                    <a:lumMod val="75000"/>
                  </a:schemeClr>
                </a:solidFill>
              </a:rPr>
              <a:t>mempercepat</a:t>
            </a:r>
            <a:r>
              <a:rPr lang="en-US" sz="2000" dirty="0" smtClean="0">
                <a:solidFill>
                  <a:schemeClr val="accent6">
                    <a:lumMod val="75000"/>
                  </a:schemeClr>
                </a:solidFill>
              </a:rPr>
              <a:t> </a:t>
            </a:r>
            <a:r>
              <a:rPr lang="en-US" sz="2000" dirty="0" err="1" smtClean="0">
                <a:solidFill>
                  <a:schemeClr val="accent6">
                    <a:lumMod val="75000"/>
                  </a:schemeClr>
                </a:solidFill>
              </a:rPr>
              <a:t>pengembang</a:t>
            </a:r>
            <a:r>
              <a:rPr lang="en-US" sz="2000" dirty="0" smtClean="0">
                <a:solidFill>
                  <a:schemeClr val="accent6">
                    <a:lumMod val="75000"/>
                  </a:schemeClr>
                </a:solidFill>
              </a:rPr>
              <a:t> </a:t>
            </a:r>
            <a:r>
              <a:rPr lang="en-US" sz="2000" dirty="0" err="1" smtClean="0">
                <a:solidFill>
                  <a:schemeClr val="accent6">
                    <a:lumMod val="75000"/>
                  </a:schemeClr>
                </a:solidFill>
              </a:rPr>
              <a:t>untuk</a:t>
            </a:r>
            <a:r>
              <a:rPr lang="en-US" sz="2000" dirty="0" smtClean="0">
                <a:solidFill>
                  <a:schemeClr val="accent6">
                    <a:lumMod val="75000"/>
                  </a:schemeClr>
                </a:solidFill>
              </a:rPr>
              <a:t> </a:t>
            </a:r>
            <a:r>
              <a:rPr lang="en-US" sz="2000" dirty="0" err="1" smtClean="0">
                <a:solidFill>
                  <a:schemeClr val="accent6">
                    <a:lumMod val="75000"/>
                  </a:schemeClr>
                </a:solidFill>
              </a:rPr>
              <a:t>membuat</a:t>
            </a:r>
            <a:r>
              <a:rPr lang="en-US" sz="2000" dirty="0" smtClean="0">
                <a:solidFill>
                  <a:schemeClr val="accent6">
                    <a:lumMod val="75000"/>
                  </a:schemeClr>
                </a:solidFill>
              </a:rPr>
              <a:t> </a:t>
            </a:r>
            <a:r>
              <a:rPr lang="en-US" sz="2000" dirty="0" err="1" smtClean="0">
                <a:solidFill>
                  <a:schemeClr val="accent6">
                    <a:lumMod val="75000"/>
                  </a:schemeClr>
                </a:solidFill>
              </a:rPr>
              <a:t>sebuah</a:t>
            </a:r>
            <a:r>
              <a:rPr lang="en-US" sz="2000" dirty="0" smtClean="0">
                <a:solidFill>
                  <a:schemeClr val="accent6">
                    <a:lumMod val="75000"/>
                  </a:schemeClr>
                </a:solidFill>
              </a:rPr>
              <a:t> </a:t>
            </a:r>
            <a:r>
              <a:rPr lang="en-US" sz="2000" dirty="0" err="1" smtClean="0">
                <a:solidFill>
                  <a:schemeClr val="accent6">
                    <a:lumMod val="75000"/>
                  </a:schemeClr>
                </a:solidFill>
              </a:rPr>
              <a:t>aplikasi</a:t>
            </a:r>
            <a:r>
              <a:rPr lang="en-US" sz="2000" dirty="0" smtClean="0">
                <a:solidFill>
                  <a:schemeClr val="accent6">
                    <a:lumMod val="75000"/>
                  </a:schemeClr>
                </a:solidFill>
              </a:rPr>
              <a:t> web</a:t>
            </a:r>
            <a:endParaRPr lang="en-US" sz="2000" dirty="0">
              <a:solidFill>
                <a:schemeClr val="accent6">
                  <a:lumMod val="75000"/>
                </a:schemeClr>
              </a:solidFill>
            </a:endParaRPr>
          </a:p>
        </p:txBody>
      </p:sp>
      <p:sp>
        <p:nvSpPr>
          <p:cNvPr id="7" name="Subtitle 2"/>
          <p:cNvSpPr txBox="1">
            <a:spLocks/>
          </p:cNvSpPr>
          <p:nvPr/>
        </p:nvSpPr>
        <p:spPr>
          <a:xfrm>
            <a:off x="0" y="228600"/>
            <a:ext cx="8534400" cy="914400"/>
          </a:xfrm>
          <a:prstGeom prst="rect">
            <a:avLst/>
          </a:prstGeom>
          <a:solidFill>
            <a:srgbClr val="0070C0"/>
          </a:solidFill>
        </p:spPr>
        <p:txBody>
          <a:bodyPr vert="horz" lIns="91440" tIns="45720" rIns="91440" bIns="45720" rtlCol="0">
            <a:noAutofit/>
          </a:bodyPr>
          <a:lstStyle/>
          <a:p>
            <a:pPr lvl="0" algn="r">
              <a:spcBef>
                <a:spcPct val="20000"/>
              </a:spcBef>
            </a:pPr>
            <a:r>
              <a:rPr lang="en-US" sz="4800" b="1" dirty="0" err="1" smtClean="0">
                <a:solidFill>
                  <a:schemeClr val="bg1"/>
                </a:solidFill>
              </a:rPr>
              <a:t>Perkenalan</a:t>
            </a:r>
            <a:r>
              <a:rPr lang="en-US" sz="4800" b="1" dirty="0" smtClean="0">
                <a:solidFill>
                  <a:schemeClr val="bg1"/>
                </a:solidFill>
              </a:rPr>
              <a:t> </a:t>
            </a:r>
            <a:r>
              <a:rPr lang="en-US" sz="4800" b="1" dirty="0" err="1" smtClean="0">
                <a:solidFill>
                  <a:schemeClr val="bg1"/>
                </a:solidFill>
              </a:rPr>
              <a:t>CodeIgniter</a:t>
            </a:r>
            <a:endParaRPr kumimoji="0" lang="en-US" sz="4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8077200" cy="3200400"/>
          </a:xfrm>
        </p:spPr>
        <p:txBody>
          <a:bodyPr>
            <a:noAutofit/>
          </a:bodyPr>
          <a:lstStyle/>
          <a:p>
            <a:pPr algn="just">
              <a:lnSpc>
                <a:spcPct val="150000"/>
              </a:lnSpc>
            </a:pPr>
            <a:r>
              <a:rPr lang="en-US" sz="2000" dirty="0" smtClean="0">
                <a:solidFill>
                  <a:schemeClr val="accent6">
                    <a:lumMod val="75000"/>
                  </a:schemeClr>
                </a:solidFill>
              </a:rPr>
              <a:t>       </a:t>
            </a:r>
            <a:r>
              <a:rPr lang="en-US" sz="2000" dirty="0" err="1" smtClean="0">
                <a:solidFill>
                  <a:schemeClr val="accent6">
                    <a:lumMod val="75000"/>
                  </a:schemeClr>
                </a:solidFill>
              </a:rPr>
              <a:t>Ada</a:t>
            </a:r>
            <a:r>
              <a:rPr lang="en-US" sz="2000" dirty="0" smtClean="0">
                <a:solidFill>
                  <a:schemeClr val="accent6">
                    <a:lumMod val="75000"/>
                  </a:schemeClr>
                </a:solidFill>
              </a:rPr>
              <a:t> </a:t>
            </a:r>
            <a:r>
              <a:rPr lang="en-US" sz="2000" dirty="0" err="1" smtClean="0">
                <a:solidFill>
                  <a:schemeClr val="accent6">
                    <a:lumMod val="75000"/>
                  </a:schemeClr>
                </a:solidFill>
              </a:rPr>
              <a:t>banyak</a:t>
            </a:r>
            <a:r>
              <a:rPr lang="en-US" sz="2000" dirty="0" smtClean="0">
                <a:solidFill>
                  <a:schemeClr val="accent6">
                    <a:lumMod val="75000"/>
                  </a:schemeClr>
                </a:solidFill>
              </a:rPr>
              <a:t> library </a:t>
            </a:r>
            <a:r>
              <a:rPr lang="en-US" sz="2000" dirty="0" err="1" smtClean="0">
                <a:solidFill>
                  <a:schemeClr val="accent6">
                    <a:lumMod val="75000"/>
                  </a:schemeClr>
                </a:solidFill>
              </a:rPr>
              <a:t>dan</a:t>
            </a:r>
            <a:r>
              <a:rPr lang="en-US" sz="2000" dirty="0" smtClean="0">
                <a:solidFill>
                  <a:schemeClr val="accent6">
                    <a:lumMod val="75000"/>
                  </a:schemeClr>
                </a:solidFill>
              </a:rPr>
              <a:t> helper yang </a:t>
            </a:r>
            <a:r>
              <a:rPr lang="en-US" sz="2000" dirty="0" err="1" smtClean="0">
                <a:solidFill>
                  <a:schemeClr val="accent6">
                    <a:lumMod val="75000"/>
                  </a:schemeClr>
                </a:solidFill>
              </a:rPr>
              <a:t>berguna</a:t>
            </a:r>
            <a:r>
              <a:rPr lang="en-US" sz="2000" dirty="0" smtClean="0">
                <a:solidFill>
                  <a:schemeClr val="accent6">
                    <a:lumMod val="75000"/>
                  </a:schemeClr>
                </a:solidFill>
              </a:rPr>
              <a:t> </a:t>
            </a:r>
            <a:r>
              <a:rPr lang="en-US" sz="2000" dirty="0" err="1" smtClean="0">
                <a:solidFill>
                  <a:schemeClr val="accent6">
                    <a:lumMod val="75000"/>
                  </a:schemeClr>
                </a:solidFill>
              </a:rPr>
              <a:t>didalamnya</a:t>
            </a:r>
            <a:r>
              <a:rPr lang="en-US" sz="2000" dirty="0" smtClean="0">
                <a:solidFill>
                  <a:schemeClr val="accent6">
                    <a:lumMod val="75000"/>
                  </a:schemeClr>
                </a:solidFill>
              </a:rPr>
              <a:t> </a:t>
            </a:r>
            <a:r>
              <a:rPr lang="en-US" sz="2000" dirty="0" err="1" smtClean="0">
                <a:solidFill>
                  <a:schemeClr val="accent6">
                    <a:lumMod val="75000"/>
                  </a:schemeClr>
                </a:solidFill>
              </a:rPr>
              <a:t>dan</a:t>
            </a:r>
            <a:r>
              <a:rPr lang="en-US" sz="2000" dirty="0" smtClean="0">
                <a:solidFill>
                  <a:schemeClr val="accent6">
                    <a:lumMod val="75000"/>
                  </a:schemeClr>
                </a:solidFill>
              </a:rPr>
              <a:t> </a:t>
            </a:r>
            <a:r>
              <a:rPr lang="en-US" sz="2000" dirty="0" err="1" smtClean="0">
                <a:solidFill>
                  <a:schemeClr val="accent6">
                    <a:lumMod val="75000"/>
                  </a:schemeClr>
                </a:solidFill>
              </a:rPr>
              <a:t>tentunya</a:t>
            </a:r>
            <a:r>
              <a:rPr lang="en-US" sz="2000" dirty="0" smtClean="0">
                <a:solidFill>
                  <a:schemeClr val="accent6">
                    <a:lumMod val="75000"/>
                  </a:schemeClr>
                </a:solidFill>
              </a:rPr>
              <a:t> </a:t>
            </a:r>
            <a:r>
              <a:rPr lang="en-US" sz="2000" dirty="0" err="1" smtClean="0">
                <a:solidFill>
                  <a:schemeClr val="accent6">
                    <a:lumMod val="75000"/>
                  </a:schemeClr>
                </a:solidFill>
              </a:rPr>
              <a:t>mempermudah</a:t>
            </a:r>
            <a:r>
              <a:rPr lang="en-US" sz="2000" dirty="0" smtClean="0">
                <a:solidFill>
                  <a:schemeClr val="accent6">
                    <a:lumMod val="75000"/>
                  </a:schemeClr>
                </a:solidFill>
              </a:rPr>
              <a:t> </a:t>
            </a:r>
            <a:r>
              <a:rPr lang="en-US" sz="2000" dirty="0" err="1" smtClean="0">
                <a:solidFill>
                  <a:schemeClr val="accent6">
                    <a:lumMod val="75000"/>
                  </a:schemeClr>
                </a:solidFill>
              </a:rPr>
              <a:t>proses</a:t>
            </a:r>
            <a:r>
              <a:rPr lang="en-US" sz="2000" dirty="0" smtClean="0">
                <a:solidFill>
                  <a:schemeClr val="accent6">
                    <a:lumMod val="75000"/>
                  </a:schemeClr>
                </a:solidFill>
              </a:rPr>
              <a:t> development. </a:t>
            </a:r>
            <a:r>
              <a:rPr lang="en-US" sz="2000" dirty="0" err="1" smtClean="0">
                <a:solidFill>
                  <a:schemeClr val="accent6">
                    <a:lumMod val="75000"/>
                  </a:schemeClr>
                </a:solidFill>
              </a:rPr>
              <a:t>Ibarat</a:t>
            </a:r>
            <a:r>
              <a:rPr lang="en-US" sz="2000" dirty="0" smtClean="0">
                <a:solidFill>
                  <a:schemeClr val="accent6">
                    <a:lumMod val="75000"/>
                  </a:schemeClr>
                </a:solidFill>
              </a:rPr>
              <a:t> </a:t>
            </a:r>
            <a:r>
              <a:rPr lang="en-US" sz="2000" dirty="0" err="1" smtClean="0">
                <a:solidFill>
                  <a:schemeClr val="accent6">
                    <a:lumMod val="75000"/>
                  </a:schemeClr>
                </a:solidFill>
              </a:rPr>
              <a:t>ingin</a:t>
            </a:r>
            <a:r>
              <a:rPr lang="en-US" sz="2000" dirty="0" smtClean="0">
                <a:solidFill>
                  <a:schemeClr val="accent6">
                    <a:lumMod val="75000"/>
                  </a:schemeClr>
                </a:solidFill>
              </a:rPr>
              <a:t> </a:t>
            </a:r>
            <a:r>
              <a:rPr lang="en-US" sz="2000" dirty="0" err="1" smtClean="0">
                <a:solidFill>
                  <a:schemeClr val="accent6">
                    <a:lumMod val="75000"/>
                  </a:schemeClr>
                </a:solidFill>
              </a:rPr>
              <a:t>membangun</a:t>
            </a:r>
            <a:r>
              <a:rPr lang="en-US" sz="2000" dirty="0" smtClean="0">
                <a:solidFill>
                  <a:schemeClr val="accent6">
                    <a:lumMod val="75000"/>
                  </a:schemeClr>
                </a:solidFill>
              </a:rPr>
              <a:t> </a:t>
            </a:r>
            <a:r>
              <a:rPr lang="en-US" sz="2000" dirty="0" err="1" smtClean="0">
                <a:solidFill>
                  <a:schemeClr val="accent6">
                    <a:lumMod val="75000"/>
                  </a:schemeClr>
                </a:solidFill>
              </a:rPr>
              <a:t>rumah</a:t>
            </a:r>
            <a:r>
              <a:rPr lang="en-US" sz="2000" dirty="0" smtClean="0">
                <a:solidFill>
                  <a:schemeClr val="accent6">
                    <a:lumMod val="75000"/>
                  </a:schemeClr>
                </a:solidFill>
              </a:rPr>
              <a:t> </a:t>
            </a:r>
            <a:r>
              <a:rPr lang="en-US" sz="2000" dirty="0" err="1" smtClean="0">
                <a:solidFill>
                  <a:schemeClr val="accent6">
                    <a:lumMod val="75000"/>
                  </a:schemeClr>
                </a:solidFill>
              </a:rPr>
              <a:t>maka</a:t>
            </a:r>
            <a:r>
              <a:rPr lang="en-US" sz="2000" dirty="0" smtClean="0">
                <a:solidFill>
                  <a:schemeClr val="accent6">
                    <a:lumMod val="75000"/>
                  </a:schemeClr>
                </a:solidFill>
              </a:rPr>
              <a:t> </a:t>
            </a:r>
            <a:r>
              <a:rPr lang="en-US" sz="2000" dirty="0" err="1" smtClean="0">
                <a:solidFill>
                  <a:schemeClr val="accent6">
                    <a:lumMod val="75000"/>
                  </a:schemeClr>
                </a:solidFill>
              </a:rPr>
              <a:t>Anda</a:t>
            </a:r>
            <a:r>
              <a:rPr lang="en-US" sz="2000" dirty="0" smtClean="0">
                <a:solidFill>
                  <a:schemeClr val="accent6">
                    <a:lumMod val="75000"/>
                  </a:schemeClr>
                </a:solidFill>
              </a:rPr>
              <a:t> </a:t>
            </a:r>
            <a:r>
              <a:rPr lang="en-US" sz="2000" dirty="0" err="1" smtClean="0">
                <a:solidFill>
                  <a:schemeClr val="accent6">
                    <a:lumMod val="75000"/>
                  </a:schemeClr>
                </a:solidFill>
              </a:rPr>
              <a:t>tidak</a:t>
            </a:r>
            <a:r>
              <a:rPr lang="en-US" sz="2000" dirty="0" smtClean="0">
                <a:solidFill>
                  <a:schemeClr val="accent6">
                    <a:lumMod val="75000"/>
                  </a:schemeClr>
                </a:solidFill>
              </a:rPr>
              <a:t> </a:t>
            </a:r>
            <a:r>
              <a:rPr lang="en-US" sz="2000" dirty="0" err="1" smtClean="0">
                <a:solidFill>
                  <a:schemeClr val="accent6">
                    <a:lumMod val="75000"/>
                  </a:schemeClr>
                </a:solidFill>
              </a:rPr>
              <a:t>perlu</a:t>
            </a:r>
            <a:r>
              <a:rPr lang="en-US" sz="2000" dirty="0" smtClean="0">
                <a:solidFill>
                  <a:schemeClr val="accent6">
                    <a:lumMod val="75000"/>
                  </a:schemeClr>
                </a:solidFill>
              </a:rPr>
              <a:t> </a:t>
            </a:r>
            <a:r>
              <a:rPr lang="en-US" sz="2000" dirty="0" err="1" smtClean="0">
                <a:solidFill>
                  <a:schemeClr val="accent6">
                    <a:lumMod val="75000"/>
                  </a:schemeClr>
                </a:solidFill>
              </a:rPr>
              <a:t>membuat</a:t>
            </a:r>
            <a:r>
              <a:rPr lang="en-US" sz="2000" dirty="0" smtClean="0">
                <a:solidFill>
                  <a:schemeClr val="accent6">
                    <a:lumMod val="75000"/>
                  </a:schemeClr>
                </a:solidFill>
              </a:rPr>
              <a:t> semen, </a:t>
            </a:r>
            <a:r>
              <a:rPr lang="en-US" sz="2000" dirty="0" err="1" smtClean="0">
                <a:solidFill>
                  <a:schemeClr val="accent6">
                    <a:lumMod val="75000"/>
                  </a:schemeClr>
                </a:solidFill>
              </a:rPr>
              <a:t>memotong</a:t>
            </a:r>
            <a:r>
              <a:rPr lang="en-US" sz="2000" dirty="0" smtClean="0">
                <a:solidFill>
                  <a:schemeClr val="accent6">
                    <a:lumMod val="75000"/>
                  </a:schemeClr>
                </a:solidFill>
              </a:rPr>
              <a:t> </a:t>
            </a:r>
            <a:r>
              <a:rPr lang="en-US" sz="2000" dirty="0" err="1" smtClean="0">
                <a:solidFill>
                  <a:schemeClr val="accent6">
                    <a:lumMod val="75000"/>
                  </a:schemeClr>
                </a:solidFill>
              </a:rPr>
              <a:t>kayu</a:t>
            </a:r>
            <a:r>
              <a:rPr lang="en-US" sz="2000" dirty="0" smtClean="0">
                <a:solidFill>
                  <a:schemeClr val="accent6">
                    <a:lumMod val="75000"/>
                  </a:schemeClr>
                </a:solidFill>
              </a:rPr>
              <a:t> </a:t>
            </a:r>
            <a:r>
              <a:rPr lang="en-US" sz="2000" dirty="0" err="1" smtClean="0">
                <a:solidFill>
                  <a:schemeClr val="accent6">
                    <a:lumMod val="75000"/>
                  </a:schemeClr>
                </a:solidFill>
              </a:rPr>
              <a:t>menjadi</a:t>
            </a:r>
            <a:r>
              <a:rPr lang="en-US" sz="2000" dirty="0" smtClean="0">
                <a:solidFill>
                  <a:schemeClr val="accent6">
                    <a:lumMod val="75000"/>
                  </a:schemeClr>
                </a:solidFill>
              </a:rPr>
              <a:t> </a:t>
            </a:r>
            <a:r>
              <a:rPr lang="en-US" sz="2000" dirty="0" err="1" smtClean="0">
                <a:solidFill>
                  <a:schemeClr val="accent6">
                    <a:lumMod val="75000"/>
                  </a:schemeClr>
                </a:solidFill>
              </a:rPr>
              <a:t>papan</a:t>
            </a:r>
            <a:r>
              <a:rPr lang="en-US" sz="2000" dirty="0" smtClean="0">
                <a:solidFill>
                  <a:schemeClr val="accent6">
                    <a:lumMod val="75000"/>
                  </a:schemeClr>
                </a:solidFill>
              </a:rPr>
              <a:t>, </a:t>
            </a:r>
            <a:r>
              <a:rPr lang="en-US" sz="2000" dirty="0" err="1" smtClean="0">
                <a:solidFill>
                  <a:schemeClr val="accent6">
                    <a:lumMod val="75000"/>
                  </a:schemeClr>
                </a:solidFill>
              </a:rPr>
              <a:t>mengubah</a:t>
            </a:r>
            <a:r>
              <a:rPr lang="en-US" sz="2000" dirty="0" smtClean="0">
                <a:solidFill>
                  <a:schemeClr val="accent6">
                    <a:lumMod val="75000"/>
                  </a:schemeClr>
                </a:solidFill>
              </a:rPr>
              <a:t> </a:t>
            </a:r>
            <a:r>
              <a:rPr lang="en-US" sz="2000" dirty="0" err="1" smtClean="0">
                <a:solidFill>
                  <a:schemeClr val="accent6">
                    <a:lumMod val="75000"/>
                  </a:schemeClr>
                </a:solidFill>
              </a:rPr>
              <a:t>batu</a:t>
            </a:r>
            <a:r>
              <a:rPr lang="en-US" sz="2000" dirty="0" smtClean="0">
                <a:solidFill>
                  <a:schemeClr val="accent6">
                    <a:lumMod val="75000"/>
                  </a:schemeClr>
                </a:solidFill>
              </a:rPr>
              <a:t> </a:t>
            </a:r>
            <a:r>
              <a:rPr lang="en-US" sz="2000" dirty="0" err="1" smtClean="0">
                <a:solidFill>
                  <a:schemeClr val="accent6">
                    <a:lumMod val="75000"/>
                  </a:schemeClr>
                </a:solidFill>
              </a:rPr>
              <a:t>menjadi</a:t>
            </a:r>
            <a:r>
              <a:rPr lang="en-US" sz="2000" dirty="0" smtClean="0">
                <a:solidFill>
                  <a:schemeClr val="accent6">
                    <a:lumMod val="75000"/>
                  </a:schemeClr>
                </a:solidFill>
              </a:rPr>
              <a:t> </a:t>
            </a:r>
            <a:r>
              <a:rPr lang="en-US" sz="2000" dirty="0" err="1" smtClean="0">
                <a:solidFill>
                  <a:schemeClr val="accent6">
                    <a:lumMod val="75000"/>
                  </a:schemeClr>
                </a:solidFill>
              </a:rPr>
              <a:t>porselen</a:t>
            </a:r>
            <a:r>
              <a:rPr lang="en-US" sz="2000" dirty="0" smtClean="0">
                <a:solidFill>
                  <a:schemeClr val="accent6">
                    <a:lumMod val="75000"/>
                  </a:schemeClr>
                </a:solidFill>
              </a:rPr>
              <a:t> </a:t>
            </a:r>
            <a:r>
              <a:rPr lang="en-US" sz="2000" dirty="0" err="1" smtClean="0">
                <a:solidFill>
                  <a:schemeClr val="accent6">
                    <a:lumMod val="75000"/>
                  </a:schemeClr>
                </a:solidFill>
              </a:rPr>
              <a:t>dan</a:t>
            </a:r>
            <a:r>
              <a:rPr lang="en-US" sz="2000" dirty="0" smtClean="0">
                <a:solidFill>
                  <a:schemeClr val="accent6">
                    <a:lumMod val="75000"/>
                  </a:schemeClr>
                </a:solidFill>
              </a:rPr>
              <a:t> lain-lain. </a:t>
            </a:r>
            <a:r>
              <a:rPr lang="en-US" sz="2000" dirty="0" err="1" smtClean="0">
                <a:solidFill>
                  <a:schemeClr val="accent6">
                    <a:lumMod val="75000"/>
                  </a:schemeClr>
                </a:solidFill>
              </a:rPr>
              <a:t>Anda</a:t>
            </a:r>
            <a:r>
              <a:rPr lang="en-US" sz="2000" dirty="0" smtClean="0">
                <a:solidFill>
                  <a:schemeClr val="accent6">
                    <a:lumMod val="75000"/>
                  </a:schemeClr>
                </a:solidFill>
              </a:rPr>
              <a:t> </a:t>
            </a:r>
            <a:r>
              <a:rPr lang="en-US" sz="2000" dirty="0" err="1" smtClean="0">
                <a:solidFill>
                  <a:schemeClr val="accent6">
                    <a:lumMod val="75000"/>
                  </a:schemeClr>
                </a:solidFill>
              </a:rPr>
              <a:t>cukup</a:t>
            </a:r>
            <a:r>
              <a:rPr lang="en-US" sz="2000" dirty="0" smtClean="0">
                <a:solidFill>
                  <a:schemeClr val="accent6">
                    <a:lumMod val="75000"/>
                  </a:schemeClr>
                </a:solidFill>
              </a:rPr>
              <a:t> </a:t>
            </a:r>
            <a:r>
              <a:rPr lang="en-US" sz="2000" dirty="0" err="1" smtClean="0">
                <a:solidFill>
                  <a:schemeClr val="accent6">
                    <a:lumMod val="75000"/>
                  </a:schemeClr>
                </a:solidFill>
              </a:rPr>
              <a:t>memilih</a:t>
            </a:r>
            <a:r>
              <a:rPr lang="en-US" sz="2000" dirty="0" smtClean="0">
                <a:solidFill>
                  <a:schemeClr val="accent6">
                    <a:lumMod val="75000"/>
                  </a:schemeClr>
                </a:solidFill>
              </a:rPr>
              <a:t> </a:t>
            </a:r>
            <a:r>
              <a:rPr lang="en-US" sz="2000" dirty="0" err="1" smtClean="0">
                <a:solidFill>
                  <a:schemeClr val="accent6">
                    <a:lumMod val="75000"/>
                  </a:schemeClr>
                </a:solidFill>
              </a:rPr>
              <a:t>komponen-komponen</a:t>
            </a:r>
            <a:r>
              <a:rPr lang="en-US" sz="2000" dirty="0" smtClean="0">
                <a:solidFill>
                  <a:schemeClr val="accent6">
                    <a:lumMod val="75000"/>
                  </a:schemeClr>
                </a:solidFill>
              </a:rPr>
              <a:t> </a:t>
            </a:r>
            <a:r>
              <a:rPr lang="en-US" sz="2000" dirty="0" err="1" smtClean="0">
                <a:solidFill>
                  <a:schemeClr val="accent6">
                    <a:lumMod val="75000"/>
                  </a:schemeClr>
                </a:solidFill>
              </a:rPr>
              <a:t>tersebut</a:t>
            </a:r>
            <a:r>
              <a:rPr lang="en-US" sz="2000" dirty="0" smtClean="0">
                <a:solidFill>
                  <a:schemeClr val="accent6">
                    <a:lumMod val="75000"/>
                  </a:schemeClr>
                </a:solidFill>
              </a:rPr>
              <a:t> </a:t>
            </a:r>
            <a:r>
              <a:rPr lang="en-US" sz="2000" dirty="0" err="1" smtClean="0">
                <a:solidFill>
                  <a:schemeClr val="accent6">
                    <a:lumMod val="75000"/>
                  </a:schemeClr>
                </a:solidFill>
              </a:rPr>
              <a:t>lalu</a:t>
            </a:r>
            <a:r>
              <a:rPr lang="en-US" sz="2000" dirty="0" smtClean="0">
                <a:solidFill>
                  <a:schemeClr val="accent6">
                    <a:lumMod val="75000"/>
                  </a:schemeClr>
                </a:solidFill>
              </a:rPr>
              <a:t> </a:t>
            </a:r>
            <a:r>
              <a:rPr lang="en-US" sz="2000" dirty="0" err="1" smtClean="0">
                <a:solidFill>
                  <a:schemeClr val="accent6">
                    <a:lumMod val="75000"/>
                  </a:schemeClr>
                </a:solidFill>
              </a:rPr>
              <a:t>dikombinasikan</a:t>
            </a:r>
            <a:r>
              <a:rPr lang="en-US" sz="2000" dirty="0" smtClean="0">
                <a:solidFill>
                  <a:schemeClr val="accent6">
                    <a:lumMod val="75000"/>
                  </a:schemeClr>
                </a:solidFill>
              </a:rPr>
              <a:t> </a:t>
            </a:r>
            <a:r>
              <a:rPr lang="en-US" sz="2000" dirty="0" err="1" smtClean="0">
                <a:solidFill>
                  <a:schemeClr val="accent6">
                    <a:lumMod val="75000"/>
                  </a:schemeClr>
                </a:solidFill>
              </a:rPr>
              <a:t>menjadi</a:t>
            </a:r>
            <a:r>
              <a:rPr lang="en-US" sz="2000" dirty="0" smtClean="0">
                <a:solidFill>
                  <a:schemeClr val="accent6">
                    <a:lumMod val="75000"/>
                  </a:schemeClr>
                </a:solidFill>
              </a:rPr>
              <a:t> </a:t>
            </a:r>
            <a:r>
              <a:rPr lang="en-US" sz="2000" dirty="0" err="1" smtClean="0">
                <a:solidFill>
                  <a:schemeClr val="accent6">
                    <a:lumMod val="75000"/>
                  </a:schemeClr>
                </a:solidFill>
              </a:rPr>
              <a:t>rumah</a:t>
            </a:r>
            <a:r>
              <a:rPr lang="en-US" sz="2000" dirty="0" smtClean="0">
                <a:solidFill>
                  <a:schemeClr val="accent6">
                    <a:lumMod val="75000"/>
                  </a:schemeClr>
                </a:solidFill>
              </a:rPr>
              <a:t/>
            </a:r>
            <a:br>
              <a:rPr lang="en-US" sz="2000" dirty="0" smtClean="0">
                <a:solidFill>
                  <a:schemeClr val="accent6">
                    <a:lumMod val="75000"/>
                  </a:schemeClr>
                </a:solidFill>
              </a:rPr>
            </a:br>
            <a:r>
              <a:rPr lang="en-US" sz="2000" dirty="0" smtClean="0">
                <a:solidFill>
                  <a:schemeClr val="accent6">
                    <a:lumMod val="75000"/>
                  </a:schemeClr>
                </a:solidFill>
              </a:rPr>
              <a:t>yang </a:t>
            </a:r>
            <a:r>
              <a:rPr lang="en-US" sz="2000" dirty="0" err="1" smtClean="0">
                <a:solidFill>
                  <a:schemeClr val="accent6">
                    <a:lumMod val="75000"/>
                  </a:schemeClr>
                </a:solidFill>
              </a:rPr>
              <a:t>indah</a:t>
            </a:r>
            <a:r>
              <a:rPr lang="en-US" sz="2000" dirty="0" smtClean="0">
                <a:solidFill>
                  <a:schemeClr val="accent6">
                    <a:lumMod val="75000"/>
                  </a:schemeClr>
                </a:solidFill>
              </a:rPr>
              <a:t>. </a:t>
            </a:r>
            <a:endParaRPr lang="en-US" sz="2000" dirty="0">
              <a:solidFill>
                <a:schemeClr val="accent6">
                  <a:lumMod val="75000"/>
                </a:schemeClr>
              </a:solidFill>
            </a:endParaRPr>
          </a:p>
        </p:txBody>
      </p:sp>
      <p:sp>
        <p:nvSpPr>
          <p:cNvPr id="7" name="Subtitle 2"/>
          <p:cNvSpPr txBox="1">
            <a:spLocks/>
          </p:cNvSpPr>
          <p:nvPr/>
        </p:nvSpPr>
        <p:spPr>
          <a:xfrm>
            <a:off x="0" y="228600"/>
            <a:ext cx="8534400" cy="914400"/>
          </a:xfrm>
          <a:prstGeom prst="rect">
            <a:avLst/>
          </a:prstGeom>
          <a:solidFill>
            <a:schemeClr val="accent1">
              <a:lumMod val="40000"/>
              <a:lumOff val="60000"/>
            </a:schemeClr>
          </a:solidFill>
        </p:spPr>
        <p:txBody>
          <a:bodyPr vert="horz" lIns="91440" tIns="45720" rIns="91440" bIns="45720" rtlCol="0">
            <a:noAutofit/>
          </a:bodyPr>
          <a:lstStyle/>
          <a:p>
            <a:pPr lvl="0" algn="r">
              <a:spcBef>
                <a:spcPct val="20000"/>
              </a:spcBef>
            </a:pPr>
            <a:r>
              <a:rPr lang="en-US" sz="4800" b="1" dirty="0" err="1" smtClean="0">
                <a:solidFill>
                  <a:schemeClr val="accent4">
                    <a:lumMod val="75000"/>
                  </a:schemeClr>
                </a:solidFill>
              </a:rPr>
              <a:t>Perkenalan</a:t>
            </a:r>
            <a:r>
              <a:rPr lang="en-US" sz="4800" b="1" dirty="0" smtClean="0">
                <a:solidFill>
                  <a:schemeClr val="accent4">
                    <a:lumMod val="75000"/>
                  </a:schemeClr>
                </a:solidFill>
              </a:rPr>
              <a:t> </a:t>
            </a:r>
            <a:r>
              <a:rPr lang="en-US" sz="4800" b="1" dirty="0" err="1" smtClean="0">
                <a:solidFill>
                  <a:schemeClr val="accent4">
                    <a:lumMod val="75000"/>
                  </a:schemeClr>
                </a:solidFill>
              </a:rPr>
              <a:t>CodeIgniter</a:t>
            </a:r>
            <a:r>
              <a:rPr lang="en-US" sz="4800" b="1" dirty="0" smtClean="0">
                <a:solidFill>
                  <a:schemeClr val="accent4">
                    <a:lumMod val="75000"/>
                  </a:schemeClr>
                </a:solidFill>
              </a:rPr>
              <a:t> </a:t>
            </a:r>
            <a:endParaRPr kumimoji="0" lang="en-US" sz="4800" b="1" i="0" u="none" strike="noStrike" kern="1200" cap="none" spc="0" normalizeH="0" baseline="0" noProof="0" dirty="0">
              <a:ln>
                <a:noFill/>
              </a:ln>
              <a:solidFill>
                <a:schemeClr val="accent4">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66800" y="2590800"/>
            <a:ext cx="7073840" cy="685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066800" y="3276600"/>
            <a:ext cx="7073839" cy="685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066800" y="3962400"/>
            <a:ext cx="7073840"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5334000" cy="914400"/>
          </a:xfrm>
          <a:prstGeom prst="rect">
            <a:avLst/>
          </a:prstGeom>
          <a:solidFill>
            <a:schemeClr val="accent1">
              <a:lumMod val="40000"/>
              <a:lumOff val="60000"/>
            </a:schemeClr>
          </a:solidFill>
        </p:spPr>
        <p:txBody>
          <a:bodyPr vert="horz" lIns="91440" tIns="45720" rIns="91440" bIns="45720" rtlCol="0">
            <a:noAutofit/>
          </a:bodyPr>
          <a:lstStyle/>
          <a:p>
            <a:pPr lvl="0">
              <a:spcBef>
                <a:spcPct val="20000"/>
              </a:spcBef>
            </a:pPr>
            <a:r>
              <a:rPr lang="en-US" sz="4800" b="1" dirty="0" err="1" smtClean="0">
                <a:solidFill>
                  <a:schemeClr val="accent4">
                    <a:lumMod val="75000"/>
                  </a:schemeClr>
                </a:solidFill>
              </a:rPr>
              <a:t>keuntungan</a:t>
            </a:r>
            <a:endParaRPr kumimoji="0" lang="en-US" sz="4800" b="1" i="0" u="none" strike="noStrike" kern="1200" cap="none" spc="0" normalizeH="0" baseline="0" noProof="0" dirty="0">
              <a:ln>
                <a:noFill/>
              </a:ln>
              <a:solidFill>
                <a:schemeClr val="accent4">
                  <a:lumMod val="75000"/>
                </a:schemeClr>
              </a:solidFill>
              <a:effectLst/>
              <a:uLnTx/>
              <a:uFillTx/>
              <a:latin typeface="+mn-lt"/>
              <a:ea typeface="+mn-ea"/>
              <a:cs typeface="+mn-cs"/>
            </a:endParaRPr>
          </a:p>
        </p:txBody>
      </p:sp>
      <p:sp>
        <p:nvSpPr>
          <p:cNvPr id="5" name="TextBox 4"/>
          <p:cNvSpPr txBox="1"/>
          <p:nvPr/>
        </p:nvSpPr>
        <p:spPr>
          <a:xfrm>
            <a:off x="381000" y="1371600"/>
            <a:ext cx="8153400" cy="4662815"/>
          </a:xfrm>
          <a:prstGeom prst="rect">
            <a:avLst/>
          </a:prstGeom>
          <a:noFill/>
        </p:spPr>
        <p:txBody>
          <a:bodyPr wrap="square" rtlCol="0">
            <a:spAutoFit/>
          </a:bodyPr>
          <a:lstStyle/>
          <a:p>
            <a:pPr marL="342900" indent="-342900" algn="just">
              <a:lnSpc>
                <a:spcPct val="150000"/>
              </a:lnSpc>
              <a:buFont typeface="+mj-lt"/>
              <a:buAutoNum type="arabicPeriod"/>
            </a:pPr>
            <a:r>
              <a:rPr lang="en-US" b="1" dirty="0" err="1" smtClean="0"/>
              <a:t>Menghemat</a:t>
            </a:r>
            <a:r>
              <a:rPr lang="en-US" b="1" dirty="0" smtClean="0"/>
              <a:t> </a:t>
            </a:r>
            <a:r>
              <a:rPr lang="en-US" b="1" dirty="0" err="1" smtClean="0"/>
              <a:t>Waktu</a:t>
            </a:r>
            <a:r>
              <a:rPr lang="en-US" b="1" dirty="0" smtClean="0"/>
              <a:t> </a:t>
            </a:r>
            <a:r>
              <a:rPr lang="en-US" b="1" dirty="0" err="1" smtClean="0"/>
              <a:t>Pengembangan</a:t>
            </a:r>
            <a:r>
              <a:rPr lang="en-US" b="1" dirty="0" smtClean="0"/>
              <a:t> </a:t>
            </a:r>
            <a:r>
              <a:rPr lang="en-US" dirty="0" smtClean="0"/>
              <a:t>– </a:t>
            </a:r>
            <a:r>
              <a:rPr lang="en-US" dirty="0" err="1" smtClean="0"/>
              <a:t>Dengan</a:t>
            </a:r>
            <a:r>
              <a:rPr lang="en-US" dirty="0" smtClean="0"/>
              <a:t> </a:t>
            </a:r>
            <a:r>
              <a:rPr lang="en-US" dirty="0" err="1" smtClean="0"/>
              <a:t>struktur</a:t>
            </a:r>
            <a:r>
              <a:rPr lang="en-US" dirty="0" smtClean="0"/>
              <a:t> </a:t>
            </a:r>
            <a:r>
              <a:rPr lang="en-US" dirty="0" err="1" smtClean="0"/>
              <a:t>dan</a:t>
            </a:r>
            <a:r>
              <a:rPr lang="en-US" dirty="0" smtClean="0"/>
              <a:t> library yang </a:t>
            </a:r>
            <a:r>
              <a:rPr lang="en-US" dirty="0" err="1" smtClean="0"/>
              <a:t>telah</a:t>
            </a:r>
            <a:r>
              <a:rPr lang="en-US" dirty="0" smtClean="0"/>
              <a:t> </a:t>
            </a:r>
            <a:r>
              <a:rPr lang="en-US" dirty="0" err="1" smtClean="0"/>
              <a:t>disediakan</a:t>
            </a:r>
            <a:r>
              <a:rPr lang="en-US" dirty="0" smtClean="0"/>
              <a:t> </a:t>
            </a:r>
            <a:r>
              <a:rPr lang="en-US" dirty="0" err="1" smtClean="0"/>
              <a:t>oleh</a:t>
            </a:r>
            <a:r>
              <a:rPr lang="en-US" dirty="0" smtClean="0"/>
              <a:t> framework </a:t>
            </a:r>
            <a:r>
              <a:rPr lang="en-US" dirty="0" err="1" smtClean="0"/>
              <a:t>maka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lagi</a:t>
            </a:r>
            <a:r>
              <a:rPr lang="en-US" dirty="0" smtClean="0"/>
              <a:t> </a:t>
            </a:r>
            <a:r>
              <a:rPr lang="en-US" dirty="0" err="1" smtClean="0"/>
              <a:t>memikirkan</a:t>
            </a:r>
            <a:r>
              <a:rPr lang="en-US" dirty="0" smtClean="0"/>
              <a:t> </a:t>
            </a:r>
            <a:r>
              <a:rPr lang="en-US" dirty="0" err="1" smtClean="0"/>
              <a:t>hal-hal</a:t>
            </a:r>
            <a:r>
              <a:rPr lang="en-US" dirty="0" smtClean="0"/>
              <a:t> </a:t>
            </a:r>
            <a:r>
              <a:rPr lang="en-US" dirty="0" err="1" smtClean="0"/>
              <a:t>tersebut</a:t>
            </a:r>
            <a:r>
              <a:rPr lang="en-US" dirty="0" smtClean="0"/>
              <a:t>, </a:t>
            </a:r>
            <a:r>
              <a:rPr lang="en-US" dirty="0" err="1" smtClean="0"/>
              <a:t>jadi</a:t>
            </a:r>
            <a:r>
              <a:rPr lang="en-US" dirty="0" smtClean="0"/>
              <a:t> </a:t>
            </a:r>
            <a:r>
              <a:rPr lang="en-US" dirty="0" err="1" smtClean="0"/>
              <a:t>Anda</a:t>
            </a:r>
            <a:r>
              <a:rPr lang="en-US" dirty="0" smtClean="0"/>
              <a:t> </a:t>
            </a:r>
            <a:r>
              <a:rPr lang="en-US" dirty="0" err="1" smtClean="0"/>
              <a:t>hanya</a:t>
            </a:r>
            <a:r>
              <a:rPr lang="en-US" dirty="0" smtClean="0"/>
              <a:t> </a:t>
            </a:r>
            <a:r>
              <a:rPr lang="en-US" dirty="0" err="1" smtClean="0"/>
              <a:t>fokus</a:t>
            </a:r>
            <a:r>
              <a:rPr lang="en-US" dirty="0" smtClean="0"/>
              <a:t> </a:t>
            </a:r>
            <a:r>
              <a:rPr lang="en-US" dirty="0" err="1" smtClean="0"/>
              <a:t>ke</a:t>
            </a:r>
            <a:r>
              <a:rPr lang="en-US" dirty="0" smtClean="0"/>
              <a:t> </a:t>
            </a:r>
            <a:r>
              <a:rPr lang="en-US" dirty="0" err="1" smtClean="0"/>
              <a:t>proses</a:t>
            </a:r>
            <a:r>
              <a:rPr lang="en-US" dirty="0" smtClean="0"/>
              <a:t> </a:t>
            </a:r>
            <a:r>
              <a:rPr lang="en-US" dirty="0" err="1" smtClean="0"/>
              <a:t>bisnis</a:t>
            </a:r>
            <a:r>
              <a:rPr lang="en-US" dirty="0" smtClean="0"/>
              <a:t> yang </a:t>
            </a:r>
            <a:r>
              <a:rPr lang="en-US" dirty="0" err="1" smtClean="0"/>
              <a:t>akan</a:t>
            </a:r>
            <a:r>
              <a:rPr lang="en-US" dirty="0" smtClean="0"/>
              <a:t> </a:t>
            </a:r>
            <a:r>
              <a:rPr lang="en-US" dirty="0" err="1" smtClean="0"/>
              <a:t>dikerjakan</a:t>
            </a:r>
            <a:r>
              <a:rPr lang="en-US" dirty="0" smtClean="0"/>
              <a:t>. </a:t>
            </a:r>
          </a:p>
          <a:p>
            <a:pPr marL="342900" indent="-342900" algn="just">
              <a:lnSpc>
                <a:spcPct val="150000"/>
              </a:lnSpc>
              <a:buFont typeface="+mj-lt"/>
              <a:buAutoNum type="arabicPeriod"/>
            </a:pPr>
            <a:r>
              <a:rPr lang="sv-SE" b="1" dirty="0" smtClean="0"/>
              <a:t>Reuse of code</a:t>
            </a:r>
            <a:r>
              <a:rPr lang="sv-SE" dirty="0" smtClean="0"/>
              <a:t> – Dengan menggunakan framework maka perkerjaan kita akan memiliki </a:t>
            </a:r>
            <a:r>
              <a:rPr lang="en-US" dirty="0" err="1" smtClean="0"/>
              <a:t>struktur</a:t>
            </a:r>
            <a:r>
              <a:rPr lang="en-US" dirty="0" smtClean="0"/>
              <a:t> yang </a:t>
            </a:r>
            <a:r>
              <a:rPr lang="en-US" dirty="0" err="1" smtClean="0"/>
              <a:t>baku</a:t>
            </a:r>
            <a:r>
              <a:rPr lang="en-US" dirty="0" smtClean="0"/>
              <a:t>, </a:t>
            </a:r>
            <a:r>
              <a:rPr lang="en-US" dirty="0" err="1" smtClean="0"/>
              <a:t>sehingga</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menggunakanya</a:t>
            </a:r>
            <a:r>
              <a:rPr lang="en-US" dirty="0" smtClean="0"/>
              <a:t> </a:t>
            </a:r>
            <a:r>
              <a:rPr lang="en-US" dirty="0" err="1" smtClean="0"/>
              <a:t>kembali</a:t>
            </a:r>
            <a:r>
              <a:rPr lang="en-US" dirty="0" smtClean="0"/>
              <a:t> </a:t>
            </a:r>
            <a:r>
              <a:rPr lang="en-US" dirty="0" err="1" smtClean="0"/>
              <a:t>di</a:t>
            </a:r>
            <a:r>
              <a:rPr lang="en-US" dirty="0" smtClean="0"/>
              <a:t> </a:t>
            </a:r>
            <a:r>
              <a:rPr lang="en-US" dirty="0" err="1" smtClean="0"/>
              <a:t>proyek-proyek</a:t>
            </a:r>
            <a:r>
              <a:rPr lang="en-US" dirty="0" smtClean="0"/>
              <a:t> </a:t>
            </a:r>
            <a:r>
              <a:rPr lang="en-US" dirty="0" err="1" smtClean="0"/>
              <a:t>lainnya</a:t>
            </a:r>
            <a:r>
              <a:rPr lang="en-US" dirty="0" smtClean="0"/>
              <a:t>.  </a:t>
            </a:r>
          </a:p>
          <a:p>
            <a:pPr marL="342900" indent="-342900" algn="just">
              <a:lnSpc>
                <a:spcPct val="150000"/>
              </a:lnSpc>
              <a:buFont typeface="+mj-lt"/>
              <a:buAutoNum type="arabicPeriod"/>
            </a:pPr>
            <a:r>
              <a:rPr lang="en-US" b="1" dirty="0" err="1" smtClean="0"/>
              <a:t>Bantuan</a:t>
            </a:r>
            <a:r>
              <a:rPr lang="en-US" b="1" dirty="0" smtClean="0"/>
              <a:t> </a:t>
            </a:r>
            <a:r>
              <a:rPr lang="en-US" b="1" dirty="0" err="1" smtClean="0"/>
              <a:t>komunitas</a:t>
            </a:r>
            <a:r>
              <a:rPr lang="en-US" b="1" dirty="0" smtClean="0"/>
              <a:t> </a:t>
            </a:r>
            <a:r>
              <a:rPr lang="en-US" dirty="0" smtClean="0"/>
              <a:t>- </a:t>
            </a:r>
            <a:r>
              <a:rPr lang="en-US" dirty="0" err="1" smtClean="0"/>
              <a:t>Ada</a:t>
            </a:r>
            <a:r>
              <a:rPr lang="en-US" dirty="0" smtClean="0"/>
              <a:t> </a:t>
            </a:r>
            <a:r>
              <a:rPr lang="en-US" dirty="0" err="1" smtClean="0"/>
              <a:t>komunitas-komunitas</a:t>
            </a:r>
            <a:r>
              <a:rPr lang="en-US" dirty="0" smtClean="0"/>
              <a:t> yang </a:t>
            </a:r>
            <a:r>
              <a:rPr lang="en-US" dirty="0" err="1" smtClean="0"/>
              <a:t>siap</a:t>
            </a:r>
            <a:r>
              <a:rPr lang="en-US" dirty="0" smtClean="0"/>
              <a:t> </a:t>
            </a:r>
            <a:r>
              <a:rPr lang="en-US" dirty="0" err="1" smtClean="0"/>
              <a:t>membantu</a:t>
            </a:r>
            <a:r>
              <a:rPr lang="en-US" dirty="0" smtClean="0"/>
              <a:t> </a:t>
            </a:r>
            <a:r>
              <a:rPr lang="en-US" dirty="0" err="1" smtClean="0"/>
              <a:t>jika</a:t>
            </a:r>
            <a:r>
              <a:rPr lang="en-US" dirty="0" smtClean="0"/>
              <a:t> </a:t>
            </a:r>
            <a:r>
              <a:rPr lang="en-US" dirty="0" err="1" smtClean="0"/>
              <a:t>ada</a:t>
            </a:r>
            <a:r>
              <a:rPr lang="en-US" dirty="0" smtClean="0"/>
              <a:t> </a:t>
            </a:r>
            <a:r>
              <a:rPr lang="en-US" dirty="0" err="1" smtClean="0"/>
              <a:t>permasalahan</a:t>
            </a:r>
            <a:r>
              <a:rPr lang="en-US" dirty="0" smtClean="0"/>
              <a:t>, </a:t>
            </a:r>
            <a:r>
              <a:rPr lang="en-US" dirty="0" err="1" smtClean="0"/>
              <a:t>selain</a:t>
            </a:r>
            <a:r>
              <a:rPr lang="en-US" dirty="0" smtClean="0"/>
              <a:t> </a:t>
            </a:r>
            <a:r>
              <a:rPr lang="en-US" dirty="0" err="1" smtClean="0"/>
              <a:t>itu</a:t>
            </a:r>
            <a:r>
              <a:rPr lang="en-US" dirty="0" smtClean="0"/>
              <a:t> </a:t>
            </a:r>
            <a:r>
              <a:rPr lang="en-US" dirty="0" err="1" smtClean="0"/>
              <a:t>juga</a:t>
            </a:r>
            <a:r>
              <a:rPr lang="en-US" dirty="0" smtClean="0"/>
              <a:t> </a:t>
            </a:r>
            <a:r>
              <a:rPr lang="en-US" dirty="0" err="1" smtClean="0"/>
              <a:t>bisa</a:t>
            </a:r>
            <a:r>
              <a:rPr lang="en-US" dirty="0" smtClean="0"/>
              <a:t> </a:t>
            </a:r>
            <a:r>
              <a:rPr lang="en-US" dirty="0" err="1" smtClean="0"/>
              <a:t>berbagi</a:t>
            </a:r>
            <a:r>
              <a:rPr lang="en-US" dirty="0" smtClean="0"/>
              <a:t> </a:t>
            </a:r>
            <a:r>
              <a:rPr lang="en-US" dirty="0" err="1" smtClean="0"/>
              <a:t>ilmu</a:t>
            </a:r>
            <a:r>
              <a:rPr lang="en-US" dirty="0" smtClean="0"/>
              <a:t> </a:t>
            </a:r>
            <a:r>
              <a:rPr lang="en-US" dirty="0" err="1" smtClean="0"/>
              <a:t>sehingga</a:t>
            </a:r>
            <a:r>
              <a:rPr lang="en-US" dirty="0" smtClean="0"/>
              <a:t> </a:t>
            </a:r>
            <a:r>
              <a:rPr lang="en-US" dirty="0" err="1" smtClean="0"/>
              <a:t>dapat</a:t>
            </a:r>
            <a:r>
              <a:rPr lang="en-US" dirty="0" smtClean="0"/>
              <a:t> </a:t>
            </a:r>
            <a:r>
              <a:rPr lang="en-US" dirty="0" err="1" smtClean="0"/>
              <a:t>meningkatkan</a:t>
            </a:r>
            <a:r>
              <a:rPr lang="en-US" dirty="0" smtClean="0"/>
              <a:t> </a:t>
            </a:r>
            <a:r>
              <a:rPr lang="en-US" dirty="0" err="1" smtClean="0"/>
              <a:t>kemampuan</a:t>
            </a:r>
            <a:r>
              <a:rPr lang="en-US" dirty="0" smtClean="0"/>
              <a:t> </a:t>
            </a:r>
            <a:r>
              <a:rPr lang="en-US" dirty="0" err="1" smtClean="0"/>
              <a:t>pemrograman</a:t>
            </a:r>
            <a:r>
              <a:rPr lang="en-US" dirty="0" smtClean="0"/>
              <a:t> </a:t>
            </a:r>
            <a:r>
              <a:rPr lang="en-US" dirty="0" err="1" smtClean="0"/>
              <a:t>kita</a:t>
            </a:r>
            <a:r>
              <a:rPr lang="en-US" dirty="0" smtClean="0"/>
              <a:t>. </a:t>
            </a:r>
          </a:p>
          <a:p>
            <a:pPr marL="342900" indent="-342900" algn="just">
              <a:lnSpc>
                <a:spcPct val="150000"/>
              </a:lnSpc>
              <a:buFont typeface="+mj-lt"/>
              <a:buAutoNum type="arabicPeriod"/>
            </a:pPr>
            <a:r>
              <a:rPr lang="en-US" b="1" dirty="0" smtClean="0"/>
              <a:t>Kumpulan best practice</a:t>
            </a:r>
            <a:r>
              <a:rPr lang="en-US" dirty="0" smtClean="0"/>
              <a:t> – </a:t>
            </a:r>
            <a:r>
              <a:rPr lang="en-US" dirty="0" err="1" smtClean="0"/>
              <a:t>sebuah</a:t>
            </a:r>
            <a:r>
              <a:rPr lang="en-US" dirty="0" smtClean="0"/>
              <a:t> framework </a:t>
            </a:r>
            <a:r>
              <a:rPr lang="en-US" dirty="0" err="1" smtClean="0"/>
              <a:t>merupakan</a:t>
            </a:r>
            <a:r>
              <a:rPr lang="en-US" dirty="0" smtClean="0"/>
              <a:t> </a:t>
            </a:r>
            <a:r>
              <a:rPr lang="en-US" dirty="0" err="1" smtClean="0"/>
              <a:t>kumpulan</a:t>
            </a:r>
            <a:r>
              <a:rPr lang="en-US" dirty="0" smtClean="0"/>
              <a:t> best practice yang </a:t>
            </a:r>
            <a:r>
              <a:rPr lang="en-US" dirty="0" err="1" smtClean="0"/>
              <a:t>sudah</a:t>
            </a:r>
            <a:r>
              <a:rPr lang="en-US" dirty="0" smtClean="0"/>
              <a:t> </a:t>
            </a:r>
            <a:r>
              <a:rPr lang="fi-FI" dirty="0" smtClean="0"/>
              <a:t>teruji. Jadi  kita dapat meningkatkan kualitas kode kita.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5334000" cy="914400"/>
          </a:xfrm>
          <a:prstGeom prst="rect">
            <a:avLst/>
          </a:prstGeom>
          <a:solidFill>
            <a:schemeClr val="accent1">
              <a:lumMod val="40000"/>
              <a:lumOff val="60000"/>
            </a:schemeClr>
          </a:solidFill>
        </p:spPr>
        <p:txBody>
          <a:bodyPr vert="horz" lIns="91440" tIns="45720" rIns="91440" bIns="45720" rtlCol="0">
            <a:noAutofit/>
          </a:bodyPr>
          <a:lstStyle/>
          <a:p>
            <a:pPr lvl="0">
              <a:spcBef>
                <a:spcPct val="20000"/>
              </a:spcBef>
            </a:pPr>
            <a:r>
              <a:rPr lang="en-US" sz="4800" b="1" dirty="0" err="1" smtClean="0">
                <a:solidFill>
                  <a:schemeClr val="accent4">
                    <a:lumMod val="75000"/>
                  </a:schemeClr>
                </a:solidFill>
              </a:rPr>
              <a:t>keuntungan</a:t>
            </a:r>
            <a:endParaRPr kumimoji="0" lang="en-US" sz="4800" b="1" i="0" u="none" strike="noStrike" kern="1200" cap="none" spc="0" normalizeH="0" baseline="0" noProof="0" dirty="0">
              <a:ln>
                <a:noFill/>
              </a:ln>
              <a:solidFill>
                <a:schemeClr val="accent4">
                  <a:lumMod val="75000"/>
                </a:schemeClr>
              </a:solidFill>
              <a:effectLst/>
              <a:uLnTx/>
              <a:uFillTx/>
              <a:latin typeface="+mn-lt"/>
              <a:ea typeface="+mn-ea"/>
              <a:cs typeface="+mn-cs"/>
            </a:endParaRPr>
          </a:p>
        </p:txBody>
      </p:sp>
      <p:sp>
        <p:nvSpPr>
          <p:cNvPr id="5" name="TextBox 4"/>
          <p:cNvSpPr txBox="1"/>
          <p:nvPr/>
        </p:nvSpPr>
        <p:spPr>
          <a:xfrm>
            <a:off x="381000" y="1371600"/>
            <a:ext cx="8153400" cy="3831818"/>
          </a:xfrm>
          <a:prstGeom prst="rect">
            <a:avLst/>
          </a:prstGeom>
          <a:noFill/>
        </p:spPr>
        <p:txBody>
          <a:bodyPr wrap="square" rtlCol="0">
            <a:spAutoFit/>
          </a:bodyPr>
          <a:lstStyle/>
          <a:p>
            <a:pPr algn="just">
              <a:lnSpc>
                <a:spcPct val="150000"/>
              </a:lnSpc>
            </a:pPr>
            <a:r>
              <a:rPr lang="en-US" dirty="0" smtClean="0"/>
              <a:t>	</a:t>
            </a:r>
            <a:r>
              <a:rPr lang="en-US" dirty="0" err="1" smtClean="0"/>
              <a:t>Sebelum</a:t>
            </a:r>
            <a:r>
              <a:rPr lang="en-US" dirty="0" smtClean="0"/>
              <a:t> </a:t>
            </a:r>
            <a:r>
              <a:rPr lang="en-US" dirty="0" err="1" smtClean="0"/>
              <a:t>mendalami</a:t>
            </a:r>
            <a:r>
              <a:rPr lang="en-US" dirty="0" smtClean="0"/>
              <a:t> </a:t>
            </a:r>
            <a:r>
              <a:rPr lang="en-US" dirty="0" err="1" smtClean="0"/>
              <a:t>CodeIgniter</a:t>
            </a:r>
            <a:r>
              <a:rPr lang="en-US" dirty="0" smtClean="0"/>
              <a:t> </a:t>
            </a:r>
            <a:r>
              <a:rPr lang="en-US" dirty="0" err="1" smtClean="0"/>
              <a:t>lebih</a:t>
            </a:r>
            <a:r>
              <a:rPr lang="en-US" dirty="0" smtClean="0"/>
              <a:t> </a:t>
            </a:r>
            <a:r>
              <a:rPr lang="en-US" dirty="0" err="1" smtClean="0"/>
              <a:t>jauh</a:t>
            </a:r>
            <a:r>
              <a:rPr lang="en-US" dirty="0" smtClean="0"/>
              <a:t>, </a:t>
            </a:r>
            <a:r>
              <a:rPr lang="en-US" dirty="0" err="1" smtClean="0"/>
              <a:t>sebaiknya</a:t>
            </a:r>
            <a:r>
              <a:rPr lang="en-US" dirty="0" smtClean="0"/>
              <a:t> </a:t>
            </a:r>
            <a:r>
              <a:rPr lang="en-US" dirty="0" err="1" smtClean="0"/>
              <a:t>dipahami</a:t>
            </a:r>
            <a:r>
              <a:rPr lang="en-US" dirty="0" smtClean="0"/>
              <a:t> </a:t>
            </a:r>
            <a:r>
              <a:rPr lang="en-US" dirty="0" err="1" smtClean="0"/>
              <a:t>terlebih</a:t>
            </a:r>
            <a:r>
              <a:rPr lang="en-US" dirty="0" smtClean="0"/>
              <a:t> </a:t>
            </a:r>
            <a:r>
              <a:rPr lang="en-US" dirty="0" err="1" smtClean="0"/>
              <a:t>dahulu</a:t>
            </a:r>
            <a:r>
              <a:rPr lang="en-US" dirty="0" smtClean="0"/>
              <a:t> </a:t>
            </a:r>
            <a:r>
              <a:rPr lang="en-US" dirty="0" err="1" smtClean="0"/>
              <a:t>apa</a:t>
            </a:r>
            <a:r>
              <a:rPr lang="en-US" dirty="0" smtClean="0"/>
              <a:t> </a:t>
            </a:r>
            <a:r>
              <a:rPr lang="en-US" dirty="0" err="1" smtClean="0"/>
              <a:t>itu</a:t>
            </a:r>
            <a:r>
              <a:rPr lang="en-US" dirty="0" smtClean="0"/>
              <a:t> framework. Framework </a:t>
            </a:r>
            <a:r>
              <a:rPr lang="en-US" dirty="0" err="1" smtClean="0"/>
              <a:t>adalah</a:t>
            </a:r>
            <a:r>
              <a:rPr lang="en-US" dirty="0" smtClean="0"/>
              <a:t> </a:t>
            </a:r>
            <a:r>
              <a:rPr lang="en-US" dirty="0" err="1" smtClean="0"/>
              <a:t>sebuah</a:t>
            </a:r>
            <a:r>
              <a:rPr lang="en-US" dirty="0" smtClean="0"/>
              <a:t> </a:t>
            </a:r>
            <a:r>
              <a:rPr lang="en-US" dirty="0" err="1" smtClean="0"/>
              <a:t>struktur</a:t>
            </a:r>
            <a:r>
              <a:rPr lang="en-US" dirty="0" smtClean="0"/>
              <a:t> </a:t>
            </a:r>
            <a:r>
              <a:rPr lang="en-US" dirty="0" err="1" smtClean="0"/>
              <a:t>konseptual</a:t>
            </a:r>
            <a:r>
              <a:rPr lang="en-US" dirty="0" smtClean="0"/>
              <a:t> </a:t>
            </a:r>
            <a:r>
              <a:rPr lang="en-US" dirty="0" err="1" smtClean="0"/>
              <a:t>dasar</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memecahkan</a:t>
            </a:r>
            <a:r>
              <a:rPr lang="en-US" dirty="0" smtClean="0"/>
              <a:t> </a:t>
            </a:r>
            <a:r>
              <a:rPr lang="en-US" dirty="0" err="1" smtClean="0"/>
              <a:t>sebuah</a:t>
            </a:r>
            <a:r>
              <a:rPr lang="en-US" dirty="0" smtClean="0"/>
              <a:t> </a:t>
            </a:r>
            <a:r>
              <a:rPr lang="en-US" dirty="0" err="1" smtClean="0"/>
              <a:t>permasalahan</a:t>
            </a:r>
            <a:r>
              <a:rPr lang="en-US" dirty="0" smtClean="0"/>
              <a:t>, </a:t>
            </a:r>
            <a:r>
              <a:rPr lang="en-US" dirty="0" err="1" smtClean="0"/>
              <a:t>bahkan</a:t>
            </a:r>
            <a:r>
              <a:rPr lang="en-US" dirty="0" smtClean="0"/>
              <a:t> </a:t>
            </a:r>
            <a:r>
              <a:rPr lang="en-US" dirty="0" err="1" smtClean="0"/>
              <a:t>isu-isu</a:t>
            </a:r>
            <a:r>
              <a:rPr lang="en-US" dirty="0" smtClean="0"/>
              <a:t> </a:t>
            </a:r>
            <a:r>
              <a:rPr lang="en-US" dirty="0" err="1" smtClean="0"/>
              <a:t>kompleks</a:t>
            </a:r>
            <a:r>
              <a:rPr lang="en-US" dirty="0" smtClean="0"/>
              <a:t> yang </a:t>
            </a:r>
            <a:r>
              <a:rPr lang="en-US" dirty="0" err="1" smtClean="0"/>
              <a:t>ada</a:t>
            </a:r>
            <a:r>
              <a:rPr lang="en-US" dirty="0" smtClean="0"/>
              <a:t>. </a:t>
            </a:r>
            <a:r>
              <a:rPr lang="en-US" dirty="0" err="1" smtClean="0"/>
              <a:t>Sebuah</a:t>
            </a:r>
            <a:r>
              <a:rPr lang="en-US" dirty="0" smtClean="0"/>
              <a:t> framework </a:t>
            </a:r>
            <a:r>
              <a:rPr lang="en-US" dirty="0" err="1" smtClean="0"/>
              <a:t>telah</a:t>
            </a:r>
            <a:r>
              <a:rPr lang="en-US" dirty="0" smtClean="0"/>
              <a:t> </a:t>
            </a:r>
            <a:r>
              <a:rPr lang="en-US" dirty="0" err="1" smtClean="0"/>
              <a:t>berisi</a:t>
            </a:r>
            <a:r>
              <a:rPr lang="en-US" dirty="0" smtClean="0"/>
              <a:t> </a:t>
            </a:r>
            <a:r>
              <a:rPr lang="en-US" dirty="0" err="1" smtClean="0"/>
              <a:t>sekumpulan</a:t>
            </a:r>
            <a:r>
              <a:rPr lang="en-US" dirty="0" smtClean="0"/>
              <a:t> </a:t>
            </a:r>
            <a:r>
              <a:rPr lang="en-US" dirty="0" err="1" smtClean="0"/>
              <a:t>arsitektur</a:t>
            </a:r>
            <a:r>
              <a:rPr lang="en-US" dirty="0" smtClean="0"/>
              <a:t>/</a:t>
            </a:r>
            <a:r>
              <a:rPr lang="en-US" dirty="0" err="1" smtClean="0"/>
              <a:t>konsep-konsep</a:t>
            </a:r>
            <a:r>
              <a:rPr lang="en-US" dirty="0" smtClean="0"/>
              <a:t> yang </a:t>
            </a:r>
            <a:r>
              <a:rPr lang="en-US" dirty="0" err="1" smtClean="0"/>
              <a:t>dapat</a:t>
            </a:r>
            <a:r>
              <a:rPr lang="en-US" dirty="0" smtClean="0"/>
              <a:t> </a:t>
            </a:r>
            <a:r>
              <a:rPr lang="en-US" dirty="0" err="1" smtClean="0"/>
              <a:t>mempermudah</a:t>
            </a:r>
            <a:r>
              <a:rPr lang="en-US" dirty="0" smtClean="0"/>
              <a:t> </a:t>
            </a:r>
            <a:r>
              <a:rPr lang="en-US" dirty="0" err="1" smtClean="0"/>
              <a:t>dalam</a:t>
            </a:r>
            <a:r>
              <a:rPr lang="en-US" dirty="0" smtClean="0"/>
              <a:t> </a:t>
            </a:r>
            <a:r>
              <a:rPr lang="en-US" dirty="0" err="1" smtClean="0"/>
              <a:t>pemecahan</a:t>
            </a:r>
            <a:r>
              <a:rPr lang="en-US" dirty="0" smtClean="0"/>
              <a:t> </a:t>
            </a:r>
            <a:r>
              <a:rPr lang="en-US" dirty="0" err="1" smtClean="0"/>
              <a:t>sebuah</a:t>
            </a:r>
            <a:r>
              <a:rPr lang="en-US" dirty="0" smtClean="0"/>
              <a:t> </a:t>
            </a:r>
            <a:r>
              <a:rPr lang="en-US" dirty="0" err="1" smtClean="0"/>
              <a:t>permasalahan</a:t>
            </a:r>
            <a:r>
              <a:rPr lang="en-US" dirty="0" smtClean="0"/>
              <a:t>. </a:t>
            </a:r>
            <a:r>
              <a:rPr lang="en-US" dirty="0" err="1" smtClean="0"/>
              <a:t>Perlu</a:t>
            </a:r>
            <a:r>
              <a:rPr lang="en-US" dirty="0" smtClean="0"/>
              <a:t> </a:t>
            </a:r>
            <a:r>
              <a:rPr lang="en-US" dirty="0" err="1" smtClean="0"/>
              <a:t>diingat</a:t>
            </a:r>
            <a:r>
              <a:rPr lang="en-US" dirty="0" smtClean="0"/>
              <a:t>, framework </a:t>
            </a:r>
            <a:r>
              <a:rPr lang="en-US" dirty="0" err="1" smtClean="0"/>
              <a:t>bukanlah</a:t>
            </a:r>
            <a:r>
              <a:rPr lang="en-US" dirty="0" smtClean="0"/>
              <a:t> </a:t>
            </a:r>
            <a:r>
              <a:rPr lang="en-US" dirty="0" err="1" smtClean="0"/>
              <a:t>peralatan</a:t>
            </a:r>
            <a:r>
              <a:rPr lang="en-US" dirty="0" smtClean="0"/>
              <a:t>/tools </a:t>
            </a:r>
            <a:r>
              <a:rPr lang="en-US" dirty="0" err="1" smtClean="0"/>
              <a:t>untuk</a:t>
            </a:r>
            <a:r>
              <a:rPr lang="en-US" dirty="0" smtClean="0"/>
              <a:t> </a:t>
            </a:r>
            <a:r>
              <a:rPr lang="en-US" dirty="0" err="1" smtClean="0"/>
              <a:t>memecahkan</a:t>
            </a:r>
            <a:r>
              <a:rPr lang="en-US" dirty="0" smtClean="0"/>
              <a:t> </a:t>
            </a:r>
            <a:r>
              <a:rPr lang="en-US" dirty="0" err="1" smtClean="0"/>
              <a:t>sebuah</a:t>
            </a:r>
            <a:r>
              <a:rPr lang="en-US" dirty="0" smtClean="0"/>
              <a:t> </a:t>
            </a:r>
            <a:r>
              <a:rPr lang="en-US" dirty="0" err="1" smtClean="0"/>
              <a:t>masalah</a:t>
            </a:r>
            <a:r>
              <a:rPr lang="en-US" dirty="0" smtClean="0"/>
              <a:t>, </a:t>
            </a:r>
            <a:r>
              <a:rPr lang="en-US" dirty="0" err="1" smtClean="0"/>
              <a:t>tetapi</a:t>
            </a:r>
            <a:r>
              <a:rPr lang="en-US" dirty="0" smtClean="0"/>
              <a:t> </a:t>
            </a:r>
            <a:r>
              <a:rPr lang="en-US" dirty="0" err="1" smtClean="0"/>
              <a:t>sebagai</a:t>
            </a:r>
            <a:r>
              <a:rPr lang="en-US" dirty="0" smtClean="0"/>
              <a:t> ALAT BANTU. Framework </a:t>
            </a:r>
            <a:r>
              <a:rPr lang="en-US" dirty="0" err="1" smtClean="0"/>
              <a:t>hanya</a:t>
            </a:r>
            <a:r>
              <a:rPr lang="en-US" dirty="0" smtClean="0"/>
              <a:t> </a:t>
            </a:r>
            <a:r>
              <a:rPr lang="en-US" dirty="0" err="1" smtClean="0"/>
              <a:t>menjadi</a:t>
            </a:r>
            <a:r>
              <a:rPr lang="en-US" dirty="0" smtClean="0"/>
              <a:t> </a:t>
            </a:r>
            <a:r>
              <a:rPr lang="en-US" dirty="0" err="1" smtClean="0"/>
              <a:t>sebuah</a:t>
            </a:r>
            <a:r>
              <a:rPr lang="en-US" dirty="0" smtClean="0"/>
              <a:t> </a:t>
            </a:r>
            <a:r>
              <a:rPr lang="en-US" dirty="0" err="1" smtClean="0"/>
              <a:t>konstruksi</a:t>
            </a:r>
            <a:r>
              <a:rPr lang="en-US" dirty="0" smtClean="0"/>
              <a:t> </a:t>
            </a:r>
            <a:r>
              <a:rPr lang="en-US" dirty="0" err="1" smtClean="0"/>
              <a:t>dasar</a:t>
            </a:r>
            <a:r>
              <a:rPr lang="en-US" dirty="0" smtClean="0"/>
              <a:t> yang </a:t>
            </a:r>
            <a:r>
              <a:rPr lang="en-US" dirty="0" err="1" smtClean="0"/>
              <a:t>menopang</a:t>
            </a:r>
            <a:r>
              <a:rPr lang="en-US" dirty="0" smtClean="0"/>
              <a:t> </a:t>
            </a:r>
            <a:r>
              <a:rPr lang="en-US" dirty="0" err="1" smtClean="0"/>
              <a:t>sebuah</a:t>
            </a:r>
            <a:r>
              <a:rPr lang="en-US" dirty="0" smtClean="0"/>
              <a:t> </a:t>
            </a:r>
            <a:r>
              <a:rPr lang="en-US" dirty="0" err="1" smtClean="0"/>
              <a:t>konsep</a:t>
            </a:r>
            <a:r>
              <a:rPr lang="en-US" dirty="0" smtClean="0"/>
              <a:t> </a:t>
            </a:r>
            <a:r>
              <a:rPr lang="en-US" dirty="0" err="1" smtClean="0"/>
              <a:t>atau</a:t>
            </a:r>
            <a:r>
              <a:rPr lang="en-US" dirty="0" smtClean="0"/>
              <a:t> </a:t>
            </a:r>
            <a:r>
              <a:rPr lang="en-US" dirty="0" err="1" smtClean="0"/>
              <a:t>sistem</a:t>
            </a:r>
            <a:r>
              <a:rPr lang="en-US" dirty="0" smtClean="0"/>
              <a:t> yang </a:t>
            </a:r>
            <a:r>
              <a:rPr lang="en-US" dirty="0" err="1" smtClean="0"/>
              <a:t>bersifat</a:t>
            </a:r>
            <a:r>
              <a:rPr lang="en-US" dirty="0" smtClean="0"/>
              <a:t> “essential support” (</a:t>
            </a:r>
            <a:r>
              <a:rPr lang="en-US" dirty="0" err="1" smtClean="0"/>
              <a:t>penting</a:t>
            </a:r>
            <a:r>
              <a:rPr lang="en-US" dirty="0" smtClean="0"/>
              <a:t> </a:t>
            </a:r>
            <a:r>
              <a:rPr lang="en-US" dirty="0" err="1" smtClean="0"/>
              <a:t>tapi</a:t>
            </a:r>
            <a:r>
              <a:rPr lang="en-US" dirty="0" smtClean="0"/>
              <a:t> </a:t>
            </a:r>
            <a:r>
              <a:rPr lang="en-US" dirty="0" err="1" smtClean="0"/>
              <a:t>bukan</a:t>
            </a:r>
            <a:r>
              <a:rPr lang="en-US" dirty="0" smtClean="0"/>
              <a:t> </a:t>
            </a:r>
            <a:r>
              <a:rPr lang="en-US" dirty="0" err="1" smtClean="0"/>
              <a:t>komponen</a:t>
            </a:r>
            <a:r>
              <a:rPr lang="en-US" dirty="0" smtClean="0"/>
              <a:t> </a:t>
            </a:r>
            <a:r>
              <a:rPr lang="en-US" dirty="0" err="1" smtClean="0"/>
              <a:t>utama</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solidFill>
            <a:schemeClr val="accent1">
              <a:lumMod val="40000"/>
              <a:lumOff val="60000"/>
            </a:schemeClr>
          </a:solidFill>
        </p:spPr>
        <p:txBody>
          <a:bodyPr vert="horz" lIns="91440" tIns="45720" rIns="91440" bIns="45720" rtlCol="0">
            <a:noAutofit/>
          </a:bodyPr>
          <a:lstStyle/>
          <a:p>
            <a:pPr algn="just">
              <a:lnSpc>
                <a:spcPct val="150000"/>
              </a:lnSpc>
            </a:pPr>
            <a:r>
              <a:rPr lang="en-US" sz="3600" b="1" dirty="0" err="1" smtClean="0"/>
              <a:t>Kenapa</a:t>
            </a:r>
            <a:r>
              <a:rPr lang="en-US" sz="3600" b="1" dirty="0" smtClean="0"/>
              <a:t> </a:t>
            </a:r>
            <a:r>
              <a:rPr lang="en-US" sz="3600" b="1" dirty="0" err="1" smtClean="0"/>
              <a:t>Menggunakan</a:t>
            </a:r>
            <a:r>
              <a:rPr lang="en-US" sz="3600" b="1" dirty="0" smtClean="0"/>
              <a:t> Framework? </a:t>
            </a:r>
          </a:p>
        </p:txBody>
      </p:sp>
      <p:sp>
        <p:nvSpPr>
          <p:cNvPr id="5" name="TextBox 4"/>
          <p:cNvSpPr txBox="1"/>
          <p:nvPr/>
        </p:nvSpPr>
        <p:spPr>
          <a:xfrm>
            <a:off x="304800" y="1524000"/>
            <a:ext cx="8153400" cy="2585323"/>
          </a:xfrm>
          <a:prstGeom prst="rect">
            <a:avLst/>
          </a:prstGeom>
          <a:noFill/>
        </p:spPr>
        <p:txBody>
          <a:bodyPr wrap="square" rtlCol="0">
            <a:spAutoFit/>
          </a:bodyPr>
          <a:lstStyle/>
          <a:p>
            <a:pPr algn="just">
              <a:lnSpc>
                <a:spcPct val="150000"/>
              </a:lnSpc>
            </a:pPr>
            <a:r>
              <a:rPr lang="en-US" dirty="0" smtClean="0"/>
              <a:t> </a:t>
            </a:r>
            <a:r>
              <a:rPr lang="en-US" dirty="0" smtClean="0"/>
              <a:t>	</a:t>
            </a:r>
            <a:r>
              <a:rPr lang="en-US" dirty="0" err="1" smtClean="0"/>
              <a:t>Salah</a:t>
            </a:r>
            <a:r>
              <a:rPr lang="en-US" dirty="0" smtClean="0"/>
              <a:t> </a:t>
            </a:r>
            <a:r>
              <a:rPr lang="en-US" dirty="0" err="1" smtClean="0"/>
              <a:t>satu</a:t>
            </a:r>
            <a:r>
              <a:rPr lang="en-US" dirty="0" smtClean="0"/>
              <a:t> </a:t>
            </a:r>
            <a:r>
              <a:rPr lang="en-US" dirty="0" err="1" smtClean="0"/>
              <a:t>alasan</a:t>
            </a:r>
            <a:r>
              <a:rPr lang="en-US" dirty="0" smtClean="0"/>
              <a:t> </a:t>
            </a:r>
            <a:r>
              <a:rPr lang="en-US" dirty="0" err="1" smtClean="0"/>
              <a:t>mengapa</a:t>
            </a:r>
            <a:r>
              <a:rPr lang="en-US" dirty="0" smtClean="0"/>
              <a:t> </a:t>
            </a:r>
            <a:r>
              <a:rPr lang="en-US" dirty="0" err="1" smtClean="0"/>
              <a:t>orang</a:t>
            </a:r>
            <a:r>
              <a:rPr lang="en-US" dirty="0" smtClean="0"/>
              <a:t> </a:t>
            </a:r>
            <a:r>
              <a:rPr lang="en-US" dirty="0" err="1" smtClean="0"/>
              <a:t>menggunakan</a:t>
            </a:r>
            <a:r>
              <a:rPr lang="en-US" dirty="0" smtClean="0"/>
              <a:t> framework </a:t>
            </a:r>
            <a:r>
              <a:rPr lang="en-US" dirty="0" err="1" smtClean="0"/>
              <a:t>terutama</a:t>
            </a:r>
            <a:r>
              <a:rPr lang="en-US" dirty="0" smtClean="0"/>
              <a:t> </a:t>
            </a:r>
            <a:r>
              <a:rPr lang="en-US" dirty="0" err="1" smtClean="0"/>
              <a:t>dalam</a:t>
            </a:r>
            <a:r>
              <a:rPr lang="en-US" dirty="0" smtClean="0"/>
              <a:t> </a:t>
            </a:r>
            <a:r>
              <a:rPr lang="en-US" dirty="0" err="1" smtClean="0"/>
              <a:t>membangun</a:t>
            </a:r>
            <a:r>
              <a:rPr lang="en-US" dirty="0" smtClean="0"/>
              <a:t> </a:t>
            </a:r>
            <a:r>
              <a:rPr lang="en-US" dirty="0" err="1" smtClean="0"/>
              <a:t>sebuah</a:t>
            </a:r>
            <a:r>
              <a:rPr lang="en-US" dirty="0" smtClean="0"/>
              <a:t> </a:t>
            </a:r>
            <a:r>
              <a:rPr lang="en-US" dirty="0" err="1" smtClean="0"/>
              <a:t>aplikasi</a:t>
            </a:r>
            <a:r>
              <a:rPr lang="en-US" dirty="0" smtClean="0"/>
              <a:t> </a:t>
            </a:r>
            <a:r>
              <a:rPr lang="en-US" dirty="0" err="1" smtClean="0"/>
              <a:t>adalah</a:t>
            </a:r>
            <a:r>
              <a:rPr lang="en-US" dirty="0" smtClean="0"/>
              <a:t> </a:t>
            </a:r>
            <a:r>
              <a:rPr lang="en-US" dirty="0" err="1" smtClean="0"/>
              <a:t>kemudahan</a:t>
            </a:r>
            <a:r>
              <a:rPr lang="en-US" dirty="0" smtClean="0"/>
              <a:t> yang </a:t>
            </a:r>
            <a:r>
              <a:rPr lang="en-US" dirty="0" err="1" smtClean="0"/>
              <a:t>ditawarkan</a:t>
            </a:r>
            <a:r>
              <a:rPr lang="en-US" dirty="0" smtClean="0"/>
              <a:t>. </a:t>
            </a:r>
            <a:r>
              <a:rPr lang="en-US" dirty="0" err="1" smtClean="0"/>
              <a:t>Didalam</a:t>
            </a:r>
            <a:r>
              <a:rPr lang="en-US" dirty="0" smtClean="0"/>
              <a:t> </a:t>
            </a:r>
            <a:r>
              <a:rPr lang="en-US" dirty="0" err="1" smtClean="0"/>
              <a:t>sebuah</a:t>
            </a:r>
            <a:r>
              <a:rPr lang="en-US" dirty="0" smtClean="0"/>
              <a:t> framework </a:t>
            </a:r>
            <a:r>
              <a:rPr lang="en-US" dirty="0" err="1" smtClean="0"/>
              <a:t>biasanya</a:t>
            </a:r>
            <a:r>
              <a:rPr lang="en-US" dirty="0" smtClean="0"/>
              <a:t> </a:t>
            </a:r>
            <a:r>
              <a:rPr lang="en-US" dirty="0" err="1" smtClean="0"/>
              <a:t>sudah</a:t>
            </a:r>
            <a:r>
              <a:rPr lang="en-US" dirty="0" smtClean="0"/>
              <a:t> </a:t>
            </a:r>
            <a:r>
              <a:rPr lang="en-US" dirty="0" err="1" smtClean="0"/>
              <a:t>tersedia</a:t>
            </a:r>
            <a:r>
              <a:rPr lang="en-US" dirty="0" smtClean="0"/>
              <a:t> </a:t>
            </a:r>
            <a:r>
              <a:rPr lang="en-US" dirty="0" err="1" smtClean="0"/>
              <a:t>struktur</a:t>
            </a:r>
            <a:r>
              <a:rPr lang="en-US" dirty="0" smtClean="0"/>
              <a:t> </a:t>
            </a:r>
            <a:r>
              <a:rPr lang="en-US" dirty="0" err="1" smtClean="0"/>
              <a:t>aplikasi</a:t>
            </a:r>
            <a:r>
              <a:rPr lang="en-US" dirty="0" smtClean="0"/>
              <a:t> yang </a:t>
            </a:r>
            <a:r>
              <a:rPr lang="en-US" dirty="0" err="1" smtClean="0"/>
              <a:t>baik</a:t>
            </a:r>
            <a:r>
              <a:rPr lang="en-US" dirty="0" smtClean="0"/>
              <a:t>, </a:t>
            </a:r>
            <a:r>
              <a:rPr lang="en-US" dirty="0" smtClean="0"/>
              <a:t>standard </a:t>
            </a:r>
            <a:r>
              <a:rPr lang="en-US" dirty="0" smtClean="0"/>
              <a:t>coding</a:t>
            </a:r>
            <a:r>
              <a:rPr lang="en-US" dirty="0" smtClean="0"/>
              <a:t>, </a:t>
            </a:r>
            <a:r>
              <a:rPr lang="en-US" dirty="0" smtClean="0"/>
              <a:t>best practice, design pattern, </a:t>
            </a:r>
            <a:r>
              <a:rPr lang="en-US" dirty="0" err="1" smtClean="0"/>
              <a:t>dan</a:t>
            </a:r>
            <a:r>
              <a:rPr lang="en-US" dirty="0" smtClean="0"/>
              <a:t> </a:t>
            </a:r>
            <a:r>
              <a:rPr lang="en-US" dirty="0" smtClean="0"/>
              <a:t>common function </a:t>
            </a:r>
            <a:r>
              <a:rPr lang="en-US" dirty="0" smtClean="0"/>
              <a:t>(</a:t>
            </a:r>
            <a:r>
              <a:rPr lang="en-US" dirty="0" err="1" smtClean="0"/>
              <a:t>Dengan</a:t>
            </a:r>
            <a:r>
              <a:rPr lang="en-US" dirty="0" smtClean="0"/>
              <a:t> </a:t>
            </a:r>
            <a:r>
              <a:rPr lang="en-US" dirty="0" err="1" smtClean="0"/>
              <a:t>menggunakan</a:t>
            </a:r>
            <a:r>
              <a:rPr lang="en-US" dirty="0" smtClean="0"/>
              <a:t> framework </a:t>
            </a:r>
            <a:r>
              <a:rPr lang="en-US" dirty="0" err="1" smtClean="0"/>
              <a:t>kita</a:t>
            </a:r>
            <a:r>
              <a:rPr lang="en-US" dirty="0" smtClean="0"/>
              <a:t> </a:t>
            </a:r>
            <a:r>
              <a:rPr lang="en-US" dirty="0" err="1" smtClean="0"/>
              <a:t>dapat</a:t>
            </a:r>
            <a:r>
              <a:rPr lang="en-US" dirty="0" smtClean="0"/>
              <a:t> </a:t>
            </a:r>
            <a:r>
              <a:rPr lang="en-US" dirty="0" err="1" smtClean="0"/>
              <a:t>langsung</a:t>
            </a:r>
            <a:r>
              <a:rPr lang="en-US" dirty="0" smtClean="0"/>
              <a:t> </a:t>
            </a:r>
            <a:r>
              <a:rPr lang="en-US" dirty="0" err="1" smtClean="0"/>
              <a:t>fokus</a:t>
            </a:r>
            <a:r>
              <a:rPr lang="en-US" dirty="0" smtClean="0"/>
              <a:t> </a:t>
            </a:r>
            <a:r>
              <a:rPr lang="en-US" dirty="0" err="1" smtClean="0"/>
              <a:t>kepada</a:t>
            </a:r>
            <a:r>
              <a:rPr lang="en-US" dirty="0" smtClean="0"/>
              <a:t> business process yang </a:t>
            </a:r>
            <a:r>
              <a:rPr lang="en-US" dirty="0" err="1" smtClean="0"/>
              <a:t>dihadapi</a:t>
            </a:r>
            <a:r>
              <a:rPr lang="en-US" dirty="0" smtClean="0"/>
              <a:t> </a:t>
            </a:r>
            <a:r>
              <a:rPr lang="en-US" dirty="0" err="1" smtClean="0"/>
              <a:t>tanpa</a:t>
            </a:r>
            <a:r>
              <a:rPr lang="en-US" dirty="0" smtClean="0"/>
              <a:t> </a:t>
            </a:r>
            <a:r>
              <a:rPr lang="en-US" dirty="0" err="1" smtClean="0"/>
              <a:t>harus</a:t>
            </a:r>
            <a:r>
              <a:rPr lang="en-US" dirty="0" smtClean="0"/>
              <a:t> </a:t>
            </a:r>
            <a:r>
              <a:rPr lang="en-US" dirty="0" err="1" smtClean="0"/>
              <a:t>berfikir</a:t>
            </a:r>
            <a:r>
              <a:rPr lang="en-US" dirty="0" smtClean="0"/>
              <a:t> </a:t>
            </a:r>
            <a:r>
              <a:rPr lang="en-US" dirty="0" err="1" smtClean="0"/>
              <a:t>banyak</a:t>
            </a:r>
            <a:r>
              <a:rPr lang="en-US" dirty="0" smtClean="0"/>
              <a:t> </a:t>
            </a:r>
            <a:r>
              <a:rPr lang="en-US" dirty="0" err="1" smtClean="0"/>
              <a:t>masalah</a:t>
            </a:r>
            <a:r>
              <a:rPr lang="en-US" dirty="0" smtClean="0"/>
              <a:t> </a:t>
            </a:r>
            <a:r>
              <a:rPr lang="en-US" dirty="0" err="1" smtClean="0"/>
              <a:t>struktur</a:t>
            </a:r>
            <a:r>
              <a:rPr lang="en-US" dirty="0" smtClean="0"/>
              <a:t> </a:t>
            </a:r>
            <a:r>
              <a:rPr lang="en-US" dirty="0" err="1" smtClean="0"/>
              <a:t>aplikasi</a:t>
            </a:r>
            <a:r>
              <a:rPr lang="en-US" dirty="0" smtClean="0"/>
              <a:t>, </a:t>
            </a:r>
            <a:r>
              <a:rPr lang="en-US" dirty="0" err="1" smtClean="0"/>
              <a:t>standar</a:t>
            </a:r>
            <a:r>
              <a:rPr lang="en-US" dirty="0" smtClean="0"/>
              <a:t> coding </a:t>
            </a:r>
            <a:r>
              <a:rPr lang="en-US" dirty="0" err="1" smtClean="0"/>
              <a:t>dan</a:t>
            </a:r>
            <a:r>
              <a:rPr lang="en-US" dirty="0" smtClean="0"/>
              <a:t> lain-lain.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7848600" cy="914400"/>
          </a:xfrm>
          <a:prstGeom prst="rect">
            <a:avLst/>
          </a:prstGeom>
          <a:solidFill>
            <a:schemeClr val="accent1">
              <a:lumMod val="40000"/>
              <a:lumOff val="60000"/>
            </a:schemeClr>
          </a:solidFill>
        </p:spPr>
        <p:txBody>
          <a:bodyPr vert="horz" lIns="91440" tIns="45720" rIns="91440" bIns="45720" rtlCol="0">
            <a:noAutofit/>
          </a:bodyPr>
          <a:lstStyle/>
          <a:p>
            <a:pPr algn="just">
              <a:lnSpc>
                <a:spcPct val="150000"/>
              </a:lnSpc>
            </a:pPr>
            <a:r>
              <a:rPr lang="en-US" sz="3600" b="1" dirty="0" err="1" smtClean="0"/>
              <a:t>Kenapa</a:t>
            </a:r>
            <a:r>
              <a:rPr lang="en-US" sz="3600" b="1" dirty="0" smtClean="0"/>
              <a:t> </a:t>
            </a:r>
            <a:r>
              <a:rPr lang="en-US" sz="3600" b="1" dirty="0" err="1" smtClean="0"/>
              <a:t>Menggunakan</a:t>
            </a:r>
            <a:r>
              <a:rPr lang="en-US" sz="3600" b="1" dirty="0" smtClean="0"/>
              <a:t> Framework? </a:t>
            </a:r>
          </a:p>
        </p:txBody>
      </p:sp>
      <p:sp>
        <p:nvSpPr>
          <p:cNvPr id="5" name="TextBox 4"/>
          <p:cNvSpPr txBox="1"/>
          <p:nvPr/>
        </p:nvSpPr>
        <p:spPr>
          <a:xfrm>
            <a:off x="304800" y="1524000"/>
            <a:ext cx="8153400" cy="3000821"/>
          </a:xfrm>
          <a:prstGeom prst="rect">
            <a:avLst/>
          </a:prstGeom>
          <a:noFill/>
        </p:spPr>
        <p:txBody>
          <a:bodyPr wrap="square" rtlCol="0">
            <a:spAutoFit/>
          </a:bodyPr>
          <a:lstStyle/>
          <a:p>
            <a:pPr algn="just">
              <a:lnSpc>
                <a:spcPct val="150000"/>
              </a:lnSpc>
            </a:pPr>
            <a:r>
              <a:rPr lang="en-US" dirty="0" smtClean="0"/>
              <a:t>	</a:t>
            </a:r>
            <a:r>
              <a:rPr lang="en-US" dirty="0" err="1" smtClean="0"/>
              <a:t>Dengan</a:t>
            </a:r>
            <a:r>
              <a:rPr lang="en-US" dirty="0" smtClean="0"/>
              <a:t> </a:t>
            </a:r>
            <a:r>
              <a:rPr lang="en-US" dirty="0" err="1" smtClean="0"/>
              <a:t>memanfaatkan</a:t>
            </a:r>
            <a:r>
              <a:rPr lang="en-US" dirty="0" smtClean="0"/>
              <a:t> design pattern </a:t>
            </a:r>
            <a:r>
              <a:rPr lang="en-US" dirty="0" err="1" smtClean="0"/>
              <a:t>dan</a:t>
            </a:r>
            <a:r>
              <a:rPr lang="en-US" dirty="0" smtClean="0"/>
              <a:t> common function yang </a:t>
            </a:r>
            <a:r>
              <a:rPr lang="en-US" dirty="0" err="1" smtClean="0"/>
              <a:t>telah</a:t>
            </a:r>
            <a:r>
              <a:rPr lang="en-US" dirty="0" smtClean="0"/>
              <a:t> </a:t>
            </a:r>
            <a:r>
              <a:rPr lang="en-US" dirty="0" err="1" smtClean="0"/>
              <a:t>ada</a:t>
            </a:r>
            <a:r>
              <a:rPr lang="en-US" dirty="0" smtClean="0"/>
              <a:t> </a:t>
            </a:r>
            <a:r>
              <a:rPr lang="en-US" dirty="0" err="1" smtClean="0"/>
              <a:t>di</a:t>
            </a:r>
            <a:r>
              <a:rPr lang="en-US" dirty="0" smtClean="0"/>
              <a:t> </a:t>
            </a:r>
            <a:r>
              <a:rPr lang="en-US" dirty="0" err="1" smtClean="0"/>
              <a:t>dalam</a:t>
            </a:r>
            <a:r>
              <a:rPr lang="en-US" dirty="0" smtClean="0"/>
              <a:t> framework </a:t>
            </a:r>
            <a:r>
              <a:rPr lang="en-US" dirty="0" err="1" smtClean="0"/>
              <a:t>maka</a:t>
            </a:r>
            <a:r>
              <a:rPr lang="en-US" dirty="0" smtClean="0"/>
              <a:t> </a:t>
            </a:r>
            <a:r>
              <a:rPr lang="en-US" dirty="0" err="1" smtClean="0"/>
              <a:t>hal</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mempercepat</a:t>
            </a:r>
            <a:r>
              <a:rPr lang="en-US" dirty="0" smtClean="0"/>
              <a:t> </a:t>
            </a:r>
            <a:r>
              <a:rPr lang="en-US" dirty="0" err="1" smtClean="0"/>
              <a:t>proses</a:t>
            </a:r>
            <a:r>
              <a:rPr lang="en-US" dirty="0" smtClean="0"/>
              <a:t> </a:t>
            </a:r>
            <a:r>
              <a:rPr lang="en-US" dirty="0" err="1" smtClean="0"/>
              <a:t>pengembangan</a:t>
            </a:r>
            <a:r>
              <a:rPr lang="en-US" dirty="0" smtClean="0"/>
              <a:t> </a:t>
            </a:r>
            <a:r>
              <a:rPr lang="en-US" dirty="0" err="1" smtClean="0"/>
              <a:t>aplikasi</a:t>
            </a:r>
            <a:r>
              <a:rPr lang="en-US" dirty="0" smtClean="0"/>
              <a:t>. Kita </a:t>
            </a:r>
            <a:r>
              <a:rPr lang="en-US" dirty="0" err="1" smtClean="0"/>
              <a:t>tidak</a:t>
            </a:r>
            <a:r>
              <a:rPr lang="en-US" dirty="0" smtClean="0"/>
              <a:t> </a:t>
            </a:r>
            <a:r>
              <a:rPr lang="en-US" dirty="0" err="1" smtClean="0"/>
              <a:t>perlu</a:t>
            </a:r>
            <a:r>
              <a:rPr lang="en-US" dirty="0" smtClean="0"/>
              <a:t> </a:t>
            </a:r>
            <a:r>
              <a:rPr lang="en-US" dirty="0" err="1" smtClean="0"/>
              <a:t>membuat</a:t>
            </a:r>
            <a:r>
              <a:rPr lang="en-US" dirty="0" smtClean="0"/>
              <a:t> </a:t>
            </a:r>
            <a:r>
              <a:rPr lang="en-US" dirty="0" err="1" smtClean="0"/>
              <a:t>sesuatu</a:t>
            </a:r>
            <a:r>
              <a:rPr lang="en-US" dirty="0" smtClean="0"/>
              <a:t> </a:t>
            </a:r>
            <a:r>
              <a:rPr lang="en-US" dirty="0" err="1" smtClean="0"/>
              <a:t>fungsionalitas</a:t>
            </a:r>
            <a:r>
              <a:rPr lang="en-US" dirty="0" smtClean="0"/>
              <a:t> yang </a:t>
            </a:r>
            <a:r>
              <a:rPr lang="en-US" dirty="0" err="1" smtClean="0"/>
              <a:t>bersifat</a:t>
            </a:r>
            <a:r>
              <a:rPr lang="en-US" dirty="0" smtClean="0"/>
              <a:t> </a:t>
            </a:r>
            <a:r>
              <a:rPr lang="en-US" dirty="0" err="1" smtClean="0"/>
              <a:t>umum</a:t>
            </a:r>
            <a:r>
              <a:rPr lang="en-US" dirty="0" smtClean="0"/>
              <a:t>. </a:t>
            </a:r>
            <a:r>
              <a:rPr lang="en-US" dirty="0" err="1" smtClean="0"/>
              <a:t>Tanpa</a:t>
            </a:r>
            <a:r>
              <a:rPr lang="en-US" dirty="0" smtClean="0"/>
              <a:t> </a:t>
            </a:r>
            <a:r>
              <a:rPr lang="en-US" dirty="0" err="1" smtClean="0"/>
              <a:t>disadari</a:t>
            </a:r>
            <a:r>
              <a:rPr lang="en-US" dirty="0" smtClean="0"/>
              <a:t> </a:t>
            </a:r>
            <a:r>
              <a:rPr lang="en-US" dirty="0" err="1" smtClean="0"/>
              <a:t>ketika</a:t>
            </a:r>
            <a:r>
              <a:rPr lang="en-US" dirty="0" smtClean="0"/>
              <a:t> </a:t>
            </a:r>
            <a:r>
              <a:rPr lang="en-US" dirty="0" err="1" smtClean="0"/>
              <a:t>kita</a:t>
            </a:r>
            <a:r>
              <a:rPr lang="en-US" dirty="0" smtClean="0"/>
              <a:t> </a:t>
            </a:r>
            <a:r>
              <a:rPr lang="en-US" dirty="0" err="1" smtClean="0"/>
              <a:t>membangun</a:t>
            </a:r>
            <a:r>
              <a:rPr lang="en-US" dirty="0" smtClean="0"/>
              <a:t> </a:t>
            </a:r>
            <a:r>
              <a:rPr lang="en-US" dirty="0" err="1" smtClean="0"/>
              <a:t>sebuah</a:t>
            </a:r>
            <a:r>
              <a:rPr lang="en-US" dirty="0" smtClean="0"/>
              <a:t> </a:t>
            </a:r>
            <a:r>
              <a:rPr lang="en-US" dirty="0" err="1" smtClean="0"/>
              <a:t>aplikasi</a:t>
            </a:r>
            <a:r>
              <a:rPr lang="en-US" dirty="0" smtClean="0"/>
              <a:t> yang </a:t>
            </a:r>
            <a:r>
              <a:rPr lang="en-US" dirty="0" err="1" smtClean="0"/>
              <a:t>banyak</a:t>
            </a:r>
            <a:r>
              <a:rPr lang="en-US" dirty="0" smtClean="0"/>
              <a:t> </a:t>
            </a:r>
            <a:r>
              <a:rPr lang="en-US" dirty="0" err="1" smtClean="0"/>
              <a:t>melibatkan</a:t>
            </a:r>
            <a:r>
              <a:rPr lang="en-US" dirty="0" smtClean="0"/>
              <a:t> </a:t>
            </a:r>
            <a:r>
              <a:rPr lang="en-US" dirty="0" err="1" smtClean="0"/>
              <a:t>banyak</a:t>
            </a:r>
            <a:r>
              <a:rPr lang="en-US" dirty="0" smtClean="0"/>
              <a:t> </a:t>
            </a:r>
            <a:r>
              <a:rPr lang="en-US" dirty="0" err="1" smtClean="0"/>
              <a:t>fungsionalitas</a:t>
            </a:r>
            <a:r>
              <a:rPr lang="en-US" dirty="0" smtClean="0"/>
              <a:t> yang </a:t>
            </a:r>
            <a:r>
              <a:rPr lang="en-US" dirty="0" err="1" smtClean="0"/>
              <a:t>telah</a:t>
            </a:r>
            <a:r>
              <a:rPr lang="en-US" dirty="0" smtClean="0"/>
              <a:t> </a:t>
            </a:r>
            <a:r>
              <a:rPr lang="en-US" dirty="0" err="1" smtClean="0"/>
              <a:t>dibangun</a:t>
            </a:r>
            <a:r>
              <a:rPr lang="en-US" dirty="0" smtClean="0"/>
              <a:t> </a:t>
            </a:r>
            <a:r>
              <a:rPr lang="en-US" dirty="0" err="1" smtClean="0"/>
              <a:t>itu</a:t>
            </a:r>
            <a:r>
              <a:rPr lang="en-US" dirty="0" smtClean="0"/>
              <a:t> </a:t>
            </a:r>
            <a:r>
              <a:rPr lang="en-US" dirty="0" err="1" smtClean="0"/>
              <a:t>ternyata</a:t>
            </a:r>
            <a:r>
              <a:rPr lang="en-US" dirty="0" smtClean="0"/>
              <a:t> </a:t>
            </a:r>
            <a:r>
              <a:rPr lang="en-US" dirty="0" err="1" smtClean="0"/>
              <a:t>sama</a:t>
            </a:r>
            <a:r>
              <a:rPr lang="en-US" dirty="0" smtClean="0"/>
              <a:t> </a:t>
            </a:r>
            <a:r>
              <a:rPr lang="en-US" dirty="0" err="1" smtClean="0"/>
              <a:t>atau</a:t>
            </a:r>
            <a:r>
              <a:rPr lang="en-US" dirty="0" smtClean="0"/>
              <a:t> </a:t>
            </a:r>
            <a:r>
              <a:rPr lang="en-US" dirty="0" err="1" smtClean="0"/>
              <a:t>berulang-ulang</a:t>
            </a:r>
            <a:r>
              <a:rPr lang="en-US" dirty="0" smtClean="0"/>
              <a:t>. </a:t>
            </a:r>
            <a:r>
              <a:rPr lang="en-US" dirty="0" err="1" smtClean="0"/>
              <a:t>Dengan</a:t>
            </a:r>
            <a:r>
              <a:rPr lang="en-US" dirty="0" smtClean="0"/>
              <a:t> </a:t>
            </a:r>
            <a:r>
              <a:rPr lang="en-US" dirty="0" err="1" smtClean="0"/>
              <a:t>pengelempokkan</a:t>
            </a:r>
            <a:r>
              <a:rPr lang="en-US" dirty="0" smtClean="0"/>
              <a:t> </a:t>
            </a:r>
            <a:r>
              <a:rPr lang="en-US" dirty="0" err="1" smtClean="0"/>
              <a:t>itulah</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mempercepat</a:t>
            </a:r>
            <a:r>
              <a:rPr lang="en-US" dirty="0" smtClean="0"/>
              <a:t> </a:t>
            </a:r>
            <a:r>
              <a:rPr lang="en-US" dirty="0" err="1" smtClean="0"/>
              <a:t>pengembangan</a:t>
            </a:r>
            <a:r>
              <a:rPr lang="en-US" dirty="0" smtClean="0"/>
              <a:t> </a:t>
            </a:r>
            <a:r>
              <a:rPr lang="en-US" dirty="0" err="1" smtClean="0"/>
              <a:t>aplikasi</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1163</Words>
  <Application>Microsoft Office PowerPoint</Application>
  <PresentationFormat>On-screen Show (4:3)</PresentationFormat>
  <Paragraphs>60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Framework</vt:lpstr>
      <vt:lpstr>Codeigniter merupakan salah satu framework terbaik yang ada saat ini. Banyak website-website besar telah menggunakan codeigniter sabagai framework utama dalam membangun website maupun aplikasi mereka.  Selain kemudahkan dalam menggunakan, codeigniter juga cepat, mudah di kustomisasi dan integrasikan dengan library atau framework lainnya.  Framework ini juga sempat menjadi perhatian pembuat php –  Rasmus Lerdorf  “I like CodeIgniter because it is faster, lighter and the least like a framework.” - Rasmus Lerdorf</vt:lpstr>
      <vt:lpstr>          Akhir-akhir ini CodeIgniter menjadi sebuah framework yang hangat dibicarakan di Indonesia. Hampir semua milis dan forum PHP banyak membahas masalah CodeIgniter. Terlebih lagi banyak perusahan-perusahan ternama di Indonesia (Kompas.com, okezone.com, urbanesia.com, bejubel.com, dan lain-lain) yang telah menggunakan CodeIgniter dalam produk mereka. Apa sih CodeIgniter? CodeIgniter adalah sebuah framework PHP yang dapat mempercepat pengembang untuk membuat sebuah aplikasi web</vt:lpstr>
      <vt:lpstr>       Ada banyak library dan helper yang berguna didalamnya dan tentunya mempermudah proses development. Ibarat ingin membangun rumah maka Anda tidak perlu membuat semen, memotong kayu menjadi papan, mengubah batu menjadi porselen dan lain-lain. Anda cukup memilih komponen-komponen tersebut lalu dikombinasikan menjadi rumah yang indah.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dc:title>
  <dc:creator>windows7</dc:creator>
  <cp:lastModifiedBy>Windows User</cp:lastModifiedBy>
  <cp:revision>31</cp:revision>
  <dcterms:created xsi:type="dcterms:W3CDTF">2017-02-06T13:54:18Z</dcterms:created>
  <dcterms:modified xsi:type="dcterms:W3CDTF">2019-03-25T23:22:41Z</dcterms:modified>
</cp:coreProperties>
</file>