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4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168C-86CB-426B-80AB-302B1466AD1B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7B8D-1AFE-4B2A-B630-BDD930C44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oh.com/app_ci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igniter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Cambria" pitchFamily="18" charset="0"/>
              </a:rPr>
              <a:t>Installasi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en-US" sz="3600" dirty="0" err="1" smtClean="0">
                <a:latin typeface="Cambria" pitchFamily="18" charset="0"/>
              </a:rPr>
              <a:t>dan</a:t>
            </a:r>
            <a:r>
              <a:rPr lang="en-US" sz="3600" dirty="0" smtClean="0">
                <a:latin typeface="Cambria" pitchFamily="18" charset="0"/>
              </a:rPr>
              <a:t> </a:t>
            </a:r>
            <a:r>
              <a:rPr lang="en-US" sz="3600" dirty="0" err="1" smtClean="0">
                <a:latin typeface="Cambria" pitchFamily="18" charset="0"/>
              </a:rPr>
              <a:t>Konfigurasi</a:t>
            </a:r>
            <a:r>
              <a:rPr lang="en-US" sz="3600" dirty="0">
                <a:latin typeface="Cambria" pitchFamily="18" charset="0"/>
              </a:rPr>
              <a:t> </a:t>
            </a:r>
            <a:r>
              <a:rPr lang="en-US" sz="3600" dirty="0" err="1" smtClean="0">
                <a:latin typeface="Cambria" pitchFamily="18" charset="0"/>
              </a:rPr>
              <a:t>CodeIgniter</a:t>
            </a:r>
            <a:r>
              <a:rPr lang="en-US" sz="3600" dirty="0" smtClean="0">
                <a:latin typeface="Cambria" pitchFamily="18" charset="0"/>
              </a:rPr>
              <a:t>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 </a:t>
            </a:r>
            <a:r>
              <a:rPr lang="en-US" dirty="0" err="1" smtClean="0"/>
              <a:t>Installasi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sangatlah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default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web server </a:t>
            </a:r>
            <a:r>
              <a:rPr lang="en-US" dirty="0" err="1" smtClean="0"/>
              <a:t>Anda</a:t>
            </a:r>
            <a:r>
              <a:rPr lang="en-US" dirty="0" smtClean="0"/>
              <a:t>. Hal-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dipersiapkan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Instalasi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htdocs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761547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default,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,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base_url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router.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base_url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router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helper </a:t>
            </a:r>
            <a:r>
              <a:rPr lang="en-US" dirty="0" err="1" smtClean="0"/>
              <a:t>dan</a:t>
            </a:r>
            <a:r>
              <a:rPr lang="en-US" dirty="0" smtClean="0"/>
              <a:t> library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File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application/</a:t>
            </a:r>
            <a:r>
              <a:rPr lang="en-US" dirty="0" err="1" smtClean="0"/>
              <a:t>config</a:t>
            </a:r>
            <a:r>
              <a:rPr lang="en-US" dirty="0" smtClean="0"/>
              <a:t>. </a:t>
            </a:r>
            <a:r>
              <a:rPr lang="en-US" dirty="0" err="1" smtClean="0"/>
              <a:t>Adapun</a:t>
            </a:r>
            <a:r>
              <a:rPr lang="en-US" dirty="0" smtClean="0"/>
              <a:t> file-file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• Config.php. </a:t>
            </a:r>
            <a:r>
              <a:rPr lang="en-US" dirty="0" err="1" smtClean="0"/>
              <a:t>Pada</a:t>
            </a:r>
            <a:r>
              <a:rPr lang="en-US" dirty="0" smtClean="0"/>
              <a:t> file </a:t>
            </a:r>
            <a:r>
              <a:rPr lang="en-US" dirty="0" err="1" smtClean="0"/>
              <a:t>konfigurasi</a:t>
            </a:r>
            <a:r>
              <a:rPr lang="en-US" dirty="0" smtClean="0"/>
              <a:t> config.php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peletakkan</a:t>
            </a:r>
            <a:r>
              <a:rPr lang="en-US" dirty="0" smtClean="0"/>
              <a:t> </a:t>
            </a:r>
            <a:r>
              <a:rPr lang="en-US" dirty="0" err="1" smtClean="0"/>
              <a:t>baseurl</a:t>
            </a:r>
            <a:r>
              <a:rPr lang="en-US" dirty="0" smtClean="0"/>
              <a:t>, suffix, </a:t>
            </a:r>
            <a:r>
              <a:rPr lang="en-US" dirty="0" err="1" smtClean="0"/>
              <a:t>frontcontroller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URI </a:t>
            </a:r>
            <a:r>
              <a:rPr lang="en-US" dirty="0" err="1" smtClean="0"/>
              <a:t>dan</a:t>
            </a:r>
            <a:r>
              <a:rPr lang="en-US" dirty="0" smtClean="0"/>
              <a:t> lain-lain.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konfigurasi-konfigurasi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$</a:t>
            </a:r>
            <a:r>
              <a:rPr lang="en-US" dirty="0" err="1" smtClean="0"/>
              <a:t>config</a:t>
            </a:r>
            <a:r>
              <a:rPr lang="en-US" dirty="0" smtClean="0"/>
              <a:t>[‘</a:t>
            </a:r>
            <a:r>
              <a:rPr lang="en-US" dirty="0" err="1" smtClean="0"/>
              <a:t>base_url</a:t>
            </a:r>
            <a:r>
              <a:rPr lang="en-US" dirty="0" smtClean="0"/>
              <a:t>’] -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helper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-set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domain www.contoh.com/app_ci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diisikan</a:t>
            </a:r>
            <a:r>
              <a:rPr lang="en-US" dirty="0" smtClean="0"/>
              <a:t>: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$</a:t>
            </a:r>
            <a:r>
              <a:rPr lang="en-US" dirty="0" err="1" smtClean="0"/>
              <a:t>config</a:t>
            </a:r>
            <a:r>
              <a:rPr lang="en-US" dirty="0" smtClean="0"/>
              <a:t>['</a:t>
            </a:r>
            <a:r>
              <a:rPr lang="en-US" dirty="0" err="1" smtClean="0"/>
              <a:t>base_url</a:t>
            </a:r>
            <a:r>
              <a:rPr lang="en-US" dirty="0" smtClean="0"/>
              <a:t>']=</a:t>
            </a:r>
            <a:r>
              <a:rPr lang="en-US" dirty="0" smtClean="0">
                <a:hlinkClick r:id="rId2"/>
              </a:rPr>
              <a:t>http://www.contoh.com/app_ci/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base </a:t>
            </a:r>
            <a:r>
              <a:rPr lang="en-US" dirty="0" err="1" smtClean="0"/>
              <a:t>url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menggantinya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server.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$</a:t>
            </a:r>
            <a:r>
              <a:rPr lang="en-US" dirty="0" err="1" smtClean="0"/>
              <a:t>config</a:t>
            </a:r>
            <a:r>
              <a:rPr lang="en-US" dirty="0" smtClean="0"/>
              <a:t>['</a:t>
            </a:r>
            <a:r>
              <a:rPr lang="en-US" dirty="0" err="1" smtClean="0"/>
              <a:t>base_url</a:t>
            </a:r>
            <a:r>
              <a:rPr lang="en-US" dirty="0" smtClean="0"/>
              <a:t>']="http://".$_SERVER['HTTP_HOST']. </a:t>
            </a:r>
            <a:r>
              <a:rPr lang="en-US" dirty="0" err="1" smtClean="0"/>
              <a:t>str_replace</a:t>
            </a:r>
            <a:r>
              <a:rPr lang="en-US" dirty="0" smtClean="0"/>
              <a:t>(</a:t>
            </a:r>
            <a:r>
              <a:rPr lang="en-US" dirty="0" err="1" smtClean="0"/>
              <a:t>basename</a:t>
            </a:r>
            <a:r>
              <a:rPr lang="en-US" dirty="0" smtClean="0"/>
              <a:t>($_SERVER['SCRIPT_NAME']),"",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$_SERVER['SCRIPT_NAME']);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$</a:t>
            </a:r>
            <a:r>
              <a:rPr lang="en-US" dirty="0" err="1" smtClean="0"/>
              <a:t>config</a:t>
            </a:r>
            <a:r>
              <a:rPr lang="en-US" dirty="0" smtClean="0"/>
              <a:t>[‘</a:t>
            </a:r>
            <a:r>
              <a:rPr lang="en-US" dirty="0" err="1" smtClean="0"/>
              <a:t>index_php</a:t>
            </a:r>
            <a:r>
              <a:rPr lang="en-US" dirty="0" smtClean="0"/>
              <a:t>’] -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file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frontcontroller</a:t>
            </a:r>
            <a:r>
              <a:rPr lang="en-US" dirty="0" smtClean="0"/>
              <a:t>.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base_url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.</a:t>
            </a:r>
            <a:r>
              <a:rPr lang="en-US" dirty="0" err="1" smtClean="0"/>
              <a:t>htaccess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mempercantik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dikosongkan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$</a:t>
            </a:r>
            <a:r>
              <a:rPr lang="en-US" dirty="0" err="1" smtClean="0"/>
              <a:t>config</a:t>
            </a:r>
            <a:r>
              <a:rPr lang="en-US" dirty="0" smtClean="0"/>
              <a:t>['</a:t>
            </a:r>
            <a:r>
              <a:rPr lang="en-US" dirty="0" err="1" smtClean="0"/>
              <a:t>uri_protocol</a:t>
            </a:r>
            <a:r>
              <a:rPr lang="en-US" dirty="0" smtClean="0"/>
              <a:t>'] -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library  URI </a:t>
            </a:r>
            <a:r>
              <a:rPr lang="en-US" dirty="0" err="1" smtClean="0"/>
              <a:t>bekerja</a:t>
            </a:r>
            <a:r>
              <a:rPr lang="en-US" dirty="0" smtClean="0"/>
              <a:t>.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URI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4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PATH_INFO, QUERY_STRING, REQUEST_URI </a:t>
            </a:r>
            <a:r>
              <a:rPr lang="en-US" dirty="0" err="1" smtClean="0"/>
              <a:t>dan</a:t>
            </a:r>
            <a:r>
              <a:rPr lang="en-US" dirty="0" smtClean="0"/>
              <a:t> ORIG_PATH_INFO.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web server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auto.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custom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URI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library.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$</a:t>
            </a:r>
            <a:r>
              <a:rPr lang="en-US" b="1" dirty="0" err="1" smtClean="0"/>
              <a:t>config</a:t>
            </a:r>
            <a:r>
              <a:rPr lang="en-US" b="1" dirty="0" smtClean="0"/>
              <a:t>['</a:t>
            </a:r>
            <a:r>
              <a:rPr lang="en-US" b="1" dirty="0" err="1" smtClean="0"/>
              <a:t>url_suffix</a:t>
            </a:r>
            <a:r>
              <a:rPr lang="en-US" b="1" dirty="0" smtClean="0"/>
              <a:t>']</a:t>
            </a:r>
            <a:r>
              <a:rPr lang="en-US" dirty="0" smtClean="0"/>
              <a:t> -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akhiran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controller page, </a:t>
            </a:r>
            <a:r>
              <a:rPr lang="en-US" dirty="0" err="1" smtClean="0"/>
              <a:t>maka</a:t>
            </a:r>
            <a:r>
              <a:rPr lang="en-US" dirty="0" smtClean="0"/>
              <a:t> controller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http://localhost/index.php/page,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url_suffix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“html”  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 http://localhost/index.php/page.html.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$</a:t>
            </a:r>
            <a:r>
              <a:rPr lang="en-US" b="1" dirty="0" err="1" smtClean="0"/>
              <a:t>config</a:t>
            </a:r>
            <a:r>
              <a:rPr lang="en-US" b="1" dirty="0" smtClean="0"/>
              <a:t>['language']</a:t>
            </a:r>
            <a:r>
              <a:rPr lang="en-US" dirty="0" smtClean="0"/>
              <a:t> - </a:t>
            </a:r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/</a:t>
            </a:r>
            <a:r>
              <a:rPr lang="en-US" dirty="0" err="1" smtClean="0"/>
              <a:t>multy</a:t>
            </a:r>
            <a:r>
              <a:rPr lang="en-US" dirty="0" smtClean="0"/>
              <a:t> language.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pesan-pesan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kehendaki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system/languages/[</a:t>
            </a:r>
            <a:r>
              <a:rPr lang="en-US" dirty="0" err="1" smtClean="0"/>
              <a:t>nama_lang</a:t>
            </a:r>
            <a:r>
              <a:rPr lang="en-US" dirty="0" smtClean="0"/>
              <a:t>] 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nama_lang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$</a:t>
            </a:r>
            <a:r>
              <a:rPr lang="en-US" b="1" dirty="0" err="1" smtClean="0"/>
              <a:t>config</a:t>
            </a:r>
            <a:r>
              <a:rPr lang="en-US" b="1" dirty="0" smtClean="0"/>
              <a:t>['</a:t>
            </a:r>
            <a:r>
              <a:rPr lang="en-US" b="1" dirty="0" err="1" smtClean="0"/>
              <a:t>enable_hooks</a:t>
            </a:r>
            <a:r>
              <a:rPr lang="en-US" b="1" dirty="0" smtClean="0"/>
              <a:t>'] </a:t>
            </a:r>
            <a:r>
              <a:rPr lang="en-US" dirty="0" smtClean="0"/>
              <a:t>-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/>
              <a:t> </a:t>
            </a:r>
            <a:r>
              <a:rPr lang="en-US" dirty="0" err="1" smtClean="0"/>
              <a:t>mengaktifkan</a:t>
            </a:r>
            <a:r>
              <a:rPr lang="en-US" dirty="0" smtClean="0"/>
              <a:t>/</a:t>
            </a:r>
            <a:r>
              <a:rPr lang="en-US" dirty="0" err="1" smtClean="0"/>
              <a:t>menonaktifkan</a:t>
            </a:r>
            <a:r>
              <a:rPr lang="en-US" dirty="0" smtClean="0"/>
              <a:t> hook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. Hook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event-event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. Hook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logging event.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loading library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-extend  library router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database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routing-</a:t>
            </a:r>
            <a:r>
              <a:rPr lang="en-US" dirty="0" err="1" smtClean="0"/>
              <a:t>nya</a:t>
            </a:r>
            <a:r>
              <a:rPr lang="en-US" dirty="0" smtClean="0"/>
              <a:t>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meload</a:t>
            </a:r>
            <a:r>
              <a:rPr lang="en-US" dirty="0" smtClean="0"/>
              <a:t> library database </a:t>
            </a:r>
            <a:r>
              <a:rPr lang="en-US" dirty="0" err="1" smtClean="0"/>
              <a:t>sebelum</a:t>
            </a:r>
            <a:r>
              <a:rPr lang="en-US" dirty="0" smtClean="0"/>
              <a:t> library loader. Hal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hook.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$</a:t>
            </a:r>
            <a:r>
              <a:rPr lang="en-US" b="1" dirty="0" err="1" smtClean="0"/>
              <a:t>config</a:t>
            </a:r>
            <a:r>
              <a:rPr lang="en-US" b="1" dirty="0" smtClean="0"/>
              <a:t>['</a:t>
            </a:r>
            <a:r>
              <a:rPr lang="en-US" b="1" dirty="0" err="1" smtClean="0"/>
              <a:t>subclass_prefix</a:t>
            </a:r>
            <a:r>
              <a:rPr lang="en-US" b="1" dirty="0" smtClean="0"/>
              <a:t>'] = 'MY_'.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/</a:t>
            </a:r>
            <a:r>
              <a:rPr lang="en-US" dirty="0" err="1" smtClean="0"/>
              <a:t>mengextend</a:t>
            </a:r>
            <a:r>
              <a:rPr lang="en-US" dirty="0" smtClean="0"/>
              <a:t> library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library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memliki</a:t>
            </a:r>
            <a:r>
              <a:rPr lang="en-US" dirty="0" smtClean="0"/>
              <a:t> </a:t>
            </a:r>
            <a:r>
              <a:rPr lang="en-US" dirty="0" err="1" smtClean="0"/>
              <a:t>prefik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1" smtClean="0"/>
              <a:t>$</a:t>
            </a:r>
            <a:r>
              <a:rPr lang="en-US" b="1" dirty="0" err="1" smtClean="0"/>
              <a:t>config</a:t>
            </a:r>
            <a:r>
              <a:rPr lang="en-US" b="1" dirty="0" smtClean="0"/>
              <a:t>['</a:t>
            </a:r>
            <a:r>
              <a:rPr lang="en-US" b="1" dirty="0" err="1" smtClean="0"/>
              <a:t>permitted_uri_chars</a:t>
            </a:r>
            <a:r>
              <a:rPr lang="en-US" b="1" dirty="0" smtClean="0"/>
              <a:t>'].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.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bolah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Konfigurasi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$</a:t>
            </a:r>
            <a:r>
              <a:rPr lang="en-US" b="1" dirty="0" err="1" smtClean="0"/>
              <a:t>config</a:t>
            </a:r>
            <a:r>
              <a:rPr lang="en-US" b="1" dirty="0" smtClean="0"/>
              <a:t>['</a:t>
            </a:r>
            <a:r>
              <a:rPr lang="en-US" b="1" dirty="0" err="1" smtClean="0"/>
              <a:t>log_threshold</a:t>
            </a:r>
            <a:r>
              <a:rPr lang="en-US" b="1" dirty="0" smtClean="0"/>
              <a:t>'].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logging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logging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debugging.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set 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logging error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set 1 </a:t>
            </a:r>
            <a:r>
              <a:rPr lang="en-US" dirty="0" err="1" smtClean="0"/>
              <a:t>maka</a:t>
            </a:r>
            <a:r>
              <a:rPr lang="en-US" dirty="0" smtClean="0"/>
              <a:t> yang </a:t>
            </a:r>
            <a:r>
              <a:rPr lang="en-US" dirty="0" err="1" smtClean="0"/>
              <a:t>dicatat</a:t>
            </a:r>
            <a:r>
              <a:rPr lang="en-US" dirty="0" smtClean="0"/>
              <a:t>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err="1" smtClean="0"/>
              <a:t>pesan-pesan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PHP.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set 2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debug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PHP.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set 3 </a:t>
            </a:r>
            <a:r>
              <a:rPr lang="en-US" dirty="0" err="1" smtClean="0"/>
              <a:t>maka</a:t>
            </a:r>
            <a:r>
              <a:rPr lang="en-US" dirty="0" smtClean="0"/>
              <a:t> logging-</a:t>
            </a:r>
            <a:r>
              <a:rPr lang="en-US" dirty="0" err="1" smtClean="0"/>
              <a:t>loging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library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load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set 4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dilog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error, </a:t>
            </a:r>
            <a:r>
              <a:rPr lang="en-US" dirty="0" err="1" smtClean="0"/>
              <a:t>pesan</a:t>
            </a:r>
            <a:r>
              <a:rPr lang="en-US" dirty="0" smtClean="0"/>
              <a:t> debug </a:t>
            </a:r>
            <a:r>
              <a:rPr lang="en-US" dirty="0" err="1" smtClean="0"/>
              <a:t>sampai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Mempersiapkan</a:t>
            </a:r>
            <a:r>
              <a:rPr lang="en-US" sz="3600" b="1" dirty="0" smtClean="0">
                <a:latin typeface="Cambria" pitchFamily="18" charset="0"/>
              </a:rPr>
              <a:t> Web Server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PHP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website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disisi</a:t>
            </a:r>
            <a:r>
              <a:rPr lang="en-US" dirty="0" smtClean="0"/>
              <a:t> server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website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PHP,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server yang </a:t>
            </a:r>
            <a:r>
              <a:rPr lang="en-US" dirty="0" err="1" smtClean="0"/>
              <a:t>mendukung</a:t>
            </a:r>
            <a:r>
              <a:rPr lang="en-US" dirty="0" smtClean="0"/>
              <a:t> PHP.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server yang </a:t>
            </a:r>
            <a:r>
              <a:rPr lang="en-US" dirty="0" err="1" smtClean="0"/>
              <a:t>beredar</a:t>
            </a:r>
            <a:r>
              <a:rPr lang="en-US" dirty="0" smtClean="0"/>
              <a:t>,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web server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web server Apache, </a:t>
            </a:r>
            <a:r>
              <a:rPr lang="en-US" dirty="0" err="1" smtClean="0"/>
              <a:t>sebuah</a:t>
            </a:r>
            <a:r>
              <a:rPr lang="en-US" dirty="0" smtClean="0"/>
              <a:t> web server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server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internet.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Mempersiapkan</a:t>
            </a:r>
            <a:r>
              <a:rPr lang="en-US" sz="3600" b="1" dirty="0" smtClean="0">
                <a:latin typeface="Cambria" pitchFamily="18" charset="0"/>
              </a:rPr>
              <a:t> Web Server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Untuk</a:t>
            </a:r>
            <a:r>
              <a:rPr lang="en-US" dirty="0" smtClean="0"/>
              <a:t> website yang </a:t>
            </a:r>
            <a:r>
              <a:rPr lang="en-US" dirty="0" err="1" smtClean="0"/>
              <a:t>melibatkan</a:t>
            </a:r>
            <a:r>
              <a:rPr lang="en-US" dirty="0" smtClean="0"/>
              <a:t> basis data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server basis data,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MySQLi</a:t>
            </a:r>
            <a:r>
              <a:rPr lang="en-US" dirty="0" smtClean="0"/>
              <a:t>, MS SQL, </a:t>
            </a:r>
            <a:r>
              <a:rPr lang="en-US" dirty="0" err="1" smtClean="0"/>
              <a:t>PostgreeSQL</a:t>
            </a:r>
            <a:r>
              <a:rPr lang="en-US" dirty="0" smtClean="0"/>
              <a:t>, Oracle,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r>
              <a:rPr lang="en-US" dirty="0" smtClean="0"/>
              <a:t>.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aplikasi-aplikasi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Windows, Linux, BSD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Instalasi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website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-copy folder </a:t>
            </a:r>
            <a:r>
              <a:rPr lang="en-US" dirty="0" err="1" smtClean="0"/>
              <a:t>aplikasi</a:t>
            </a:r>
            <a:r>
              <a:rPr lang="en-US" dirty="0" smtClean="0"/>
              <a:t> 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htdocs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DocumentRoot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 server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diinstall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software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Instalasi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didownload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http://www.CodeIgniter.com/</a:t>
            </a:r>
            <a:r>
              <a:rPr lang="en-US" dirty="0" smtClean="0"/>
              <a:t> (</a:t>
            </a:r>
            <a:r>
              <a:rPr lang="en-US" dirty="0" err="1" smtClean="0"/>
              <a:t>disediakan</a:t>
            </a:r>
            <a:r>
              <a:rPr lang="en-US" dirty="0" smtClean="0"/>
              <a:t> pula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CD </a:t>
            </a:r>
            <a:r>
              <a:rPr lang="en-US" dirty="0" err="1" smtClean="0"/>
              <a:t>penyerta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).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letakkan</a:t>
            </a:r>
            <a:r>
              <a:rPr lang="en-US" dirty="0" smtClean="0"/>
              <a:t> folder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ekstrak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DocumentRoot</a:t>
            </a:r>
            <a:r>
              <a:rPr lang="en-US" dirty="0" smtClean="0"/>
              <a:t> web server, </a:t>
            </a:r>
            <a:r>
              <a:rPr lang="en-US" dirty="0" err="1" smtClean="0"/>
              <a:t>yaitu</a:t>
            </a:r>
            <a:r>
              <a:rPr lang="en-US" dirty="0" smtClean="0"/>
              <a:t> folder </a:t>
            </a:r>
            <a:r>
              <a:rPr lang="en-US" dirty="0" err="1" smtClean="0"/>
              <a:t>htdocs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C:\\</a:t>
            </a:r>
            <a:r>
              <a:rPr lang="en-US" dirty="0" err="1" smtClean="0"/>
              <a:t>apachefriends</a:t>
            </a:r>
            <a:r>
              <a:rPr lang="en-US" dirty="0" smtClean="0"/>
              <a:t>\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XAMPP </a:t>
            </a:r>
            <a:r>
              <a:rPr lang="en-US" dirty="0" err="1" smtClean="0"/>
              <a:t>di</a:t>
            </a:r>
            <a:r>
              <a:rPr lang="en-US" dirty="0" smtClean="0"/>
              <a:t> Windows </a:t>
            </a:r>
            <a:r>
              <a:rPr lang="en-US" dirty="0" err="1" smtClean="0"/>
              <a:t>atau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/www/html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(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mengkonfigurasi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Instalasi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default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web server </a:t>
            </a:r>
            <a:r>
              <a:rPr lang="en-US" dirty="0" err="1" smtClean="0"/>
              <a:t>Anda</a:t>
            </a:r>
            <a:r>
              <a:rPr lang="en-US" dirty="0" smtClean="0"/>
              <a:t>.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application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/core </a:t>
            </a:r>
            <a:r>
              <a:rPr lang="en-US" dirty="0" err="1" smtClean="0"/>
              <a:t>CodeIgniter</a:t>
            </a:r>
            <a:r>
              <a:rPr lang="en-US" dirty="0" smtClean="0"/>
              <a:t>. Application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code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(</a:t>
            </a:r>
            <a:r>
              <a:rPr lang="en-US" dirty="0" err="1" smtClean="0"/>
              <a:t>bewarna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/core </a:t>
            </a:r>
            <a:r>
              <a:rPr lang="en-US" dirty="0" err="1" smtClean="0"/>
              <a:t>CodeIgniter</a:t>
            </a:r>
            <a:r>
              <a:rPr lang="en-US" dirty="0" smtClean="0"/>
              <a:t> yang </a:t>
            </a:r>
            <a:r>
              <a:rPr lang="en-US" dirty="0" err="1" smtClean="0"/>
              <a:t>bewarna</a:t>
            </a:r>
            <a:r>
              <a:rPr lang="en-US" dirty="0" smtClean="0"/>
              <a:t> </a:t>
            </a:r>
            <a:r>
              <a:rPr lang="en-US" dirty="0" err="1" smtClean="0"/>
              <a:t>ungu</a:t>
            </a:r>
            <a:r>
              <a:rPr lang="en-US" dirty="0" smtClean="0"/>
              <a:t>) . Folder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library-library </a:t>
            </a:r>
            <a:r>
              <a:rPr lang="en-US" dirty="0" err="1" smtClean="0"/>
              <a:t>dan</a:t>
            </a:r>
            <a:r>
              <a:rPr lang="en-US" dirty="0" smtClean="0"/>
              <a:t> helper </a:t>
            </a:r>
            <a:r>
              <a:rPr lang="en-US" dirty="0" err="1" smtClean="0"/>
              <a:t>bawaan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Instalasi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85913"/>
            <a:ext cx="7315200" cy="491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Instalasi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folder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adalah</a:t>
            </a:r>
            <a:r>
              <a:rPr lang="en-US" dirty="0" smtClean="0"/>
              <a:t>: </a:t>
            </a:r>
          </a:p>
          <a:p>
            <a:pPr algn="just"/>
            <a:r>
              <a:rPr lang="en-US" dirty="0" smtClean="0"/>
              <a:t>• Folder application: </a:t>
            </a:r>
            <a:r>
              <a:rPr lang="en-US" dirty="0" err="1" smtClean="0"/>
              <a:t>disinilah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</a:t>
            </a:r>
            <a:r>
              <a:rPr lang="en-US" dirty="0" err="1" smtClean="0"/>
              <a:t>config</a:t>
            </a:r>
            <a:r>
              <a:rPr lang="en-US" dirty="0" smtClean="0"/>
              <a:t>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</a:t>
            </a:r>
            <a:r>
              <a:rPr lang="en-US" dirty="0" err="1" smtClean="0"/>
              <a:t>konfigurasi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database, router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autoload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controllers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controller.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errors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template error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helpers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helper-helper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hooks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hook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core CI.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language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bahasa-bahasa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libraries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library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models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model.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views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view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772400" cy="685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latin typeface="Cambria" pitchFamily="18" charset="0"/>
              </a:rPr>
              <a:t>Instalasi</a:t>
            </a:r>
            <a:r>
              <a:rPr lang="en-US" sz="3600" b="1" dirty="0" smtClean="0">
                <a:latin typeface="Cambria" pitchFamily="18" charset="0"/>
              </a:rPr>
              <a:t> </a:t>
            </a:r>
            <a:r>
              <a:rPr lang="en-US" sz="3600" b="1" dirty="0" err="1" smtClean="0">
                <a:latin typeface="Cambria" pitchFamily="18" charset="0"/>
              </a:rPr>
              <a:t>CodeIgniter</a:t>
            </a:r>
            <a:r>
              <a:rPr lang="en-US" sz="3600" b="1" dirty="0" smtClean="0">
                <a:latin typeface="Cambr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Folder system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file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core </a:t>
            </a:r>
            <a:r>
              <a:rPr lang="en-US" dirty="0" err="1" smtClean="0"/>
              <a:t>frameworknya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cache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cache yang </a:t>
            </a:r>
            <a:r>
              <a:rPr lang="en-US" dirty="0" err="1" smtClean="0"/>
              <a:t>dibuat</a:t>
            </a:r>
            <a:r>
              <a:rPr lang="en-US" dirty="0" smtClean="0"/>
              <a:t> caching library.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</a:t>
            </a:r>
            <a:r>
              <a:rPr lang="en-US" dirty="0" err="1" smtClean="0"/>
              <a:t>codeigniter</a:t>
            </a:r>
            <a:r>
              <a:rPr lang="en-US" dirty="0" smtClean="0"/>
              <a:t>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internals CI.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database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driver database drivers </a:t>
            </a:r>
            <a:r>
              <a:rPr lang="en-US" dirty="0" err="1" smtClean="0"/>
              <a:t>dan</a:t>
            </a:r>
            <a:r>
              <a:rPr lang="en-US" dirty="0" smtClean="0"/>
              <a:t> class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fonts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font yang </a:t>
            </a:r>
            <a:r>
              <a:rPr lang="en-US" dirty="0" err="1" smtClean="0"/>
              <a:t>digunakan</a:t>
            </a:r>
            <a:r>
              <a:rPr lang="en-US" dirty="0" smtClean="0"/>
              <a:t> image manipulation library.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helpers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helper core CI.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language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language core CI.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</a:t>
            </a:r>
            <a:r>
              <a:rPr lang="en-US" dirty="0" err="1" smtClean="0"/>
              <a:t>libaries</a:t>
            </a:r>
            <a:r>
              <a:rPr lang="en-US" dirty="0" smtClean="0"/>
              <a:t>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library core CI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logs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logs generated </a:t>
            </a:r>
            <a:r>
              <a:rPr lang="en-US" dirty="0" err="1" smtClean="0"/>
              <a:t>oleh</a:t>
            </a:r>
            <a:r>
              <a:rPr lang="en-US" dirty="0" smtClean="0"/>
              <a:t> CI.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</a:t>
            </a:r>
            <a:r>
              <a:rPr lang="en-US" dirty="0" err="1" smtClean="0"/>
              <a:t>plugin</a:t>
            </a:r>
            <a:r>
              <a:rPr lang="en-US" dirty="0" smtClean="0"/>
              <a:t>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core CI.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Folder scaffolding -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scaffolding . </a:t>
            </a:r>
          </a:p>
          <a:p>
            <a:pPr marL="342900" indent="-342900" algn="just"/>
            <a:r>
              <a:rPr lang="en-US" dirty="0" smtClean="0"/>
              <a:t>• Folder </a:t>
            </a:r>
            <a:r>
              <a:rPr lang="en-US" dirty="0" err="1" smtClean="0"/>
              <a:t>user_guide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userguide</a:t>
            </a:r>
            <a:r>
              <a:rPr lang="en-US" dirty="0" smtClean="0"/>
              <a:t>/manual </a:t>
            </a:r>
            <a:r>
              <a:rPr lang="en-US" dirty="0" err="1" smtClean="0"/>
              <a:t>penggunaan</a:t>
            </a:r>
            <a:r>
              <a:rPr lang="en-US" dirty="0" smtClean="0"/>
              <a:t> CI.</a:t>
            </a:r>
          </a:p>
          <a:p>
            <a:pPr marL="342900" indent="-342900" algn="just"/>
            <a:r>
              <a:rPr lang="en-US" dirty="0" smtClean="0"/>
              <a:t>• File index.php file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menghandle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request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client.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1377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Installasi dan Konfigurasi CodeIgniter </vt:lpstr>
      <vt:lpstr>Mempersiapkan Web Server </vt:lpstr>
      <vt:lpstr>Mempersiapkan Web Server </vt:lpstr>
      <vt:lpstr>Instalasi CodeIgniter </vt:lpstr>
      <vt:lpstr>Instalasi CodeIgniter </vt:lpstr>
      <vt:lpstr>Instalasi CodeIgniter </vt:lpstr>
      <vt:lpstr>Instalasi CodeIgniter </vt:lpstr>
      <vt:lpstr>Instalasi CodeIgniter </vt:lpstr>
      <vt:lpstr>Instalasi CodeIgniter </vt:lpstr>
      <vt:lpstr>Instalasi CodeIgniter </vt:lpstr>
      <vt:lpstr>Konfigurasi CodeIgniter </vt:lpstr>
      <vt:lpstr>Konfigurasi CodeIgniter </vt:lpstr>
      <vt:lpstr>Konfigurasi CodeIgniter </vt:lpstr>
      <vt:lpstr>Konfigurasi CodeIgniter </vt:lpstr>
      <vt:lpstr>Konfigurasi CodeIgniter </vt:lpstr>
      <vt:lpstr>Konfigurasi CodeIgniter </vt:lpstr>
      <vt:lpstr>Konfigurasi CodeIgniter </vt:lpstr>
      <vt:lpstr>Konfigurasi CodeIgniter </vt:lpstr>
      <vt:lpstr>Konfigurasi CodeIgniter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Installasi dan Konfigurasi CodeIgniter </dc:title>
  <dc:creator>windows7</dc:creator>
  <cp:lastModifiedBy>Windows User</cp:lastModifiedBy>
  <cp:revision>15</cp:revision>
  <dcterms:created xsi:type="dcterms:W3CDTF">2017-02-11T04:59:46Z</dcterms:created>
  <dcterms:modified xsi:type="dcterms:W3CDTF">2019-03-25T23:34:52Z</dcterms:modified>
</cp:coreProperties>
</file>