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304" r:id="rId6"/>
    <p:sldId id="305" r:id="rId7"/>
    <p:sldId id="306" r:id="rId8"/>
    <p:sldId id="307" r:id="rId9"/>
    <p:sldId id="308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8D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3600" dirty="0" smtClean="0">
                <a:ea typeface="맑은 고딕" pitchFamily="50" charset="-127"/>
              </a:rPr>
              <a:t>CODEIGNITER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err="1" smtClean="0"/>
              <a:t>Mengirimkan</a:t>
            </a:r>
            <a:r>
              <a:rPr lang="en-US" altLang="ko-KR" dirty="0" smtClean="0"/>
              <a:t> Data </a:t>
            </a:r>
            <a:r>
              <a:rPr lang="en-US" altLang="ko-KR" dirty="0" err="1" smtClean="0"/>
              <a:t>Ke</a:t>
            </a:r>
            <a:r>
              <a:rPr lang="en-US" altLang="ko-KR" dirty="0" smtClean="0"/>
              <a:t> View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86116" y="857238"/>
            <a:ext cx="4789746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&lt;?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php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defined('BASEPATH') OR exit('No direct script access allowed');</a:t>
            </a: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class Home extends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CI_Controller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{</a:t>
            </a: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public function index()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{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	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	$data['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judul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'] = '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Judul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';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	$this-&gt;load-&gt;view('template/header', $data);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	$this-&gt;load-&gt;view('home');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	$this-&gt;load-&gt;view('template/footer');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}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29"/>
          <p:cNvGrpSpPr/>
          <p:nvPr/>
        </p:nvGrpSpPr>
        <p:grpSpPr>
          <a:xfrm>
            <a:off x="2643174" y="214296"/>
            <a:ext cx="5611091" cy="576000"/>
            <a:chOff x="2984973" y="1131591"/>
            <a:chExt cx="5611091" cy="576000"/>
          </a:xfrm>
        </p:grpSpPr>
        <p:sp>
          <p:nvSpPr>
            <p:cNvPr id="9" name="Round Same Side Corner Rectangle 8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Menambahkan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Code Bootstrap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2643174" y="214296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Menambahkan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Pemanggilan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Judul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57422" y="857238"/>
            <a:ext cx="6572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&lt;!</a:t>
            </a:r>
            <a:r>
              <a:rPr lang="en-US" sz="900" dirty="0" err="1" smtClean="0"/>
              <a:t>doctype</a:t>
            </a:r>
            <a:r>
              <a:rPr lang="en-US" sz="900" dirty="0" smtClean="0"/>
              <a:t> html&gt;</a:t>
            </a:r>
          </a:p>
          <a:p>
            <a:r>
              <a:rPr lang="en-US" sz="900" dirty="0" smtClean="0"/>
              <a:t>&lt;html </a:t>
            </a:r>
            <a:r>
              <a:rPr lang="en-US" sz="900" dirty="0" err="1" smtClean="0"/>
              <a:t>lang</a:t>
            </a:r>
            <a:r>
              <a:rPr lang="en-US" sz="900" dirty="0" smtClean="0"/>
              <a:t>="en"&gt;</a:t>
            </a:r>
          </a:p>
          <a:p>
            <a:r>
              <a:rPr lang="en-US" sz="900" dirty="0" smtClean="0"/>
              <a:t>  &lt;head&gt;</a:t>
            </a:r>
          </a:p>
          <a:p>
            <a:r>
              <a:rPr lang="en-US" sz="900" dirty="0" smtClean="0"/>
              <a:t>    &lt;!-- Required meta tags --&gt;</a:t>
            </a:r>
          </a:p>
          <a:p>
            <a:r>
              <a:rPr lang="en-US" sz="900" dirty="0" smtClean="0"/>
              <a:t>    &lt;meta </a:t>
            </a:r>
            <a:r>
              <a:rPr lang="en-US" sz="900" dirty="0" err="1" smtClean="0"/>
              <a:t>charset</a:t>
            </a:r>
            <a:r>
              <a:rPr lang="en-US" sz="900" dirty="0" smtClean="0"/>
              <a:t>="utf-8"&gt;</a:t>
            </a:r>
          </a:p>
          <a:p>
            <a:r>
              <a:rPr lang="en-US" sz="900" dirty="0" smtClean="0"/>
              <a:t>    &lt;meta name="viewport" content="width=device-width, initial-scale=1, shrink-to-fit=no"&gt;</a:t>
            </a:r>
          </a:p>
          <a:p>
            <a:endParaRPr lang="en-US" sz="900" dirty="0" smtClean="0"/>
          </a:p>
          <a:p>
            <a:r>
              <a:rPr lang="en-US" sz="900" dirty="0" smtClean="0"/>
              <a:t>    &lt;!-- Bootstrap CSS --&gt;</a:t>
            </a:r>
          </a:p>
          <a:p>
            <a:r>
              <a:rPr lang="en-US" sz="900" dirty="0" smtClean="0"/>
              <a:t>    &lt;link </a:t>
            </a:r>
            <a:r>
              <a:rPr lang="en-US" sz="900" dirty="0" err="1" smtClean="0"/>
              <a:t>rel</a:t>
            </a:r>
            <a:r>
              <a:rPr lang="en-US" sz="900" dirty="0" smtClean="0"/>
              <a:t>="</a:t>
            </a:r>
            <a:r>
              <a:rPr lang="en-US" sz="900" dirty="0" err="1" smtClean="0"/>
              <a:t>stylesheet</a:t>
            </a:r>
            <a:r>
              <a:rPr lang="en-US" sz="900" dirty="0" smtClean="0"/>
              <a:t>" </a:t>
            </a:r>
            <a:r>
              <a:rPr lang="en-US" sz="900" dirty="0" err="1" smtClean="0"/>
              <a:t>href</a:t>
            </a:r>
            <a:r>
              <a:rPr lang="en-US" sz="900" dirty="0" smtClean="0"/>
              <a:t>="https://stackpath.bootstrapcdn.com/bootstrap/4.3.1/css/bootstrap.min.css" integrity="sha384-ggOyR0iXCbMQv3Xipma34MD+dH/1fQ784/j6cY/iJTQUOhcWr7x9JvoRxT2MZw1T" </a:t>
            </a:r>
            <a:r>
              <a:rPr lang="en-US" sz="900" dirty="0" err="1" smtClean="0"/>
              <a:t>crossorigin</a:t>
            </a:r>
            <a:r>
              <a:rPr lang="en-US" sz="900" dirty="0" smtClean="0"/>
              <a:t>="anonymous"&gt;</a:t>
            </a:r>
          </a:p>
          <a:p>
            <a:endParaRPr lang="en-US" sz="900" dirty="0" smtClean="0"/>
          </a:p>
          <a:p>
            <a:r>
              <a:rPr lang="en-US" sz="900" dirty="0" smtClean="0"/>
              <a:t>    &lt;title&gt;&lt;?</a:t>
            </a:r>
            <a:r>
              <a:rPr lang="en-US" sz="900" dirty="0" err="1" smtClean="0"/>
              <a:t>php</a:t>
            </a:r>
            <a:r>
              <a:rPr lang="en-US" sz="900" dirty="0" smtClean="0"/>
              <a:t> echo $</a:t>
            </a:r>
            <a:r>
              <a:rPr lang="en-US" sz="900" dirty="0" err="1" smtClean="0"/>
              <a:t>judul</a:t>
            </a:r>
            <a:r>
              <a:rPr lang="en-US" sz="900" dirty="0" smtClean="0"/>
              <a:t> ?&gt;&lt;/title&gt;</a:t>
            </a:r>
          </a:p>
          <a:p>
            <a:r>
              <a:rPr lang="en-US" sz="900" dirty="0" smtClean="0"/>
              <a:t>  &lt;/head&gt;</a:t>
            </a:r>
          </a:p>
          <a:p>
            <a:r>
              <a:rPr lang="en-US" sz="900" dirty="0" smtClean="0"/>
              <a:t>  &lt;body&gt;</a:t>
            </a:r>
          </a:p>
          <a:p>
            <a:endParaRPr lang="en-US" sz="900" dirty="0" smtClean="0"/>
          </a:p>
          <a:p>
            <a:r>
              <a:rPr lang="en-US" sz="900" dirty="0" smtClean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3600" dirty="0" smtClean="0">
                <a:ea typeface="맑은 고딕" pitchFamily="50" charset="-127"/>
              </a:rPr>
              <a:t>CODEIGNITER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err="1" smtClean="0"/>
              <a:t>Menampilkakn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Nabvar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86116" y="857238"/>
            <a:ext cx="4789746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&lt;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nav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class="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navbar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navbar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-expand-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navbar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-light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-light"&gt;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&lt;a class="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navbar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-brand"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href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="#"&gt;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CI&lt;/a&gt;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&lt;button class="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navbar-toggler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" type="button" data-toggle="collapse" data-target="#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navbarNavAltMarkup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" aria-controls="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navbarNavAltMarkup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" aria-expanded="false" aria-label="Toggle navigation"&gt;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&lt;span class="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navbar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toggler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-icon"&gt;&lt;/span&gt;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&lt;/button&gt;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&lt;div class="collapse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navbar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-collapse" id="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navbarNavAltMarkup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"&gt;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&lt;div class="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navbar-nav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"&gt;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&lt;a class="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nav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-item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nav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-link active"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href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="#"&gt;Home &lt;span class="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-only"&gt;(current)&lt;/span&gt;&lt;/a&gt;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&lt;a class="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nav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-item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nav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-link"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href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="#"&gt;Features&lt;/a&gt;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&lt;a class="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nav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-item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nav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-link"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href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="#"&gt;Pricing&lt;/a&gt;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&lt;a class="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nav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-item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nav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-link disabled"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href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="#"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tabindex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="-1" aria-disabled="true"&gt;Disabled&lt;/a&gt;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&lt;/div&gt;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&lt;/div&gt;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&lt;/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nav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&gt;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2643174" y="214296"/>
            <a:ext cx="5611091" cy="576000"/>
            <a:chOff x="2984973" y="1131591"/>
            <a:chExt cx="5611091" cy="576000"/>
          </a:xfrm>
        </p:grpSpPr>
        <p:sp>
          <p:nvSpPr>
            <p:cNvPr id="9" name="Round Same Side Corner Rectangle 8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Menambahkan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Code 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Bootstrap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ke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header.php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2643174" y="214296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Menambahkan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class container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dalam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navbar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57422" y="857238"/>
            <a:ext cx="6572296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nav</a:t>
            </a:r>
            <a:r>
              <a:rPr lang="en-US" sz="1200" dirty="0" smtClean="0"/>
              <a:t> class="</a:t>
            </a:r>
            <a:r>
              <a:rPr lang="en-US" sz="1200" dirty="0" err="1" smtClean="0"/>
              <a:t>navbar</a:t>
            </a:r>
            <a:r>
              <a:rPr lang="en-US" sz="1200" dirty="0" smtClean="0"/>
              <a:t> </a:t>
            </a:r>
            <a:r>
              <a:rPr lang="en-US" sz="1200" dirty="0" err="1" smtClean="0"/>
              <a:t>navbar</a:t>
            </a:r>
            <a:r>
              <a:rPr lang="en-US" sz="1200" dirty="0" smtClean="0"/>
              <a:t>-expand-</a:t>
            </a:r>
            <a:r>
              <a:rPr lang="en-US" sz="1200" dirty="0" err="1" smtClean="0"/>
              <a:t>lg</a:t>
            </a:r>
            <a:r>
              <a:rPr lang="en-US" sz="1200" dirty="0" smtClean="0"/>
              <a:t> </a:t>
            </a:r>
            <a:r>
              <a:rPr lang="en-US" sz="1200" dirty="0" err="1" smtClean="0"/>
              <a:t>navbar</a:t>
            </a:r>
            <a:r>
              <a:rPr lang="en-US" sz="1200" dirty="0" smtClean="0"/>
              <a:t>-light </a:t>
            </a:r>
            <a:r>
              <a:rPr lang="en-US" sz="1200" dirty="0" err="1" smtClean="0"/>
              <a:t>bg</a:t>
            </a:r>
            <a:r>
              <a:rPr lang="en-US" sz="1200" dirty="0" smtClean="0"/>
              <a:t>-light"&gt;</a:t>
            </a:r>
          </a:p>
          <a:p>
            <a:r>
              <a:rPr lang="en-US" sz="1200" dirty="0" smtClean="0"/>
              <a:t>      &lt;div class="container"&gt;</a:t>
            </a:r>
          </a:p>
          <a:p>
            <a:r>
              <a:rPr lang="en-US" sz="1200" dirty="0" smtClean="0"/>
              <a:t>        &lt;a class="</a:t>
            </a:r>
            <a:r>
              <a:rPr lang="en-US" sz="1200" dirty="0" err="1" smtClean="0"/>
              <a:t>navbar</a:t>
            </a:r>
            <a:r>
              <a:rPr lang="en-US" sz="1200" dirty="0" smtClean="0"/>
              <a:t>-brand" </a:t>
            </a:r>
            <a:r>
              <a:rPr lang="en-US" sz="1200" dirty="0" err="1" smtClean="0"/>
              <a:t>href</a:t>
            </a:r>
            <a:r>
              <a:rPr lang="en-US" sz="1200" dirty="0" smtClean="0"/>
              <a:t>="#"&gt;</a:t>
            </a:r>
            <a:r>
              <a:rPr lang="en-US" sz="1200" dirty="0" err="1" smtClean="0"/>
              <a:t>Aplikasi</a:t>
            </a:r>
            <a:r>
              <a:rPr lang="en-US" sz="1200" dirty="0" smtClean="0"/>
              <a:t> CI&lt;/a&gt;</a:t>
            </a:r>
          </a:p>
          <a:p>
            <a:r>
              <a:rPr lang="en-US" sz="1200" dirty="0" smtClean="0"/>
              <a:t>        &lt;button class="</a:t>
            </a:r>
            <a:r>
              <a:rPr lang="en-US" sz="1200" dirty="0" err="1" smtClean="0"/>
              <a:t>navbar-toggler</a:t>
            </a:r>
            <a:r>
              <a:rPr lang="en-US" sz="1200" dirty="0" smtClean="0"/>
              <a:t>" type="button" data-toggle="collapse" data-target="#</a:t>
            </a:r>
            <a:r>
              <a:rPr lang="en-US" sz="1200" dirty="0" err="1" smtClean="0"/>
              <a:t>navbarNavAltMarkup</a:t>
            </a:r>
            <a:r>
              <a:rPr lang="en-US" sz="1200" dirty="0" smtClean="0"/>
              <a:t>" aria-controls="</a:t>
            </a:r>
            <a:r>
              <a:rPr lang="en-US" sz="1200" dirty="0" err="1" smtClean="0"/>
              <a:t>navbarNavAltMarkup</a:t>
            </a:r>
            <a:r>
              <a:rPr lang="en-US" sz="1200" dirty="0" smtClean="0"/>
              <a:t>" aria-expanded="false" aria-label="Toggle navigation"&gt;</a:t>
            </a:r>
          </a:p>
          <a:p>
            <a:r>
              <a:rPr lang="en-US" sz="1200" dirty="0" smtClean="0"/>
              <a:t>          &lt;span class="</a:t>
            </a:r>
            <a:r>
              <a:rPr lang="en-US" sz="1200" dirty="0" err="1" smtClean="0"/>
              <a:t>navbar</a:t>
            </a:r>
            <a:r>
              <a:rPr lang="en-US" sz="1200" dirty="0" smtClean="0"/>
              <a:t>-</a:t>
            </a:r>
            <a:r>
              <a:rPr lang="en-US" sz="1200" dirty="0" err="1" smtClean="0"/>
              <a:t>toggler</a:t>
            </a:r>
            <a:r>
              <a:rPr lang="en-US" sz="1200" dirty="0" smtClean="0"/>
              <a:t>-icon"&gt;&lt;/span&gt;</a:t>
            </a:r>
          </a:p>
          <a:p>
            <a:r>
              <a:rPr lang="en-US" sz="1200" dirty="0" smtClean="0"/>
              <a:t>        &lt;/button&gt;</a:t>
            </a:r>
          </a:p>
          <a:p>
            <a:r>
              <a:rPr lang="en-US" sz="1200" dirty="0" smtClean="0"/>
              <a:t>        &lt;div class="collapse </a:t>
            </a:r>
            <a:r>
              <a:rPr lang="en-US" sz="1200" dirty="0" err="1" smtClean="0"/>
              <a:t>navbar</a:t>
            </a:r>
            <a:r>
              <a:rPr lang="en-US" sz="1200" dirty="0" smtClean="0"/>
              <a:t>-collapse" id="</a:t>
            </a:r>
            <a:r>
              <a:rPr lang="en-US" sz="1200" dirty="0" err="1" smtClean="0"/>
              <a:t>navbarNavAltMarkup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      &lt;div class="</a:t>
            </a:r>
            <a:r>
              <a:rPr lang="en-US" sz="1200" dirty="0" err="1" smtClean="0"/>
              <a:t>navbar-nav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        &lt;a class="</a:t>
            </a:r>
            <a:r>
              <a:rPr lang="en-US" sz="1200" dirty="0" err="1" smtClean="0"/>
              <a:t>nav</a:t>
            </a:r>
            <a:r>
              <a:rPr lang="en-US" sz="1200" dirty="0" smtClean="0"/>
              <a:t>-item </a:t>
            </a:r>
            <a:r>
              <a:rPr lang="en-US" sz="1200" dirty="0" err="1" smtClean="0"/>
              <a:t>nav</a:t>
            </a:r>
            <a:r>
              <a:rPr lang="en-US" sz="1200" dirty="0" smtClean="0"/>
              <a:t>-link active" </a:t>
            </a:r>
            <a:r>
              <a:rPr lang="en-US" sz="1200" dirty="0" err="1" smtClean="0"/>
              <a:t>href</a:t>
            </a:r>
            <a:r>
              <a:rPr lang="en-US" sz="1200" dirty="0" smtClean="0"/>
              <a:t>="#"&gt;Home &lt;span class="</a:t>
            </a:r>
            <a:r>
              <a:rPr lang="en-US" sz="1200" dirty="0" err="1" smtClean="0"/>
              <a:t>sr</a:t>
            </a:r>
            <a:r>
              <a:rPr lang="en-US" sz="1200" dirty="0" smtClean="0"/>
              <a:t>-only"&gt;(current)&lt;/span&gt;&lt;/a&gt;</a:t>
            </a:r>
          </a:p>
          <a:p>
            <a:r>
              <a:rPr lang="en-US" sz="1200" dirty="0" smtClean="0"/>
              <a:t>            &lt;a class="</a:t>
            </a:r>
            <a:r>
              <a:rPr lang="en-US" sz="1200" dirty="0" err="1" smtClean="0"/>
              <a:t>nav</a:t>
            </a:r>
            <a:r>
              <a:rPr lang="en-US" sz="1200" dirty="0" smtClean="0"/>
              <a:t>-item </a:t>
            </a:r>
            <a:r>
              <a:rPr lang="en-US" sz="1200" dirty="0" err="1" smtClean="0"/>
              <a:t>nav</a:t>
            </a:r>
            <a:r>
              <a:rPr lang="en-US" sz="1200" dirty="0" smtClean="0"/>
              <a:t>-link" </a:t>
            </a:r>
            <a:r>
              <a:rPr lang="en-US" sz="1200" dirty="0" err="1" smtClean="0"/>
              <a:t>href</a:t>
            </a:r>
            <a:r>
              <a:rPr lang="en-US" sz="1200" dirty="0" smtClean="0"/>
              <a:t>=“&lt;?</a:t>
            </a:r>
            <a:r>
              <a:rPr lang="en-US" sz="1200" dirty="0" err="1" smtClean="0"/>
              <a:t>php</a:t>
            </a:r>
            <a:r>
              <a:rPr lang="en-US" sz="1200" dirty="0" smtClean="0"/>
              <a:t> = </a:t>
            </a:r>
            <a:r>
              <a:rPr lang="en-US" sz="1200" dirty="0" err="1" smtClean="0"/>
              <a:t>base_url</a:t>
            </a:r>
            <a:r>
              <a:rPr lang="en-US" sz="1200" dirty="0" smtClean="0"/>
              <a:t> (); ?&gt;"&gt;</a:t>
            </a:r>
            <a:r>
              <a:rPr lang="en-US" sz="1200" dirty="0" err="1" smtClean="0"/>
              <a:t>Mahasiswa</a:t>
            </a:r>
            <a:r>
              <a:rPr lang="en-US" sz="1200" dirty="0" smtClean="0"/>
              <a:t>&lt;/</a:t>
            </a:r>
            <a:r>
              <a:rPr lang="en-US" sz="1200" dirty="0" smtClean="0"/>
              <a:t>a&gt;</a:t>
            </a:r>
          </a:p>
          <a:p>
            <a:r>
              <a:rPr lang="en-US" sz="1200" dirty="0" smtClean="0"/>
              <a:t>            &lt;a class="</a:t>
            </a:r>
            <a:r>
              <a:rPr lang="en-US" sz="1200" dirty="0" err="1" smtClean="0"/>
              <a:t>nav</a:t>
            </a:r>
            <a:r>
              <a:rPr lang="en-US" sz="1200" dirty="0" smtClean="0"/>
              <a:t>-item </a:t>
            </a:r>
            <a:r>
              <a:rPr lang="en-US" sz="1200" dirty="0" err="1" smtClean="0"/>
              <a:t>nav</a:t>
            </a:r>
            <a:r>
              <a:rPr lang="en-US" sz="1200" dirty="0" smtClean="0"/>
              <a:t>-link" </a:t>
            </a:r>
            <a:r>
              <a:rPr lang="en-US" sz="1200" dirty="0" err="1" smtClean="0"/>
              <a:t>href</a:t>
            </a:r>
            <a:r>
              <a:rPr lang="en-US" sz="1200" dirty="0" smtClean="0"/>
              <a:t>="</a:t>
            </a:r>
            <a:r>
              <a:rPr lang="en-US" sz="1200" dirty="0" smtClean="0"/>
              <a:t>&lt;?</a:t>
            </a:r>
            <a:r>
              <a:rPr lang="en-US" sz="1200" dirty="0" err="1" smtClean="0"/>
              <a:t>php</a:t>
            </a:r>
            <a:r>
              <a:rPr lang="en-US" sz="1200" dirty="0" smtClean="0"/>
              <a:t> = </a:t>
            </a:r>
            <a:r>
              <a:rPr lang="en-US" sz="1200" dirty="0" err="1" smtClean="0"/>
              <a:t>base_url</a:t>
            </a:r>
            <a:r>
              <a:rPr lang="en-US" sz="1200" dirty="0" smtClean="0"/>
              <a:t> (); </a:t>
            </a:r>
            <a:r>
              <a:rPr lang="en-US" sz="1200" dirty="0" smtClean="0"/>
              <a:t>?&gt;</a:t>
            </a:r>
            <a:r>
              <a:rPr lang="en-US" sz="1200" smtClean="0"/>
              <a:t>mahasiswa"&gt;</a:t>
            </a:r>
            <a:r>
              <a:rPr lang="en-US" sz="1200" dirty="0" smtClean="0"/>
              <a:t>Pricing</a:t>
            </a:r>
            <a:r>
              <a:rPr lang="en-US" sz="1200" dirty="0" smtClean="0"/>
              <a:t>&lt;/a&gt;</a:t>
            </a:r>
          </a:p>
          <a:p>
            <a:r>
              <a:rPr lang="en-US" sz="1200" dirty="0" smtClean="0"/>
              <a:t>            &lt;a class="</a:t>
            </a:r>
            <a:r>
              <a:rPr lang="en-US" sz="1200" dirty="0" err="1" smtClean="0"/>
              <a:t>nav</a:t>
            </a:r>
            <a:r>
              <a:rPr lang="en-US" sz="1200" dirty="0" smtClean="0"/>
              <a:t>-item </a:t>
            </a:r>
            <a:r>
              <a:rPr lang="en-US" sz="1200" dirty="0" err="1" smtClean="0"/>
              <a:t>nav</a:t>
            </a:r>
            <a:r>
              <a:rPr lang="en-US" sz="1200" dirty="0" smtClean="0"/>
              <a:t>-link disabled" </a:t>
            </a:r>
            <a:r>
              <a:rPr lang="en-US" sz="1200" dirty="0" err="1" smtClean="0"/>
              <a:t>href</a:t>
            </a:r>
            <a:r>
              <a:rPr lang="en-US" sz="1200" dirty="0" smtClean="0"/>
              <a:t>="#" </a:t>
            </a:r>
            <a:r>
              <a:rPr lang="en-US" sz="1200" dirty="0" err="1" smtClean="0"/>
              <a:t>tabindex</a:t>
            </a:r>
            <a:r>
              <a:rPr lang="en-US" sz="1200" dirty="0" smtClean="0"/>
              <a:t>="-1" aria-disabled="true"&gt;Disabled&lt;/a&gt;</a:t>
            </a:r>
          </a:p>
          <a:p>
            <a:r>
              <a:rPr lang="en-US" sz="1200" dirty="0" smtClean="0"/>
              <a:t>          &lt;/div&gt;</a:t>
            </a:r>
          </a:p>
          <a:p>
            <a:r>
              <a:rPr lang="en-US" sz="1200" dirty="0" smtClean="0"/>
              <a:t>        &lt;/div&gt;</a:t>
            </a:r>
          </a:p>
          <a:p>
            <a:r>
              <a:rPr lang="en-US" sz="1200" dirty="0" smtClean="0"/>
              <a:t>      &lt;/div&gt;</a:t>
            </a:r>
          </a:p>
          <a:p>
            <a:r>
              <a:rPr lang="en-US" sz="1200" dirty="0" smtClean="0"/>
              <a:t>    &lt;/</a:t>
            </a:r>
            <a:r>
              <a:rPr lang="en-US" sz="1200" dirty="0" err="1" smtClean="0"/>
              <a:t>nav</a:t>
            </a:r>
            <a:r>
              <a:rPr lang="en-US" sz="1200" dirty="0" smtClean="0"/>
              <a:t>&gt;</a:t>
            </a:r>
          </a:p>
          <a:p>
            <a:r>
              <a:rPr lang="en-US" sz="900" dirty="0" smtClean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2643174" y="214296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Menambahkan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class container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dalam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navbar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57422" y="857238"/>
            <a:ext cx="65722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Mengaktifkan</a:t>
            </a:r>
            <a:r>
              <a:rPr lang="en-US" sz="1200" dirty="0" smtClean="0"/>
              <a:t> Helper URL </a:t>
            </a:r>
            <a:r>
              <a:rPr lang="en-US" sz="1200" dirty="0" err="1" smtClean="0"/>
              <a:t>di</a:t>
            </a:r>
            <a:r>
              <a:rPr lang="en-US" sz="1200" dirty="0" smtClean="0"/>
              <a:t> file autoload.php</a:t>
            </a:r>
          </a:p>
          <a:p>
            <a:endParaRPr lang="en-US" sz="1200" dirty="0" smtClean="0"/>
          </a:p>
          <a:p>
            <a:r>
              <a:rPr lang="en-US" sz="1200" dirty="0" smtClean="0"/>
              <a:t>$</a:t>
            </a:r>
            <a:r>
              <a:rPr lang="en-US" sz="1200" dirty="0" err="1" smtClean="0"/>
              <a:t>autoload</a:t>
            </a:r>
            <a:r>
              <a:rPr lang="en-US" sz="1200" dirty="0" smtClean="0"/>
              <a:t>['helper'] = array</a:t>
            </a:r>
            <a:r>
              <a:rPr lang="en-US" sz="1200" dirty="0" smtClean="0"/>
              <a:t>(‘</a:t>
            </a:r>
            <a:r>
              <a:rPr lang="en-US" sz="1200" dirty="0" err="1" smtClean="0"/>
              <a:t>url</a:t>
            </a:r>
            <a:r>
              <a:rPr lang="en-US" sz="1200" dirty="0" smtClean="0"/>
              <a:t>’);</a:t>
            </a:r>
            <a:endParaRPr lang="en-US" sz="1200" dirty="0" smtClean="0"/>
          </a:p>
          <a:p>
            <a:r>
              <a:rPr lang="en-US" sz="900" dirty="0" smtClean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540</Words>
  <Application>Microsoft Office PowerPoint</Application>
  <PresentationFormat>On-screen Show (16:9)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Komputer labkom</cp:lastModifiedBy>
  <cp:revision>113</cp:revision>
  <dcterms:created xsi:type="dcterms:W3CDTF">2016-12-05T23:26:54Z</dcterms:created>
  <dcterms:modified xsi:type="dcterms:W3CDTF">2019-03-28T08:33:11Z</dcterms:modified>
</cp:coreProperties>
</file>