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4" r:id="rId6"/>
    <p:sldId id="305" r:id="rId7"/>
    <p:sldId id="306" r:id="rId8"/>
    <p:sldId id="307" r:id="rId9"/>
    <p:sldId id="264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smtClean="0">
                <a:ea typeface="맑은 고딕" pitchFamily="50" charset="-127"/>
              </a:rPr>
              <a:t>CODEIGNITER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Bekerja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Dengan</a:t>
            </a:r>
            <a:r>
              <a:rPr lang="en-US" altLang="ko-KR" dirty="0" smtClean="0"/>
              <a:t> Database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err="1" smtClean="0"/>
              <a:t>Buat</a:t>
            </a:r>
            <a:r>
              <a:rPr lang="en-US" sz="900" dirty="0" smtClean="0"/>
              <a:t> </a:t>
            </a:r>
            <a:r>
              <a:rPr lang="en-US" sz="900" dirty="0" err="1" smtClean="0"/>
              <a:t>sebuah</a:t>
            </a:r>
            <a:r>
              <a:rPr lang="en-US" sz="900" dirty="0" smtClean="0"/>
              <a:t> file </a:t>
            </a:r>
            <a:r>
              <a:rPr lang="en-US" sz="900" dirty="0" err="1" smtClean="0"/>
              <a:t>didalam</a:t>
            </a:r>
            <a:r>
              <a:rPr lang="en-US" sz="900" dirty="0" smtClean="0"/>
              <a:t> </a:t>
            </a:r>
            <a:r>
              <a:rPr lang="en-US" sz="900" b="1" dirty="0" smtClean="0"/>
              <a:t>application/controllers</a:t>
            </a:r>
            <a:r>
              <a:rPr lang="en-US" sz="900" dirty="0" smtClean="0"/>
              <a:t> </a:t>
            </a:r>
            <a:r>
              <a:rPr lang="en-US" sz="900" dirty="0" err="1" smtClean="0"/>
              <a:t>dengan</a:t>
            </a:r>
            <a:r>
              <a:rPr lang="en-US" sz="900" dirty="0" smtClean="0"/>
              <a:t> </a:t>
            </a:r>
            <a:r>
              <a:rPr lang="en-US" sz="900" dirty="0" err="1" smtClean="0"/>
              <a:t>nama</a:t>
            </a:r>
            <a:r>
              <a:rPr lang="en-US" sz="900" dirty="0" smtClean="0"/>
              <a:t> “</a:t>
            </a:r>
            <a:r>
              <a:rPr lang="en-US" sz="900" b="1" dirty="0" smtClean="0"/>
              <a:t>Product.php</a:t>
            </a:r>
            <a:r>
              <a:rPr lang="en-US" sz="900" dirty="0" smtClean="0"/>
              <a:t>”.</a:t>
            </a:r>
            <a:endParaRPr lang="en-US" sz="900" dirty="0"/>
          </a:p>
        </p:txBody>
      </p:sp>
      <p:pic>
        <p:nvPicPr>
          <p:cNvPr id="64514" name="Picture 2" descr="Product Control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285998"/>
            <a:ext cx="5524500" cy="2638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err="1" smtClean="0"/>
              <a:t>Buka</a:t>
            </a:r>
            <a:r>
              <a:rPr lang="en-US" sz="900" dirty="0" smtClean="0"/>
              <a:t> file controller “Product.php” </a:t>
            </a:r>
            <a:r>
              <a:rPr lang="en-US" sz="900" dirty="0" err="1" smtClean="0"/>
              <a:t>dengan</a:t>
            </a:r>
            <a:r>
              <a:rPr lang="en-US" sz="900" dirty="0" smtClean="0"/>
              <a:t> text editor. </a:t>
            </a:r>
            <a:r>
              <a:rPr lang="en-US" sz="900" dirty="0" err="1" smtClean="0"/>
              <a:t>Kemudian</a:t>
            </a:r>
            <a:r>
              <a:rPr lang="en-US" sz="900" dirty="0" smtClean="0"/>
              <a:t> </a:t>
            </a:r>
            <a:r>
              <a:rPr lang="en-US" sz="900" dirty="0" err="1" smtClean="0"/>
              <a:t>ketikan</a:t>
            </a:r>
            <a:r>
              <a:rPr lang="en-US" sz="900" dirty="0" smtClean="0"/>
              <a:t> </a:t>
            </a:r>
            <a:r>
              <a:rPr lang="en-US" sz="900" dirty="0" err="1" smtClean="0"/>
              <a:t>kode</a:t>
            </a:r>
            <a:r>
              <a:rPr lang="en-US" sz="900" dirty="0" smtClean="0"/>
              <a:t> </a:t>
            </a:r>
            <a:r>
              <a:rPr lang="en-US" sz="900" dirty="0" err="1" smtClean="0"/>
              <a:t>berikut</a:t>
            </a:r>
            <a:r>
              <a:rPr lang="en-US" sz="900" dirty="0" smtClean="0"/>
              <a:t>:</a:t>
            </a:r>
          </a:p>
          <a:p>
            <a:endParaRPr lang="en-US" sz="900" dirty="0" smtClean="0"/>
          </a:p>
          <a:p>
            <a:r>
              <a:rPr lang="en-US" sz="900" dirty="0" smtClean="0"/>
              <a:t>&lt;?</a:t>
            </a:r>
            <a:r>
              <a:rPr lang="en-US" sz="900" dirty="0" err="1" smtClean="0"/>
              <a:t>php</a:t>
            </a:r>
            <a:endParaRPr lang="en-US" sz="900" dirty="0" smtClean="0"/>
          </a:p>
          <a:p>
            <a:r>
              <a:rPr lang="en-US" sz="900" dirty="0" smtClean="0"/>
              <a:t>class Product extends </a:t>
            </a:r>
            <a:r>
              <a:rPr lang="en-US" sz="900" dirty="0" err="1" smtClean="0"/>
              <a:t>CI_Controller</a:t>
            </a:r>
            <a:r>
              <a:rPr lang="en-US" sz="900" dirty="0" smtClean="0"/>
              <a:t>{</a:t>
            </a:r>
          </a:p>
          <a:p>
            <a:r>
              <a:rPr lang="en-US" sz="900" dirty="0" smtClean="0"/>
              <a:t>  function __construct(){</a:t>
            </a:r>
          </a:p>
          <a:p>
            <a:r>
              <a:rPr lang="en-US" sz="900" dirty="0" smtClean="0"/>
              <a:t>    parent::__construct();</a:t>
            </a:r>
          </a:p>
          <a:p>
            <a:r>
              <a:rPr lang="en-US" sz="900" dirty="0" smtClean="0"/>
              <a:t>    $this-&gt;load-&gt;model('</a:t>
            </a:r>
            <a:r>
              <a:rPr lang="en-US" sz="900" dirty="0" err="1" smtClean="0"/>
              <a:t>product_model</a:t>
            </a:r>
            <a:r>
              <a:rPr lang="en-US" sz="900" dirty="0" smtClean="0"/>
              <a:t>');</a:t>
            </a:r>
          </a:p>
          <a:p>
            <a:r>
              <a:rPr lang="en-US" sz="900" dirty="0" smtClean="0"/>
              <a:t>  }</a:t>
            </a:r>
          </a:p>
          <a:p>
            <a:r>
              <a:rPr lang="en-US" sz="900" dirty="0" smtClean="0"/>
              <a:t>  function index(){</a:t>
            </a:r>
          </a:p>
          <a:p>
            <a:r>
              <a:rPr lang="en-US" sz="900" dirty="0" smtClean="0"/>
              <a:t>    $data['product'] = $this-&gt;</a:t>
            </a:r>
            <a:r>
              <a:rPr lang="en-US" sz="900" dirty="0" err="1" smtClean="0"/>
              <a:t>product_model</a:t>
            </a:r>
            <a:r>
              <a:rPr lang="en-US" sz="900" dirty="0" smtClean="0"/>
              <a:t>-&gt;</a:t>
            </a:r>
            <a:r>
              <a:rPr lang="en-US" sz="900" dirty="0" err="1" smtClean="0"/>
              <a:t>get_product</a:t>
            </a:r>
            <a:r>
              <a:rPr lang="en-US" sz="900" dirty="0" smtClean="0"/>
              <a:t>();</a:t>
            </a:r>
          </a:p>
          <a:p>
            <a:r>
              <a:rPr lang="en-US" sz="900" dirty="0" smtClean="0"/>
              <a:t>    $this-&gt;load-&gt;view('</a:t>
            </a:r>
            <a:r>
              <a:rPr lang="en-US" sz="900" dirty="0" err="1" smtClean="0"/>
              <a:t>product_view',$data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  }</a:t>
            </a:r>
          </a:p>
          <a:p>
            <a:r>
              <a:rPr lang="en-US" sz="900" dirty="0" smtClean="0"/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err="1" smtClean="0"/>
              <a:t>Buat</a:t>
            </a:r>
            <a:r>
              <a:rPr lang="en-US" sz="900" dirty="0" smtClean="0"/>
              <a:t> </a:t>
            </a:r>
            <a:r>
              <a:rPr lang="en-US" sz="900" dirty="0" err="1" smtClean="0"/>
              <a:t>sebuah</a:t>
            </a:r>
            <a:r>
              <a:rPr lang="en-US" sz="900" dirty="0" smtClean="0"/>
              <a:t> file view </a:t>
            </a:r>
            <a:r>
              <a:rPr lang="en-US" sz="900" dirty="0" err="1" smtClean="0"/>
              <a:t>dengan</a:t>
            </a:r>
            <a:r>
              <a:rPr lang="en-US" sz="900" dirty="0" smtClean="0"/>
              <a:t> </a:t>
            </a:r>
            <a:r>
              <a:rPr lang="en-US" sz="900" dirty="0" err="1" smtClean="0"/>
              <a:t>nama</a:t>
            </a:r>
            <a:r>
              <a:rPr lang="en-US" sz="900" dirty="0" smtClean="0"/>
              <a:t> “</a:t>
            </a:r>
            <a:r>
              <a:rPr lang="en-US" sz="900" b="1" dirty="0" smtClean="0"/>
              <a:t>product_view.php</a:t>
            </a:r>
            <a:r>
              <a:rPr lang="en-US" sz="900" dirty="0" smtClean="0"/>
              <a:t>”.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</p:txBody>
      </p:sp>
      <p:pic>
        <p:nvPicPr>
          <p:cNvPr id="66562" name="Picture 2" descr="Product View F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000246"/>
            <a:ext cx="5105398" cy="3000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/>
              <a:t>&lt;!DOCTYPE html&gt;</a:t>
            </a:r>
          </a:p>
          <a:p>
            <a:r>
              <a:rPr lang="en-US" sz="900" dirty="0" smtClean="0"/>
              <a:t>&lt;html </a:t>
            </a:r>
            <a:r>
              <a:rPr lang="en-US" sz="900" dirty="0" err="1" smtClean="0"/>
              <a:t>lang</a:t>
            </a:r>
            <a:r>
              <a:rPr lang="en-US" sz="900" dirty="0" smtClean="0"/>
              <a:t>="en"&gt;</a:t>
            </a:r>
          </a:p>
          <a:p>
            <a:r>
              <a:rPr lang="en-US" sz="900" dirty="0" smtClean="0"/>
              <a:t>  &lt;head&gt;</a:t>
            </a:r>
          </a:p>
          <a:p>
            <a:r>
              <a:rPr lang="en-US" sz="900" dirty="0" smtClean="0"/>
              <a:t>    &lt;meta </a:t>
            </a:r>
            <a:r>
              <a:rPr lang="en-US" sz="900" dirty="0" err="1" smtClean="0"/>
              <a:t>charset</a:t>
            </a:r>
            <a:r>
              <a:rPr lang="en-US" sz="900" dirty="0" smtClean="0"/>
              <a:t>="utf-8"&gt;</a:t>
            </a:r>
          </a:p>
          <a:p>
            <a:r>
              <a:rPr lang="en-US" sz="900" dirty="0" smtClean="0"/>
              <a:t>    &lt;title&gt;Product List&lt;/title&gt;</a:t>
            </a:r>
          </a:p>
          <a:p>
            <a:r>
              <a:rPr lang="en-US" sz="900" dirty="0" smtClean="0"/>
              <a:t>    &lt;!-- load bootstrap </a:t>
            </a:r>
            <a:r>
              <a:rPr lang="en-US" sz="900" dirty="0" err="1" smtClean="0"/>
              <a:t>css</a:t>
            </a:r>
            <a:r>
              <a:rPr lang="en-US" sz="900" dirty="0" smtClean="0"/>
              <a:t> file --&gt;</a:t>
            </a:r>
          </a:p>
          <a:p>
            <a:r>
              <a:rPr lang="en-US" sz="900" dirty="0" smtClean="0"/>
              <a:t>    &lt;link </a:t>
            </a:r>
            <a:r>
              <a:rPr lang="en-US" sz="900" dirty="0" err="1" smtClean="0"/>
              <a:t>href</a:t>
            </a:r>
            <a:r>
              <a:rPr lang="en-US" sz="900" dirty="0" smtClean="0"/>
              <a:t>="&lt;?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</a:t>
            </a:r>
            <a:r>
              <a:rPr lang="en-US" sz="900" dirty="0" err="1" smtClean="0"/>
              <a:t>base_url</a:t>
            </a:r>
            <a:r>
              <a:rPr lang="en-US" sz="900" dirty="0" smtClean="0"/>
              <a:t>('assets/</a:t>
            </a:r>
            <a:r>
              <a:rPr lang="en-US" sz="900" dirty="0" err="1" smtClean="0"/>
              <a:t>css</a:t>
            </a:r>
            <a:r>
              <a:rPr lang="en-US" sz="900" dirty="0" smtClean="0"/>
              <a:t>/</a:t>
            </a:r>
            <a:r>
              <a:rPr lang="en-US" sz="900" dirty="0" err="1" smtClean="0"/>
              <a:t>bootstrap.min.css</a:t>
            </a:r>
            <a:r>
              <a:rPr lang="en-US" sz="900" dirty="0" smtClean="0"/>
              <a:t>');?&gt;" </a:t>
            </a:r>
            <a:r>
              <a:rPr lang="en-US" sz="900" dirty="0" err="1" smtClean="0"/>
              <a:t>rel</a:t>
            </a:r>
            <a:r>
              <a:rPr lang="en-US" sz="900" dirty="0" smtClean="0"/>
              <a:t>="</a:t>
            </a:r>
            <a:r>
              <a:rPr lang="en-US" sz="900" dirty="0" err="1" smtClean="0"/>
              <a:t>stylesheet</a:t>
            </a:r>
            <a:r>
              <a:rPr lang="en-US" sz="900" dirty="0" smtClean="0"/>
              <a:t>"&gt;</a:t>
            </a:r>
          </a:p>
          <a:p>
            <a:r>
              <a:rPr lang="en-US" sz="900" dirty="0" smtClean="0"/>
              <a:t>  &lt;/head&gt;</a:t>
            </a:r>
          </a:p>
          <a:p>
            <a:r>
              <a:rPr lang="en-US" sz="900" dirty="0" smtClean="0"/>
              <a:t>  &lt;body&gt;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&lt;div class="container"&gt;</a:t>
            </a:r>
          </a:p>
          <a:p>
            <a:r>
              <a:rPr lang="en-US" sz="900" dirty="0" smtClean="0"/>
              <a:t>        &lt;h1&gt;&lt;center&gt;Product List&lt;/center&gt;&lt;/h1&gt;</a:t>
            </a:r>
          </a:p>
          <a:p>
            <a:r>
              <a:rPr lang="en-US" sz="900" dirty="0" smtClean="0"/>
              <a:t>      &lt;table class="table </a:t>
            </a:r>
            <a:r>
              <a:rPr lang="en-US" sz="900" dirty="0" err="1" smtClean="0"/>
              <a:t>table</a:t>
            </a:r>
            <a:r>
              <a:rPr lang="en-US" sz="900" dirty="0" smtClean="0"/>
              <a:t>-striped"&gt;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thead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  &lt;</a:t>
            </a:r>
            <a:r>
              <a:rPr lang="en-US" sz="900" dirty="0" err="1" smtClean="0"/>
              <a:t>th</a:t>
            </a:r>
            <a:r>
              <a:rPr lang="en-US" sz="900" dirty="0" smtClean="0"/>
              <a:t> scope="</a:t>
            </a:r>
            <a:r>
              <a:rPr lang="en-US" sz="900" dirty="0" err="1" smtClean="0"/>
              <a:t>col</a:t>
            </a:r>
            <a:r>
              <a:rPr lang="en-US" sz="900" dirty="0" smtClean="0"/>
              <a:t>"&gt;#&lt;/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  &lt;</a:t>
            </a:r>
            <a:r>
              <a:rPr lang="en-US" sz="900" dirty="0" err="1" smtClean="0"/>
              <a:t>th</a:t>
            </a:r>
            <a:r>
              <a:rPr lang="en-US" sz="900" dirty="0" smtClean="0"/>
              <a:t> scope="</a:t>
            </a:r>
            <a:r>
              <a:rPr lang="en-US" sz="900" dirty="0" err="1" smtClean="0"/>
              <a:t>col</a:t>
            </a:r>
            <a:r>
              <a:rPr lang="en-US" sz="900" dirty="0" smtClean="0"/>
              <a:t>"&gt;Product Name&lt;/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  &lt;</a:t>
            </a:r>
            <a:r>
              <a:rPr lang="en-US" sz="900" dirty="0" err="1" smtClean="0"/>
              <a:t>th</a:t>
            </a:r>
            <a:r>
              <a:rPr lang="en-US" sz="900" dirty="0" smtClean="0"/>
              <a:t> scope="</a:t>
            </a:r>
            <a:r>
              <a:rPr lang="en-US" sz="900" dirty="0" err="1" smtClean="0"/>
              <a:t>col</a:t>
            </a:r>
            <a:r>
              <a:rPr lang="en-US" sz="900" dirty="0" smtClean="0"/>
              <a:t>"&gt;Price&lt;/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32778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/>
              <a:t>&lt;/</a:t>
            </a:r>
            <a:r>
              <a:rPr lang="en-US" sz="900" dirty="0" err="1" smtClean="0"/>
              <a:t>thead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&lt;?</a:t>
            </a:r>
            <a:r>
              <a:rPr lang="en-US" sz="900" dirty="0" err="1" smtClean="0"/>
              <a:t>php</a:t>
            </a:r>
            <a:endParaRPr lang="en-US" sz="900" dirty="0" smtClean="0"/>
          </a:p>
          <a:p>
            <a:r>
              <a:rPr lang="en-US" sz="900" dirty="0" smtClean="0"/>
              <a:t>          $count = 0;</a:t>
            </a:r>
          </a:p>
          <a:p>
            <a:r>
              <a:rPr lang="en-US" sz="900" dirty="0" smtClean="0"/>
              <a:t>          </a:t>
            </a:r>
            <a:r>
              <a:rPr lang="en-US" sz="900" dirty="0" err="1" smtClean="0"/>
              <a:t>foreach</a:t>
            </a:r>
            <a:r>
              <a:rPr lang="en-US" sz="900" dirty="0" smtClean="0"/>
              <a:t> ($product-&gt;result() as $row) :</a:t>
            </a:r>
          </a:p>
          <a:p>
            <a:r>
              <a:rPr lang="en-US" sz="900" dirty="0" smtClean="0"/>
              <a:t>            $count++;</a:t>
            </a:r>
          </a:p>
          <a:p>
            <a:r>
              <a:rPr lang="en-US" sz="900" dirty="0" smtClean="0"/>
              <a:t>        ?&gt;</a:t>
            </a:r>
          </a:p>
          <a:p>
            <a:r>
              <a:rPr lang="en-US" sz="900" dirty="0" smtClean="0"/>
              <a:t>          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  &lt;</a:t>
            </a:r>
            <a:r>
              <a:rPr lang="en-US" sz="900" dirty="0" err="1" smtClean="0"/>
              <a:t>th</a:t>
            </a:r>
            <a:r>
              <a:rPr lang="en-US" sz="900" dirty="0" smtClean="0"/>
              <a:t> scope="row"&gt;&lt;?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$count;?&gt;&lt;/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    &lt;td&gt;&lt;?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$row-&gt;</a:t>
            </a:r>
            <a:r>
              <a:rPr lang="en-US" sz="900" dirty="0" err="1" smtClean="0"/>
              <a:t>product_name</a:t>
            </a:r>
            <a:r>
              <a:rPr lang="en-US" sz="900" dirty="0" smtClean="0"/>
              <a:t>;?&gt;&lt;/td&gt;</a:t>
            </a:r>
          </a:p>
          <a:p>
            <a:r>
              <a:rPr lang="en-US" sz="900" dirty="0" smtClean="0"/>
              <a:t>            &lt;td&gt;&lt;?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</a:t>
            </a:r>
            <a:r>
              <a:rPr lang="en-US" sz="900" dirty="0" err="1" smtClean="0"/>
              <a:t>number_format</a:t>
            </a:r>
            <a:r>
              <a:rPr lang="en-US" sz="900" dirty="0" smtClean="0"/>
              <a:t>($row-&gt;</a:t>
            </a:r>
            <a:r>
              <a:rPr lang="en-US" sz="900" dirty="0" err="1" smtClean="0"/>
              <a:t>product_price</a:t>
            </a:r>
            <a:r>
              <a:rPr lang="en-US" sz="900" dirty="0" smtClean="0"/>
              <a:t>);?&gt;&lt;/td&gt;</a:t>
            </a:r>
          </a:p>
          <a:p>
            <a:r>
              <a:rPr lang="en-US" sz="900" dirty="0" smtClean="0"/>
              <a:t>          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  &lt;?</a:t>
            </a:r>
            <a:r>
              <a:rPr lang="en-US" sz="900" dirty="0" err="1" smtClean="0"/>
              <a:t>php</a:t>
            </a:r>
            <a:r>
              <a:rPr lang="en-US" sz="900" dirty="0" smtClean="0"/>
              <a:t> </a:t>
            </a:r>
            <a:r>
              <a:rPr lang="en-US" sz="900" dirty="0" err="1" smtClean="0"/>
              <a:t>endforeach</a:t>
            </a:r>
            <a:r>
              <a:rPr lang="en-US" sz="900" dirty="0" smtClean="0"/>
              <a:t>;?&gt;</a:t>
            </a:r>
          </a:p>
          <a:p>
            <a:r>
              <a:rPr lang="en-US" sz="900" dirty="0" smtClean="0"/>
              <a:t>        &lt;/</a:t>
            </a:r>
            <a:r>
              <a:rPr lang="en-US" sz="900" dirty="0" err="1" smtClean="0"/>
              <a:t>tbody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      &lt;/table&gt;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&lt;/div&gt;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&lt;!-- load </a:t>
            </a:r>
            <a:r>
              <a:rPr lang="en-US" sz="900" dirty="0" err="1" smtClean="0"/>
              <a:t>jquery</a:t>
            </a:r>
            <a:r>
              <a:rPr lang="en-US" sz="900" dirty="0" smtClean="0"/>
              <a:t> </a:t>
            </a:r>
            <a:r>
              <a:rPr lang="en-US" sz="900" dirty="0" err="1" smtClean="0"/>
              <a:t>js</a:t>
            </a:r>
            <a:r>
              <a:rPr lang="en-US" sz="900" dirty="0" smtClean="0"/>
              <a:t> file --&gt;</a:t>
            </a:r>
          </a:p>
          <a:p>
            <a:r>
              <a:rPr lang="en-US" sz="900" dirty="0" smtClean="0"/>
              <a:t>    &lt;script </a:t>
            </a:r>
            <a:r>
              <a:rPr lang="en-US" sz="900" dirty="0" err="1" smtClean="0"/>
              <a:t>src</a:t>
            </a:r>
            <a:r>
              <a:rPr lang="en-US" sz="900" dirty="0" smtClean="0"/>
              <a:t>="&lt;?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</a:t>
            </a:r>
            <a:r>
              <a:rPr lang="en-US" sz="900" dirty="0" err="1" smtClean="0"/>
              <a:t>base_url</a:t>
            </a:r>
            <a:r>
              <a:rPr lang="en-US" sz="900" dirty="0" smtClean="0"/>
              <a:t>('assets/</a:t>
            </a:r>
            <a:r>
              <a:rPr lang="en-US" sz="900" dirty="0" err="1" smtClean="0"/>
              <a:t>js</a:t>
            </a:r>
            <a:r>
              <a:rPr lang="en-US" sz="900" dirty="0" smtClean="0"/>
              <a:t>/</a:t>
            </a:r>
            <a:r>
              <a:rPr lang="en-US" sz="900" dirty="0" err="1" smtClean="0"/>
              <a:t>jquery.min.js</a:t>
            </a:r>
            <a:r>
              <a:rPr lang="en-US" sz="900" dirty="0" smtClean="0"/>
              <a:t>');?&gt;"&gt;&lt;/script&gt;</a:t>
            </a:r>
          </a:p>
          <a:p>
            <a:r>
              <a:rPr lang="en-US" sz="900" dirty="0" smtClean="0"/>
              <a:t>    &lt;!-- load bootstrap </a:t>
            </a:r>
            <a:r>
              <a:rPr lang="en-US" sz="900" dirty="0" err="1" smtClean="0"/>
              <a:t>js</a:t>
            </a:r>
            <a:r>
              <a:rPr lang="en-US" sz="900" dirty="0" smtClean="0"/>
              <a:t> file --&gt;</a:t>
            </a:r>
          </a:p>
          <a:p>
            <a:r>
              <a:rPr lang="en-US" sz="900" dirty="0" smtClean="0"/>
              <a:t>    &lt;script </a:t>
            </a:r>
            <a:r>
              <a:rPr lang="en-US" sz="900" dirty="0" err="1" smtClean="0"/>
              <a:t>src</a:t>
            </a:r>
            <a:r>
              <a:rPr lang="en-US" sz="900" dirty="0" smtClean="0"/>
              <a:t>="&lt;?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</a:t>
            </a:r>
            <a:r>
              <a:rPr lang="en-US" sz="900" dirty="0" err="1" smtClean="0"/>
              <a:t>base_url</a:t>
            </a:r>
            <a:r>
              <a:rPr lang="en-US" sz="900" dirty="0" smtClean="0"/>
              <a:t>('assets/</a:t>
            </a:r>
            <a:r>
              <a:rPr lang="en-US" sz="900" dirty="0" err="1" smtClean="0"/>
              <a:t>js</a:t>
            </a:r>
            <a:r>
              <a:rPr lang="en-US" sz="900" dirty="0" smtClean="0"/>
              <a:t>/</a:t>
            </a:r>
            <a:r>
              <a:rPr lang="en-US" sz="900" dirty="0" err="1" smtClean="0"/>
              <a:t>bootstrap.min.js</a:t>
            </a:r>
            <a:r>
              <a:rPr lang="en-US" sz="900" dirty="0" smtClean="0"/>
              <a:t>');?&gt;"&gt;&lt;/script&gt;</a:t>
            </a:r>
          </a:p>
          <a:p>
            <a:r>
              <a:rPr lang="en-US" sz="900" dirty="0" smtClean="0"/>
              <a:t>  &lt;/body&gt;</a:t>
            </a:r>
          </a:p>
          <a:p>
            <a:r>
              <a:rPr lang="en-US" sz="900" dirty="0" smtClean="0"/>
              <a:t>&lt;/html&gt;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68610" name="Picture 2" descr="Product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3122"/>
            <a:ext cx="5676900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db_pos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db_pos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product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tabel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product</a:t>
            </a:r>
          </a:p>
          <a:p>
            <a:endParaRPr lang="en-US" sz="1200" dirty="0" smtClean="0"/>
          </a:p>
          <a:p>
            <a:r>
              <a:rPr lang="en-US" sz="1200" dirty="0" smtClean="0"/>
              <a:t>CREATE </a:t>
            </a:r>
            <a:r>
              <a:rPr lang="en-US" sz="1200" dirty="0" smtClean="0"/>
              <a:t>TABLE product(</a:t>
            </a:r>
          </a:p>
          <a:p>
            <a:r>
              <a:rPr lang="en-US" sz="1200" dirty="0" err="1" smtClean="0"/>
              <a:t>product_id</a:t>
            </a:r>
            <a:r>
              <a:rPr lang="en-US" sz="1200" dirty="0" smtClean="0"/>
              <a:t> INT PRIMARY KEY AUTO_INCREMENT,</a:t>
            </a:r>
          </a:p>
          <a:p>
            <a:r>
              <a:rPr lang="en-US" sz="1200" dirty="0" err="1" smtClean="0"/>
              <a:t>product_name</a:t>
            </a:r>
            <a:r>
              <a:rPr lang="en-US" sz="1200" dirty="0" smtClean="0"/>
              <a:t> VARCHAR(100),</a:t>
            </a:r>
          </a:p>
          <a:p>
            <a:r>
              <a:rPr lang="en-US" sz="1200" dirty="0" err="1" smtClean="0"/>
              <a:t>product_price</a:t>
            </a:r>
            <a:r>
              <a:rPr lang="en-US" sz="1200" dirty="0" smtClean="0"/>
              <a:t> INT</a:t>
            </a:r>
          </a:p>
          <a:p>
            <a:r>
              <a:rPr lang="en-US" sz="1200" dirty="0" smtClean="0"/>
              <a:t>);</a:t>
            </a:r>
            <a:endParaRPr lang="en-US" sz="1200" dirty="0"/>
          </a:p>
        </p:txBody>
      </p:sp>
      <p:pic>
        <p:nvPicPr>
          <p:cNvPr id="9" name="Picture 2" descr="Database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357568"/>
            <a:ext cx="555307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product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Tambahkan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Data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INSERT </a:t>
            </a:r>
            <a:r>
              <a:rPr lang="en-US" sz="1200" dirty="0" smtClean="0"/>
              <a:t>INTO product(</a:t>
            </a:r>
            <a:r>
              <a:rPr lang="en-US" sz="1200" dirty="0" err="1" smtClean="0"/>
              <a:t>product_name,product_price</a:t>
            </a:r>
            <a:r>
              <a:rPr lang="en-US" sz="1200" dirty="0" smtClean="0"/>
              <a:t>) VALUES</a:t>
            </a:r>
          </a:p>
          <a:p>
            <a:r>
              <a:rPr lang="en-US" sz="1200" dirty="0" smtClean="0"/>
              <a:t>('Coca Cola','5000'),</a:t>
            </a:r>
          </a:p>
          <a:p>
            <a:r>
              <a:rPr lang="en-US" sz="1200" dirty="0" smtClean="0"/>
              <a:t>('</a:t>
            </a:r>
            <a:r>
              <a:rPr lang="en-US" sz="1200" dirty="0" err="1" smtClean="0"/>
              <a:t>Teh</a:t>
            </a:r>
            <a:r>
              <a:rPr lang="en-US" sz="1200" dirty="0" smtClean="0"/>
              <a:t> Botol','3700'),</a:t>
            </a:r>
          </a:p>
          <a:p>
            <a:r>
              <a:rPr lang="en-US" sz="1200" dirty="0" smtClean="0"/>
              <a:t>('You C 1000','6300'),</a:t>
            </a:r>
          </a:p>
          <a:p>
            <a:r>
              <a:rPr lang="en-US" sz="1200" dirty="0" smtClean="0"/>
              <a:t>('Ponds Men','18000'),</a:t>
            </a:r>
          </a:p>
          <a:p>
            <a:r>
              <a:rPr lang="en-US" sz="1200" dirty="0" smtClean="0"/>
              <a:t>('</a:t>
            </a:r>
            <a:r>
              <a:rPr lang="en-US" sz="1200" dirty="0" err="1" smtClean="0"/>
              <a:t>Rexona</a:t>
            </a:r>
            <a:r>
              <a:rPr lang="en-US" sz="1200" dirty="0" smtClean="0"/>
              <a:t> Men','13000');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Mengkoneksikan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Codeigniter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9394" name="Picture 2" descr="Database Conf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928808"/>
            <a:ext cx="5057775" cy="2476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Mengkoneksikan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Codeigniter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/>
              <a:t>$</a:t>
            </a:r>
            <a:r>
              <a:rPr lang="en-US" sz="900" dirty="0" err="1" smtClean="0"/>
              <a:t>active_group</a:t>
            </a:r>
            <a:r>
              <a:rPr lang="en-US" sz="900" dirty="0" smtClean="0"/>
              <a:t> = 'default';</a:t>
            </a:r>
          </a:p>
          <a:p>
            <a:r>
              <a:rPr lang="en-US" sz="900" dirty="0" smtClean="0"/>
              <a:t>$</a:t>
            </a:r>
            <a:r>
              <a:rPr lang="en-US" sz="900" dirty="0" err="1" smtClean="0"/>
              <a:t>query_builder</a:t>
            </a:r>
            <a:r>
              <a:rPr lang="en-US" sz="900" dirty="0" smtClean="0"/>
              <a:t> = TRUE;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$db['default'] = array(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dsn</a:t>
            </a:r>
            <a:r>
              <a:rPr lang="en-US" sz="900" dirty="0" smtClean="0"/>
              <a:t>'   =&gt; '',</a:t>
            </a:r>
          </a:p>
          <a:p>
            <a:r>
              <a:rPr lang="en-US" sz="900" dirty="0" smtClean="0"/>
              <a:t>    'hostname' =&gt; '</a:t>
            </a:r>
            <a:r>
              <a:rPr lang="en-US" sz="900" dirty="0" err="1" smtClean="0"/>
              <a:t>localhost</a:t>
            </a:r>
            <a:r>
              <a:rPr lang="en-US" sz="900" dirty="0" smtClean="0"/>
              <a:t>',</a:t>
            </a:r>
          </a:p>
          <a:p>
            <a:r>
              <a:rPr lang="en-US" sz="900" dirty="0" smtClean="0"/>
              <a:t>    'username' =&gt; 'root',</a:t>
            </a:r>
          </a:p>
          <a:p>
            <a:r>
              <a:rPr lang="en-US" sz="900" dirty="0" smtClean="0"/>
              <a:t>    'password' =&gt; '',</a:t>
            </a:r>
          </a:p>
          <a:p>
            <a:r>
              <a:rPr lang="en-US" sz="900" dirty="0" smtClean="0"/>
              <a:t>    'database' =&gt; </a:t>
            </a:r>
            <a:r>
              <a:rPr lang="en-US" sz="900" dirty="0" smtClean="0"/>
              <a:t>‘</a:t>
            </a:r>
            <a:r>
              <a:rPr lang="en-US" sz="900" dirty="0" err="1" smtClean="0"/>
              <a:t>db_pos</a:t>
            </a:r>
            <a:r>
              <a:rPr lang="en-US" sz="900" dirty="0" smtClean="0"/>
              <a:t>',</a:t>
            </a:r>
            <a:endParaRPr lang="en-US" sz="900" dirty="0" smtClean="0"/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dbdriver</a:t>
            </a:r>
            <a:r>
              <a:rPr lang="en-US" sz="900" dirty="0" smtClean="0"/>
              <a:t>' =&gt; '</a:t>
            </a:r>
            <a:r>
              <a:rPr lang="en-US" sz="900" dirty="0" err="1" smtClean="0"/>
              <a:t>mysqli</a:t>
            </a:r>
            <a:r>
              <a:rPr lang="en-US" sz="900" dirty="0" smtClean="0"/>
              <a:t>',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dbprefix</a:t>
            </a:r>
            <a:r>
              <a:rPr lang="en-US" sz="900" dirty="0" smtClean="0"/>
              <a:t>' =&gt; '',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pconnect</a:t>
            </a:r>
            <a:r>
              <a:rPr lang="en-US" sz="900" dirty="0" smtClean="0"/>
              <a:t>' =&gt; FALSE,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db_debug</a:t>
            </a:r>
            <a:r>
              <a:rPr lang="en-US" sz="900" dirty="0" smtClean="0"/>
              <a:t>' =&gt; (ENVIRONMENT !== 'production'),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cache_on</a:t>
            </a:r>
            <a:r>
              <a:rPr lang="en-US" sz="900" dirty="0" smtClean="0"/>
              <a:t>' =&gt; FALSE,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cachedir</a:t>
            </a:r>
            <a:r>
              <a:rPr lang="en-US" sz="900" dirty="0" smtClean="0"/>
              <a:t>' =&gt; '',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char_set</a:t>
            </a:r>
            <a:r>
              <a:rPr lang="en-US" sz="900" dirty="0" smtClean="0"/>
              <a:t>' =&gt; 'utf8',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dbcollat</a:t>
            </a:r>
            <a:r>
              <a:rPr lang="en-US" sz="900" dirty="0" smtClean="0"/>
              <a:t>' =&gt; 'utf8_general_ci',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swap_pre</a:t>
            </a:r>
            <a:r>
              <a:rPr lang="en-US" sz="900" dirty="0" smtClean="0"/>
              <a:t>' =&gt; '',</a:t>
            </a:r>
          </a:p>
          <a:p>
            <a:r>
              <a:rPr lang="en-US" sz="900" dirty="0" smtClean="0"/>
              <a:t>    'encrypt' =&gt; FALSE,</a:t>
            </a:r>
          </a:p>
          <a:p>
            <a:r>
              <a:rPr lang="en-US" sz="900" dirty="0" smtClean="0"/>
              <a:t>    'compress' =&gt; FALSE,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stricton</a:t>
            </a:r>
            <a:r>
              <a:rPr lang="en-US" sz="900" dirty="0" smtClean="0"/>
              <a:t>' =&gt; FALSE,</a:t>
            </a:r>
          </a:p>
          <a:p>
            <a:r>
              <a:rPr lang="en-US" sz="900" dirty="0" smtClean="0"/>
              <a:t>    'failover' =&gt; array(),</a:t>
            </a:r>
          </a:p>
          <a:p>
            <a:r>
              <a:rPr lang="en-US" sz="900" dirty="0" smtClean="0"/>
              <a:t>    '</a:t>
            </a:r>
            <a:r>
              <a:rPr lang="en-US" sz="900" dirty="0" err="1" smtClean="0"/>
              <a:t>save_queries</a:t>
            </a:r>
            <a:r>
              <a:rPr lang="en-US" sz="900" dirty="0" smtClean="0"/>
              <a:t>' =&gt; TRUE</a:t>
            </a:r>
          </a:p>
          <a:p>
            <a:r>
              <a:rPr lang="en-US" sz="900" dirty="0" smtClean="0"/>
              <a:t>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Menampilkan</a:t>
            </a:r>
            <a:r>
              <a:rPr lang="en-US" b="1" dirty="0" smtClean="0"/>
              <a:t> data </a:t>
            </a:r>
            <a:endParaRPr lang="en-US" b="1" dirty="0" smtClean="0"/>
          </a:p>
          <a:p>
            <a:r>
              <a:rPr lang="en-US" b="1" dirty="0" err="1" smtClean="0"/>
              <a:t>dari</a:t>
            </a:r>
            <a:r>
              <a:rPr lang="en-US" b="1" dirty="0" smtClean="0"/>
              <a:t> database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view (Read).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err="1" smtClean="0"/>
              <a:t>Buat</a:t>
            </a:r>
            <a:r>
              <a:rPr lang="en-US" sz="900" dirty="0" smtClean="0"/>
              <a:t> </a:t>
            </a:r>
            <a:r>
              <a:rPr lang="en-US" sz="900" dirty="0" err="1" smtClean="0"/>
              <a:t>sebuah</a:t>
            </a:r>
            <a:r>
              <a:rPr lang="en-US" sz="900" dirty="0" smtClean="0"/>
              <a:t> file </a:t>
            </a:r>
            <a:r>
              <a:rPr lang="en-US" sz="900" dirty="0" err="1" smtClean="0"/>
              <a:t>didalam</a:t>
            </a:r>
            <a:r>
              <a:rPr lang="en-US" sz="900" dirty="0" smtClean="0"/>
              <a:t> </a:t>
            </a:r>
            <a:r>
              <a:rPr lang="en-US" sz="900" b="1" dirty="0" smtClean="0"/>
              <a:t>application/models</a:t>
            </a:r>
            <a:r>
              <a:rPr lang="en-US" sz="900" dirty="0" smtClean="0"/>
              <a:t> </a:t>
            </a:r>
            <a:r>
              <a:rPr lang="en-US" sz="900" dirty="0" err="1" smtClean="0"/>
              <a:t>dengan</a:t>
            </a:r>
            <a:r>
              <a:rPr lang="en-US" sz="900" dirty="0" smtClean="0"/>
              <a:t> </a:t>
            </a:r>
            <a:r>
              <a:rPr lang="en-US" sz="900" dirty="0" err="1" smtClean="0"/>
              <a:t>nama</a:t>
            </a:r>
            <a:r>
              <a:rPr lang="en-US" sz="900" dirty="0" smtClean="0"/>
              <a:t> “</a:t>
            </a:r>
            <a:r>
              <a:rPr lang="en-US" sz="900" b="1" dirty="0" smtClean="0"/>
              <a:t>Product_model.php</a:t>
            </a:r>
            <a:r>
              <a:rPr lang="en-US" sz="900" dirty="0" smtClean="0"/>
              <a:t>”.</a:t>
            </a:r>
            <a:endParaRPr lang="en-US" sz="900" dirty="0"/>
          </a:p>
        </p:txBody>
      </p:sp>
      <p:pic>
        <p:nvPicPr>
          <p:cNvPr id="62466" name="Picture 2" descr="Product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071684"/>
            <a:ext cx="5248273" cy="2980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view (Read).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err="1" smtClean="0"/>
              <a:t>Buka</a:t>
            </a:r>
            <a:r>
              <a:rPr lang="en-US" sz="900" dirty="0" smtClean="0"/>
              <a:t> file “Product_model.php” </a:t>
            </a:r>
            <a:r>
              <a:rPr lang="en-US" sz="900" dirty="0" err="1" smtClean="0"/>
              <a:t>dengan</a:t>
            </a:r>
            <a:r>
              <a:rPr lang="en-US" sz="900" dirty="0" smtClean="0"/>
              <a:t> text editor. </a:t>
            </a:r>
            <a:r>
              <a:rPr lang="en-US" sz="900" dirty="0" err="1" smtClean="0"/>
              <a:t>Kemudian</a:t>
            </a:r>
            <a:r>
              <a:rPr lang="en-US" sz="900" dirty="0" smtClean="0"/>
              <a:t> </a:t>
            </a:r>
            <a:r>
              <a:rPr lang="en-US" sz="900" dirty="0" err="1" smtClean="0"/>
              <a:t>ketikan</a:t>
            </a:r>
            <a:r>
              <a:rPr lang="en-US" sz="900" dirty="0" smtClean="0"/>
              <a:t> </a:t>
            </a:r>
            <a:r>
              <a:rPr lang="en-US" sz="900" dirty="0" err="1" smtClean="0"/>
              <a:t>kode</a:t>
            </a:r>
            <a:r>
              <a:rPr lang="en-US" sz="900" dirty="0" smtClean="0"/>
              <a:t> </a:t>
            </a:r>
            <a:r>
              <a:rPr lang="en-US" sz="900" dirty="0" err="1" smtClean="0"/>
              <a:t>berikut</a:t>
            </a:r>
            <a:r>
              <a:rPr lang="en-US" sz="900" dirty="0" smtClean="0"/>
              <a:t>: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&lt;?</a:t>
            </a:r>
            <a:r>
              <a:rPr lang="en-US" sz="900" dirty="0" err="1" smtClean="0"/>
              <a:t>php</a:t>
            </a:r>
            <a:endParaRPr lang="en-US" sz="900" dirty="0" smtClean="0"/>
          </a:p>
          <a:p>
            <a:r>
              <a:rPr lang="en-US" sz="900" dirty="0" smtClean="0"/>
              <a:t>class </a:t>
            </a:r>
            <a:r>
              <a:rPr lang="en-US" sz="900" dirty="0" err="1" smtClean="0"/>
              <a:t>Product_model</a:t>
            </a:r>
            <a:r>
              <a:rPr lang="en-US" sz="900" dirty="0" smtClean="0"/>
              <a:t> extends </a:t>
            </a:r>
            <a:r>
              <a:rPr lang="en-US" sz="900" dirty="0" err="1" smtClean="0"/>
              <a:t>CI_Model</a:t>
            </a:r>
            <a:r>
              <a:rPr lang="en-US" sz="900" dirty="0" smtClean="0"/>
              <a:t>{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function </a:t>
            </a:r>
            <a:r>
              <a:rPr lang="en-US" sz="900" dirty="0" err="1" smtClean="0"/>
              <a:t>get_product</a:t>
            </a:r>
            <a:r>
              <a:rPr lang="en-US" sz="900" dirty="0" smtClean="0"/>
              <a:t>(){</a:t>
            </a:r>
          </a:p>
          <a:p>
            <a:r>
              <a:rPr lang="en-US" sz="900" dirty="0" smtClean="0"/>
              <a:t>    $result = $this-&gt;db-&gt;get('product');</a:t>
            </a:r>
          </a:p>
          <a:p>
            <a:r>
              <a:rPr lang="en-US" sz="900" dirty="0" smtClean="0"/>
              <a:t>    return $result;</a:t>
            </a:r>
          </a:p>
          <a:p>
            <a:r>
              <a:rPr lang="en-US" sz="900" dirty="0" smtClean="0"/>
              <a:t>  }</a:t>
            </a:r>
          </a:p>
          <a:p>
            <a:r>
              <a:rPr lang="en-US" sz="900" dirty="0" smtClean="0"/>
              <a:t>   </a:t>
            </a:r>
          </a:p>
          <a:p>
            <a:r>
              <a:rPr lang="en-US" sz="900" dirty="0" smtClean="0"/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290</Words>
  <Application>Microsoft Office PowerPoint</Application>
  <PresentationFormat>On-screen Show (16:9)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Komputer labkom</cp:lastModifiedBy>
  <cp:revision>102</cp:revision>
  <dcterms:created xsi:type="dcterms:W3CDTF">2016-12-05T23:26:54Z</dcterms:created>
  <dcterms:modified xsi:type="dcterms:W3CDTF">2019-03-27T08:25:44Z</dcterms:modified>
</cp:coreProperties>
</file>