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2"/>
  </p:notesMasterIdLst>
  <p:sldIdLst>
    <p:sldId id="331" r:id="rId4"/>
    <p:sldId id="337" r:id="rId5"/>
    <p:sldId id="338" r:id="rId6"/>
    <p:sldId id="306" r:id="rId7"/>
    <p:sldId id="339" r:id="rId8"/>
    <p:sldId id="341" r:id="rId9"/>
    <p:sldId id="340" r:id="rId10"/>
    <p:sldId id="342" r:id="rId11"/>
    <p:sldId id="343" r:id="rId12"/>
    <p:sldId id="344" r:id="rId13"/>
    <p:sldId id="345" r:id="rId14"/>
    <p:sldId id="346" r:id="rId15"/>
    <p:sldId id="290" r:id="rId16"/>
    <p:sldId id="348" r:id="rId17"/>
    <p:sldId id="351" r:id="rId18"/>
    <p:sldId id="352" r:id="rId19"/>
    <p:sldId id="350" r:id="rId20"/>
    <p:sldId id="35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=""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886" autoAdjust="0"/>
    <p:restoredTop sz="96196" autoAdjust="0"/>
  </p:normalViewPr>
  <p:slideViewPr>
    <p:cSldViewPr snapToGrid="0" showGuides="1">
      <p:cViewPr varScale="1">
        <p:scale>
          <a:sx n="70" d="100"/>
          <a:sy n="70" d="100"/>
        </p:scale>
        <p:origin x="-750" y="-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182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182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=""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=""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=""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=""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=""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=""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=""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=""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=""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=""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=""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=""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=""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=""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=""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=""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=""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=""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=""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=""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=""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=""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324963388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=""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=""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=""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=""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=""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=""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=""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=""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=""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=""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=""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=""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=""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=""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=""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=""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=""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=""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=""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=""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=""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=""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=""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=""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=""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=""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=""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=""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=""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=""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=""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=""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=""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=""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=""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A3227745-A39A-4E4F-B826-03D30F35EB0D}"/>
              </a:ext>
            </a:extLst>
          </p:cNvPr>
          <p:cNvGrpSpPr/>
          <p:nvPr/>
        </p:nvGrpSpPr>
        <p:grpSpPr>
          <a:xfrm>
            <a:off x="-211043" y="242749"/>
            <a:ext cx="3451519" cy="2538224"/>
            <a:chOff x="-211043" y="242749"/>
            <a:chExt cx="3451519" cy="2538224"/>
          </a:xfrm>
        </p:grpSpPr>
        <p:grpSp>
          <p:nvGrpSpPr>
            <p:cNvPr id="115" name="Group 114">
              <a:extLst>
                <a:ext uri="{FF2B5EF4-FFF2-40B4-BE49-F238E27FC236}">
                  <a16:creationId xmlns="" xmlns:a16="http://schemas.microsoft.com/office/drawing/2014/main" id="{ED98EE80-DEDE-430B-935C-DB5A307EB381}"/>
                </a:ext>
              </a:extLst>
            </p:cNvPr>
            <p:cNvGrpSpPr/>
            <p:nvPr/>
          </p:nvGrpSpPr>
          <p:grpSpPr>
            <a:xfrm rot="18821504" flipH="1">
              <a:off x="2536016" y="1987747"/>
              <a:ext cx="830987" cy="577933"/>
              <a:chOff x="5405974" y="1533288"/>
              <a:chExt cx="611040" cy="424965"/>
            </a:xfrm>
          </p:grpSpPr>
          <p:sp>
            <p:nvSpPr>
              <p:cNvPr id="117" name="Trapezoid 116">
                <a:extLst>
                  <a:ext uri="{FF2B5EF4-FFF2-40B4-BE49-F238E27FC236}">
                    <a16:creationId xmlns="" xmlns:a16="http://schemas.microsoft.com/office/drawing/2014/main" id="{BB555E24-6D38-4A4A-861D-6AF072B96FAC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="" xmlns:a16="http://schemas.microsoft.com/office/drawing/2014/main" id="{A7D9085C-2B58-4F88-9B08-2B2F4B0DBF73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apezoid 117">
                <a:extLst>
                  <a:ext uri="{FF2B5EF4-FFF2-40B4-BE49-F238E27FC236}">
                    <a16:creationId xmlns="" xmlns:a16="http://schemas.microsoft.com/office/drawing/2014/main" id="{E698BC45-A595-4DD2-87C7-3302FA8BE798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rapezoid 118">
                <a:extLst>
                  <a:ext uri="{FF2B5EF4-FFF2-40B4-BE49-F238E27FC236}">
                    <a16:creationId xmlns="" xmlns:a16="http://schemas.microsoft.com/office/drawing/2014/main" id="{5A89F4B4-1ED6-4282-BAE7-5107B2DD902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>
                <a:extLst>
                  <a:ext uri="{FF2B5EF4-FFF2-40B4-BE49-F238E27FC236}">
                    <a16:creationId xmlns="" xmlns:a16="http://schemas.microsoft.com/office/drawing/2014/main" id="{9DE2CED2-AEEB-4346-B8BA-39D5C9F008E3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="" xmlns:a16="http://schemas.microsoft.com/office/drawing/2014/main" id="{CA86DA89-BF25-4B2F-B746-19009E28529A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="" xmlns:a16="http://schemas.microsoft.com/office/drawing/2014/main" id="{A31B3607-BD19-4C4C-B903-0E09D92762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="" xmlns:a16="http://schemas.microsoft.com/office/drawing/2014/main" id="{5E0AD24E-7646-4E0E-B33F-FBCA5E5E3A55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="" xmlns:a16="http://schemas.microsoft.com/office/drawing/2014/main" id="{DCDE1FC3-06F7-42CE-9911-5FEC1436C053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="" xmlns:a16="http://schemas.microsoft.com/office/drawing/2014/main" id="{0A650D8B-2C6F-4CAD-B6D5-FE7BDEFD4CE7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="" xmlns:a16="http://schemas.microsoft.com/office/drawing/2014/main" id="{4D8DB57F-27AE-4641-A856-C26060E5CCAA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="" xmlns:a16="http://schemas.microsoft.com/office/drawing/2014/main" id="{510D57C7-999C-42DA-AF11-D48981C22307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83077C34-CBAE-4645-92CD-6DF20774BB54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77183266-7827-4E9F-84EA-469E59172608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76CA7BCC-4553-4E37-AEA2-3EB99A1C138A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="" xmlns:a16="http://schemas.microsoft.com/office/drawing/2014/main" id="{E7962633-7205-4392-AE46-2DCD52369CED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71" name="Trapezoid 70">
                <a:extLst>
                  <a:ext uri="{FF2B5EF4-FFF2-40B4-BE49-F238E27FC236}">
                    <a16:creationId xmlns="" xmlns:a16="http://schemas.microsoft.com/office/drawing/2014/main" id="{F7579618-1C24-40C8-A27D-763A2EDC201E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94">
                <a:extLst>
                  <a:ext uri="{FF2B5EF4-FFF2-40B4-BE49-F238E27FC236}">
                    <a16:creationId xmlns="" xmlns:a16="http://schemas.microsoft.com/office/drawing/2014/main" id="{105B8F30-72EC-476F-BEF8-7534C575E875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="" xmlns:a16="http://schemas.microsoft.com/office/drawing/2014/main" id="{6E1A9330-7C3E-42EF-9689-A307053E150C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103" name="Oval 102">
                <a:extLst>
                  <a:ext uri="{FF2B5EF4-FFF2-40B4-BE49-F238E27FC236}">
                    <a16:creationId xmlns="" xmlns:a16="http://schemas.microsoft.com/office/drawing/2014/main" id="{C767F0B7-D8C1-4D35-AD36-EBAAE3837800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="" xmlns:a16="http://schemas.microsoft.com/office/drawing/2014/main" id="{C91E6EC7-EAD1-4E13-93D7-56F5A0CC4EDF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="" xmlns:a16="http://schemas.microsoft.com/office/drawing/2014/main" id="{A3822756-2E6A-4C01-B51C-7B5998A2AA43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="" xmlns:a16="http://schemas.microsoft.com/office/drawing/2014/main" id="{5FB5A917-5A10-4B61-AECD-DF53363D1AD8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B709E326-94C9-4F3D-9DF9-72EE68F8DD51}"/>
              </a:ext>
            </a:extLst>
          </p:cNvPr>
          <p:cNvGrpSpPr/>
          <p:nvPr/>
        </p:nvGrpSpPr>
        <p:grpSpPr>
          <a:xfrm>
            <a:off x="9069470" y="2982614"/>
            <a:ext cx="3046078" cy="3734081"/>
            <a:chOff x="9087758" y="3138062"/>
            <a:chExt cx="3046078" cy="3734081"/>
          </a:xfrm>
        </p:grpSpPr>
        <p:grpSp>
          <p:nvGrpSpPr>
            <p:cNvPr id="136" name="Group 135">
              <a:extLst>
                <a:ext uri="{FF2B5EF4-FFF2-40B4-BE49-F238E27FC236}">
                  <a16:creationId xmlns="" xmlns:a16="http://schemas.microsoft.com/office/drawing/2014/main" id="{E34B25F4-A622-4E94-91F2-EE926E055A3A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</p:grpSpPr>
          <p:sp>
            <p:nvSpPr>
              <p:cNvPr id="140" name="Trapezoid 139">
                <a:extLst>
                  <a:ext uri="{FF2B5EF4-FFF2-40B4-BE49-F238E27FC236}">
                    <a16:creationId xmlns="" xmlns:a16="http://schemas.microsoft.com/office/drawing/2014/main" id="{8CF2E195-A136-4A42-B1B4-0B0148CDFE1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apezoid 140">
                <a:extLst>
                  <a:ext uri="{FF2B5EF4-FFF2-40B4-BE49-F238E27FC236}">
                    <a16:creationId xmlns="" xmlns:a16="http://schemas.microsoft.com/office/drawing/2014/main" id="{0B124FED-97B6-4F06-9731-9D29B0561BC7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rapezoid 141">
                <a:extLst>
                  <a:ext uri="{FF2B5EF4-FFF2-40B4-BE49-F238E27FC236}">
                    <a16:creationId xmlns="" xmlns:a16="http://schemas.microsoft.com/office/drawing/2014/main" id="{0EA6782A-0670-41FA-9AE6-7B65C293465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="" xmlns:a16="http://schemas.microsoft.com/office/drawing/2014/main" id="{04327686-E7B8-4F3B-9E28-57504EB680B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="" xmlns:a16="http://schemas.microsoft.com/office/drawing/2014/main" id="{3337CC3D-84B2-4AD8-B61E-01ED6854D66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="" xmlns:a16="http://schemas.microsoft.com/office/drawing/2014/main" id="{79385788-1A56-4FAA-99BB-4D1E186F07D4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="" xmlns:a16="http://schemas.microsoft.com/office/drawing/2014/main" id="{21F8A59E-C6F6-4724-87EE-8E94B37F3C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="" xmlns:a16="http://schemas.microsoft.com/office/drawing/2014/main" id="{0A417290-EEF9-41B0-B262-7A482058F11B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="" xmlns:a16="http://schemas.microsoft.com/office/drawing/2014/main" id="{5D84579D-4389-4EC7-A4CB-9681E03F82B8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="" xmlns:a16="http://schemas.microsoft.com/office/drawing/2014/main" id="{1267AEE3-0B9A-4F04-9A01-D73730080DA0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="" xmlns:a16="http://schemas.microsoft.com/office/drawing/2014/main" id="{D2EC9984-CBE1-4789-B02E-812C1985D0FD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="" xmlns:a16="http://schemas.microsoft.com/office/drawing/2014/main" id="{BB75C2C5-EC3E-4D2E-A7B9-0C388DE0B877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156" name="Oval 155">
                <a:extLst>
                  <a:ext uri="{FF2B5EF4-FFF2-40B4-BE49-F238E27FC236}">
                    <a16:creationId xmlns="" xmlns:a16="http://schemas.microsoft.com/office/drawing/2014/main" id="{484A35F0-BD57-4A3A-A86D-7CDC896DFDE8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="" xmlns:a16="http://schemas.microsoft.com/office/drawing/2014/main" id="{D3180975-4EF8-4D47-8846-45CD19732CF1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="" xmlns:a16="http://schemas.microsoft.com/office/drawing/2014/main" id="{1C7E0D0C-5A75-457A-983C-CE2B9453616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="" xmlns:a16="http://schemas.microsoft.com/office/drawing/2014/main" id="{184F0334-3B67-4DB2-8E8A-153CB7F3A0E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="" xmlns:a16="http://schemas.microsoft.com/office/drawing/2014/main" id="{53406839-AC3B-4A8E-BD7B-371FF6E0EDCB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154" name="Trapezoid 153">
                <a:extLst>
                  <a:ext uri="{FF2B5EF4-FFF2-40B4-BE49-F238E27FC236}">
                    <a16:creationId xmlns="" xmlns:a16="http://schemas.microsoft.com/office/drawing/2014/main" id="{93B4A039-0226-4710-BA77-B2733CA7E982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apezoid 94">
                <a:extLst>
                  <a:ext uri="{FF2B5EF4-FFF2-40B4-BE49-F238E27FC236}">
                    <a16:creationId xmlns="" xmlns:a16="http://schemas.microsoft.com/office/drawing/2014/main" id="{D036E978-CAEF-4576-83F5-B79017F86032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="" xmlns:a16="http://schemas.microsoft.com/office/drawing/2014/main" id="{497DC697-5A84-461C-82D8-B044E999F46C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150" name="Oval 149">
                <a:extLst>
                  <a:ext uri="{FF2B5EF4-FFF2-40B4-BE49-F238E27FC236}">
                    <a16:creationId xmlns="" xmlns:a16="http://schemas.microsoft.com/office/drawing/2014/main" id="{1A6F0CB0-F8B1-4874-BEAD-F3D7BCDCC4B5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="" xmlns:a16="http://schemas.microsoft.com/office/drawing/2014/main" id="{B44F3C12-B133-4331-B02E-9987EA31F24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="" xmlns:a16="http://schemas.microsoft.com/office/drawing/2014/main" id="{497E590C-DA32-413F-B669-8836D72BE73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="" xmlns:a16="http://schemas.microsoft.com/office/drawing/2014/main" id="{D6D5E445-5649-4117-8BBC-CD6118CE33C0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9" name="Freeform: Shape 98">
            <a:extLst>
              <a:ext uri="{FF2B5EF4-FFF2-40B4-BE49-F238E27FC236}">
                <a16:creationId xmlns="" xmlns:a16="http://schemas.microsoft.com/office/drawing/2014/main" id="{3CD6C908-6459-4021-AE8E-283EF4C1ED44}"/>
              </a:ext>
            </a:extLst>
          </p:cNvPr>
          <p:cNvSpPr/>
          <p:nvPr/>
        </p:nvSpPr>
        <p:spPr>
          <a:xfrm>
            <a:off x="8831560" y="2981015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4A8E10A3-87FE-411F-8160-E4A16FBE5C18}"/>
              </a:ext>
            </a:extLst>
          </p:cNvPr>
          <p:cNvGrpSpPr/>
          <p:nvPr/>
        </p:nvGrpSpPr>
        <p:grpSpPr>
          <a:xfrm>
            <a:off x="9303434" y="3492246"/>
            <a:ext cx="1239124" cy="577933"/>
            <a:chOff x="9321722" y="3647694"/>
            <a:chExt cx="1239124" cy="577933"/>
          </a:xfrm>
        </p:grpSpPr>
        <p:grpSp>
          <p:nvGrpSpPr>
            <p:cNvPr id="135" name="Group 134">
              <a:extLst>
                <a:ext uri="{FF2B5EF4-FFF2-40B4-BE49-F238E27FC236}">
                  <a16:creationId xmlns="" xmlns:a16="http://schemas.microsoft.com/office/drawing/2014/main" id="{D9DFACE2-C01D-41A1-9C0A-6263A2FEB124}"/>
                </a:ext>
              </a:extLst>
            </p:cNvPr>
            <p:cNvGrpSpPr/>
            <p:nvPr/>
          </p:nvGrpSpPr>
          <p:grpSpPr>
            <a:xfrm rot="9652240">
              <a:off x="9321722" y="3647694"/>
              <a:ext cx="830987" cy="577933"/>
              <a:chOff x="5405974" y="1533288"/>
              <a:chExt cx="611040" cy="424965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="" xmlns:a16="http://schemas.microsoft.com/office/drawing/2014/main" id="{7933EEAA-4372-4E6E-B080-989D7C86440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="" xmlns:a16="http://schemas.microsoft.com/office/drawing/2014/main" id="{3D83A195-5740-4BED-B69A-C7FA44BE5FA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="" xmlns:a16="http://schemas.microsoft.com/office/drawing/2014/main" id="{3B4FC330-7F8A-43B5-985B-55F5E4F3587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apezoid 147">
                <a:extLst>
                  <a:ext uri="{FF2B5EF4-FFF2-40B4-BE49-F238E27FC236}">
                    <a16:creationId xmlns="" xmlns:a16="http://schemas.microsoft.com/office/drawing/2014/main" id="{CCE0CA2E-64C6-4D2B-B04B-0556FBF44D6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="" xmlns:a16="http://schemas.microsoft.com/office/drawing/2014/main" id="{EFF41D70-805D-4A30-926C-EDBBE618978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="" xmlns:a16="http://schemas.microsoft.com/office/drawing/2014/main" id="{6755CC93-2275-4511-A2BE-B151B3A394B3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138" name="Oval 137">
                <a:extLst>
                  <a:ext uri="{FF2B5EF4-FFF2-40B4-BE49-F238E27FC236}">
                    <a16:creationId xmlns="" xmlns:a16="http://schemas.microsoft.com/office/drawing/2014/main" id="{6862881E-F60F-462D-85D7-9BC8170787EA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="" xmlns:a16="http://schemas.microsoft.com/office/drawing/2014/main" id="{BE4FBBD6-5D50-4CF2-9DD3-40C94371A74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B47F0C09-935A-4A9F-9D9B-75F670BC2EFB}"/>
              </a:ext>
            </a:extLst>
          </p:cNvPr>
          <p:cNvSpPr txBox="1"/>
          <p:nvPr/>
        </p:nvSpPr>
        <p:spPr>
          <a:xfrm rot="976887">
            <a:off x="1583140" y="3237774"/>
            <a:ext cx="946244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CODEIGNITER</a:t>
            </a:r>
            <a:endParaRPr lang="ko-KR" altLang="en-US" sz="5400" b="1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F10AD175-3BE0-4030-A3E2-687241974AF5}"/>
              </a:ext>
            </a:extLst>
          </p:cNvPr>
          <p:cNvSpPr txBox="1"/>
          <p:nvPr/>
        </p:nvSpPr>
        <p:spPr>
          <a:xfrm>
            <a:off x="-1123" y="5250089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Matakuliah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Web Programming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="" xmlns:a16="http://schemas.microsoft.com/office/drawing/2014/main" id="{8FD2392F-C380-4BD9-902C-28202B55DC4C}"/>
              </a:ext>
            </a:extLst>
          </p:cNvPr>
          <p:cNvGrpSpPr/>
          <p:nvPr/>
        </p:nvGrpSpPr>
        <p:grpSpPr>
          <a:xfrm>
            <a:off x="10026187" y="373222"/>
            <a:ext cx="1544830" cy="379655"/>
            <a:chOff x="864753" y="5771941"/>
            <a:chExt cx="1544830" cy="379655"/>
          </a:xfrm>
        </p:grpSpPr>
        <p:sp>
          <p:nvSpPr>
            <p:cNvPr id="82" name="Rounded Rectangle 7">
              <a:extLst>
                <a:ext uri="{FF2B5EF4-FFF2-40B4-BE49-F238E27FC236}">
                  <a16:creationId xmlns="" xmlns:a16="http://schemas.microsoft.com/office/drawing/2014/main" id="{627FFB3F-80CA-4BB5-8943-16BEAEAB0DC0}"/>
                </a:ext>
              </a:extLst>
            </p:cNvPr>
            <p:cNvSpPr/>
            <p:nvPr/>
          </p:nvSpPr>
          <p:spPr>
            <a:xfrm>
              <a:off x="864753" y="5771941"/>
              <a:ext cx="1544830" cy="37965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="" xmlns:a16="http://schemas.microsoft.com/office/drawing/2014/main" id="{2DE70F6E-F165-447D-8E24-575D935A9C62}"/>
                </a:ext>
              </a:extLst>
            </p:cNvPr>
            <p:cNvSpPr/>
            <p:nvPr/>
          </p:nvSpPr>
          <p:spPr>
            <a:xfrm>
              <a:off x="1588921" y="5849255"/>
              <a:ext cx="476008" cy="230584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="" xmlns:a16="http://schemas.microsoft.com/office/drawing/2014/main" id="{423A6D75-8027-4C8C-8624-E745F7E07DB1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="" xmlns:a16="http://schemas.microsoft.com/office/drawing/2014/main" id="{CCD388C9-1881-44A7-B4B8-4382DB29814B}"/>
                </a:ext>
              </a:extLst>
            </p:cNvPr>
            <p:cNvSpPr/>
            <p:nvPr/>
          </p:nvSpPr>
          <p:spPr>
            <a:xfrm>
              <a:off x="1303867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="" xmlns:a16="http://schemas.microsoft.com/office/drawing/2014/main" id="{418E5F55-EBDC-4B38-ABD4-52F874873570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="" xmlns:a16="http://schemas.microsoft.com/office/drawing/2014/main" id="{5E982F98-C055-4FA6-959D-60D0CEC7E650}"/>
                </a:ext>
              </a:extLst>
            </p:cNvPr>
            <p:cNvSpPr/>
            <p:nvPr/>
          </p:nvSpPr>
          <p:spPr>
            <a:xfrm>
              <a:off x="2031107" y="6013315"/>
              <a:ext cx="217276" cy="66524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443A88D-85DD-43A3-8732-47D97401EECE}"/>
              </a:ext>
            </a:extLst>
          </p:cNvPr>
          <p:cNvGrpSpPr/>
          <p:nvPr/>
        </p:nvGrpSpPr>
        <p:grpSpPr>
          <a:xfrm>
            <a:off x="2904492" y="1491640"/>
            <a:ext cx="719484" cy="1265041"/>
            <a:chOff x="2904492" y="1491640"/>
            <a:chExt cx="719484" cy="1265041"/>
          </a:xfrm>
        </p:grpSpPr>
        <p:grpSp>
          <p:nvGrpSpPr>
            <p:cNvPr id="114" name="Group 113">
              <a:extLst>
                <a:ext uri="{FF2B5EF4-FFF2-40B4-BE49-F238E27FC236}">
                  <a16:creationId xmlns="" xmlns:a16="http://schemas.microsoft.com/office/drawing/2014/main" id="{102E8560-FD37-4513-B6D2-1C6C77AAFC4D}"/>
                </a:ext>
              </a:extLst>
            </p:cNvPr>
            <p:cNvGrpSpPr/>
            <p:nvPr/>
          </p:nvGrpSpPr>
          <p:grpSpPr>
            <a:xfrm rot="3348710">
              <a:off x="2921335" y="2054040"/>
              <a:ext cx="827730" cy="577552"/>
              <a:chOff x="5405974" y="1533288"/>
              <a:chExt cx="608646" cy="424685"/>
            </a:xfrm>
          </p:grpSpPr>
          <p:sp>
            <p:nvSpPr>
              <p:cNvPr id="90" name="Trapezoid 89">
                <a:extLst>
                  <a:ext uri="{FF2B5EF4-FFF2-40B4-BE49-F238E27FC236}">
                    <a16:creationId xmlns="" xmlns:a16="http://schemas.microsoft.com/office/drawing/2014/main" id="{66F17736-523B-4733-8F89-65A939EC03E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apezoid 93">
                <a:extLst>
                  <a:ext uri="{FF2B5EF4-FFF2-40B4-BE49-F238E27FC236}">
                    <a16:creationId xmlns="" xmlns:a16="http://schemas.microsoft.com/office/drawing/2014/main" id="{9718FD80-7C49-4094-8FBD-D3601FF8C90E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>
                <a:extLst>
                  <a:ext uri="{FF2B5EF4-FFF2-40B4-BE49-F238E27FC236}">
                    <a16:creationId xmlns="" xmlns:a16="http://schemas.microsoft.com/office/drawing/2014/main" id="{EF77CC75-10ED-4334-8C55-E2BFF7F39355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rapezoid 92">
                <a:extLst>
                  <a:ext uri="{FF2B5EF4-FFF2-40B4-BE49-F238E27FC236}">
                    <a16:creationId xmlns="" xmlns:a16="http://schemas.microsoft.com/office/drawing/2014/main" id="{B7AD5D59-46AE-4863-AE03-B88E6E7A5510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rapezoid 91">
                <a:extLst>
                  <a:ext uri="{FF2B5EF4-FFF2-40B4-BE49-F238E27FC236}">
                    <a16:creationId xmlns="" xmlns:a16="http://schemas.microsoft.com/office/drawing/2014/main" id="{15E0BCD7-EF9F-4A1E-BE33-C96CD4ACA15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="" xmlns:a16="http://schemas.microsoft.com/office/drawing/2014/main" id="{2A82C3C5-6304-401A-82B3-EDC0E26976CF}"/>
                </a:ext>
              </a:extLst>
            </p:cNvPr>
            <p:cNvGrpSpPr/>
            <p:nvPr/>
          </p:nvGrpSpPr>
          <p:grpSpPr>
            <a:xfrm rot="3536101">
              <a:off x="2904493" y="1491639"/>
              <a:ext cx="509488" cy="509489"/>
              <a:chOff x="5108331" y="1463790"/>
              <a:chExt cx="374637" cy="374637"/>
            </a:xfrm>
          </p:grpSpPr>
          <p:sp>
            <p:nvSpPr>
              <p:cNvPr id="88" name="Oval 87">
                <a:extLst>
                  <a:ext uri="{FF2B5EF4-FFF2-40B4-BE49-F238E27FC236}">
                    <a16:creationId xmlns="" xmlns:a16="http://schemas.microsoft.com/office/drawing/2014/main" id="{56792953-F4B9-43CC-8511-49184ED79294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="" xmlns:a16="http://schemas.microsoft.com/office/drawing/2014/main" id="{FE9EAEF9-FEFC-4538-A8A8-6863A8156719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885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4864662" y="391514"/>
            <a:ext cx="66034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accent2"/>
                </a:solidFill>
                <a:cs typeface="Arial" pitchFamily="34" charset="0"/>
              </a:rPr>
              <a:t>Hello.php</a:t>
            </a:r>
            <a:endParaRPr lang="ko-KR" altLang="en-US" sz="5400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2" name="Group 22">
            <a:extLst>
              <a:ext uri="{FF2B5EF4-FFF2-40B4-BE49-F238E27FC236}">
                <a16:creationId xmlns="" xmlns:a16="http://schemas.microsoft.com/office/drawing/2014/main" id="{CB904A8F-9E53-4454-9EE8-7899E445985B}"/>
              </a:ext>
            </a:extLst>
          </p:cNvPr>
          <p:cNvGrpSpPr/>
          <p:nvPr/>
        </p:nvGrpSpPr>
        <p:grpSpPr>
          <a:xfrm>
            <a:off x="5730920" y="1736115"/>
            <a:ext cx="5737181" cy="3449680"/>
            <a:chOff x="665833" y="2698787"/>
            <a:chExt cx="3322837" cy="3449680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3D67D6A4-5513-4B78-82BC-5AE8CFA67E7E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29546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/>
                <a:t>&lt;?</a:t>
              </a:r>
              <a:r>
                <a:rPr lang="en-US" sz="1200" dirty="0" err="1" smtClean="0"/>
                <a:t>php</a:t>
              </a:r>
              <a:endParaRPr lang="en-US" sz="1200" dirty="0" smtClean="0"/>
            </a:p>
            <a:p>
              <a:r>
                <a:rPr lang="en-US" sz="1200" dirty="0" smtClean="0"/>
                <a:t>class Blog extends </a:t>
              </a:r>
              <a:r>
                <a:rPr lang="en-US" sz="1200" dirty="0" err="1" smtClean="0"/>
                <a:t>CI_Controller</a:t>
              </a:r>
              <a:endParaRPr lang="en-US" sz="1200" dirty="0" smtClean="0"/>
            </a:p>
            <a:p>
              <a:r>
                <a:rPr lang="en-US" sz="1200" dirty="0" smtClean="0"/>
                <a:t>{</a:t>
              </a:r>
            </a:p>
            <a:p>
              <a:r>
                <a:rPr lang="en-US" sz="1200" dirty="0" smtClean="0"/>
                <a:t>    function __construct()</a:t>
              </a:r>
            </a:p>
            <a:p>
              <a:r>
                <a:rPr lang="en-US" sz="1200" dirty="0" smtClean="0"/>
                <a:t>    {</a:t>
              </a:r>
            </a:p>
            <a:p>
              <a:r>
                <a:rPr lang="en-US" sz="1200" dirty="0" smtClean="0"/>
                <a:t>        parent::__construct();</a:t>
              </a:r>
            </a:p>
            <a:p>
              <a:r>
                <a:rPr lang="en-US" sz="1200" dirty="0" smtClean="0"/>
                <a:t>    }</a:t>
              </a:r>
            </a:p>
            <a:p>
              <a:r>
                <a:rPr lang="en-US" sz="1200" dirty="0" smtClean="0"/>
                <a:t> </a:t>
              </a:r>
            </a:p>
            <a:p>
              <a:r>
                <a:rPr lang="en-US" sz="1200" dirty="0" smtClean="0"/>
                <a:t>    function index(){</a:t>
              </a:r>
            </a:p>
            <a:p>
              <a:r>
                <a:rPr lang="en-US" sz="1200" dirty="0" smtClean="0"/>
                <a:t>        $data['title']   = "This Is Title";</a:t>
              </a:r>
            </a:p>
            <a:p>
              <a:r>
                <a:rPr lang="en-US" sz="1200" dirty="0" smtClean="0"/>
                <a:t>        $data['content'] = "This Is The Contents";</a:t>
              </a:r>
            </a:p>
            <a:p>
              <a:r>
                <a:rPr lang="en-US" sz="1200" dirty="0" smtClean="0"/>
                <a:t>        $this-&gt;load-&gt;view('</a:t>
              </a:r>
              <a:r>
                <a:rPr lang="en-US" sz="1200" dirty="0" err="1" smtClean="0"/>
                <a:t>blog_view',$data</a:t>
              </a:r>
              <a:r>
                <a:rPr lang="en-US" sz="1200" dirty="0" smtClean="0"/>
                <a:t>);</a:t>
              </a:r>
            </a:p>
            <a:p>
              <a:r>
                <a:rPr lang="en-US" sz="1200" dirty="0" smtClean="0"/>
                <a:t>    }</a:t>
              </a:r>
            </a:p>
            <a:p>
              <a:r>
                <a:rPr lang="en-US" sz="1200" dirty="0" smtClean="0"/>
                <a:t> </a:t>
              </a:r>
            </a:p>
            <a:p>
              <a:r>
                <a:rPr lang="en-US" sz="1200" dirty="0" smtClean="0"/>
                <a:t>}</a:t>
              </a:r>
              <a:endParaRPr lang="en-US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BEEEB66-0819-4EF7-B983-0AFE673F7D27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Blog.php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7961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4864662" y="391514"/>
            <a:ext cx="66034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accent2"/>
                </a:solidFill>
                <a:cs typeface="Arial" pitchFamily="34" charset="0"/>
              </a:rPr>
              <a:t>Blog_view.php</a:t>
            </a:r>
            <a:endParaRPr lang="ko-KR" altLang="en-US" sz="5400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2" name="Group 22">
            <a:extLst>
              <a:ext uri="{FF2B5EF4-FFF2-40B4-BE49-F238E27FC236}">
                <a16:creationId xmlns="" xmlns:a16="http://schemas.microsoft.com/office/drawing/2014/main" id="{CB904A8F-9E53-4454-9EE8-7899E445985B}"/>
              </a:ext>
            </a:extLst>
          </p:cNvPr>
          <p:cNvGrpSpPr/>
          <p:nvPr/>
        </p:nvGrpSpPr>
        <p:grpSpPr>
          <a:xfrm>
            <a:off x="5730920" y="1736115"/>
            <a:ext cx="5737181" cy="2434017"/>
            <a:chOff x="665833" y="2698787"/>
            <a:chExt cx="3322837" cy="2434017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3D67D6A4-5513-4B78-82BC-5AE8CFA67E7E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/>
                <a:t>&lt;!DOCTYPE html&gt;</a:t>
              </a:r>
            </a:p>
            <a:p>
              <a:r>
                <a:rPr lang="en-US" sz="1200" dirty="0" smtClean="0"/>
                <a:t>&lt;html </a:t>
              </a:r>
              <a:r>
                <a:rPr lang="en-US" sz="1200" dirty="0" err="1" smtClean="0"/>
                <a:t>lang</a:t>
              </a:r>
              <a:r>
                <a:rPr lang="en-US" sz="1200" dirty="0" smtClean="0"/>
                <a:t>="en"&gt;</a:t>
              </a:r>
            </a:p>
            <a:p>
              <a:r>
                <a:rPr lang="en-US" sz="1200" dirty="0" smtClean="0"/>
                <a:t>  &lt;head&gt;</a:t>
              </a:r>
            </a:p>
            <a:p>
              <a:r>
                <a:rPr lang="en-US" sz="1200" dirty="0" smtClean="0"/>
                <a:t>    &lt;meta </a:t>
              </a:r>
              <a:r>
                <a:rPr lang="en-US" sz="1200" dirty="0" err="1" smtClean="0"/>
                <a:t>charset</a:t>
              </a:r>
              <a:r>
                <a:rPr lang="en-US" sz="1200" dirty="0" smtClean="0"/>
                <a:t>="utf-8"&gt;</a:t>
              </a:r>
            </a:p>
            <a:p>
              <a:r>
                <a:rPr lang="en-US" sz="1200" dirty="0" smtClean="0"/>
                <a:t>    &lt;title&gt;&lt;?</a:t>
              </a:r>
              <a:r>
                <a:rPr lang="en-US" sz="1200" dirty="0" err="1" smtClean="0"/>
                <a:t>php</a:t>
              </a:r>
              <a:r>
                <a:rPr lang="en-US" sz="1200" dirty="0" smtClean="0"/>
                <a:t> echo $title;?&gt;&lt;/title&gt;</a:t>
              </a:r>
            </a:p>
            <a:p>
              <a:r>
                <a:rPr lang="en-US" sz="1200" dirty="0" smtClean="0"/>
                <a:t>  &lt;/head&gt;</a:t>
              </a:r>
            </a:p>
            <a:p>
              <a:r>
                <a:rPr lang="en-US" sz="1200" dirty="0" smtClean="0"/>
                <a:t>  &lt;body&gt;</a:t>
              </a:r>
            </a:p>
            <a:p>
              <a:r>
                <a:rPr lang="en-US" sz="1200" dirty="0" smtClean="0"/>
                <a:t>    &lt;h1&gt;&lt;?</a:t>
              </a:r>
              <a:r>
                <a:rPr lang="en-US" sz="1200" dirty="0" err="1" smtClean="0"/>
                <a:t>php</a:t>
              </a:r>
              <a:r>
                <a:rPr lang="en-US" sz="1200" dirty="0" smtClean="0"/>
                <a:t> echo $content;?&gt;&lt;/h1&gt;</a:t>
              </a:r>
            </a:p>
            <a:p>
              <a:r>
                <a:rPr lang="en-US" sz="1200" dirty="0" smtClean="0"/>
                <a:t>  &lt;/body&gt;</a:t>
              </a:r>
            </a:p>
            <a:p>
              <a:r>
                <a:rPr lang="en-US" sz="1200" dirty="0" smtClean="0"/>
                <a:t>&lt;/html&gt;</a:t>
              </a:r>
              <a:endParaRPr lang="en-US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BEEEB66-0819-4EF7-B983-0AFE673F7D27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blog_view.php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7961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>
            <a:extLst>
              <a:ext uri="{FF2B5EF4-FFF2-40B4-BE49-F238E27FC236}">
                <a16:creationId xmlns="" xmlns:a16="http://schemas.microsoft.com/office/drawing/2014/main" id="{FF1FDA4E-DF01-4D02-BE4F-950B8F39C2BD}"/>
              </a:ext>
            </a:extLst>
          </p:cNvPr>
          <p:cNvGrpSpPr/>
          <p:nvPr/>
        </p:nvGrpSpPr>
        <p:grpSpPr>
          <a:xfrm rot="16200000">
            <a:off x="5185060" y="-1635379"/>
            <a:ext cx="1819481" cy="12191852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="" xmlns:a16="http://schemas.microsoft.com/office/drawing/2014/main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0" y="3550807"/>
            <a:ext cx="12192000" cy="1818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2C559B9-D98C-4A53-B487-921BAB20C290}"/>
              </a:ext>
            </a:extLst>
          </p:cNvPr>
          <p:cNvSpPr txBox="1"/>
          <p:nvPr/>
        </p:nvSpPr>
        <p:spPr>
          <a:xfrm>
            <a:off x="1" y="38593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CODEIGNITER &amp; BOOTSTRAP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FA9F188-90E6-40A2-9335-DDFC6839B870}"/>
              </a:ext>
            </a:extLst>
          </p:cNvPr>
          <p:cNvSpPr txBox="1"/>
          <p:nvPr/>
        </p:nvSpPr>
        <p:spPr>
          <a:xfrm>
            <a:off x="-1" y="4564440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Membuat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Tampilan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Menggunakan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Framework CSS Bootstrap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6">
            <a:extLst>
              <a:ext uri="{FF2B5EF4-FFF2-40B4-BE49-F238E27FC236}">
                <a16:creationId xmlns="" xmlns:a16="http://schemas.microsoft.com/office/drawing/2014/main" id="{9735DCAE-0DE9-45E0-A48A-B18941551671}"/>
              </a:ext>
            </a:extLst>
          </p:cNvPr>
          <p:cNvGrpSpPr/>
          <p:nvPr/>
        </p:nvGrpSpPr>
        <p:grpSpPr>
          <a:xfrm rot="3017773">
            <a:off x="5584718" y="1817122"/>
            <a:ext cx="469873" cy="327856"/>
            <a:chOff x="5405974" y="1533288"/>
            <a:chExt cx="608646" cy="424685"/>
          </a:xfrm>
        </p:grpSpPr>
        <p:sp>
          <p:nvSpPr>
            <p:cNvPr id="8" name="Trapezoid 7">
              <a:extLst>
                <a:ext uri="{FF2B5EF4-FFF2-40B4-BE49-F238E27FC236}">
                  <a16:creationId xmlns="" xmlns:a16="http://schemas.microsoft.com/office/drawing/2014/main" id="{D9CB82F0-1BBB-4901-9194-76CB42845806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="" xmlns:a16="http://schemas.microsoft.com/office/drawing/2014/main" id="{4D88FC46-5725-410F-890A-35F76450D5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="" xmlns:a16="http://schemas.microsoft.com/office/drawing/2014/main" id="{48B958BF-0A77-4155-A4B2-0AACCACBC099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="" xmlns:a16="http://schemas.microsoft.com/office/drawing/2014/main" id="{694FAF09-C37B-4D5F-8986-128E1406A5B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="" xmlns:a16="http://schemas.microsoft.com/office/drawing/2014/main" id="{2DC4A586-D53B-4732-9EC4-ECBA24BE2E06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24">
            <a:extLst>
              <a:ext uri="{FF2B5EF4-FFF2-40B4-BE49-F238E27FC236}">
                <a16:creationId xmlns="" xmlns:a16="http://schemas.microsoft.com/office/drawing/2014/main" id="{ED81B5EA-563E-4DB8-9CFD-33E2046DB885}"/>
              </a:ext>
            </a:extLst>
          </p:cNvPr>
          <p:cNvGrpSpPr/>
          <p:nvPr/>
        </p:nvGrpSpPr>
        <p:grpSpPr>
          <a:xfrm rot="7898637">
            <a:off x="5214392" y="1000348"/>
            <a:ext cx="344525" cy="861967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47" name="Trapezoid 46">
              <a:extLst>
                <a:ext uri="{FF2B5EF4-FFF2-40B4-BE49-F238E27FC236}">
                  <a16:creationId xmlns="" xmlns:a16="http://schemas.microsoft.com/office/drawing/2014/main" id="{25299E69-BA35-434B-B436-C1980380A0BC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rapezoid 94">
              <a:extLst>
                <a:ext uri="{FF2B5EF4-FFF2-40B4-BE49-F238E27FC236}">
                  <a16:creationId xmlns="" xmlns:a16="http://schemas.microsoft.com/office/drawing/2014/main" id="{835959BC-934F-4D8A-AA73-95D23A7C2F98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25">
            <a:extLst>
              <a:ext uri="{FF2B5EF4-FFF2-40B4-BE49-F238E27FC236}">
                <a16:creationId xmlns="" xmlns:a16="http://schemas.microsoft.com/office/drawing/2014/main" id="{141212BB-D030-4BEF-BE2B-E8A3CC790CBA}"/>
              </a:ext>
            </a:extLst>
          </p:cNvPr>
          <p:cNvGrpSpPr/>
          <p:nvPr/>
        </p:nvGrpSpPr>
        <p:grpSpPr>
          <a:xfrm rot="15664019">
            <a:off x="4239240" y="746537"/>
            <a:ext cx="414152" cy="1446605"/>
            <a:chOff x="391499" y="630207"/>
            <a:chExt cx="531848" cy="159319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="" xmlns:a16="http://schemas.microsoft.com/office/drawing/2014/main" id="{B9BE7176-3872-43EB-A826-A8BF0B3D3AA9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="" xmlns:a16="http://schemas.microsoft.com/office/drawing/2014/main" id="{33A43497-A4DD-45E4-9034-17F05C2472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26">
            <a:extLst>
              <a:ext uri="{FF2B5EF4-FFF2-40B4-BE49-F238E27FC236}">
                <a16:creationId xmlns="" xmlns:a16="http://schemas.microsoft.com/office/drawing/2014/main" id="{C5481BE7-71C0-450E-A70A-571423B47A0D}"/>
              </a:ext>
            </a:extLst>
          </p:cNvPr>
          <p:cNvGrpSpPr/>
          <p:nvPr/>
        </p:nvGrpSpPr>
        <p:grpSpPr>
          <a:xfrm rot="1062574">
            <a:off x="4839586" y="933055"/>
            <a:ext cx="437403" cy="437403"/>
            <a:chOff x="121429" y="411151"/>
            <a:chExt cx="607375" cy="607375"/>
          </a:xfrm>
        </p:grpSpPr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B6BF831C-93C3-4C77-BDD8-D85C6F731450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E48EA4FD-67BD-4ECB-B5B2-D1AF9B26157F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99C56264-3285-49B3-A816-65D9409E04E9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B2689479-8691-451F-A1E5-FFB058AEBB40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Top Corners Rounded 27">
            <a:extLst>
              <a:ext uri="{FF2B5EF4-FFF2-40B4-BE49-F238E27FC236}">
                <a16:creationId xmlns="" xmlns:a16="http://schemas.microsoft.com/office/drawing/2014/main" id="{11477A9D-5103-4038-9015-597B6AB52E31}"/>
              </a:ext>
            </a:extLst>
          </p:cNvPr>
          <p:cNvSpPr/>
          <p:nvPr/>
        </p:nvSpPr>
        <p:spPr>
          <a:xfrm>
            <a:off x="2939995" y="3151042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28">
            <a:extLst>
              <a:ext uri="{FF2B5EF4-FFF2-40B4-BE49-F238E27FC236}">
                <a16:creationId xmlns="" xmlns:a16="http://schemas.microsoft.com/office/drawing/2014/main" id="{11DF975C-FC1D-4FDC-BA0B-3E156064369A}"/>
              </a:ext>
            </a:extLst>
          </p:cNvPr>
          <p:cNvGrpSpPr/>
          <p:nvPr/>
        </p:nvGrpSpPr>
        <p:grpSpPr>
          <a:xfrm rot="1056235">
            <a:off x="3546587" y="1803551"/>
            <a:ext cx="391039" cy="1171393"/>
            <a:chOff x="391499" y="630207"/>
            <a:chExt cx="531845" cy="15931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079CD355-7C99-4C02-BD98-37C24D860C97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="" xmlns:a16="http://schemas.microsoft.com/office/drawing/2014/main" id="{029965E1-817B-4D1E-986B-850BE9D7E64D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91E7D623-F73A-43EC-837E-03076914DBEF}"/>
              </a:ext>
            </a:extLst>
          </p:cNvPr>
          <p:cNvSpPr/>
          <p:nvPr/>
        </p:nvSpPr>
        <p:spPr>
          <a:xfrm>
            <a:off x="3460460" y="1575008"/>
            <a:ext cx="525968" cy="52596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2C054BD6-D082-4DC0-8827-D7E8070099FB}"/>
              </a:ext>
            </a:extLst>
          </p:cNvPr>
          <p:cNvSpPr/>
          <p:nvPr/>
        </p:nvSpPr>
        <p:spPr>
          <a:xfrm>
            <a:off x="3517185" y="1631733"/>
            <a:ext cx="412519" cy="412519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5B9507AB-3C37-4D88-B35B-F394E88D376E}"/>
              </a:ext>
            </a:extLst>
          </p:cNvPr>
          <p:cNvSpPr/>
          <p:nvPr/>
        </p:nvSpPr>
        <p:spPr>
          <a:xfrm>
            <a:off x="3620522" y="1735607"/>
            <a:ext cx="205845" cy="204771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4E1D1415-C04D-4B04-894B-0DACAB00CF83}"/>
              </a:ext>
            </a:extLst>
          </p:cNvPr>
          <p:cNvSpPr/>
          <p:nvPr/>
        </p:nvSpPr>
        <p:spPr>
          <a:xfrm>
            <a:off x="3689186" y="1803734"/>
            <a:ext cx="68517" cy="6851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="" xmlns:a16="http://schemas.microsoft.com/office/drawing/2014/main" id="{4930E9EE-A029-4432-A909-6D41C8ABBA87}"/>
              </a:ext>
            </a:extLst>
          </p:cNvPr>
          <p:cNvSpPr/>
          <p:nvPr/>
        </p:nvSpPr>
        <p:spPr>
          <a:xfrm>
            <a:off x="3126222" y="3080302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="" xmlns:a16="http://schemas.microsoft.com/office/drawing/2014/main" id="{9D3DBAE6-A187-408C-9B1B-2F6D5D6AEB72}"/>
              </a:ext>
            </a:extLst>
          </p:cNvPr>
          <p:cNvSpPr/>
          <p:nvPr/>
        </p:nvSpPr>
        <p:spPr>
          <a:xfrm>
            <a:off x="3288913" y="2828857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-1" y="3417122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2136ECA3-E4FD-4B70-80AD-2CB28F62C3D5}"/>
              </a:ext>
            </a:extLst>
          </p:cNvPr>
          <p:cNvSpPr txBox="1"/>
          <p:nvPr/>
        </p:nvSpPr>
        <p:spPr>
          <a:xfrm>
            <a:off x="5391569" y="2750419"/>
            <a:ext cx="3860436" cy="562135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25000">
                <a:schemeClr val="accent5"/>
              </a:gs>
              <a:gs pos="53000">
                <a:schemeClr val="accent2"/>
              </a:gs>
              <a:gs pos="100000">
                <a:schemeClr val="bg1"/>
              </a:gs>
              <a:gs pos="80000">
                <a:schemeClr val="accent1"/>
              </a:gs>
            </a:gsLst>
            <a:lin ang="108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6" name="Group 51">
            <a:extLst>
              <a:ext uri="{FF2B5EF4-FFF2-40B4-BE49-F238E27FC236}">
                <a16:creationId xmlns="" xmlns:a16="http://schemas.microsoft.com/office/drawing/2014/main" id="{2C778F61-3289-406C-98EE-008F04C71648}"/>
              </a:ext>
            </a:extLst>
          </p:cNvPr>
          <p:cNvGrpSpPr/>
          <p:nvPr/>
        </p:nvGrpSpPr>
        <p:grpSpPr>
          <a:xfrm>
            <a:off x="5517639" y="1826235"/>
            <a:ext cx="1589451" cy="846023"/>
            <a:chOff x="5517639" y="1826235"/>
            <a:chExt cx="1589451" cy="846023"/>
          </a:xfrm>
        </p:grpSpPr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329CA396-865C-4F8E-97EB-5D3234572621}"/>
                </a:ext>
              </a:extLst>
            </p:cNvPr>
            <p:cNvSpPr txBox="1"/>
            <p:nvPr/>
          </p:nvSpPr>
          <p:spPr>
            <a:xfrm rot="1330280">
              <a:off x="5517639" y="1826235"/>
              <a:ext cx="811572" cy="689415"/>
            </a:xfrm>
            <a:custGeom>
              <a:avLst/>
              <a:gdLst>
                <a:gd name="connsiteX0" fmla="*/ 717483 w 844822"/>
                <a:gd name="connsiteY0" fmla="*/ 542899 h 717660"/>
                <a:gd name="connsiteX1" fmla="*/ 753792 w 844822"/>
                <a:gd name="connsiteY1" fmla="*/ 536357 h 717660"/>
                <a:gd name="connsiteX2" fmla="*/ 818277 w 844822"/>
                <a:gd name="connsiteY2" fmla="*/ 562525 h 717660"/>
                <a:gd name="connsiteX3" fmla="*/ 844822 w 844822"/>
                <a:gd name="connsiteY3" fmla="*/ 626631 h 717660"/>
                <a:gd name="connsiteX4" fmla="*/ 818276 w 844822"/>
                <a:gd name="connsiteY4" fmla="*/ 691109 h 717660"/>
                <a:gd name="connsiteX5" fmla="*/ 753792 w 844822"/>
                <a:gd name="connsiteY5" fmla="*/ 717660 h 717660"/>
                <a:gd name="connsiteX6" fmla="*/ 687428 w 844822"/>
                <a:gd name="connsiteY6" fmla="*/ 691108 h 717660"/>
                <a:gd name="connsiteX7" fmla="*/ 660499 w 844822"/>
                <a:gd name="connsiteY7" fmla="*/ 626631 h 717660"/>
                <a:gd name="connsiteX8" fmla="*/ 687428 w 844822"/>
                <a:gd name="connsiteY8" fmla="*/ 562525 h 717660"/>
                <a:gd name="connsiteX9" fmla="*/ 717483 w 844822"/>
                <a:gd name="connsiteY9" fmla="*/ 542899 h 717660"/>
                <a:gd name="connsiteX10" fmla="*/ 291596 w 844822"/>
                <a:gd name="connsiteY10" fmla="*/ 251558 h 717660"/>
                <a:gd name="connsiteX11" fmla="*/ 153352 w 844822"/>
                <a:gd name="connsiteY11" fmla="*/ 466855 h 717660"/>
                <a:gd name="connsiteX12" fmla="*/ 291596 w 844822"/>
                <a:gd name="connsiteY12" fmla="*/ 466855 h 717660"/>
                <a:gd name="connsiteX13" fmla="*/ 291596 w 844822"/>
                <a:gd name="connsiteY13" fmla="*/ 0 h 717660"/>
                <a:gd name="connsiteX14" fmla="*/ 444192 w 844822"/>
                <a:gd name="connsiteY14" fmla="*/ 0 h 717660"/>
                <a:gd name="connsiteX15" fmla="*/ 444192 w 844822"/>
                <a:gd name="connsiteY15" fmla="*/ 466856 h 717660"/>
                <a:gd name="connsiteX16" fmla="*/ 524269 w 844822"/>
                <a:gd name="connsiteY16" fmla="*/ 466855 h 717660"/>
                <a:gd name="connsiteX17" fmla="*/ 469123 w 844822"/>
                <a:gd name="connsiteY17" fmla="*/ 602080 h 717660"/>
                <a:gd name="connsiteX18" fmla="*/ 444192 w 844822"/>
                <a:gd name="connsiteY18" fmla="*/ 602080 h 717660"/>
                <a:gd name="connsiteX19" fmla="*/ 444192 w 844822"/>
                <a:gd name="connsiteY19" fmla="*/ 705574 h 717660"/>
                <a:gd name="connsiteX20" fmla="*/ 291596 w 844822"/>
                <a:gd name="connsiteY20" fmla="*/ 705574 h 717660"/>
                <a:gd name="connsiteX21" fmla="*/ 291596 w 844822"/>
                <a:gd name="connsiteY21" fmla="*/ 602080 h 717660"/>
                <a:gd name="connsiteX22" fmla="*/ 0 w 844822"/>
                <a:gd name="connsiteY22" fmla="*/ 602080 h 717660"/>
                <a:gd name="connsiteX23" fmla="*/ 0 w 844822"/>
                <a:gd name="connsiteY23" fmla="*/ 478944 h 71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44822" h="717660">
                  <a:moveTo>
                    <a:pt x="717483" y="542899"/>
                  </a:moveTo>
                  <a:cubicBezTo>
                    <a:pt x="728544" y="538538"/>
                    <a:pt x="740647" y="536358"/>
                    <a:pt x="753792" y="536357"/>
                  </a:cubicBezTo>
                  <a:cubicBezTo>
                    <a:pt x="779084" y="536357"/>
                    <a:pt x="800579" y="545079"/>
                    <a:pt x="818277" y="562525"/>
                  </a:cubicBezTo>
                  <a:cubicBezTo>
                    <a:pt x="835975" y="579971"/>
                    <a:pt x="844822" y="601339"/>
                    <a:pt x="844822" y="626631"/>
                  </a:cubicBezTo>
                  <a:cubicBezTo>
                    <a:pt x="844822" y="651914"/>
                    <a:pt x="835975" y="673405"/>
                    <a:pt x="818276" y="691109"/>
                  </a:cubicBezTo>
                  <a:cubicBezTo>
                    <a:pt x="800579" y="708810"/>
                    <a:pt x="779084" y="717660"/>
                    <a:pt x="753792" y="717660"/>
                  </a:cubicBezTo>
                  <a:cubicBezTo>
                    <a:pt x="727501" y="717660"/>
                    <a:pt x="705381" y="708810"/>
                    <a:pt x="687428" y="691108"/>
                  </a:cubicBezTo>
                  <a:cubicBezTo>
                    <a:pt x="669474" y="673405"/>
                    <a:pt x="660499" y="651914"/>
                    <a:pt x="660499" y="626631"/>
                  </a:cubicBezTo>
                  <a:cubicBezTo>
                    <a:pt x="660499" y="601339"/>
                    <a:pt x="669474" y="579971"/>
                    <a:pt x="687428" y="562525"/>
                  </a:cubicBezTo>
                  <a:cubicBezTo>
                    <a:pt x="696405" y="553802"/>
                    <a:pt x="706423" y="547260"/>
                    <a:pt x="717483" y="542899"/>
                  </a:cubicBezTo>
                  <a:close/>
                  <a:moveTo>
                    <a:pt x="291596" y="251558"/>
                  </a:moveTo>
                  <a:lnTo>
                    <a:pt x="153352" y="466855"/>
                  </a:lnTo>
                  <a:lnTo>
                    <a:pt x="291596" y="466855"/>
                  </a:lnTo>
                  <a:close/>
                  <a:moveTo>
                    <a:pt x="291596" y="0"/>
                  </a:moveTo>
                  <a:lnTo>
                    <a:pt x="444192" y="0"/>
                  </a:lnTo>
                  <a:lnTo>
                    <a:pt x="444192" y="466856"/>
                  </a:lnTo>
                  <a:lnTo>
                    <a:pt x="524269" y="466855"/>
                  </a:lnTo>
                  <a:lnTo>
                    <a:pt x="469123" y="602080"/>
                  </a:lnTo>
                  <a:lnTo>
                    <a:pt x="444192" y="602080"/>
                  </a:lnTo>
                  <a:lnTo>
                    <a:pt x="444192" y="705574"/>
                  </a:lnTo>
                  <a:lnTo>
                    <a:pt x="291596" y="705574"/>
                  </a:lnTo>
                  <a:lnTo>
                    <a:pt x="291596" y="602080"/>
                  </a:lnTo>
                  <a:lnTo>
                    <a:pt x="0" y="602080"/>
                  </a:lnTo>
                  <a:lnTo>
                    <a:pt x="0" y="47894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accent1"/>
                </a:gs>
              </a:gsLst>
              <a:lin ang="0" scaled="1"/>
            </a:gradFill>
            <a:ln w="127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7" name="Group 53">
              <a:extLst>
                <a:ext uri="{FF2B5EF4-FFF2-40B4-BE49-F238E27FC236}">
                  <a16:creationId xmlns="" xmlns:a16="http://schemas.microsoft.com/office/drawing/2014/main" id="{CF63D451-1BEB-40CE-BFCD-540A5DD08F48}"/>
                </a:ext>
              </a:extLst>
            </p:cNvPr>
            <p:cNvGrpSpPr/>
            <p:nvPr/>
          </p:nvGrpSpPr>
          <p:grpSpPr>
            <a:xfrm>
              <a:off x="6334025" y="1900682"/>
              <a:ext cx="773065" cy="771576"/>
              <a:chOff x="7167944" y="1624190"/>
              <a:chExt cx="2677919" cy="2672764"/>
            </a:xfrm>
            <a:solidFill>
              <a:schemeClr val="bg1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8032EB02-FC35-4D54-8996-33EBC586C22E}"/>
                  </a:ext>
                </a:extLst>
              </p:cNvPr>
              <p:cNvSpPr/>
              <p:nvPr/>
            </p:nvSpPr>
            <p:spPr>
              <a:xfrm>
                <a:off x="7167944" y="1624190"/>
                <a:ext cx="2677919" cy="2672764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8000">
                    <a:schemeClr val="accent2"/>
                  </a:gs>
                </a:gsLst>
                <a:lin ang="0" scaled="1"/>
              </a:gra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5FDED2E9-75FD-416F-91DF-D4D371D2EA50}"/>
                  </a:ext>
                </a:extLst>
              </p:cNvPr>
              <p:cNvSpPr/>
              <p:nvPr/>
            </p:nvSpPr>
            <p:spPr>
              <a:xfrm>
                <a:off x="7628244" y="2084297"/>
                <a:ext cx="1757326" cy="1752551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8000">
                    <a:schemeClr val="accent2"/>
                  </a:gs>
                </a:gsLst>
                <a:lin ang="0" scaled="1"/>
              </a:gra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7FFA7157-9D15-4357-AF8E-091BDDBE9CC9}"/>
              </a:ext>
            </a:extLst>
          </p:cNvPr>
          <p:cNvGrpSpPr/>
          <p:nvPr/>
        </p:nvGrpSpPr>
        <p:grpSpPr>
          <a:xfrm rot="18490567" flipH="1">
            <a:off x="5363387" y="1800598"/>
            <a:ext cx="471722" cy="328072"/>
            <a:chOff x="5405974" y="1533288"/>
            <a:chExt cx="611040" cy="424965"/>
          </a:xfrm>
        </p:grpSpPr>
        <p:sp>
          <p:nvSpPr>
            <p:cNvPr id="19" name="Trapezoid 18">
              <a:extLst>
                <a:ext uri="{FF2B5EF4-FFF2-40B4-BE49-F238E27FC236}">
                  <a16:creationId xmlns="" xmlns:a16="http://schemas.microsoft.com/office/drawing/2014/main" id="{4D77C9AF-BA17-47FC-8902-AE54771234AD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="" xmlns:a16="http://schemas.microsoft.com/office/drawing/2014/main" id="{46B1721D-1165-4A00-8863-347C1607B84E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="" xmlns:a16="http://schemas.microsoft.com/office/drawing/2014/main" id="{DD16100A-E561-4888-AB5B-C20C546FC1C5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="" xmlns:a16="http://schemas.microsoft.com/office/drawing/2014/main" id="{E969C75F-590D-4E6E-BE43-E4228221B906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="" xmlns:a16="http://schemas.microsoft.com/office/drawing/2014/main" id="{40DB3B2D-12B0-4DE4-9F5B-2AA64B0CDE0F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35">
            <a:extLst>
              <a:ext uri="{FF2B5EF4-FFF2-40B4-BE49-F238E27FC236}">
                <a16:creationId xmlns="" xmlns:a16="http://schemas.microsoft.com/office/drawing/2014/main" id="{9F3BC3B0-8C89-4C8E-835C-640F128DD074}"/>
              </a:ext>
            </a:extLst>
          </p:cNvPr>
          <p:cNvGrpSpPr/>
          <p:nvPr/>
        </p:nvGrpSpPr>
        <p:grpSpPr>
          <a:xfrm rot="2713823">
            <a:off x="5532341" y="1541788"/>
            <a:ext cx="289218" cy="28921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152C56B7-BED9-4CDB-A198-433B01806A3A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7E022E71-CC49-48DB-9441-5FE8C9DFA8F4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5160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ED73B2A-C251-45A3-B822-F4ED6A07B8EC}"/>
              </a:ext>
            </a:extLst>
          </p:cNvPr>
          <p:cNvSpPr/>
          <p:nvPr/>
        </p:nvSpPr>
        <p:spPr>
          <a:xfrm>
            <a:off x="1543050" y="5476875"/>
            <a:ext cx="878205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CD0F159-FA95-4523-810B-E964C3A12B3E}"/>
              </a:ext>
            </a:extLst>
          </p:cNvPr>
          <p:cNvSpPr txBox="1"/>
          <p:nvPr/>
        </p:nvSpPr>
        <p:spPr>
          <a:xfrm>
            <a:off x="423081" y="947544"/>
            <a:ext cx="51315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Tambahkan</a:t>
            </a:r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Folder Asset </a:t>
            </a:r>
            <a:r>
              <a:rPr lang="en-US" altLang="ko-KR" sz="2800" dirty="0" err="1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di</a:t>
            </a:r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dirty="0" err="1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 Folder </a:t>
            </a:r>
            <a:r>
              <a:rPr lang="en-US" altLang="ko-KR" sz="2800" dirty="0" err="1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Latihan</a:t>
            </a:r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800" dirty="0" err="1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Codeigniter</a:t>
            </a:r>
            <a:endParaRPr lang="en-US" altLang="ko-KR" sz="28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6A945C08-8C61-456D-8AC0-B465AC983C36}"/>
              </a:ext>
            </a:extLst>
          </p:cNvPr>
          <p:cNvSpPr/>
          <p:nvPr/>
        </p:nvSpPr>
        <p:spPr>
          <a:xfrm>
            <a:off x="0" y="2378109"/>
            <a:ext cx="4706782" cy="1794817"/>
          </a:xfrm>
          <a:custGeom>
            <a:avLst/>
            <a:gdLst>
              <a:gd name="connsiteX0" fmla="*/ 949937 w 4706782"/>
              <a:gd name="connsiteY0" fmla="*/ 813733 h 1794817"/>
              <a:gd name="connsiteX1" fmla="*/ 936549 w 4706782"/>
              <a:gd name="connsiteY1" fmla="*/ 828285 h 1794817"/>
              <a:gd name="connsiteX2" fmla="*/ 936549 w 4706782"/>
              <a:gd name="connsiteY2" fmla="*/ 914431 h 1794817"/>
              <a:gd name="connsiteX3" fmla="*/ 936549 w 4706782"/>
              <a:gd name="connsiteY3" fmla="*/ 997667 h 1794817"/>
              <a:gd name="connsiteX4" fmla="*/ 951101 w 4706782"/>
              <a:gd name="connsiteY4" fmla="*/ 1012800 h 1794817"/>
              <a:gd name="connsiteX5" fmla="*/ 965653 w 4706782"/>
              <a:gd name="connsiteY5" fmla="*/ 997667 h 1794817"/>
              <a:gd name="connsiteX6" fmla="*/ 965071 w 4706782"/>
              <a:gd name="connsiteY6" fmla="*/ 827702 h 1794817"/>
              <a:gd name="connsiteX7" fmla="*/ 949937 w 4706782"/>
              <a:gd name="connsiteY7" fmla="*/ 813733 h 1794817"/>
              <a:gd name="connsiteX8" fmla="*/ 792778 w 4706782"/>
              <a:gd name="connsiteY8" fmla="*/ 766003 h 1794817"/>
              <a:gd name="connsiteX9" fmla="*/ 780555 w 4706782"/>
              <a:gd name="connsiteY9" fmla="*/ 778809 h 1794817"/>
              <a:gd name="connsiteX10" fmla="*/ 780555 w 4706782"/>
              <a:gd name="connsiteY10" fmla="*/ 813151 h 1794817"/>
              <a:gd name="connsiteX11" fmla="*/ 779973 w 4706782"/>
              <a:gd name="connsiteY11" fmla="*/ 813151 h 1794817"/>
              <a:gd name="connsiteX12" fmla="*/ 779973 w 4706782"/>
              <a:gd name="connsiteY12" fmla="*/ 845747 h 1794817"/>
              <a:gd name="connsiteX13" fmla="*/ 760183 w 4706782"/>
              <a:gd name="connsiteY13" fmla="*/ 864955 h 1794817"/>
              <a:gd name="connsiteX14" fmla="*/ 718274 w 4706782"/>
              <a:gd name="connsiteY14" fmla="*/ 864955 h 1794817"/>
              <a:gd name="connsiteX15" fmla="*/ 705468 w 4706782"/>
              <a:gd name="connsiteY15" fmla="*/ 876596 h 1794817"/>
              <a:gd name="connsiteX16" fmla="*/ 722930 w 4706782"/>
              <a:gd name="connsiteY16" fmla="*/ 903371 h 1794817"/>
              <a:gd name="connsiteX17" fmla="*/ 729332 w 4706782"/>
              <a:gd name="connsiteY17" fmla="*/ 917923 h 1794817"/>
              <a:gd name="connsiteX18" fmla="*/ 729332 w 4706782"/>
              <a:gd name="connsiteY18" fmla="*/ 997085 h 1794817"/>
              <a:gd name="connsiteX19" fmla="*/ 745049 w 4706782"/>
              <a:gd name="connsiteY19" fmla="*/ 1012800 h 1794817"/>
              <a:gd name="connsiteX20" fmla="*/ 791032 w 4706782"/>
              <a:gd name="connsiteY20" fmla="*/ 1012800 h 1794817"/>
              <a:gd name="connsiteX21" fmla="*/ 803255 w 4706782"/>
              <a:gd name="connsiteY21" fmla="*/ 1000577 h 1794817"/>
              <a:gd name="connsiteX22" fmla="*/ 803837 w 4706782"/>
              <a:gd name="connsiteY22" fmla="*/ 778227 h 1794817"/>
              <a:gd name="connsiteX23" fmla="*/ 792778 w 4706782"/>
              <a:gd name="connsiteY23" fmla="*/ 766003 h 1794817"/>
              <a:gd name="connsiteX24" fmla="*/ 763675 w 4706782"/>
              <a:gd name="connsiteY24" fmla="*/ 598950 h 1794817"/>
              <a:gd name="connsiteX25" fmla="*/ 747959 w 4706782"/>
              <a:gd name="connsiteY25" fmla="*/ 615247 h 1794817"/>
              <a:gd name="connsiteX26" fmla="*/ 747959 w 4706782"/>
              <a:gd name="connsiteY26" fmla="*/ 695573 h 1794817"/>
              <a:gd name="connsiteX27" fmla="*/ 747377 w 4706782"/>
              <a:gd name="connsiteY27" fmla="*/ 695573 h 1794817"/>
              <a:gd name="connsiteX28" fmla="*/ 747377 w 4706782"/>
              <a:gd name="connsiteY28" fmla="*/ 774734 h 1794817"/>
              <a:gd name="connsiteX29" fmla="*/ 723512 w 4706782"/>
              <a:gd name="connsiteY29" fmla="*/ 799181 h 1794817"/>
              <a:gd name="connsiteX30" fmla="*/ 705468 w 4706782"/>
              <a:gd name="connsiteY30" fmla="*/ 830031 h 1794817"/>
              <a:gd name="connsiteX31" fmla="*/ 726423 w 4706782"/>
              <a:gd name="connsiteY31" fmla="*/ 842254 h 1794817"/>
              <a:gd name="connsiteX32" fmla="*/ 731079 w 4706782"/>
              <a:gd name="connsiteY32" fmla="*/ 841672 h 1794817"/>
              <a:gd name="connsiteX33" fmla="*/ 757854 w 4706782"/>
              <a:gd name="connsiteY33" fmla="*/ 812569 h 1794817"/>
              <a:gd name="connsiteX34" fmla="*/ 757272 w 4706782"/>
              <a:gd name="connsiteY34" fmla="*/ 757272 h 1794817"/>
              <a:gd name="connsiteX35" fmla="*/ 767749 w 4706782"/>
              <a:gd name="connsiteY35" fmla="*/ 745049 h 1794817"/>
              <a:gd name="connsiteX36" fmla="*/ 775316 w 4706782"/>
              <a:gd name="connsiteY36" fmla="*/ 744467 h 1794817"/>
              <a:gd name="connsiteX37" fmla="*/ 803255 w 4706782"/>
              <a:gd name="connsiteY37" fmla="*/ 714199 h 1794817"/>
              <a:gd name="connsiteX38" fmla="*/ 848657 w 4706782"/>
              <a:gd name="connsiteY38" fmla="*/ 636784 h 1794817"/>
              <a:gd name="connsiteX39" fmla="*/ 856224 w 4706782"/>
              <a:gd name="connsiteY39" fmla="*/ 606516 h 1794817"/>
              <a:gd name="connsiteX40" fmla="*/ 841090 w 4706782"/>
              <a:gd name="connsiteY40" fmla="*/ 598950 h 1794817"/>
              <a:gd name="connsiteX41" fmla="*/ 763675 w 4706782"/>
              <a:gd name="connsiteY41" fmla="*/ 598950 h 1794817"/>
              <a:gd name="connsiteX42" fmla="*/ 1859510 w 4706782"/>
              <a:gd name="connsiteY42" fmla="*/ 462385 h 1794817"/>
              <a:gd name="connsiteX43" fmla="*/ 1859510 w 4706782"/>
              <a:gd name="connsiteY43" fmla="*/ 563358 h 1794817"/>
              <a:gd name="connsiteX44" fmla="*/ 1898670 w 4706782"/>
              <a:gd name="connsiteY44" fmla="*/ 571265 h 1794817"/>
              <a:gd name="connsiteX45" fmla="*/ 1975957 w 4706782"/>
              <a:gd name="connsiteY45" fmla="*/ 687863 h 1794817"/>
              <a:gd name="connsiteX46" fmla="*/ 1975957 w 4706782"/>
              <a:gd name="connsiteY46" fmla="*/ 1019771 h 1794817"/>
              <a:gd name="connsiteX47" fmla="*/ 2020147 w 4706782"/>
              <a:gd name="connsiteY47" fmla="*/ 1019771 h 1794817"/>
              <a:gd name="connsiteX48" fmla="*/ 2020147 w 4706782"/>
              <a:gd name="connsiteY48" fmla="*/ 462385 h 1794817"/>
              <a:gd name="connsiteX49" fmla="*/ 1523563 w 4706782"/>
              <a:gd name="connsiteY49" fmla="*/ 462385 h 1794817"/>
              <a:gd name="connsiteX50" fmla="*/ 1523563 w 4706782"/>
              <a:gd name="connsiteY50" fmla="*/ 563007 h 1794817"/>
              <a:gd name="connsiteX51" fmla="*/ 1564067 w 4706782"/>
              <a:gd name="connsiteY51" fmla="*/ 571184 h 1794817"/>
              <a:gd name="connsiteX52" fmla="*/ 1641354 w 4706782"/>
              <a:gd name="connsiteY52" fmla="*/ 687783 h 1794817"/>
              <a:gd name="connsiteX53" fmla="*/ 1641354 w 4706782"/>
              <a:gd name="connsiteY53" fmla="*/ 1019771 h 1794817"/>
              <a:gd name="connsiteX54" fmla="*/ 1722872 w 4706782"/>
              <a:gd name="connsiteY54" fmla="*/ 1019771 h 1794817"/>
              <a:gd name="connsiteX55" fmla="*/ 1722871 w 4706782"/>
              <a:gd name="connsiteY55" fmla="*/ 687863 h 1794817"/>
              <a:gd name="connsiteX56" fmla="*/ 1722872 w 4706782"/>
              <a:gd name="connsiteY56" fmla="*/ 687860 h 1794817"/>
              <a:gd name="connsiteX57" fmla="*/ 1722872 w 4706782"/>
              <a:gd name="connsiteY57" fmla="*/ 677670 h 1794817"/>
              <a:gd name="connsiteX58" fmla="*/ 1724928 w 4706782"/>
              <a:gd name="connsiteY58" fmla="*/ 677670 h 1794817"/>
              <a:gd name="connsiteX59" fmla="*/ 1732815 w 4706782"/>
              <a:gd name="connsiteY59" fmla="*/ 638606 h 1794817"/>
              <a:gd name="connsiteX60" fmla="*/ 1811784 w 4706782"/>
              <a:gd name="connsiteY60" fmla="*/ 567009 h 1794817"/>
              <a:gd name="connsiteX61" fmla="*/ 1827855 w 4706782"/>
              <a:gd name="connsiteY61" fmla="*/ 564579 h 1794817"/>
              <a:gd name="connsiteX62" fmla="*/ 1827855 w 4706782"/>
              <a:gd name="connsiteY62" fmla="*/ 462385 h 1794817"/>
              <a:gd name="connsiteX63" fmla="*/ 131548 w 4706782"/>
              <a:gd name="connsiteY63" fmla="*/ 0 h 1794817"/>
              <a:gd name="connsiteX64" fmla="*/ 216530 w 4706782"/>
              <a:gd name="connsiteY64" fmla="*/ 0 h 1794817"/>
              <a:gd name="connsiteX65" fmla="*/ 254364 w 4706782"/>
              <a:gd name="connsiteY65" fmla="*/ 802091 h 1794817"/>
              <a:gd name="connsiteX66" fmla="*/ 303840 w 4706782"/>
              <a:gd name="connsiteY66" fmla="*/ 803838 h 1794817"/>
              <a:gd name="connsiteX67" fmla="*/ 342838 w 4706782"/>
              <a:gd name="connsiteY67" fmla="*/ 164726 h 1794817"/>
              <a:gd name="connsiteX68" fmla="*/ 429567 w 4706782"/>
              <a:gd name="connsiteY68" fmla="*/ 164726 h 1794817"/>
              <a:gd name="connsiteX69" fmla="*/ 466820 w 4706782"/>
              <a:gd name="connsiteY69" fmla="*/ 806748 h 1794817"/>
              <a:gd name="connsiteX70" fmla="*/ 537832 w 4706782"/>
              <a:gd name="connsiteY70" fmla="*/ 810240 h 1794817"/>
              <a:gd name="connsiteX71" fmla="*/ 537832 w 4706782"/>
              <a:gd name="connsiteY71" fmla="*/ 704886 h 1794817"/>
              <a:gd name="connsiteX72" fmla="*/ 573338 w 4706782"/>
              <a:gd name="connsiteY72" fmla="*/ 642023 h 1794817"/>
              <a:gd name="connsiteX73" fmla="*/ 582651 w 4706782"/>
              <a:gd name="connsiteY73" fmla="*/ 633291 h 1794817"/>
              <a:gd name="connsiteX74" fmla="*/ 623396 w 4706782"/>
              <a:gd name="connsiteY74" fmla="*/ 629217 h 1794817"/>
              <a:gd name="connsiteX75" fmla="*/ 643769 w 4706782"/>
              <a:gd name="connsiteY75" fmla="*/ 647843 h 1794817"/>
              <a:gd name="connsiteX76" fmla="*/ 669962 w 4706782"/>
              <a:gd name="connsiteY76" fmla="*/ 697319 h 1794817"/>
              <a:gd name="connsiteX77" fmla="*/ 688588 w 4706782"/>
              <a:gd name="connsiteY77" fmla="*/ 714199 h 1794817"/>
              <a:gd name="connsiteX78" fmla="*/ 706050 w 4706782"/>
              <a:gd name="connsiteY78" fmla="*/ 731661 h 1794817"/>
              <a:gd name="connsiteX79" fmla="*/ 706050 w 4706782"/>
              <a:gd name="connsiteY79" fmla="*/ 760182 h 1794817"/>
              <a:gd name="connsiteX80" fmla="*/ 711289 w 4706782"/>
              <a:gd name="connsiteY80" fmla="*/ 769495 h 1794817"/>
              <a:gd name="connsiteX81" fmla="*/ 717691 w 4706782"/>
              <a:gd name="connsiteY81" fmla="*/ 759601 h 1794817"/>
              <a:gd name="connsiteX82" fmla="*/ 719438 w 4706782"/>
              <a:gd name="connsiteY82" fmla="*/ 713617 h 1794817"/>
              <a:gd name="connsiteX83" fmla="*/ 719438 w 4706782"/>
              <a:gd name="connsiteY83" fmla="*/ 591382 h 1794817"/>
              <a:gd name="connsiteX84" fmla="*/ 737482 w 4706782"/>
              <a:gd name="connsiteY84" fmla="*/ 571010 h 1794817"/>
              <a:gd name="connsiteX85" fmla="*/ 870193 w 4706782"/>
              <a:gd name="connsiteY85" fmla="*/ 571010 h 1794817"/>
              <a:gd name="connsiteX86" fmla="*/ 885909 w 4706782"/>
              <a:gd name="connsiteY86" fmla="*/ 587890 h 1794817"/>
              <a:gd name="connsiteX87" fmla="*/ 885327 w 4706782"/>
              <a:gd name="connsiteY87" fmla="*/ 619322 h 1794817"/>
              <a:gd name="connsiteX88" fmla="*/ 899297 w 4706782"/>
              <a:gd name="connsiteY88" fmla="*/ 642023 h 1794817"/>
              <a:gd name="connsiteX89" fmla="*/ 935967 w 4706782"/>
              <a:gd name="connsiteY89" fmla="*/ 700230 h 1794817"/>
              <a:gd name="connsiteX90" fmla="*/ 935967 w 4706782"/>
              <a:gd name="connsiteY90" fmla="*/ 756690 h 1794817"/>
              <a:gd name="connsiteX91" fmla="*/ 965653 w 4706782"/>
              <a:gd name="connsiteY91" fmla="*/ 785793 h 1794817"/>
              <a:gd name="connsiteX92" fmla="*/ 993010 w 4706782"/>
              <a:gd name="connsiteY92" fmla="*/ 812569 h 1794817"/>
              <a:gd name="connsiteX93" fmla="*/ 994756 w 4706782"/>
              <a:gd name="connsiteY93" fmla="*/ 994174 h 1794817"/>
              <a:gd name="connsiteX94" fmla="*/ 1035501 w 4706782"/>
              <a:gd name="connsiteY94" fmla="*/ 918505 h 1794817"/>
              <a:gd name="connsiteX95" fmla="*/ 1178690 w 4706782"/>
              <a:gd name="connsiteY95" fmla="*/ 999413 h 1794817"/>
              <a:gd name="connsiteX96" fmla="*/ 1222345 w 4706782"/>
              <a:gd name="connsiteY96" fmla="*/ 919088 h 1794817"/>
              <a:gd name="connsiteX97" fmla="*/ 1378340 w 4706782"/>
              <a:gd name="connsiteY97" fmla="*/ 1008144 h 1794817"/>
              <a:gd name="connsiteX98" fmla="*/ 1378403 w 4706782"/>
              <a:gd name="connsiteY98" fmla="*/ 1019771 h 1794817"/>
              <a:gd name="connsiteX99" fmla="*/ 1388268 w 4706782"/>
              <a:gd name="connsiteY99" fmla="*/ 1019771 h 1794817"/>
              <a:gd name="connsiteX100" fmla="*/ 1388267 w 4706782"/>
              <a:gd name="connsiteY100" fmla="*/ 687783 h 1794817"/>
              <a:gd name="connsiteX101" fmla="*/ 1388268 w 4706782"/>
              <a:gd name="connsiteY101" fmla="*/ 687778 h 1794817"/>
              <a:gd name="connsiteX102" fmla="*/ 1388268 w 4706782"/>
              <a:gd name="connsiteY102" fmla="*/ 677590 h 1794817"/>
              <a:gd name="connsiteX103" fmla="*/ 1389808 w 4706782"/>
              <a:gd name="connsiteY103" fmla="*/ 677590 h 1794817"/>
              <a:gd name="connsiteX104" fmla="*/ 1393956 w 4706782"/>
              <a:gd name="connsiteY104" fmla="*/ 650153 h 1794817"/>
              <a:gd name="connsiteX105" fmla="*/ 1465554 w 4706782"/>
              <a:gd name="connsiteY105" fmla="*/ 571184 h 1794817"/>
              <a:gd name="connsiteX106" fmla="*/ 1491908 w 4706782"/>
              <a:gd name="connsiteY106" fmla="*/ 565864 h 1794817"/>
              <a:gd name="connsiteX107" fmla="*/ 1491908 w 4706782"/>
              <a:gd name="connsiteY107" fmla="*/ 414574 h 1794817"/>
              <a:gd name="connsiteX108" fmla="*/ 1523563 w 4706782"/>
              <a:gd name="connsiteY108" fmla="*/ 414574 h 1794817"/>
              <a:gd name="connsiteX109" fmla="*/ 1523563 w 4706782"/>
              <a:gd name="connsiteY109" fmla="*/ 414903 h 1794817"/>
              <a:gd name="connsiteX110" fmla="*/ 2020147 w 4706782"/>
              <a:gd name="connsiteY110" fmla="*/ 414903 h 1794817"/>
              <a:gd name="connsiteX111" fmla="*/ 2020147 w 4706782"/>
              <a:gd name="connsiteY111" fmla="*/ 351714 h 1794817"/>
              <a:gd name="connsiteX112" fmla="*/ 2020147 w 4706782"/>
              <a:gd name="connsiteY112" fmla="*/ 325180 h 1794817"/>
              <a:gd name="connsiteX113" fmla="*/ 2020147 w 4706782"/>
              <a:gd name="connsiteY113" fmla="*/ 325177 h 1794817"/>
              <a:gd name="connsiteX114" fmla="*/ 2020147 w 4706782"/>
              <a:gd name="connsiteY114" fmla="*/ 210503 h 1794817"/>
              <a:gd name="connsiteX115" fmla="*/ 2020147 w 4706782"/>
              <a:gd name="connsiteY115" fmla="*/ 210502 h 1794817"/>
              <a:gd name="connsiteX116" fmla="*/ 2097401 w 4706782"/>
              <a:gd name="connsiteY116" fmla="*/ 210502 h 1794817"/>
              <a:gd name="connsiteX117" fmla="*/ 2097401 w 4706782"/>
              <a:gd name="connsiteY117" fmla="*/ 210503 h 1794817"/>
              <a:gd name="connsiteX118" fmla="*/ 2167249 w 4706782"/>
              <a:gd name="connsiteY118" fmla="*/ 210503 h 1794817"/>
              <a:gd name="connsiteX119" fmla="*/ 2167249 w 4706782"/>
              <a:gd name="connsiteY119" fmla="*/ 325180 h 1794817"/>
              <a:gd name="connsiteX120" fmla="*/ 2167249 w 4706782"/>
              <a:gd name="connsiteY120" fmla="*/ 351714 h 1794817"/>
              <a:gd name="connsiteX121" fmla="*/ 2167249 w 4706782"/>
              <a:gd name="connsiteY121" fmla="*/ 1019771 h 1794817"/>
              <a:gd name="connsiteX122" fmla="*/ 2237844 w 4706782"/>
              <a:gd name="connsiteY122" fmla="*/ 1019771 h 1794817"/>
              <a:gd name="connsiteX123" fmla="*/ 2237844 w 4706782"/>
              <a:gd name="connsiteY123" fmla="*/ 938690 h 1794817"/>
              <a:gd name="connsiteX124" fmla="*/ 2237844 w 4706782"/>
              <a:gd name="connsiteY124" fmla="*/ 937590 h 1794817"/>
              <a:gd name="connsiteX125" fmla="*/ 2326233 w 4706782"/>
              <a:gd name="connsiteY125" fmla="*/ 937590 h 1794817"/>
              <a:gd name="connsiteX126" fmla="*/ 2326233 w 4706782"/>
              <a:gd name="connsiteY126" fmla="*/ 467346 h 1794817"/>
              <a:gd name="connsiteX127" fmla="*/ 2326233 w 4706782"/>
              <a:gd name="connsiteY127" fmla="*/ 467344 h 1794817"/>
              <a:gd name="connsiteX128" fmla="*/ 2326233 w 4706782"/>
              <a:gd name="connsiteY128" fmla="*/ 467344 h 1794817"/>
              <a:gd name="connsiteX129" fmla="*/ 2326233 w 4706782"/>
              <a:gd name="connsiteY129" fmla="*/ 351712 h 1794817"/>
              <a:gd name="connsiteX130" fmla="*/ 2326234 w 4706782"/>
              <a:gd name="connsiteY130" fmla="*/ 351712 h 1794817"/>
              <a:gd name="connsiteX131" fmla="*/ 2437027 w 4706782"/>
              <a:gd name="connsiteY131" fmla="*/ 351712 h 1794817"/>
              <a:gd name="connsiteX132" fmla="*/ 2547819 w 4706782"/>
              <a:gd name="connsiteY132" fmla="*/ 351712 h 1794817"/>
              <a:gd name="connsiteX133" fmla="*/ 2547819 w 4706782"/>
              <a:gd name="connsiteY133" fmla="*/ 478093 h 1794817"/>
              <a:gd name="connsiteX134" fmla="*/ 2547819 w 4706782"/>
              <a:gd name="connsiteY134" fmla="*/ 478093 h 1794817"/>
              <a:gd name="connsiteX135" fmla="*/ 2547819 w 4706782"/>
              <a:gd name="connsiteY135" fmla="*/ 827806 h 1794817"/>
              <a:gd name="connsiteX136" fmla="*/ 2711095 w 4706782"/>
              <a:gd name="connsiteY136" fmla="*/ 924585 h 1794817"/>
              <a:gd name="connsiteX137" fmla="*/ 2711095 w 4706782"/>
              <a:gd name="connsiteY137" fmla="*/ 698636 h 1794817"/>
              <a:gd name="connsiteX138" fmla="*/ 3092295 w 4706782"/>
              <a:gd name="connsiteY138" fmla="*/ 924585 h 1794817"/>
              <a:gd name="connsiteX139" fmla="*/ 3092295 w 4706782"/>
              <a:gd name="connsiteY139" fmla="*/ 698636 h 1794817"/>
              <a:gd name="connsiteX140" fmla="*/ 3473494 w 4706782"/>
              <a:gd name="connsiteY140" fmla="*/ 924585 h 1794817"/>
              <a:gd name="connsiteX141" fmla="*/ 3473494 w 4706782"/>
              <a:gd name="connsiteY141" fmla="*/ 698636 h 1794817"/>
              <a:gd name="connsiteX142" fmla="*/ 3857188 w 4706782"/>
              <a:gd name="connsiteY142" fmla="*/ 926064 h 1794817"/>
              <a:gd name="connsiteX143" fmla="*/ 3857188 w 4706782"/>
              <a:gd name="connsiteY143" fmla="*/ 616960 h 1794817"/>
              <a:gd name="connsiteX144" fmla="*/ 3857261 w 4706782"/>
              <a:gd name="connsiteY144" fmla="*/ 620087 h 1794817"/>
              <a:gd name="connsiteX145" fmla="*/ 3857261 w 4706782"/>
              <a:gd name="connsiteY145" fmla="*/ 926107 h 1794817"/>
              <a:gd name="connsiteX146" fmla="*/ 3857993 w 4706782"/>
              <a:gd name="connsiteY146" fmla="*/ 926541 h 1794817"/>
              <a:gd name="connsiteX147" fmla="*/ 3857993 w 4706782"/>
              <a:gd name="connsiteY147" fmla="*/ 610937 h 1794817"/>
              <a:gd name="connsiteX148" fmla="*/ 3858725 w 4706782"/>
              <a:gd name="connsiteY148" fmla="*/ 604349 h 1794817"/>
              <a:gd name="connsiteX149" fmla="*/ 3948761 w 4706782"/>
              <a:gd name="connsiteY149" fmla="*/ 526025 h 1794817"/>
              <a:gd name="connsiteX150" fmla="*/ 4036967 w 4706782"/>
              <a:gd name="connsiteY150" fmla="*/ 610571 h 1794817"/>
              <a:gd name="connsiteX151" fmla="*/ 4036967 w 4706782"/>
              <a:gd name="connsiteY151" fmla="*/ 885805 h 1794817"/>
              <a:gd name="connsiteX152" fmla="*/ 4036967 w 4706782"/>
              <a:gd name="connsiteY152" fmla="*/ 1142005 h 1794817"/>
              <a:gd name="connsiteX153" fmla="*/ 4040627 w 4706782"/>
              <a:gd name="connsiteY153" fmla="*/ 1154815 h 1794817"/>
              <a:gd name="connsiteX154" fmla="*/ 4064051 w 4706782"/>
              <a:gd name="connsiteY154" fmla="*/ 1107601 h 1794817"/>
              <a:gd name="connsiteX155" fmla="*/ 4069907 w 4706782"/>
              <a:gd name="connsiteY155" fmla="*/ 1086373 h 1794817"/>
              <a:gd name="connsiteX156" fmla="*/ 4069907 w 4706782"/>
              <a:gd name="connsiteY156" fmla="*/ 707561 h 1794817"/>
              <a:gd name="connsiteX157" fmla="*/ 4069907 w 4706782"/>
              <a:gd name="connsiteY157" fmla="*/ 614231 h 1794817"/>
              <a:gd name="connsiteX158" fmla="*/ 4144571 w 4706782"/>
              <a:gd name="connsiteY158" fmla="*/ 526025 h 1794817"/>
              <a:gd name="connsiteX159" fmla="*/ 4160309 w 4706782"/>
              <a:gd name="connsiteY159" fmla="*/ 525659 h 1794817"/>
              <a:gd name="connsiteX160" fmla="*/ 4248515 w 4706782"/>
              <a:gd name="connsiteY160" fmla="*/ 610205 h 1794817"/>
              <a:gd name="connsiteX161" fmla="*/ 4248515 w 4706782"/>
              <a:gd name="connsiteY161" fmla="*/ 947293 h 1794817"/>
              <a:gd name="connsiteX162" fmla="*/ 4248515 w 4706782"/>
              <a:gd name="connsiteY162" fmla="*/ 957541 h 1794817"/>
              <a:gd name="connsiteX163" fmla="*/ 4254737 w 4706782"/>
              <a:gd name="connsiteY163" fmla="*/ 961933 h 1794817"/>
              <a:gd name="connsiteX164" fmla="*/ 4378080 w 4706782"/>
              <a:gd name="connsiteY164" fmla="*/ 951319 h 1794817"/>
              <a:gd name="connsiteX165" fmla="*/ 4643064 w 4706782"/>
              <a:gd name="connsiteY165" fmla="*/ 1141273 h 1794817"/>
              <a:gd name="connsiteX166" fmla="*/ 4659534 w 4706782"/>
              <a:gd name="connsiteY166" fmla="*/ 1186657 h 1794817"/>
              <a:gd name="connsiteX167" fmla="*/ 4665756 w 4706782"/>
              <a:gd name="connsiteY167" fmla="*/ 1189219 h 1794817"/>
              <a:gd name="connsiteX168" fmla="*/ 4684056 w 4706782"/>
              <a:gd name="connsiteY168" fmla="*/ 1211545 h 1794817"/>
              <a:gd name="connsiteX169" fmla="*/ 4684375 w 4706782"/>
              <a:gd name="connsiteY169" fmla="*/ 1279490 h 1794817"/>
              <a:gd name="connsiteX170" fmla="*/ 4706782 w 4706782"/>
              <a:gd name="connsiteY170" fmla="*/ 1279490 h 1794817"/>
              <a:gd name="connsiteX171" fmla="*/ 4706782 w 4706782"/>
              <a:gd name="connsiteY171" fmla="*/ 1794815 h 1794817"/>
              <a:gd name="connsiteX172" fmla="*/ 3873498 w 4706782"/>
              <a:gd name="connsiteY172" fmla="*/ 1794815 h 1794817"/>
              <a:gd name="connsiteX173" fmla="*/ 3873498 w 4706782"/>
              <a:gd name="connsiteY173" fmla="*/ 1794817 h 1794817"/>
              <a:gd name="connsiteX174" fmla="*/ 2427775 w 4706782"/>
              <a:gd name="connsiteY174" fmla="*/ 1794817 h 1794817"/>
              <a:gd name="connsiteX175" fmla="*/ 2368821 w 4706782"/>
              <a:gd name="connsiteY175" fmla="*/ 1794817 h 1794817"/>
              <a:gd name="connsiteX176" fmla="*/ 2329895 w 4706782"/>
              <a:gd name="connsiteY176" fmla="*/ 1794817 h 1794817"/>
              <a:gd name="connsiteX177" fmla="*/ 2329895 w 4706782"/>
              <a:gd name="connsiteY177" fmla="*/ 1794815 h 1794817"/>
              <a:gd name="connsiteX178" fmla="*/ 2296797 w 4706782"/>
              <a:gd name="connsiteY178" fmla="*/ 1794815 h 1794817"/>
              <a:gd name="connsiteX179" fmla="*/ 2296797 w 4706782"/>
              <a:gd name="connsiteY179" fmla="*/ 1794817 h 1794817"/>
              <a:gd name="connsiteX180" fmla="*/ 2237911 w 4706782"/>
              <a:gd name="connsiteY180" fmla="*/ 1794817 h 1794817"/>
              <a:gd name="connsiteX181" fmla="*/ 2237844 w 4706782"/>
              <a:gd name="connsiteY181" fmla="*/ 1794817 h 1794817"/>
              <a:gd name="connsiteX182" fmla="*/ 971708 w 4706782"/>
              <a:gd name="connsiteY182" fmla="*/ 1794817 h 1794817"/>
              <a:gd name="connsiteX183" fmla="*/ 971708 w 4706782"/>
              <a:gd name="connsiteY183" fmla="*/ 1794815 h 1794817"/>
              <a:gd name="connsiteX184" fmla="*/ 1164 w 4706782"/>
              <a:gd name="connsiteY184" fmla="*/ 1794815 h 1794817"/>
              <a:gd name="connsiteX185" fmla="*/ 1164 w 4706782"/>
              <a:gd name="connsiteY185" fmla="*/ 1279490 h 1794817"/>
              <a:gd name="connsiteX186" fmla="*/ 1753 w 4706782"/>
              <a:gd name="connsiteY186" fmla="*/ 1279490 h 1794817"/>
              <a:gd name="connsiteX187" fmla="*/ 0 w 4706782"/>
              <a:gd name="connsiteY187" fmla="*/ 803255 h 1794817"/>
              <a:gd name="connsiteX188" fmla="*/ 92549 w 4706782"/>
              <a:gd name="connsiteY188" fmla="*/ 801510 h 179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4706782" h="1794817">
                <a:moveTo>
                  <a:pt x="949937" y="813733"/>
                </a:moveTo>
                <a:cubicBezTo>
                  <a:pt x="938877" y="813733"/>
                  <a:pt x="936549" y="818389"/>
                  <a:pt x="936549" y="828285"/>
                </a:cubicBezTo>
                <a:cubicBezTo>
                  <a:pt x="937132" y="856806"/>
                  <a:pt x="936549" y="885909"/>
                  <a:pt x="936549" y="914431"/>
                </a:cubicBezTo>
                <a:cubicBezTo>
                  <a:pt x="936549" y="942370"/>
                  <a:pt x="937132" y="969727"/>
                  <a:pt x="936549" y="997667"/>
                </a:cubicBezTo>
                <a:cubicBezTo>
                  <a:pt x="936549" y="1008726"/>
                  <a:pt x="940041" y="1012800"/>
                  <a:pt x="951101" y="1012800"/>
                </a:cubicBezTo>
                <a:cubicBezTo>
                  <a:pt x="962160" y="1012800"/>
                  <a:pt x="965653" y="1008144"/>
                  <a:pt x="965653" y="997667"/>
                </a:cubicBezTo>
                <a:cubicBezTo>
                  <a:pt x="964488" y="941206"/>
                  <a:pt x="964488" y="884163"/>
                  <a:pt x="965071" y="827702"/>
                </a:cubicBezTo>
                <a:cubicBezTo>
                  <a:pt x="965071" y="816061"/>
                  <a:pt x="959832" y="813733"/>
                  <a:pt x="949937" y="813733"/>
                </a:cubicBezTo>
                <a:close/>
                <a:moveTo>
                  <a:pt x="792778" y="766003"/>
                </a:moveTo>
                <a:cubicBezTo>
                  <a:pt x="783465" y="766003"/>
                  <a:pt x="780555" y="770078"/>
                  <a:pt x="780555" y="778809"/>
                </a:cubicBezTo>
                <a:cubicBezTo>
                  <a:pt x="780555" y="790450"/>
                  <a:pt x="780555" y="801510"/>
                  <a:pt x="780555" y="813151"/>
                </a:cubicBezTo>
                <a:cubicBezTo>
                  <a:pt x="780555" y="813151"/>
                  <a:pt x="780555" y="813151"/>
                  <a:pt x="779973" y="813151"/>
                </a:cubicBezTo>
                <a:cubicBezTo>
                  <a:pt x="779973" y="824210"/>
                  <a:pt x="779973" y="835270"/>
                  <a:pt x="779973" y="845747"/>
                </a:cubicBezTo>
                <a:cubicBezTo>
                  <a:pt x="779973" y="859134"/>
                  <a:pt x="774152" y="865537"/>
                  <a:pt x="760183" y="864955"/>
                </a:cubicBezTo>
                <a:cubicBezTo>
                  <a:pt x="746213" y="864373"/>
                  <a:pt x="732243" y="864955"/>
                  <a:pt x="718274" y="864955"/>
                </a:cubicBezTo>
                <a:cubicBezTo>
                  <a:pt x="709542" y="864955"/>
                  <a:pt x="705468" y="867283"/>
                  <a:pt x="705468" y="876596"/>
                </a:cubicBezTo>
                <a:cubicBezTo>
                  <a:pt x="706050" y="888820"/>
                  <a:pt x="701976" y="903371"/>
                  <a:pt x="722930" y="903371"/>
                </a:cubicBezTo>
                <a:cubicBezTo>
                  <a:pt x="730496" y="903371"/>
                  <a:pt x="729332" y="912103"/>
                  <a:pt x="729332" y="917923"/>
                </a:cubicBezTo>
                <a:cubicBezTo>
                  <a:pt x="729332" y="944116"/>
                  <a:pt x="729915" y="970310"/>
                  <a:pt x="729332" y="997085"/>
                </a:cubicBezTo>
                <a:cubicBezTo>
                  <a:pt x="729332" y="1008726"/>
                  <a:pt x="733407" y="1013383"/>
                  <a:pt x="745049" y="1012800"/>
                </a:cubicBezTo>
                <a:cubicBezTo>
                  <a:pt x="760183" y="1012219"/>
                  <a:pt x="775898" y="1012219"/>
                  <a:pt x="791032" y="1012800"/>
                </a:cubicBezTo>
                <a:cubicBezTo>
                  <a:pt x="799763" y="1012800"/>
                  <a:pt x="803837" y="1009308"/>
                  <a:pt x="803255" y="1000577"/>
                </a:cubicBezTo>
                <a:cubicBezTo>
                  <a:pt x="803837" y="926072"/>
                  <a:pt x="803837" y="852149"/>
                  <a:pt x="803837" y="778227"/>
                </a:cubicBezTo>
                <a:cubicBezTo>
                  <a:pt x="803837" y="770660"/>
                  <a:pt x="801509" y="766003"/>
                  <a:pt x="792778" y="766003"/>
                </a:cubicBezTo>
                <a:close/>
                <a:moveTo>
                  <a:pt x="763675" y="598950"/>
                </a:moveTo>
                <a:cubicBezTo>
                  <a:pt x="750869" y="598367"/>
                  <a:pt x="747377" y="603606"/>
                  <a:pt x="747959" y="615247"/>
                </a:cubicBezTo>
                <a:cubicBezTo>
                  <a:pt x="748541" y="642023"/>
                  <a:pt x="747959" y="668798"/>
                  <a:pt x="747959" y="695573"/>
                </a:cubicBezTo>
                <a:cubicBezTo>
                  <a:pt x="747959" y="695573"/>
                  <a:pt x="747959" y="695573"/>
                  <a:pt x="747377" y="695573"/>
                </a:cubicBezTo>
                <a:cubicBezTo>
                  <a:pt x="747377" y="721766"/>
                  <a:pt x="747377" y="747959"/>
                  <a:pt x="747377" y="774734"/>
                </a:cubicBezTo>
                <a:cubicBezTo>
                  <a:pt x="747377" y="793942"/>
                  <a:pt x="742721" y="798017"/>
                  <a:pt x="723512" y="799181"/>
                </a:cubicBezTo>
                <a:cubicBezTo>
                  <a:pt x="704304" y="799763"/>
                  <a:pt x="704304" y="801510"/>
                  <a:pt x="705468" y="830031"/>
                </a:cubicBezTo>
                <a:cubicBezTo>
                  <a:pt x="706050" y="846329"/>
                  <a:pt x="716527" y="842836"/>
                  <a:pt x="726423" y="842254"/>
                </a:cubicBezTo>
                <a:cubicBezTo>
                  <a:pt x="728168" y="842254"/>
                  <a:pt x="729332" y="841672"/>
                  <a:pt x="731079" y="841672"/>
                </a:cubicBezTo>
                <a:cubicBezTo>
                  <a:pt x="757854" y="840508"/>
                  <a:pt x="757854" y="840508"/>
                  <a:pt x="757854" y="812569"/>
                </a:cubicBezTo>
                <a:cubicBezTo>
                  <a:pt x="757854" y="793942"/>
                  <a:pt x="759018" y="775899"/>
                  <a:pt x="757272" y="757272"/>
                </a:cubicBezTo>
                <a:cubicBezTo>
                  <a:pt x="756690" y="747959"/>
                  <a:pt x="761347" y="746213"/>
                  <a:pt x="767749" y="745049"/>
                </a:cubicBezTo>
                <a:cubicBezTo>
                  <a:pt x="770077" y="744467"/>
                  <a:pt x="772406" y="744467"/>
                  <a:pt x="775316" y="744467"/>
                </a:cubicBezTo>
                <a:cubicBezTo>
                  <a:pt x="805584" y="744467"/>
                  <a:pt x="803837" y="747377"/>
                  <a:pt x="803255" y="714199"/>
                </a:cubicBezTo>
                <a:cubicBezTo>
                  <a:pt x="802091" y="678693"/>
                  <a:pt x="814315" y="651336"/>
                  <a:pt x="848657" y="636784"/>
                </a:cubicBezTo>
                <a:cubicBezTo>
                  <a:pt x="863791" y="630381"/>
                  <a:pt x="856224" y="616993"/>
                  <a:pt x="856224" y="606516"/>
                </a:cubicBezTo>
                <a:cubicBezTo>
                  <a:pt x="856224" y="597203"/>
                  <a:pt x="847493" y="598950"/>
                  <a:pt x="841090" y="598950"/>
                </a:cubicBezTo>
                <a:cubicBezTo>
                  <a:pt x="815479" y="598950"/>
                  <a:pt x="789286" y="599531"/>
                  <a:pt x="763675" y="598950"/>
                </a:cubicBezTo>
                <a:close/>
                <a:moveTo>
                  <a:pt x="1859510" y="462385"/>
                </a:moveTo>
                <a:lnTo>
                  <a:pt x="1859510" y="563358"/>
                </a:lnTo>
                <a:lnTo>
                  <a:pt x="1898670" y="571265"/>
                </a:lnTo>
                <a:cubicBezTo>
                  <a:pt x="1944088" y="590475"/>
                  <a:pt x="1975957" y="635447"/>
                  <a:pt x="1975957" y="687863"/>
                </a:cubicBezTo>
                <a:lnTo>
                  <a:pt x="1975957" y="1019771"/>
                </a:lnTo>
                <a:lnTo>
                  <a:pt x="2020147" y="1019771"/>
                </a:lnTo>
                <a:lnTo>
                  <a:pt x="2020147" y="462385"/>
                </a:lnTo>
                <a:close/>
                <a:moveTo>
                  <a:pt x="1523563" y="462385"/>
                </a:moveTo>
                <a:lnTo>
                  <a:pt x="1523563" y="563007"/>
                </a:lnTo>
                <a:lnTo>
                  <a:pt x="1564067" y="571184"/>
                </a:lnTo>
                <a:cubicBezTo>
                  <a:pt x="1609485" y="590394"/>
                  <a:pt x="1641354" y="635367"/>
                  <a:pt x="1641354" y="687783"/>
                </a:cubicBezTo>
                <a:lnTo>
                  <a:pt x="1641354" y="1019771"/>
                </a:lnTo>
                <a:lnTo>
                  <a:pt x="1722872" y="1019771"/>
                </a:lnTo>
                <a:lnTo>
                  <a:pt x="1722871" y="687863"/>
                </a:lnTo>
                <a:lnTo>
                  <a:pt x="1722872" y="687860"/>
                </a:lnTo>
                <a:lnTo>
                  <a:pt x="1722872" y="677670"/>
                </a:lnTo>
                <a:lnTo>
                  <a:pt x="1724928" y="677670"/>
                </a:lnTo>
                <a:lnTo>
                  <a:pt x="1732815" y="638606"/>
                </a:lnTo>
                <a:cubicBezTo>
                  <a:pt x="1747223" y="604543"/>
                  <a:pt x="1776122" y="578101"/>
                  <a:pt x="1811784" y="567009"/>
                </a:cubicBezTo>
                <a:lnTo>
                  <a:pt x="1827855" y="564579"/>
                </a:lnTo>
                <a:lnTo>
                  <a:pt x="1827855" y="462385"/>
                </a:lnTo>
                <a:close/>
                <a:moveTo>
                  <a:pt x="131548" y="0"/>
                </a:moveTo>
                <a:lnTo>
                  <a:pt x="216530" y="0"/>
                </a:lnTo>
                <a:lnTo>
                  <a:pt x="254364" y="802091"/>
                </a:lnTo>
                <a:lnTo>
                  <a:pt x="303840" y="803838"/>
                </a:lnTo>
                <a:lnTo>
                  <a:pt x="342838" y="164726"/>
                </a:lnTo>
                <a:lnTo>
                  <a:pt x="429567" y="164726"/>
                </a:lnTo>
                <a:lnTo>
                  <a:pt x="466820" y="806748"/>
                </a:lnTo>
                <a:lnTo>
                  <a:pt x="537832" y="810240"/>
                </a:lnTo>
                <a:cubicBezTo>
                  <a:pt x="537832" y="775316"/>
                  <a:pt x="537832" y="739810"/>
                  <a:pt x="537832" y="704886"/>
                </a:cubicBezTo>
                <a:cubicBezTo>
                  <a:pt x="537832" y="677529"/>
                  <a:pt x="548891" y="655992"/>
                  <a:pt x="573338" y="642023"/>
                </a:cubicBezTo>
                <a:cubicBezTo>
                  <a:pt x="577413" y="639694"/>
                  <a:pt x="580323" y="637366"/>
                  <a:pt x="582651" y="633291"/>
                </a:cubicBezTo>
                <a:cubicBezTo>
                  <a:pt x="587890" y="623396"/>
                  <a:pt x="618158" y="619904"/>
                  <a:pt x="623396" y="629217"/>
                </a:cubicBezTo>
                <a:cubicBezTo>
                  <a:pt x="628635" y="638530"/>
                  <a:pt x="636784" y="642023"/>
                  <a:pt x="643769" y="647843"/>
                </a:cubicBezTo>
                <a:cubicBezTo>
                  <a:pt x="660067" y="660649"/>
                  <a:pt x="669962" y="676947"/>
                  <a:pt x="669962" y="697319"/>
                </a:cubicBezTo>
                <a:cubicBezTo>
                  <a:pt x="669962" y="711871"/>
                  <a:pt x="675782" y="715945"/>
                  <a:pt x="688588" y="714199"/>
                </a:cubicBezTo>
                <a:cubicBezTo>
                  <a:pt x="701393" y="712453"/>
                  <a:pt x="706632" y="719438"/>
                  <a:pt x="706050" y="731661"/>
                </a:cubicBezTo>
                <a:cubicBezTo>
                  <a:pt x="705468" y="740974"/>
                  <a:pt x="706050" y="750287"/>
                  <a:pt x="706050" y="760182"/>
                </a:cubicBezTo>
                <a:cubicBezTo>
                  <a:pt x="706050" y="764257"/>
                  <a:pt x="705468" y="768914"/>
                  <a:pt x="711289" y="769495"/>
                </a:cubicBezTo>
                <a:cubicBezTo>
                  <a:pt x="717691" y="770078"/>
                  <a:pt x="717691" y="764257"/>
                  <a:pt x="717691" y="759601"/>
                </a:cubicBezTo>
                <a:cubicBezTo>
                  <a:pt x="718274" y="744467"/>
                  <a:pt x="719438" y="728751"/>
                  <a:pt x="719438" y="713617"/>
                </a:cubicBezTo>
                <a:cubicBezTo>
                  <a:pt x="720019" y="672872"/>
                  <a:pt x="720019" y="632127"/>
                  <a:pt x="719438" y="591382"/>
                </a:cubicBezTo>
                <a:cubicBezTo>
                  <a:pt x="719438" y="579159"/>
                  <a:pt x="723512" y="571010"/>
                  <a:pt x="737482" y="571010"/>
                </a:cubicBezTo>
                <a:cubicBezTo>
                  <a:pt x="781719" y="571010"/>
                  <a:pt x="825956" y="571010"/>
                  <a:pt x="870193" y="571010"/>
                </a:cubicBezTo>
                <a:cubicBezTo>
                  <a:pt x="881253" y="571010"/>
                  <a:pt x="886491" y="576831"/>
                  <a:pt x="885909" y="587890"/>
                </a:cubicBezTo>
                <a:cubicBezTo>
                  <a:pt x="885909" y="598367"/>
                  <a:pt x="886491" y="608844"/>
                  <a:pt x="885327" y="619322"/>
                </a:cubicBezTo>
                <a:cubicBezTo>
                  <a:pt x="884163" y="630963"/>
                  <a:pt x="888238" y="637366"/>
                  <a:pt x="899297" y="642023"/>
                </a:cubicBezTo>
                <a:cubicBezTo>
                  <a:pt x="923744" y="653082"/>
                  <a:pt x="935385" y="673454"/>
                  <a:pt x="935967" y="700230"/>
                </a:cubicBezTo>
                <a:cubicBezTo>
                  <a:pt x="935967" y="718856"/>
                  <a:pt x="935967" y="738064"/>
                  <a:pt x="935967" y="756690"/>
                </a:cubicBezTo>
                <a:cubicBezTo>
                  <a:pt x="935967" y="789868"/>
                  <a:pt x="932475" y="785793"/>
                  <a:pt x="965653" y="785793"/>
                </a:cubicBezTo>
                <a:cubicBezTo>
                  <a:pt x="991264" y="785793"/>
                  <a:pt x="993010" y="787540"/>
                  <a:pt x="993010" y="812569"/>
                </a:cubicBezTo>
                <a:cubicBezTo>
                  <a:pt x="993592" y="873104"/>
                  <a:pt x="994756" y="933639"/>
                  <a:pt x="994756" y="994174"/>
                </a:cubicBezTo>
                <a:lnTo>
                  <a:pt x="1035501" y="918505"/>
                </a:lnTo>
                <a:lnTo>
                  <a:pt x="1178690" y="999413"/>
                </a:lnTo>
                <a:lnTo>
                  <a:pt x="1222345" y="919088"/>
                </a:lnTo>
                <a:lnTo>
                  <a:pt x="1378340" y="1008144"/>
                </a:lnTo>
                <a:lnTo>
                  <a:pt x="1378403" y="1019771"/>
                </a:lnTo>
                <a:lnTo>
                  <a:pt x="1388268" y="1019771"/>
                </a:lnTo>
                <a:lnTo>
                  <a:pt x="1388267" y="687783"/>
                </a:lnTo>
                <a:lnTo>
                  <a:pt x="1388268" y="687778"/>
                </a:lnTo>
                <a:lnTo>
                  <a:pt x="1388268" y="677590"/>
                </a:lnTo>
                <a:lnTo>
                  <a:pt x="1389808" y="677590"/>
                </a:lnTo>
                <a:lnTo>
                  <a:pt x="1393956" y="650153"/>
                </a:lnTo>
                <a:cubicBezTo>
                  <a:pt x="1405049" y="614491"/>
                  <a:pt x="1431490" y="585592"/>
                  <a:pt x="1465554" y="571184"/>
                </a:cubicBezTo>
                <a:lnTo>
                  <a:pt x="1491908" y="565864"/>
                </a:lnTo>
                <a:lnTo>
                  <a:pt x="1491908" y="414574"/>
                </a:lnTo>
                <a:lnTo>
                  <a:pt x="1523563" y="414574"/>
                </a:lnTo>
                <a:lnTo>
                  <a:pt x="1523563" y="414903"/>
                </a:lnTo>
                <a:lnTo>
                  <a:pt x="2020147" y="414903"/>
                </a:lnTo>
                <a:lnTo>
                  <a:pt x="2020147" y="351714"/>
                </a:lnTo>
                <a:lnTo>
                  <a:pt x="2020147" y="325180"/>
                </a:lnTo>
                <a:lnTo>
                  <a:pt x="2020147" y="325177"/>
                </a:lnTo>
                <a:lnTo>
                  <a:pt x="2020147" y="210503"/>
                </a:lnTo>
                <a:lnTo>
                  <a:pt x="2020147" y="210502"/>
                </a:lnTo>
                <a:lnTo>
                  <a:pt x="2097401" y="210502"/>
                </a:lnTo>
                <a:lnTo>
                  <a:pt x="2097401" y="210503"/>
                </a:lnTo>
                <a:lnTo>
                  <a:pt x="2167249" y="210503"/>
                </a:lnTo>
                <a:lnTo>
                  <a:pt x="2167249" y="325180"/>
                </a:lnTo>
                <a:lnTo>
                  <a:pt x="2167249" y="351714"/>
                </a:lnTo>
                <a:lnTo>
                  <a:pt x="2167249" y="1019771"/>
                </a:lnTo>
                <a:lnTo>
                  <a:pt x="2237844" y="1019771"/>
                </a:lnTo>
                <a:lnTo>
                  <a:pt x="2237844" y="938690"/>
                </a:lnTo>
                <a:lnTo>
                  <a:pt x="2237844" y="937590"/>
                </a:lnTo>
                <a:lnTo>
                  <a:pt x="2326233" y="937590"/>
                </a:lnTo>
                <a:lnTo>
                  <a:pt x="2326233" y="467346"/>
                </a:lnTo>
                <a:lnTo>
                  <a:pt x="2326233" y="467344"/>
                </a:lnTo>
                <a:lnTo>
                  <a:pt x="2326233" y="467344"/>
                </a:lnTo>
                <a:lnTo>
                  <a:pt x="2326233" y="351712"/>
                </a:lnTo>
                <a:lnTo>
                  <a:pt x="2326234" y="351712"/>
                </a:lnTo>
                <a:lnTo>
                  <a:pt x="2437027" y="351712"/>
                </a:lnTo>
                <a:lnTo>
                  <a:pt x="2547819" y="351712"/>
                </a:lnTo>
                <a:lnTo>
                  <a:pt x="2547819" y="478093"/>
                </a:lnTo>
                <a:lnTo>
                  <a:pt x="2547819" y="478093"/>
                </a:lnTo>
                <a:lnTo>
                  <a:pt x="2547819" y="827806"/>
                </a:lnTo>
                <a:lnTo>
                  <a:pt x="2711095" y="924585"/>
                </a:lnTo>
                <a:lnTo>
                  <a:pt x="2711095" y="698636"/>
                </a:lnTo>
                <a:lnTo>
                  <a:pt x="3092295" y="924585"/>
                </a:lnTo>
                <a:lnTo>
                  <a:pt x="3092295" y="698636"/>
                </a:lnTo>
                <a:lnTo>
                  <a:pt x="3473494" y="924585"/>
                </a:lnTo>
                <a:lnTo>
                  <a:pt x="3473494" y="698636"/>
                </a:lnTo>
                <a:lnTo>
                  <a:pt x="3857188" y="926064"/>
                </a:lnTo>
                <a:lnTo>
                  <a:pt x="3857188" y="616960"/>
                </a:lnTo>
                <a:lnTo>
                  <a:pt x="3857261" y="620087"/>
                </a:lnTo>
                <a:lnTo>
                  <a:pt x="3857261" y="926107"/>
                </a:lnTo>
                <a:lnTo>
                  <a:pt x="3857993" y="926541"/>
                </a:lnTo>
                <a:lnTo>
                  <a:pt x="3857993" y="610937"/>
                </a:lnTo>
                <a:cubicBezTo>
                  <a:pt x="3857993" y="608741"/>
                  <a:pt x="3857627" y="606545"/>
                  <a:pt x="3858725" y="604349"/>
                </a:cubicBezTo>
                <a:cubicBezTo>
                  <a:pt x="3864581" y="551645"/>
                  <a:pt x="3913259" y="522365"/>
                  <a:pt x="3948761" y="526025"/>
                </a:cubicBezTo>
                <a:cubicBezTo>
                  <a:pt x="3994877" y="523097"/>
                  <a:pt x="4037333" y="566285"/>
                  <a:pt x="4036967" y="610571"/>
                </a:cubicBezTo>
                <a:cubicBezTo>
                  <a:pt x="4036601" y="702071"/>
                  <a:pt x="4036967" y="793939"/>
                  <a:pt x="4036967" y="885805"/>
                </a:cubicBezTo>
                <a:cubicBezTo>
                  <a:pt x="4036967" y="971083"/>
                  <a:pt x="4036967" y="1056727"/>
                  <a:pt x="4036967" y="1142005"/>
                </a:cubicBezTo>
                <a:cubicBezTo>
                  <a:pt x="4036967" y="1146397"/>
                  <a:pt x="4034405" y="1151887"/>
                  <a:pt x="4040627" y="1154815"/>
                </a:cubicBezTo>
                <a:cubicBezTo>
                  <a:pt x="4046483" y="1137979"/>
                  <a:pt x="4054901" y="1122607"/>
                  <a:pt x="4064051" y="1107601"/>
                </a:cubicBezTo>
                <a:cubicBezTo>
                  <a:pt x="4068443" y="1100647"/>
                  <a:pt x="4069907" y="1094059"/>
                  <a:pt x="4069907" y="1086373"/>
                </a:cubicBezTo>
                <a:cubicBezTo>
                  <a:pt x="4069907" y="960103"/>
                  <a:pt x="4069907" y="833833"/>
                  <a:pt x="4069907" y="707561"/>
                </a:cubicBezTo>
                <a:cubicBezTo>
                  <a:pt x="4069907" y="676451"/>
                  <a:pt x="4070639" y="645341"/>
                  <a:pt x="4069907" y="614231"/>
                </a:cubicBezTo>
                <a:cubicBezTo>
                  <a:pt x="4068809" y="576167"/>
                  <a:pt x="4096259" y="535175"/>
                  <a:pt x="4144571" y="526025"/>
                </a:cubicBezTo>
                <a:cubicBezTo>
                  <a:pt x="4149695" y="524927"/>
                  <a:pt x="4155185" y="524927"/>
                  <a:pt x="4160309" y="525659"/>
                </a:cubicBezTo>
                <a:cubicBezTo>
                  <a:pt x="4208255" y="523463"/>
                  <a:pt x="4248515" y="567017"/>
                  <a:pt x="4248515" y="610205"/>
                </a:cubicBezTo>
                <a:cubicBezTo>
                  <a:pt x="4248149" y="722567"/>
                  <a:pt x="4248515" y="834931"/>
                  <a:pt x="4248515" y="947293"/>
                </a:cubicBezTo>
                <a:cubicBezTo>
                  <a:pt x="4248515" y="950953"/>
                  <a:pt x="4248515" y="954247"/>
                  <a:pt x="4248515" y="957541"/>
                </a:cubicBezTo>
                <a:cubicBezTo>
                  <a:pt x="4248515" y="961567"/>
                  <a:pt x="4251809" y="961933"/>
                  <a:pt x="4254737" y="961933"/>
                </a:cubicBezTo>
                <a:cubicBezTo>
                  <a:pt x="4294998" y="949489"/>
                  <a:pt x="4336721" y="946195"/>
                  <a:pt x="4378080" y="951319"/>
                </a:cubicBezTo>
                <a:cubicBezTo>
                  <a:pt x="4500324" y="966691"/>
                  <a:pt x="4588896" y="1030375"/>
                  <a:pt x="4643064" y="1141273"/>
                </a:cubicBezTo>
                <a:cubicBezTo>
                  <a:pt x="4650018" y="1155913"/>
                  <a:pt x="4656240" y="1170919"/>
                  <a:pt x="4659534" y="1186657"/>
                </a:cubicBezTo>
                <a:cubicBezTo>
                  <a:pt x="4661730" y="1187755"/>
                  <a:pt x="4663560" y="1188853"/>
                  <a:pt x="4665756" y="1189219"/>
                </a:cubicBezTo>
                <a:cubicBezTo>
                  <a:pt x="4678932" y="1192147"/>
                  <a:pt x="4684056" y="1198003"/>
                  <a:pt x="4684056" y="1211545"/>
                </a:cubicBezTo>
                <a:lnTo>
                  <a:pt x="4684375" y="1279490"/>
                </a:lnTo>
                <a:lnTo>
                  <a:pt x="4706782" y="1279490"/>
                </a:lnTo>
                <a:lnTo>
                  <a:pt x="4706782" y="1794815"/>
                </a:lnTo>
                <a:lnTo>
                  <a:pt x="3873498" y="1794815"/>
                </a:lnTo>
                <a:lnTo>
                  <a:pt x="3873498" y="1794817"/>
                </a:lnTo>
                <a:lnTo>
                  <a:pt x="2427775" y="1794817"/>
                </a:lnTo>
                <a:lnTo>
                  <a:pt x="2368821" y="1794817"/>
                </a:lnTo>
                <a:lnTo>
                  <a:pt x="2329895" y="1794817"/>
                </a:lnTo>
                <a:lnTo>
                  <a:pt x="2329895" y="1794815"/>
                </a:lnTo>
                <a:lnTo>
                  <a:pt x="2296797" y="1794815"/>
                </a:lnTo>
                <a:lnTo>
                  <a:pt x="2296797" y="1794817"/>
                </a:lnTo>
                <a:lnTo>
                  <a:pt x="2237911" y="1794817"/>
                </a:lnTo>
                <a:lnTo>
                  <a:pt x="2237844" y="1794817"/>
                </a:lnTo>
                <a:lnTo>
                  <a:pt x="971708" y="1794817"/>
                </a:lnTo>
                <a:lnTo>
                  <a:pt x="971708" y="1794815"/>
                </a:lnTo>
                <a:lnTo>
                  <a:pt x="1164" y="1794815"/>
                </a:lnTo>
                <a:lnTo>
                  <a:pt x="1164" y="1279490"/>
                </a:lnTo>
                <a:lnTo>
                  <a:pt x="1753" y="1279490"/>
                </a:lnTo>
                <a:lnTo>
                  <a:pt x="0" y="803255"/>
                </a:lnTo>
                <a:lnTo>
                  <a:pt x="92549" y="801510"/>
                </a:lnTo>
                <a:close/>
              </a:path>
            </a:pathLst>
          </a:custGeom>
          <a:solidFill>
            <a:schemeClr val="accent2"/>
          </a:solidFill>
          <a:ln w="36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28676" name="Picture 4" descr="Assets Fold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3289" y="0"/>
            <a:ext cx="6008711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513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4864662" y="391514"/>
            <a:ext cx="66034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accent2"/>
                </a:solidFill>
                <a:cs typeface="Arial" pitchFamily="34" charset="0"/>
              </a:rPr>
              <a:t>Blog_view.php</a:t>
            </a:r>
            <a:endParaRPr lang="ko-KR" altLang="en-US" sz="5400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2" name="Group 22">
            <a:extLst>
              <a:ext uri="{FF2B5EF4-FFF2-40B4-BE49-F238E27FC236}">
                <a16:creationId xmlns="" xmlns:a16="http://schemas.microsoft.com/office/drawing/2014/main" id="{CB904A8F-9E53-4454-9EE8-7899E445985B}"/>
              </a:ext>
            </a:extLst>
          </p:cNvPr>
          <p:cNvGrpSpPr/>
          <p:nvPr/>
        </p:nvGrpSpPr>
        <p:grpSpPr>
          <a:xfrm>
            <a:off x="4476468" y="1353978"/>
            <a:ext cx="7315201" cy="5190358"/>
            <a:chOff x="10424" y="2712435"/>
            <a:chExt cx="4236788" cy="5190358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3D67D6A4-5513-4B78-82BC-5AE8CFA67E7E}"/>
                </a:ext>
              </a:extLst>
            </p:cNvPr>
            <p:cNvSpPr txBox="1"/>
            <p:nvPr/>
          </p:nvSpPr>
          <p:spPr>
            <a:xfrm>
              <a:off x="10424" y="3193812"/>
              <a:ext cx="4236788" cy="47089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/>
                <a:t>&lt;!DOCTYPE html&gt;</a:t>
              </a:r>
            </a:p>
            <a:p>
              <a:r>
                <a:rPr lang="en-US" sz="1200" dirty="0" smtClean="0"/>
                <a:t>&lt;html </a:t>
              </a:r>
              <a:r>
                <a:rPr lang="en-US" sz="1200" dirty="0" err="1" smtClean="0"/>
                <a:t>lang</a:t>
              </a:r>
              <a:r>
                <a:rPr lang="en-US" sz="1200" dirty="0" smtClean="0"/>
                <a:t>="en"&gt;</a:t>
              </a:r>
            </a:p>
            <a:p>
              <a:r>
                <a:rPr lang="en-US" sz="1200" dirty="0" smtClean="0"/>
                <a:t>  &lt;head&gt;</a:t>
              </a:r>
            </a:p>
            <a:p>
              <a:r>
                <a:rPr lang="en-US" sz="1200" dirty="0" smtClean="0"/>
                <a:t>    &lt;meta </a:t>
              </a:r>
              <a:r>
                <a:rPr lang="en-US" sz="1200" dirty="0" err="1" smtClean="0"/>
                <a:t>charset</a:t>
              </a:r>
              <a:r>
                <a:rPr lang="en-US" sz="1200" dirty="0" smtClean="0"/>
                <a:t>="utf-8"&gt;</a:t>
              </a:r>
            </a:p>
            <a:p>
              <a:r>
                <a:rPr lang="en-US" sz="1200" dirty="0" smtClean="0"/>
                <a:t>    &lt;title&gt;&lt;?</a:t>
              </a:r>
              <a:r>
                <a:rPr lang="en-US" sz="1200" dirty="0" err="1" smtClean="0"/>
                <a:t>php</a:t>
              </a:r>
              <a:r>
                <a:rPr lang="en-US" sz="1200" dirty="0" smtClean="0"/>
                <a:t> echo $title;?&gt;&lt;/title&gt;</a:t>
              </a:r>
            </a:p>
            <a:p>
              <a:r>
                <a:rPr lang="en-US" sz="1200" dirty="0" smtClean="0"/>
                <a:t>    &lt;!-- load bootstrap </a:t>
              </a:r>
              <a:r>
                <a:rPr lang="en-US" sz="1200" dirty="0" err="1" smtClean="0"/>
                <a:t>css</a:t>
              </a:r>
              <a:r>
                <a:rPr lang="en-US" sz="1200" dirty="0" smtClean="0"/>
                <a:t> file --&gt;</a:t>
              </a:r>
            </a:p>
            <a:p>
              <a:r>
                <a:rPr lang="en-US" sz="1200" dirty="0" smtClean="0"/>
                <a:t>    &lt;link </a:t>
              </a:r>
              <a:r>
                <a:rPr lang="en-US" sz="1200" dirty="0" err="1" smtClean="0"/>
                <a:t>href</a:t>
              </a:r>
              <a:r>
                <a:rPr lang="en-US" sz="1200" dirty="0" smtClean="0"/>
                <a:t>="&lt;?</a:t>
              </a:r>
              <a:r>
                <a:rPr lang="en-US" sz="1200" dirty="0" err="1" smtClean="0"/>
                <a:t>php</a:t>
              </a:r>
              <a:r>
                <a:rPr lang="en-US" sz="1200" dirty="0" smtClean="0"/>
                <a:t> echo </a:t>
              </a:r>
              <a:r>
                <a:rPr lang="en-US" sz="1200" dirty="0" err="1" smtClean="0"/>
                <a:t>base_url</a:t>
              </a:r>
              <a:r>
                <a:rPr lang="en-US" sz="1200" dirty="0" smtClean="0"/>
                <a:t>('assets/</a:t>
              </a:r>
              <a:r>
                <a:rPr lang="en-US" sz="1200" dirty="0" err="1" smtClean="0"/>
                <a:t>css</a:t>
              </a:r>
              <a:r>
                <a:rPr lang="en-US" sz="1200" dirty="0" smtClean="0"/>
                <a:t>/</a:t>
              </a:r>
              <a:r>
                <a:rPr lang="en-US" sz="1200" dirty="0" err="1" smtClean="0"/>
                <a:t>bootstrap.min.css</a:t>
              </a:r>
              <a:r>
                <a:rPr lang="en-US" sz="1200" dirty="0" smtClean="0"/>
                <a:t>');?&gt;" </a:t>
              </a:r>
              <a:r>
                <a:rPr lang="en-US" sz="1200" dirty="0" err="1" smtClean="0"/>
                <a:t>rel</a:t>
              </a:r>
              <a:r>
                <a:rPr lang="en-US" sz="1200" dirty="0" smtClean="0"/>
                <a:t>="</a:t>
              </a:r>
              <a:r>
                <a:rPr lang="en-US" sz="1200" dirty="0" err="1" smtClean="0"/>
                <a:t>stylesheet</a:t>
              </a:r>
              <a:r>
                <a:rPr lang="en-US" sz="1200" dirty="0" smtClean="0"/>
                <a:t>"&gt;</a:t>
              </a:r>
            </a:p>
            <a:p>
              <a:r>
                <a:rPr lang="en-US" sz="1200" dirty="0" smtClean="0"/>
                <a:t>  &lt;/head&gt;</a:t>
              </a:r>
            </a:p>
            <a:p>
              <a:r>
                <a:rPr lang="en-US" sz="1200" dirty="0" smtClean="0"/>
                <a:t>  &lt;body&gt;</a:t>
              </a:r>
            </a:p>
            <a:p>
              <a:r>
                <a:rPr lang="en-US" sz="1200" dirty="0" smtClean="0"/>
                <a:t> </a:t>
              </a:r>
            </a:p>
            <a:p>
              <a:r>
                <a:rPr lang="en-US" sz="1200" dirty="0" smtClean="0"/>
                <a:t>    &lt;div class="container"&gt;</a:t>
              </a:r>
            </a:p>
            <a:p>
              <a:r>
                <a:rPr lang="en-US" sz="1200" dirty="0" smtClean="0"/>
                <a:t>      &lt;div class="</a:t>
              </a:r>
              <a:r>
                <a:rPr lang="en-US" sz="1200" dirty="0" err="1" smtClean="0"/>
                <a:t>jumbotron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jumbotron</a:t>
              </a:r>
              <a:r>
                <a:rPr lang="en-US" sz="1200" dirty="0" smtClean="0"/>
                <a:t>-fluid"&gt;</a:t>
              </a:r>
            </a:p>
            <a:p>
              <a:r>
                <a:rPr lang="en-US" sz="1200" dirty="0" smtClean="0"/>
                <a:t>        &lt;div class="container"&gt;</a:t>
              </a:r>
            </a:p>
            <a:p>
              <a:r>
                <a:rPr lang="en-US" sz="1200" dirty="0" smtClean="0"/>
                <a:t>          &lt;h1 class="display-4"&gt;&lt;?</a:t>
              </a:r>
              <a:r>
                <a:rPr lang="en-US" sz="1200" dirty="0" err="1" smtClean="0"/>
                <a:t>php</a:t>
              </a:r>
              <a:r>
                <a:rPr lang="en-US" sz="1200" dirty="0" smtClean="0"/>
                <a:t> echo $content;?&gt;&lt;/h1&gt;</a:t>
              </a:r>
            </a:p>
            <a:p>
              <a:r>
                <a:rPr lang="en-US" sz="1200" dirty="0" smtClean="0"/>
                <a:t>          &lt;p class="lead"&gt;This is my first blog.&lt;/p&gt;</a:t>
              </a:r>
            </a:p>
            <a:p>
              <a:r>
                <a:rPr lang="en-US" sz="1200" dirty="0" smtClean="0"/>
                <a:t>        &lt;/div&gt;</a:t>
              </a:r>
            </a:p>
            <a:p>
              <a:r>
                <a:rPr lang="en-US" sz="1200" dirty="0" smtClean="0"/>
                <a:t>      &lt;/div&gt;</a:t>
              </a:r>
            </a:p>
            <a:p>
              <a:r>
                <a:rPr lang="en-US" sz="1200" dirty="0" smtClean="0"/>
                <a:t>    &lt;/div&gt;</a:t>
              </a:r>
            </a:p>
            <a:p>
              <a:r>
                <a:rPr lang="en-US" sz="1200" dirty="0" smtClean="0"/>
                <a:t> </a:t>
              </a:r>
            </a:p>
            <a:p>
              <a:r>
                <a:rPr lang="en-US" sz="1200" dirty="0" smtClean="0"/>
                <a:t>    &lt;!-- load </a:t>
              </a:r>
              <a:r>
                <a:rPr lang="en-US" sz="1200" dirty="0" err="1" smtClean="0"/>
                <a:t>jquery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js</a:t>
              </a:r>
              <a:r>
                <a:rPr lang="en-US" sz="1200" dirty="0" smtClean="0"/>
                <a:t> file --&gt;</a:t>
              </a:r>
            </a:p>
            <a:p>
              <a:r>
                <a:rPr lang="en-US" sz="1200" dirty="0" smtClean="0"/>
                <a:t>    &lt;script </a:t>
              </a:r>
              <a:r>
                <a:rPr lang="en-US" sz="1200" dirty="0" err="1" smtClean="0"/>
                <a:t>src</a:t>
              </a:r>
              <a:r>
                <a:rPr lang="en-US" sz="1200" dirty="0" smtClean="0"/>
                <a:t>="&lt;?</a:t>
              </a:r>
              <a:r>
                <a:rPr lang="en-US" sz="1200" dirty="0" err="1" smtClean="0"/>
                <a:t>php</a:t>
              </a:r>
              <a:r>
                <a:rPr lang="en-US" sz="1200" dirty="0" smtClean="0"/>
                <a:t> echo </a:t>
              </a:r>
              <a:r>
                <a:rPr lang="en-US" sz="1200" dirty="0" err="1" smtClean="0"/>
                <a:t>base_url</a:t>
              </a:r>
              <a:r>
                <a:rPr lang="en-US" sz="1200" dirty="0" smtClean="0"/>
                <a:t>('assets/</a:t>
              </a:r>
              <a:r>
                <a:rPr lang="en-US" sz="1200" dirty="0" err="1" smtClean="0"/>
                <a:t>js</a:t>
              </a:r>
              <a:r>
                <a:rPr lang="en-US" sz="1200" dirty="0" smtClean="0"/>
                <a:t>/</a:t>
              </a:r>
              <a:r>
                <a:rPr lang="en-US" sz="1200" dirty="0" err="1" smtClean="0"/>
                <a:t>jquery.min.js</a:t>
              </a:r>
              <a:r>
                <a:rPr lang="en-US" sz="1200" dirty="0" smtClean="0"/>
                <a:t>');?&gt;"&gt;&lt;/script&gt;</a:t>
              </a:r>
            </a:p>
            <a:p>
              <a:r>
                <a:rPr lang="en-US" sz="1200" dirty="0" smtClean="0"/>
                <a:t>    &lt;!-- load bootstrap </a:t>
              </a:r>
              <a:r>
                <a:rPr lang="en-US" sz="1200" dirty="0" err="1" smtClean="0"/>
                <a:t>js</a:t>
              </a:r>
              <a:r>
                <a:rPr lang="en-US" sz="1200" dirty="0" smtClean="0"/>
                <a:t> file --&gt;</a:t>
              </a:r>
            </a:p>
            <a:p>
              <a:r>
                <a:rPr lang="en-US" sz="1200" dirty="0" smtClean="0"/>
                <a:t>    &lt;script </a:t>
              </a:r>
              <a:r>
                <a:rPr lang="en-US" sz="1200" dirty="0" err="1" smtClean="0"/>
                <a:t>src</a:t>
              </a:r>
              <a:r>
                <a:rPr lang="en-US" sz="1200" dirty="0" smtClean="0"/>
                <a:t>="&lt;?</a:t>
              </a:r>
              <a:r>
                <a:rPr lang="en-US" sz="1200" dirty="0" err="1" smtClean="0"/>
                <a:t>php</a:t>
              </a:r>
              <a:r>
                <a:rPr lang="en-US" sz="1200" dirty="0" smtClean="0"/>
                <a:t> echo </a:t>
              </a:r>
              <a:r>
                <a:rPr lang="en-US" sz="1200" dirty="0" err="1" smtClean="0"/>
                <a:t>base_url</a:t>
              </a:r>
              <a:r>
                <a:rPr lang="en-US" sz="1200" dirty="0" smtClean="0"/>
                <a:t>('assets/</a:t>
              </a:r>
              <a:r>
                <a:rPr lang="en-US" sz="1200" dirty="0" err="1" smtClean="0"/>
                <a:t>js</a:t>
              </a:r>
              <a:r>
                <a:rPr lang="en-US" sz="1200" dirty="0" smtClean="0"/>
                <a:t>/</a:t>
              </a:r>
              <a:r>
                <a:rPr lang="en-US" sz="1200" dirty="0" err="1" smtClean="0"/>
                <a:t>bootstrap.min.js</a:t>
              </a:r>
              <a:r>
                <a:rPr lang="en-US" sz="1200" dirty="0" smtClean="0"/>
                <a:t>');?&gt;"&gt;&lt;/script&gt;</a:t>
              </a:r>
            </a:p>
            <a:p>
              <a:r>
                <a:rPr lang="en-US" sz="1200" dirty="0" smtClean="0"/>
                <a:t>  &lt;/body&gt;</a:t>
              </a:r>
            </a:p>
            <a:p>
              <a:r>
                <a:rPr lang="en-US" sz="1200" dirty="0" smtClean="0"/>
                <a:t>&lt;/html&gt;</a:t>
              </a:r>
              <a:endParaRPr lang="en-US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BEEEB66-0819-4EF7-B983-0AFE673F7D27}"/>
                </a:ext>
              </a:extLst>
            </p:cNvPr>
            <p:cNvSpPr txBox="1"/>
            <p:nvPr/>
          </p:nvSpPr>
          <p:spPr>
            <a:xfrm>
              <a:off x="72999" y="2712435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blog_view.php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7961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4864662" y="391514"/>
            <a:ext cx="66034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accent2"/>
                </a:solidFill>
                <a:cs typeface="Arial" pitchFamily="34" charset="0"/>
              </a:rPr>
              <a:t>Blog_view.php</a:t>
            </a:r>
            <a:endParaRPr lang="ko-KR" altLang="en-US" sz="5400" dirty="0">
              <a:solidFill>
                <a:schemeClr val="accent6"/>
              </a:solidFill>
              <a:cs typeface="Arial" pitchFamily="34" charset="0"/>
            </a:endParaRPr>
          </a:p>
        </p:txBody>
      </p:sp>
      <p:pic>
        <p:nvPicPr>
          <p:cNvPr id="91138" name="Picture 2" descr="Blog Bootstra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44186" y="2347415"/>
            <a:ext cx="7947814" cy="21058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961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4864662" y="391514"/>
            <a:ext cx="66034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accent2"/>
                </a:solidFill>
                <a:cs typeface="Arial" pitchFamily="34" charset="0"/>
              </a:rPr>
              <a:t>Blog_view.php</a:t>
            </a:r>
            <a:endParaRPr lang="ko-KR" altLang="en-US" sz="5400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2" name="Group 22">
            <a:extLst>
              <a:ext uri="{FF2B5EF4-FFF2-40B4-BE49-F238E27FC236}">
                <a16:creationId xmlns="" xmlns:a16="http://schemas.microsoft.com/office/drawing/2014/main" id="{CB904A8F-9E53-4454-9EE8-7899E445985B}"/>
              </a:ext>
            </a:extLst>
          </p:cNvPr>
          <p:cNvGrpSpPr/>
          <p:nvPr/>
        </p:nvGrpSpPr>
        <p:grpSpPr>
          <a:xfrm>
            <a:off x="4476468" y="1353978"/>
            <a:ext cx="7315201" cy="4636361"/>
            <a:chOff x="10424" y="2712435"/>
            <a:chExt cx="4236788" cy="4636361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3D67D6A4-5513-4B78-82BC-5AE8CFA67E7E}"/>
                </a:ext>
              </a:extLst>
            </p:cNvPr>
            <p:cNvSpPr txBox="1"/>
            <p:nvPr/>
          </p:nvSpPr>
          <p:spPr>
            <a:xfrm>
              <a:off x="10424" y="3193812"/>
              <a:ext cx="4236788" cy="41549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/>
                <a:t>&lt;!DOCTYPE html&gt;</a:t>
              </a:r>
            </a:p>
            <a:p>
              <a:r>
                <a:rPr lang="en-US" sz="1200" dirty="0" smtClean="0"/>
                <a:t>&lt;html </a:t>
              </a:r>
              <a:r>
                <a:rPr lang="en-US" sz="1200" dirty="0" err="1" smtClean="0"/>
                <a:t>lang</a:t>
              </a:r>
              <a:r>
                <a:rPr lang="en-US" sz="1200" dirty="0" smtClean="0"/>
                <a:t>="en"&gt;</a:t>
              </a:r>
            </a:p>
            <a:p>
              <a:r>
                <a:rPr lang="en-US" sz="1200" dirty="0" smtClean="0"/>
                <a:t>  &lt;head&gt;</a:t>
              </a:r>
            </a:p>
            <a:p>
              <a:r>
                <a:rPr lang="en-US" sz="1200" dirty="0" smtClean="0"/>
                <a:t>    &lt;meta </a:t>
              </a:r>
              <a:r>
                <a:rPr lang="en-US" sz="1200" dirty="0" err="1" smtClean="0"/>
                <a:t>charset</a:t>
              </a:r>
              <a:r>
                <a:rPr lang="en-US" sz="1200" dirty="0" smtClean="0"/>
                <a:t>="utf-8"&gt;</a:t>
              </a:r>
            </a:p>
            <a:p>
              <a:r>
                <a:rPr lang="en-US" sz="1200" dirty="0" smtClean="0"/>
                <a:t>    &lt;title&gt;&lt;?</a:t>
              </a:r>
              <a:r>
                <a:rPr lang="en-US" sz="1200" dirty="0" err="1" smtClean="0"/>
                <a:t>php</a:t>
              </a:r>
              <a:r>
                <a:rPr lang="en-US" sz="1200" dirty="0" smtClean="0"/>
                <a:t> echo $title;?&gt;&lt;/title&gt;</a:t>
              </a:r>
            </a:p>
            <a:p>
              <a:r>
                <a:rPr lang="en-US" sz="1200" dirty="0" smtClean="0"/>
                <a:t>    &lt;!-- load bootstrap </a:t>
              </a:r>
              <a:r>
                <a:rPr lang="en-US" sz="1200" dirty="0" err="1" smtClean="0"/>
                <a:t>css</a:t>
              </a:r>
              <a:r>
                <a:rPr lang="en-US" sz="1200" dirty="0" smtClean="0"/>
                <a:t> file --&gt;</a:t>
              </a:r>
            </a:p>
            <a:p>
              <a:r>
                <a:rPr lang="en-US" sz="1200" dirty="0" smtClean="0"/>
                <a:t>    &lt;link </a:t>
              </a:r>
              <a:r>
                <a:rPr lang="en-US" sz="1200" dirty="0" err="1" smtClean="0"/>
                <a:t>href</a:t>
              </a:r>
              <a:r>
                <a:rPr lang="en-US" sz="1200" dirty="0" smtClean="0"/>
                <a:t>="&lt;?</a:t>
              </a:r>
              <a:r>
                <a:rPr lang="en-US" sz="1200" dirty="0" err="1" smtClean="0"/>
                <a:t>php</a:t>
              </a:r>
              <a:r>
                <a:rPr lang="en-US" sz="1200" dirty="0" smtClean="0"/>
                <a:t> echo </a:t>
              </a:r>
              <a:r>
                <a:rPr lang="en-US" sz="1200" dirty="0" err="1" smtClean="0"/>
                <a:t>base_url</a:t>
              </a:r>
              <a:r>
                <a:rPr lang="en-US" sz="1200" dirty="0" smtClean="0"/>
                <a:t>('assets/</a:t>
              </a:r>
              <a:r>
                <a:rPr lang="en-US" sz="1200" dirty="0" err="1" smtClean="0"/>
                <a:t>css</a:t>
              </a:r>
              <a:r>
                <a:rPr lang="en-US" sz="1200" dirty="0" smtClean="0"/>
                <a:t>/</a:t>
              </a:r>
              <a:r>
                <a:rPr lang="en-US" sz="1200" dirty="0" err="1" smtClean="0"/>
                <a:t>bootstrap.min.css</a:t>
              </a:r>
              <a:r>
                <a:rPr lang="en-US" sz="1200" dirty="0" smtClean="0"/>
                <a:t>');?&gt;" </a:t>
              </a:r>
              <a:r>
                <a:rPr lang="en-US" sz="1200" dirty="0" err="1" smtClean="0"/>
                <a:t>rel</a:t>
              </a:r>
              <a:r>
                <a:rPr lang="en-US" sz="1200" dirty="0" smtClean="0"/>
                <a:t>="</a:t>
              </a:r>
              <a:r>
                <a:rPr lang="en-US" sz="1200" dirty="0" err="1" smtClean="0"/>
                <a:t>stylesheet</a:t>
              </a:r>
              <a:r>
                <a:rPr lang="en-US" sz="1200" dirty="0" smtClean="0"/>
                <a:t>"&gt;</a:t>
              </a:r>
            </a:p>
            <a:p>
              <a:r>
                <a:rPr lang="en-US" sz="1200" dirty="0" smtClean="0"/>
                <a:t>  &lt;/head&gt;</a:t>
              </a:r>
            </a:p>
            <a:p>
              <a:r>
                <a:rPr lang="en-US" sz="1200" dirty="0" smtClean="0"/>
                <a:t>  &lt;body&gt;</a:t>
              </a:r>
            </a:p>
            <a:p>
              <a:r>
                <a:rPr lang="en-US" sz="1200" dirty="0" smtClean="0"/>
                <a:t> </a:t>
              </a:r>
            </a:p>
            <a:p>
              <a:r>
                <a:rPr lang="en-US" sz="1200" dirty="0" smtClean="0"/>
                <a:t>    &lt;div class="container"&gt;</a:t>
              </a:r>
            </a:p>
            <a:p>
              <a:r>
                <a:rPr lang="en-US" sz="1200" dirty="0" smtClean="0"/>
                <a:t>      &lt;h1&gt;&lt;?</a:t>
              </a:r>
              <a:r>
                <a:rPr lang="en-US" sz="1200" dirty="0" err="1" smtClean="0"/>
                <a:t>php</a:t>
              </a:r>
              <a:r>
                <a:rPr lang="en-US" sz="1200" dirty="0" smtClean="0"/>
                <a:t> echo $content;?&gt;&lt;/h1&gt;</a:t>
              </a:r>
            </a:p>
            <a:p>
              <a:r>
                <a:rPr lang="en-US" sz="1200" dirty="0" smtClean="0"/>
                <a:t>      &lt;table class="table </a:t>
              </a:r>
              <a:r>
                <a:rPr lang="en-US" sz="1200" dirty="0" err="1" smtClean="0"/>
                <a:t>table</a:t>
              </a:r>
              <a:r>
                <a:rPr lang="en-US" sz="1200" dirty="0" smtClean="0"/>
                <a:t>-striped"&gt;</a:t>
              </a:r>
            </a:p>
            <a:p>
              <a:r>
                <a:rPr lang="en-US" sz="1200" dirty="0" smtClean="0"/>
                <a:t>        &lt;</a:t>
              </a:r>
              <a:r>
                <a:rPr lang="en-US" sz="1200" dirty="0" err="1" smtClean="0"/>
                <a:t>thead</a:t>
              </a:r>
              <a:r>
                <a:rPr lang="en-US" sz="1200" dirty="0" smtClean="0"/>
                <a:t>&gt;</a:t>
              </a:r>
            </a:p>
            <a:p>
              <a:r>
                <a:rPr lang="en-US" sz="1200" dirty="0" smtClean="0"/>
                <a:t>          &lt;</a:t>
              </a:r>
              <a:r>
                <a:rPr lang="en-US" sz="1200" dirty="0" err="1" smtClean="0"/>
                <a:t>tr</a:t>
              </a:r>
              <a:r>
                <a:rPr lang="en-US" sz="1200" dirty="0" smtClean="0"/>
                <a:t>&gt;</a:t>
              </a:r>
            </a:p>
            <a:p>
              <a:r>
                <a:rPr lang="en-US" sz="1200" dirty="0" smtClean="0"/>
                <a:t>            &lt;</a:t>
              </a:r>
              <a:r>
                <a:rPr lang="en-US" sz="1200" dirty="0" err="1" smtClean="0"/>
                <a:t>th</a:t>
              </a:r>
              <a:r>
                <a:rPr lang="en-US" sz="1200" dirty="0" smtClean="0"/>
                <a:t> scope="</a:t>
              </a:r>
              <a:r>
                <a:rPr lang="en-US" sz="1200" dirty="0" err="1" smtClean="0"/>
                <a:t>col</a:t>
              </a:r>
              <a:r>
                <a:rPr lang="en-US" sz="1200" dirty="0" smtClean="0"/>
                <a:t>"&gt;#&lt;/</a:t>
              </a:r>
              <a:r>
                <a:rPr lang="en-US" sz="1200" dirty="0" err="1" smtClean="0"/>
                <a:t>th</a:t>
              </a:r>
              <a:r>
                <a:rPr lang="en-US" sz="1200" dirty="0" smtClean="0"/>
                <a:t>&gt;</a:t>
              </a:r>
            </a:p>
            <a:p>
              <a:r>
                <a:rPr lang="en-US" sz="1200" dirty="0" smtClean="0"/>
                <a:t>            &lt;</a:t>
              </a:r>
              <a:r>
                <a:rPr lang="en-US" sz="1200" dirty="0" err="1" smtClean="0"/>
                <a:t>th</a:t>
              </a:r>
              <a:r>
                <a:rPr lang="en-US" sz="1200" dirty="0" smtClean="0"/>
                <a:t> scope="</a:t>
              </a:r>
              <a:r>
                <a:rPr lang="en-US" sz="1200" dirty="0" err="1" smtClean="0"/>
                <a:t>col</a:t>
              </a:r>
              <a:r>
                <a:rPr lang="en-US" sz="1200" dirty="0" smtClean="0"/>
                <a:t>"&gt;First&lt;/</a:t>
              </a:r>
              <a:r>
                <a:rPr lang="en-US" sz="1200" dirty="0" err="1" smtClean="0"/>
                <a:t>th</a:t>
              </a:r>
              <a:r>
                <a:rPr lang="en-US" sz="1200" dirty="0" smtClean="0"/>
                <a:t>&gt;</a:t>
              </a:r>
            </a:p>
            <a:p>
              <a:r>
                <a:rPr lang="en-US" sz="1200" dirty="0" smtClean="0"/>
                <a:t>            &lt;</a:t>
              </a:r>
              <a:r>
                <a:rPr lang="en-US" sz="1200" dirty="0" err="1" smtClean="0"/>
                <a:t>th</a:t>
              </a:r>
              <a:r>
                <a:rPr lang="en-US" sz="1200" dirty="0" smtClean="0"/>
                <a:t> scope="</a:t>
              </a:r>
              <a:r>
                <a:rPr lang="en-US" sz="1200" dirty="0" err="1" smtClean="0"/>
                <a:t>col</a:t>
              </a:r>
              <a:r>
                <a:rPr lang="en-US" sz="1200" dirty="0" smtClean="0"/>
                <a:t>"&gt;Last&lt;/</a:t>
              </a:r>
              <a:r>
                <a:rPr lang="en-US" sz="1200" dirty="0" err="1" smtClean="0"/>
                <a:t>th</a:t>
              </a:r>
              <a:r>
                <a:rPr lang="en-US" sz="1200" dirty="0" smtClean="0"/>
                <a:t>&gt;</a:t>
              </a:r>
            </a:p>
            <a:p>
              <a:r>
                <a:rPr lang="en-US" sz="1200" dirty="0" smtClean="0"/>
                <a:t>            &lt;</a:t>
              </a:r>
              <a:r>
                <a:rPr lang="en-US" sz="1200" dirty="0" err="1" smtClean="0"/>
                <a:t>th</a:t>
              </a:r>
              <a:r>
                <a:rPr lang="en-US" sz="1200" dirty="0" smtClean="0"/>
                <a:t> scope="</a:t>
              </a:r>
              <a:r>
                <a:rPr lang="en-US" sz="1200" dirty="0" err="1" smtClean="0"/>
                <a:t>col</a:t>
              </a:r>
              <a:r>
                <a:rPr lang="en-US" sz="1200" dirty="0" smtClean="0"/>
                <a:t>"&gt;Handle&lt;/</a:t>
              </a:r>
              <a:r>
                <a:rPr lang="en-US" sz="1200" dirty="0" err="1" smtClean="0"/>
                <a:t>th</a:t>
              </a:r>
              <a:r>
                <a:rPr lang="en-US" sz="1200" dirty="0" smtClean="0"/>
                <a:t>&gt;</a:t>
              </a:r>
            </a:p>
            <a:p>
              <a:r>
                <a:rPr lang="en-US" sz="1200" dirty="0" smtClean="0"/>
                <a:t>          &lt;/</a:t>
              </a:r>
              <a:r>
                <a:rPr lang="en-US" sz="1200" dirty="0" err="1" smtClean="0"/>
                <a:t>tr</a:t>
              </a:r>
              <a:r>
                <a:rPr lang="en-US" sz="1200" dirty="0" smtClean="0"/>
                <a:t>&gt;</a:t>
              </a:r>
            </a:p>
            <a:p>
              <a:r>
                <a:rPr lang="en-US" sz="1200" dirty="0" smtClean="0"/>
                <a:t>        &lt;/</a:t>
              </a:r>
              <a:r>
                <a:rPr lang="en-US" sz="1200" dirty="0" err="1" smtClean="0"/>
                <a:t>thead</a:t>
              </a:r>
              <a:r>
                <a:rPr lang="en-US" sz="1200" dirty="0" smtClean="0"/>
                <a:t>&gt;</a:t>
              </a:r>
            </a:p>
            <a:p>
              <a:r>
                <a:rPr lang="en-US" sz="1200" dirty="0" smtClean="0"/>
                <a:t>        </a:t>
              </a:r>
              <a:endParaRPr lang="en-US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BEEEB66-0819-4EF7-B983-0AFE673F7D27}"/>
                </a:ext>
              </a:extLst>
            </p:cNvPr>
            <p:cNvSpPr txBox="1"/>
            <p:nvPr/>
          </p:nvSpPr>
          <p:spPr>
            <a:xfrm>
              <a:off x="72999" y="2712435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blog_view.php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7961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3D67D6A4-5513-4B78-82BC-5AE8CFA67E7E}"/>
              </a:ext>
            </a:extLst>
          </p:cNvPr>
          <p:cNvSpPr txBox="1"/>
          <p:nvPr/>
        </p:nvSpPr>
        <p:spPr>
          <a:xfrm>
            <a:off x="1364778" y="2358453"/>
            <a:ext cx="9348715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&lt;!DOCTYPE html&gt;</a:t>
            </a:r>
          </a:p>
          <a:p>
            <a:r>
              <a:rPr lang="en-US" sz="1200" dirty="0" smtClean="0"/>
              <a:t>&lt;html </a:t>
            </a:r>
            <a:r>
              <a:rPr lang="en-US" sz="1200" dirty="0" err="1" smtClean="0"/>
              <a:t>lang</a:t>
            </a:r>
            <a:r>
              <a:rPr lang="en-US" sz="1200" dirty="0" smtClean="0"/>
              <a:t>="en"&gt;</a:t>
            </a:r>
          </a:p>
          <a:p>
            <a:r>
              <a:rPr lang="en-US" sz="1200" dirty="0" smtClean="0"/>
              <a:t>  &lt;head&gt;</a:t>
            </a:r>
          </a:p>
          <a:p>
            <a:r>
              <a:rPr lang="en-US" sz="1200" dirty="0" smtClean="0"/>
              <a:t>    &lt;meta </a:t>
            </a:r>
            <a:r>
              <a:rPr lang="en-US" sz="1200" dirty="0" err="1" smtClean="0"/>
              <a:t>charset</a:t>
            </a:r>
            <a:r>
              <a:rPr lang="en-US" sz="1200" dirty="0" smtClean="0"/>
              <a:t>="utf-8"&gt;</a:t>
            </a:r>
          </a:p>
          <a:p>
            <a:r>
              <a:rPr lang="en-US" sz="1200" dirty="0" smtClean="0"/>
              <a:t>    &lt;title&gt;&lt;?</a:t>
            </a:r>
            <a:r>
              <a:rPr lang="en-US" sz="1200" dirty="0" err="1" smtClean="0"/>
              <a:t>php</a:t>
            </a:r>
            <a:r>
              <a:rPr lang="en-US" sz="1200" dirty="0" smtClean="0"/>
              <a:t> echo $title;?&gt;&lt;/title&gt;</a:t>
            </a:r>
          </a:p>
          <a:p>
            <a:r>
              <a:rPr lang="en-US" sz="1200" dirty="0" smtClean="0"/>
              <a:t>    &lt;!-- load bootstrap </a:t>
            </a:r>
            <a:r>
              <a:rPr lang="en-US" sz="1200" dirty="0" err="1" smtClean="0"/>
              <a:t>css</a:t>
            </a:r>
            <a:r>
              <a:rPr lang="en-US" sz="1200" dirty="0" smtClean="0"/>
              <a:t> file --&gt;</a:t>
            </a:r>
          </a:p>
          <a:p>
            <a:r>
              <a:rPr lang="en-US" sz="1200" dirty="0" smtClean="0"/>
              <a:t>    &lt;link </a:t>
            </a:r>
            <a:r>
              <a:rPr lang="en-US" sz="1200" dirty="0" err="1" smtClean="0"/>
              <a:t>href</a:t>
            </a:r>
            <a:r>
              <a:rPr lang="en-US" sz="1200" dirty="0" smtClean="0"/>
              <a:t>="&lt;?</a:t>
            </a:r>
            <a:r>
              <a:rPr lang="en-US" sz="1200" dirty="0" err="1" smtClean="0"/>
              <a:t>php</a:t>
            </a:r>
            <a:r>
              <a:rPr lang="en-US" sz="1200" dirty="0" smtClean="0"/>
              <a:t> echo </a:t>
            </a:r>
            <a:r>
              <a:rPr lang="en-US" sz="1200" dirty="0" err="1" smtClean="0"/>
              <a:t>base_url</a:t>
            </a:r>
            <a:r>
              <a:rPr lang="en-US" sz="1200" dirty="0" smtClean="0"/>
              <a:t>('assets/</a:t>
            </a:r>
            <a:r>
              <a:rPr lang="en-US" sz="1200" dirty="0" err="1" smtClean="0"/>
              <a:t>css</a:t>
            </a:r>
            <a:r>
              <a:rPr lang="en-US" sz="1200" dirty="0" smtClean="0"/>
              <a:t>/</a:t>
            </a:r>
            <a:r>
              <a:rPr lang="en-US" sz="1200" dirty="0" err="1" smtClean="0"/>
              <a:t>bootstrap.min.css</a:t>
            </a:r>
            <a:r>
              <a:rPr lang="en-US" sz="1200" dirty="0" smtClean="0"/>
              <a:t>');?&gt;" </a:t>
            </a:r>
            <a:r>
              <a:rPr lang="en-US" sz="1200" dirty="0" err="1" smtClean="0"/>
              <a:t>rel</a:t>
            </a:r>
            <a:r>
              <a:rPr lang="en-US" sz="1200" dirty="0" smtClean="0"/>
              <a:t>="</a:t>
            </a:r>
            <a:r>
              <a:rPr lang="en-US" sz="1200" dirty="0" err="1" smtClean="0"/>
              <a:t>stylesheet</a:t>
            </a:r>
            <a:r>
              <a:rPr lang="en-US" sz="1200" dirty="0" smtClean="0"/>
              <a:t>"&gt;</a:t>
            </a:r>
          </a:p>
          <a:p>
            <a:r>
              <a:rPr lang="en-US" sz="1200" dirty="0" smtClean="0"/>
              <a:t>  &lt;/head&gt;</a:t>
            </a:r>
          </a:p>
          <a:p>
            <a:r>
              <a:rPr lang="en-US" sz="1200" dirty="0" smtClean="0"/>
              <a:t>  &lt;body&gt;</a:t>
            </a:r>
          </a:p>
          <a:p>
            <a:r>
              <a:rPr lang="en-US" sz="1200" dirty="0" smtClean="0"/>
              <a:t> </a:t>
            </a:r>
          </a:p>
          <a:p>
            <a:r>
              <a:rPr lang="en-US" sz="1200" dirty="0" smtClean="0"/>
              <a:t>    &lt;div class="container"&gt;</a:t>
            </a:r>
          </a:p>
          <a:p>
            <a:r>
              <a:rPr lang="en-US" sz="1200" dirty="0" smtClean="0"/>
              <a:t>      &lt;h1&gt;&lt;?</a:t>
            </a:r>
            <a:r>
              <a:rPr lang="en-US" sz="1200" dirty="0" err="1" smtClean="0"/>
              <a:t>php</a:t>
            </a:r>
            <a:r>
              <a:rPr lang="en-US" sz="1200" dirty="0" smtClean="0"/>
              <a:t> echo $content;?&gt;&lt;/h1&gt;</a:t>
            </a:r>
          </a:p>
          <a:p>
            <a:r>
              <a:rPr lang="en-US" sz="1200" dirty="0" smtClean="0"/>
              <a:t>      &lt;table class="table </a:t>
            </a:r>
            <a:r>
              <a:rPr lang="en-US" sz="1200" dirty="0" err="1" smtClean="0"/>
              <a:t>table</a:t>
            </a:r>
            <a:r>
              <a:rPr lang="en-US" sz="1200" dirty="0" smtClean="0"/>
              <a:t>-striped"&gt;</a:t>
            </a:r>
          </a:p>
          <a:p>
            <a:r>
              <a:rPr lang="en-US" sz="1200" dirty="0" smtClean="0"/>
              <a:t>        &lt;</a:t>
            </a:r>
            <a:r>
              <a:rPr lang="en-US" sz="1200" dirty="0" err="1" smtClean="0"/>
              <a:t>thead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          &lt;</a:t>
            </a:r>
            <a:r>
              <a:rPr lang="en-US" sz="1200" dirty="0" err="1" smtClean="0"/>
              <a:t>tr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            &lt;</a:t>
            </a:r>
            <a:r>
              <a:rPr lang="en-US" sz="1200" dirty="0" err="1" smtClean="0"/>
              <a:t>th</a:t>
            </a:r>
            <a:r>
              <a:rPr lang="en-US" sz="1200" dirty="0" smtClean="0"/>
              <a:t> scope="</a:t>
            </a:r>
            <a:r>
              <a:rPr lang="en-US" sz="1200" dirty="0" err="1" smtClean="0"/>
              <a:t>col</a:t>
            </a:r>
            <a:r>
              <a:rPr lang="en-US" sz="1200" dirty="0" smtClean="0"/>
              <a:t>"&gt;#&lt;/</a:t>
            </a:r>
            <a:r>
              <a:rPr lang="en-US" sz="1200" dirty="0" err="1" smtClean="0"/>
              <a:t>th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            &lt;</a:t>
            </a:r>
            <a:r>
              <a:rPr lang="en-US" sz="1200" dirty="0" err="1" smtClean="0"/>
              <a:t>th</a:t>
            </a:r>
            <a:r>
              <a:rPr lang="en-US" sz="1200" dirty="0" smtClean="0"/>
              <a:t> scope="</a:t>
            </a:r>
            <a:r>
              <a:rPr lang="en-US" sz="1200" dirty="0" err="1" smtClean="0"/>
              <a:t>col</a:t>
            </a:r>
            <a:r>
              <a:rPr lang="en-US" sz="1200" dirty="0" smtClean="0"/>
              <a:t>"&gt;First&lt;/</a:t>
            </a:r>
            <a:r>
              <a:rPr lang="en-US" sz="1200" dirty="0" err="1" smtClean="0"/>
              <a:t>th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            &lt;</a:t>
            </a:r>
            <a:r>
              <a:rPr lang="en-US" sz="1200" dirty="0" err="1" smtClean="0"/>
              <a:t>th</a:t>
            </a:r>
            <a:r>
              <a:rPr lang="en-US" sz="1200" dirty="0" smtClean="0"/>
              <a:t> scope="</a:t>
            </a:r>
            <a:r>
              <a:rPr lang="en-US" sz="1200" dirty="0" err="1" smtClean="0"/>
              <a:t>col</a:t>
            </a:r>
            <a:r>
              <a:rPr lang="en-US" sz="1200" dirty="0" smtClean="0"/>
              <a:t>"&gt;Last&lt;/</a:t>
            </a:r>
            <a:r>
              <a:rPr lang="en-US" sz="1200" dirty="0" err="1" smtClean="0"/>
              <a:t>th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            &lt;</a:t>
            </a:r>
            <a:r>
              <a:rPr lang="en-US" sz="1200" dirty="0" err="1" smtClean="0"/>
              <a:t>th</a:t>
            </a:r>
            <a:r>
              <a:rPr lang="en-US" sz="1200" dirty="0" smtClean="0"/>
              <a:t> scope="</a:t>
            </a:r>
            <a:r>
              <a:rPr lang="en-US" sz="1200" dirty="0" err="1" smtClean="0"/>
              <a:t>col</a:t>
            </a:r>
            <a:r>
              <a:rPr lang="en-US" sz="1200" dirty="0" smtClean="0"/>
              <a:t>"&gt;Handle&lt;/</a:t>
            </a:r>
            <a:r>
              <a:rPr lang="en-US" sz="1200" dirty="0" err="1" smtClean="0"/>
              <a:t>th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          &lt;/</a:t>
            </a:r>
            <a:r>
              <a:rPr lang="en-US" sz="1200" dirty="0" err="1" smtClean="0"/>
              <a:t>tr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        &lt;/</a:t>
            </a:r>
            <a:r>
              <a:rPr lang="en-US" sz="1200" dirty="0" err="1" smtClean="0"/>
              <a:t>thead</a:t>
            </a:r>
            <a:r>
              <a:rPr lang="en-US" sz="1200" dirty="0" smtClean="0"/>
              <a:t>&gt;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0" y="384526"/>
            <a:ext cx="12192000" cy="1818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0" y="250842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48" y="226061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620776" y="800946"/>
            <a:ext cx="66034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Blog_view.php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279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3D67D6A4-5513-4B78-82BC-5AE8CFA67E7E}"/>
              </a:ext>
            </a:extLst>
          </p:cNvPr>
          <p:cNvSpPr txBox="1"/>
          <p:nvPr/>
        </p:nvSpPr>
        <p:spPr>
          <a:xfrm>
            <a:off x="1433017" y="1392073"/>
            <a:ext cx="9348715" cy="51706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 smtClean="0"/>
              <a:t>        &lt;</a:t>
            </a:r>
            <a:r>
              <a:rPr lang="en-US" sz="1100" dirty="0" err="1" smtClean="0"/>
              <a:t>tbody</a:t>
            </a:r>
            <a:r>
              <a:rPr lang="en-US" sz="1100" dirty="0" smtClean="0"/>
              <a:t>&gt;</a:t>
            </a:r>
          </a:p>
          <a:p>
            <a:r>
              <a:rPr lang="en-US" sz="1100" dirty="0" smtClean="0"/>
              <a:t>          &lt;</a:t>
            </a:r>
            <a:r>
              <a:rPr lang="en-US" sz="1100" dirty="0" err="1" smtClean="0"/>
              <a:t>tr</a:t>
            </a:r>
            <a:r>
              <a:rPr lang="en-US" sz="1100" dirty="0" smtClean="0"/>
              <a:t>&gt;</a:t>
            </a:r>
          </a:p>
          <a:p>
            <a:r>
              <a:rPr lang="en-US" sz="1100" dirty="0" smtClean="0"/>
              <a:t>            &lt;</a:t>
            </a:r>
            <a:r>
              <a:rPr lang="en-US" sz="1100" dirty="0" err="1" smtClean="0"/>
              <a:t>th</a:t>
            </a:r>
            <a:r>
              <a:rPr lang="en-US" sz="1100" dirty="0" smtClean="0"/>
              <a:t> scope="row"&gt;1&lt;/</a:t>
            </a:r>
            <a:r>
              <a:rPr lang="en-US" sz="1100" dirty="0" err="1" smtClean="0"/>
              <a:t>th</a:t>
            </a:r>
            <a:r>
              <a:rPr lang="en-US" sz="1100" dirty="0" smtClean="0"/>
              <a:t>&gt;</a:t>
            </a:r>
          </a:p>
          <a:p>
            <a:r>
              <a:rPr lang="en-US" sz="1100" dirty="0" smtClean="0"/>
              <a:t>            &lt;td&gt;Mark&lt;/td&gt;</a:t>
            </a:r>
          </a:p>
          <a:p>
            <a:r>
              <a:rPr lang="en-US" sz="1100" dirty="0" smtClean="0"/>
              <a:t>            &lt;td&gt;Otto&lt;/td&gt;</a:t>
            </a:r>
          </a:p>
          <a:p>
            <a:r>
              <a:rPr lang="en-US" sz="1100" dirty="0" smtClean="0"/>
              <a:t>            &lt;td&gt;@</a:t>
            </a:r>
            <a:r>
              <a:rPr lang="en-US" sz="1100" dirty="0" err="1" smtClean="0"/>
              <a:t>mdo</a:t>
            </a:r>
            <a:r>
              <a:rPr lang="en-US" sz="1100" dirty="0" smtClean="0"/>
              <a:t>&lt;/td&gt;</a:t>
            </a:r>
          </a:p>
          <a:p>
            <a:r>
              <a:rPr lang="en-US" sz="1100" dirty="0" smtClean="0"/>
              <a:t>          &lt;/</a:t>
            </a:r>
            <a:r>
              <a:rPr lang="en-US" sz="1100" dirty="0" err="1" smtClean="0"/>
              <a:t>tr</a:t>
            </a:r>
            <a:r>
              <a:rPr lang="en-US" sz="1100" dirty="0" smtClean="0"/>
              <a:t>&gt;</a:t>
            </a:r>
          </a:p>
          <a:p>
            <a:r>
              <a:rPr lang="en-US" sz="1100" dirty="0" smtClean="0"/>
              <a:t>          &lt;</a:t>
            </a:r>
            <a:r>
              <a:rPr lang="en-US" sz="1100" dirty="0" err="1" smtClean="0"/>
              <a:t>tr</a:t>
            </a:r>
            <a:r>
              <a:rPr lang="en-US" sz="1100" dirty="0" smtClean="0"/>
              <a:t>&gt;</a:t>
            </a:r>
          </a:p>
          <a:p>
            <a:r>
              <a:rPr lang="en-US" sz="1100" dirty="0" smtClean="0"/>
              <a:t>            &lt;</a:t>
            </a:r>
            <a:r>
              <a:rPr lang="en-US" sz="1100" dirty="0" err="1" smtClean="0"/>
              <a:t>th</a:t>
            </a:r>
            <a:r>
              <a:rPr lang="en-US" sz="1100" dirty="0" smtClean="0"/>
              <a:t> scope="row"&gt;2&lt;/</a:t>
            </a:r>
            <a:r>
              <a:rPr lang="en-US" sz="1100" dirty="0" err="1" smtClean="0"/>
              <a:t>th</a:t>
            </a:r>
            <a:r>
              <a:rPr lang="en-US" sz="1100" dirty="0" smtClean="0"/>
              <a:t>&gt;</a:t>
            </a:r>
          </a:p>
          <a:p>
            <a:r>
              <a:rPr lang="en-US" sz="1100" dirty="0" smtClean="0"/>
              <a:t>            &lt;td&gt;Jacob&lt;/td&gt;</a:t>
            </a:r>
          </a:p>
          <a:p>
            <a:r>
              <a:rPr lang="en-US" sz="1100" dirty="0" smtClean="0"/>
              <a:t>            &lt;td&gt;Thornton&lt;/td&gt;</a:t>
            </a:r>
          </a:p>
          <a:p>
            <a:r>
              <a:rPr lang="en-US" sz="1100" dirty="0" smtClean="0"/>
              <a:t>            &lt;td&gt;@fat&lt;/td&gt;</a:t>
            </a:r>
          </a:p>
          <a:p>
            <a:r>
              <a:rPr lang="en-US" sz="1100" dirty="0" smtClean="0"/>
              <a:t>          &lt;/</a:t>
            </a:r>
            <a:r>
              <a:rPr lang="en-US" sz="1100" dirty="0" err="1" smtClean="0"/>
              <a:t>tr</a:t>
            </a:r>
            <a:r>
              <a:rPr lang="en-US" sz="1100" dirty="0" smtClean="0"/>
              <a:t>&gt;</a:t>
            </a:r>
          </a:p>
          <a:p>
            <a:r>
              <a:rPr lang="en-US" sz="1100" dirty="0" smtClean="0"/>
              <a:t>          &lt;</a:t>
            </a:r>
            <a:r>
              <a:rPr lang="en-US" sz="1100" dirty="0" err="1" smtClean="0"/>
              <a:t>tr</a:t>
            </a:r>
            <a:r>
              <a:rPr lang="en-US" sz="1100" dirty="0" smtClean="0"/>
              <a:t>&gt;</a:t>
            </a:r>
          </a:p>
          <a:p>
            <a:r>
              <a:rPr lang="en-US" sz="1100" dirty="0" smtClean="0"/>
              <a:t>            &lt;</a:t>
            </a:r>
            <a:r>
              <a:rPr lang="en-US" sz="1100" dirty="0" err="1" smtClean="0"/>
              <a:t>th</a:t>
            </a:r>
            <a:r>
              <a:rPr lang="en-US" sz="1100" dirty="0" smtClean="0"/>
              <a:t> scope="row"&gt;3&lt;/</a:t>
            </a:r>
            <a:r>
              <a:rPr lang="en-US" sz="1100" dirty="0" err="1" smtClean="0"/>
              <a:t>th</a:t>
            </a:r>
            <a:r>
              <a:rPr lang="en-US" sz="1100" dirty="0" smtClean="0"/>
              <a:t>&gt;</a:t>
            </a:r>
          </a:p>
          <a:p>
            <a:r>
              <a:rPr lang="en-US" sz="1100" dirty="0" smtClean="0"/>
              <a:t>            &lt;td&gt;Larry&lt;/td&gt;</a:t>
            </a:r>
          </a:p>
          <a:p>
            <a:r>
              <a:rPr lang="en-US" sz="1100" dirty="0" smtClean="0"/>
              <a:t>            &lt;td&gt;the Bird&lt;/td&gt;</a:t>
            </a:r>
          </a:p>
          <a:p>
            <a:r>
              <a:rPr lang="en-US" sz="1100" dirty="0" smtClean="0"/>
              <a:t>            &lt;td&gt;@twitter&lt;/td&gt;</a:t>
            </a:r>
          </a:p>
          <a:p>
            <a:r>
              <a:rPr lang="en-US" sz="1100" dirty="0" smtClean="0"/>
              <a:t>          &lt;/</a:t>
            </a:r>
            <a:r>
              <a:rPr lang="en-US" sz="1100" dirty="0" err="1" smtClean="0"/>
              <a:t>tr</a:t>
            </a:r>
            <a:r>
              <a:rPr lang="en-US" sz="1100" dirty="0" smtClean="0"/>
              <a:t>&gt;</a:t>
            </a:r>
          </a:p>
          <a:p>
            <a:r>
              <a:rPr lang="en-US" sz="1100" dirty="0" smtClean="0"/>
              <a:t>        &lt;/</a:t>
            </a:r>
            <a:r>
              <a:rPr lang="en-US" sz="1100" dirty="0" err="1" smtClean="0"/>
              <a:t>tbody</a:t>
            </a:r>
            <a:r>
              <a:rPr lang="en-US" sz="1100" dirty="0" smtClean="0"/>
              <a:t>&gt;</a:t>
            </a:r>
          </a:p>
          <a:p>
            <a:r>
              <a:rPr lang="en-US" sz="1100" dirty="0" smtClean="0"/>
              <a:t>      &lt;/table&gt;</a:t>
            </a:r>
          </a:p>
          <a:p>
            <a:r>
              <a:rPr lang="en-US" sz="1100" dirty="0" smtClean="0"/>
              <a:t> </a:t>
            </a:r>
          </a:p>
          <a:p>
            <a:r>
              <a:rPr lang="en-US" sz="1100" dirty="0" smtClean="0"/>
              <a:t>    &lt;/div&gt;</a:t>
            </a:r>
          </a:p>
          <a:p>
            <a:r>
              <a:rPr lang="en-US" sz="1100" dirty="0" smtClean="0"/>
              <a:t> </a:t>
            </a:r>
          </a:p>
          <a:p>
            <a:r>
              <a:rPr lang="en-US" sz="1100" dirty="0" smtClean="0"/>
              <a:t>    &lt;!-- load </a:t>
            </a:r>
            <a:r>
              <a:rPr lang="en-US" sz="1100" dirty="0" err="1" smtClean="0"/>
              <a:t>jquery</a:t>
            </a:r>
            <a:r>
              <a:rPr lang="en-US" sz="1100" dirty="0" smtClean="0"/>
              <a:t> </a:t>
            </a:r>
            <a:r>
              <a:rPr lang="en-US" sz="1100" dirty="0" err="1" smtClean="0"/>
              <a:t>js</a:t>
            </a:r>
            <a:r>
              <a:rPr lang="en-US" sz="1100" dirty="0" smtClean="0"/>
              <a:t> file --&gt;</a:t>
            </a:r>
          </a:p>
          <a:p>
            <a:r>
              <a:rPr lang="en-US" sz="1100" dirty="0" smtClean="0"/>
              <a:t>    &lt;script </a:t>
            </a:r>
            <a:r>
              <a:rPr lang="en-US" sz="1100" dirty="0" err="1" smtClean="0"/>
              <a:t>src</a:t>
            </a:r>
            <a:r>
              <a:rPr lang="en-US" sz="1100" dirty="0" smtClean="0"/>
              <a:t>="&lt;?</a:t>
            </a:r>
            <a:r>
              <a:rPr lang="en-US" sz="1100" dirty="0" err="1" smtClean="0"/>
              <a:t>php</a:t>
            </a:r>
            <a:r>
              <a:rPr lang="en-US" sz="1100" dirty="0" smtClean="0"/>
              <a:t> echo </a:t>
            </a:r>
            <a:r>
              <a:rPr lang="en-US" sz="1100" dirty="0" err="1" smtClean="0"/>
              <a:t>base_url</a:t>
            </a:r>
            <a:r>
              <a:rPr lang="en-US" sz="1100" dirty="0" smtClean="0"/>
              <a:t>('assets/</a:t>
            </a:r>
            <a:r>
              <a:rPr lang="en-US" sz="1100" dirty="0" err="1" smtClean="0"/>
              <a:t>js</a:t>
            </a:r>
            <a:r>
              <a:rPr lang="en-US" sz="1100" dirty="0" smtClean="0"/>
              <a:t>/</a:t>
            </a:r>
            <a:r>
              <a:rPr lang="en-US" sz="1100" dirty="0" err="1" smtClean="0"/>
              <a:t>jquery.min.js</a:t>
            </a:r>
            <a:r>
              <a:rPr lang="en-US" sz="1100" dirty="0" smtClean="0"/>
              <a:t>');?&gt;"&gt;&lt;/script&gt;</a:t>
            </a:r>
          </a:p>
          <a:p>
            <a:r>
              <a:rPr lang="en-US" sz="1100" dirty="0" smtClean="0"/>
              <a:t>    &lt;!-- load bootstrap </a:t>
            </a:r>
            <a:r>
              <a:rPr lang="en-US" sz="1100" dirty="0" err="1" smtClean="0"/>
              <a:t>js</a:t>
            </a:r>
            <a:r>
              <a:rPr lang="en-US" sz="1100" dirty="0" smtClean="0"/>
              <a:t> file --&gt;</a:t>
            </a:r>
          </a:p>
          <a:p>
            <a:r>
              <a:rPr lang="en-US" sz="1100" dirty="0" smtClean="0"/>
              <a:t>    &lt;script </a:t>
            </a:r>
            <a:r>
              <a:rPr lang="en-US" sz="1100" dirty="0" err="1" smtClean="0"/>
              <a:t>src</a:t>
            </a:r>
            <a:r>
              <a:rPr lang="en-US" sz="1100" dirty="0" smtClean="0"/>
              <a:t>="&lt;?</a:t>
            </a:r>
            <a:r>
              <a:rPr lang="en-US" sz="1100" dirty="0" err="1" smtClean="0"/>
              <a:t>php</a:t>
            </a:r>
            <a:r>
              <a:rPr lang="en-US" sz="1100" dirty="0" smtClean="0"/>
              <a:t> echo </a:t>
            </a:r>
            <a:r>
              <a:rPr lang="en-US" sz="1100" dirty="0" err="1" smtClean="0"/>
              <a:t>base_url</a:t>
            </a:r>
            <a:r>
              <a:rPr lang="en-US" sz="1100" dirty="0" smtClean="0"/>
              <a:t>('assets/</a:t>
            </a:r>
            <a:r>
              <a:rPr lang="en-US" sz="1100" dirty="0" err="1" smtClean="0"/>
              <a:t>js</a:t>
            </a:r>
            <a:r>
              <a:rPr lang="en-US" sz="1100" dirty="0" smtClean="0"/>
              <a:t>/</a:t>
            </a:r>
            <a:r>
              <a:rPr lang="en-US" sz="1100" dirty="0" err="1" smtClean="0"/>
              <a:t>bootstrap.min.js</a:t>
            </a:r>
            <a:r>
              <a:rPr lang="en-US" sz="1100" dirty="0" smtClean="0"/>
              <a:t>');?&gt;"&gt;&lt;/script&gt;</a:t>
            </a:r>
          </a:p>
          <a:p>
            <a:r>
              <a:rPr lang="en-US" sz="1100" dirty="0" smtClean="0"/>
              <a:t>  &lt;/body&gt;</a:t>
            </a:r>
          </a:p>
          <a:p>
            <a:r>
              <a:rPr lang="en-US" sz="1100" dirty="0" smtClean="0"/>
              <a:t>&lt;/html&gt;</a:t>
            </a:r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0" y="343582"/>
            <a:ext cx="12192000" cy="8574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0" y="250842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47" y="1237031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566185" y="255034"/>
            <a:ext cx="66034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Blog_view.php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279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FF1FDA4E-DF01-4D02-BE4F-950B8F39C2BD}"/>
              </a:ext>
            </a:extLst>
          </p:cNvPr>
          <p:cNvGrpSpPr/>
          <p:nvPr/>
        </p:nvGrpSpPr>
        <p:grpSpPr>
          <a:xfrm rot="16200000">
            <a:off x="5185060" y="-1635379"/>
            <a:ext cx="1819481" cy="12191852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="" xmlns:a16="http://schemas.microsoft.com/office/drawing/2014/main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0" y="3550807"/>
            <a:ext cx="12192000" cy="1818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2C559B9-D98C-4A53-B487-921BAB20C290}"/>
              </a:ext>
            </a:extLst>
          </p:cNvPr>
          <p:cNvSpPr txBox="1"/>
          <p:nvPr/>
        </p:nvSpPr>
        <p:spPr>
          <a:xfrm>
            <a:off x="1" y="38593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Controller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FA9F188-90E6-40A2-9335-DDFC6839B870}"/>
              </a:ext>
            </a:extLst>
          </p:cNvPr>
          <p:cNvSpPr txBox="1"/>
          <p:nvPr/>
        </p:nvSpPr>
        <p:spPr>
          <a:xfrm>
            <a:off x="-1" y="4564440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Membuat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Controller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Baru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Hello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9735DCAE-0DE9-45E0-A48A-B18941551671}"/>
              </a:ext>
            </a:extLst>
          </p:cNvPr>
          <p:cNvGrpSpPr/>
          <p:nvPr/>
        </p:nvGrpSpPr>
        <p:grpSpPr>
          <a:xfrm rot="3017773">
            <a:off x="5584718" y="1817122"/>
            <a:ext cx="469873" cy="327856"/>
            <a:chOff x="5405974" y="1533288"/>
            <a:chExt cx="608646" cy="424685"/>
          </a:xfrm>
        </p:grpSpPr>
        <p:sp>
          <p:nvSpPr>
            <p:cNvPr id="8" name="Trapezoid 7">
              <a:extLst>
                <a:ext uri="{FF2B5EF4-FFF2-40B4-BE49-F238E27FC236}">
                  <a16:creationId xmlns="" xmlns:a16="http://schemas.microsoft.com/office/drawing/2014/main" id="{D9CB82F0-1BBB-4901-9194-76CB42845806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="" xmlns:a16="http://schemas.microsoft.com/office/drawing/2014/main" id="{4D88FC46-5725-410F-890A-35F76450D5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="" xmlns:a16="http://schemas.microsoft.com/office/drawing/2014/main" id="{48B958BF-0A77-4155-A4B2-0AACCACBC099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="" xmlns:a16="http://schemas.microsoft.com/office/drawing/2014/main" id="{694FAF09-C37B-4D5F-8986-128E1406A5B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="" xmlns:a16="http://schemas.microsoft.com/office/drawing/2014/main" id="{2DC4A586-D53B-4732-9EC4-ECBA24BE2E06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ED81B5EA-563E-4DB8-9CFD-33E2046DB885}"/>
              </a:ext>
            </a:extLst>
          </p:cNvPr>
          <p:cNvGrpSpPr/>
          <p:nvPr/>
        </p:nvGrpSpPr>
        <p:grpSpPr>
          <a:xfrm rot="7898637">
            <a:off x="5214392" y="1000348"/>
            <a:ext cx="344525" cy="861967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47" name="Trapezoid 46">
              <a:extLst>
                <a:ext uri="{FF2B5EF4-FFF2-40B4-BE49-F238E27FC236}">
                  <a16:creationId xmlns="" xmlns:a16="http://schemas.microsoft.com/office/drawing/2014/main" id="{25299E69-BA35-434B-B436-C1980380A0BC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rapezoid 94">
              <a:extLst>
                <a:ext uri="{FF2B5EF4-FFF2-40B4-BE49-F238E27FC236}">
                  <a16:creationId xmlns="" xmlns:a16="http://schemas.microsoft.com/office/drawing/2014/main" id="{835959BC-934F-4D8A-AA73-95D23A7C2F98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141212BB-D030-4BEF-BE2B-E8A3CC790CBA}"/>
              </a:ext>
            </a:extLst>
          </p:cNvPr>
          <p:cNvGrpSpPr/>
          <p:nvPr/>
        </p:nvGrpSpPr>
        <p:grpSpPr>
          <a:xfrm rot="15664019">
            <a:off x="4239240" y="746537"/>
            <a:ext cx="414152" cy="1446605"/>
            <a:chOff x="391499" y="630207"/>
            <a:chExt cx="531848" cy="159319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="" xmlns:a16="http://schemas.microsoft.com/office/drawing/2014/main" id="{B9BE7176-3872-43EB-A826-A8BF0B3D3AA9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="" xmlns:a16="http://schemas.microsoft.com/office/drawing/2014/main" id="{33A43497-A4DD-45E4-9034-17F05C2472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C5481BE7-71C0-450E-A70A-571423B47A0D}"/>
              </a:ext>
            </a:extLst>
          </p:cNvPr>
          <p:cNvGrpSpPr/>
          <p:nvPr/>
        </p:nvGrpSpPr>
        <p:grpSpPr>
          <a:xfrm rot="1062574">
            <a:off x="4839586" y="933055"/>
            <a:ext cx="437403" cy="437403"/>
            <a:chOff x="121429" y="411151"/>
            <a:chExt cx="607375" cy="607375"/>
          </a:xfrm>
        </p:grpSpPr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B6BF831C-93C3-4C77-BDD8-D85C6F731450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E48EA4FD-67BD-4ECB-B5B2-D1AF9B26157F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99C56264-3285-49B3-A816-65D9409E04E9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B2689479-8691-451F-A1E5-FFB058AEBB40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Top Corners Rounded 27">
            <a:extLst>
              <a:ext uri="{FF2B5EF4-FFF2-40B4-BE49-F238E27FC236}">
                <a16:creationId xmlns="" xmlns:a16="http://schemas.microsoft.com/office/drawing/2014/main" id="{11477A9D-5103-4038-9015-597B6AB52E31}"/>
              </a:ext>
            </a:extLst>
          </p:cNvPr>
          <p:cNvSpPr/>
          <p:nvPr/>
        </p:nvSpPr>
        <p:spPr>
          <a:xfrm>
            <a:off x="2939995" y="3151042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11DF975C-FC1D-4FDC-BA0B-3E156064369A}"/>
              </a:ext>
            </a:extLst>
          </p:cNvPr>
          <p:cNvGrpSpPr/>
          <p:nvPr/>
        </p:nvGrpSpPr>
        <p:grpSpPr>
          <a:xfrm rot="1056235">
            <a:off x="3546587" y="1803551"/>
            <a:ext cx="391039" cy="1171393"/>
            <a:chOff x="391499" y="630207"/>
            <a:chExt cx="531845" cy="15931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079CD355-7C99-4C02-BD98-37C24D860C97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="" xmlns:a16="http://schemas.microsoft.com/office/drawing/2014/main" id="{029965E1-817B-4D1E-986B-850BE9D7E64D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91E7D623-F73A-43EC-837E-03076914DBEF}"/>
              </a:ext>
            </a:extLst>
          </p:cNvPr>
          <p:cNvSpPr/>
          <p:nvPr/>
        </p:nvSpPr>
        <p:spPr>
          <a:xfrm>
            <a:off x="3460460" y="1575008"/>
            <a:ext cx="525968" cy="52596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2C054BD6-D082-4DC0-8827-D7E8070099FB}"/>
              </a:ext>
            </a:extLst>
          </p:cNvPr>
          <p:cNvSpPr/>
          <p:nvPr/>
        </p:nvSpPr>
        <p:spPr>
          <a:xfrm>
            <a:off x="3517185" y="1631733"/>
            <a:ext cx="412519" cy="412519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5B9507AB-3C37-4D88-B35B-F394E88D376E}"/>
              </a:ext>
            </a:extLst>
          </p:cNvPr>
          <p:cNvSpPr/>
          <p:nvPr/>
        </p:nvSpPr>
        <p:spPr>
          <a:xfrm>
            <a:off x="3620522" y="1735607"/>
            <a:ext cx="205845" cy="204771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4E1D1415-C04D-4B04-894B-0DACAB00CF83}"/>
              </a:ext>
            </a:extLst>
          </p:cNvPr>
          <p:cNvSpPr/>
          <p:nvPr/>
        </p:nvSpPr>
        <p:spPr>
          <a:xfrm>
            <a:off x="3689186" y="1803734"/>
            <a:ext cx="68517" cy="6851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="" xmlns:a16="http://schemas.microsoft.com/office/drawing/2014/main" id="{4930E9EE-A029-4432-A909-6D41C8ABBA87}"/>
              </a:ext>
            </a:extLst>
          </p:cNvPr>
          <p:cNvSpPr/>
          <p:nvPr/>
        </p:nvSpPr>
        <p:spPr>
          <a:xfrm>
            <a:off x="3126222" y="3080302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="" xmlns:a16="http://schemas.microsoft.com/office/drawing/2014/main" id="{9D3DBAE6-A187-408C-9B1B-2F6D5D6AEB72}"/>
              </a:ext>
            </a:extLst>
          </p:cNvPr>
          <p:cNvSpPr/>
          <p:nvPr/>
        </p:nvSpPr>
        <p:spPr>
          <a:xfrm>
            <a:off x="3288913" y="2828857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-1" y="3417122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2136ECA3-E4FD-4B70-80AD-2CB28F62C3D5}"/>
              </a:ext>
            </a:extLst>
          </p:cNvPr>
          <p:cNvSpPr txBox="1"/>
          <p:nvPr/>
        </p:nvSpPr>
        <p:spPr>
          <a:xfrm>
            <a:off x="5391569" y="2750419"/>
            <a:ext cx="3860436" cy="562135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25000">
                <a:schemeClr val="accent5"/>
              </a:gs>
              <a:gs pos="53000">
                <a:schemeClr val="accent2"/>
              </a:gs>
              <a:gs pos="100000">
                <a:schemeClr val="bg1"/>
              </a:gs>
              <a:gs pos="80000">
                <a:schemeClr val="accent1"/>
              </a:gs>
            </a:gsLst>
            <a:lin ang="108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2C778F61-3289-406C-98EE-008F04C71648}"/>
              </a:ext>
            </a:extLst>
          </p:cNvPr>
          <p:cNvGrpSpPr/>
          <p:nvPr/>
        </p:nvGrpSpPr>
        <p:grpSpPr>
          <a:xfrm>
            <a:off x="5517639" y="1826235"/>
            <a:ext cx="1589451" cy="846023"/>
            <a:chOff x="5517639" y="1826235"/>
            <a:chExt cx="1589451" cy="846023"/>
          </a:xfrm>
        </p:grpSpPr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329CA396-865C-4F8E-97EB-5D3234572621}"/>
                </a:ext>
              </a:extLst>
            </p:cNvPr>
            <p:cNvSpPr txBox="1"/>
            <p:nvPr/>
          </p:nvSpPr>
          <p:spPr>
            <a:xfrm rot="1330280">
              <a:off x="5517639" y="1826235"/>
              <a:ext cx="811572" cy="689415"/>
            </a:xfrm>
            <a:custGeom>
              <a:avLst/>
              <a:gdLst>
                <a:gd name="connsiteX0" fmla="*/ 717483 w 844822"/>
                <a:gd name="connsiteY0" fmla="*/ 542899 h 717660"/>
                <a:gd name="connsiteX1" fmla="*/ 753792 w 844822"/>
                <a:gd name="connsiteY1" fmla="*/ 536357 h 717660"/>
                <a:gd name="connsiteX2" fmla="*/ 818277 w 844822"/>
                <a:gd name="connsiteY2" fmla="*/ 562525 h 717660"/>
                <a:gd name="connsiteX3" fmla="*/ 844822 w 844822"/>
                <a:gd name="connsiteY3" fmla="*/ 626631 h 717660"/>
                <a:gd name="connsiteX4" fmla="*/ 818276 w 844822"/>
                <a:gd name="connsiteY4" fmla="*/ 691109 h 717660"/>
                <a:gd name="connsiteX5" fmla="*/ 753792 w 844822"/>
                <a:gd name="connsiteY5" fmla="*/ 717660 h 717660"/>
                <a:gd name="connsiteX6" fmla="*/ 687428 w 844822"/>
                <a:gd name="connsiteY6" fmla="*/ 691108 h 717660"/>
                <a:gd name="connsiteX7" fmla="*/ 660499 w 844822"/>
                <a:gd name="connsiteY7" fmla="*/ 626631 h 717660"/>
                <a:gd name="connsiteX8" fmla="*/ 687428 w 844822"/>
                <a:gd name="connsiteY8" fmla="*/ 562525 h 717660"/>
                <a:gd name="connsiteX9" fmla="*/ 717483 w 844822"/>
                <a:gd name="connsiteY9" fmla="*/ 542899 h 717660"/>
                <a:gd name="connsiteX10" fmla="*/ 291596 w 844822"/>
                <a:gd name="connsiteY10" fmla="*/ 251558 h 717660"/>
                <a:gd name="connsiteX11" fmla="*/ 153352 w 844822"/>
                <a:gd name="connsiteY11" fmla="*/ 466855 h 717660"/>
                <a:gd name="connsiteX12" fmla="*/ 291596 w 844822"/>
                <a:gd name="connsiteY12" fmla="*/ 466855 h 717660"/>
                <a:gd name="connsiteX13" fmla="*/ 291596 w 844822"/>
                <a:gd name="connsiteY13" fmla="*/ 0 h 717660"/>
                <a:gd name="connsiteX14" fmla="*/ 444192 w 844822"/>
                <a:gd name="connsiteY14" fmla="*/ 0 h 717660"/>
                <a:gd name="connsiteX15" fmla="*/ 444192 w 844822"/>
                <a:gd name="connsiteY15" fmla="*/ 466856 h 717660"/>
                <a:gd name="connsiteX16" fmla="*/ 524269 w 844822"/>
                <a:gd name="connsiteY16" fmla="*/ 466855 h 717660"/>
                <a:gd name="connsiteX17" fmla="*/ 469123 w 844822"/>
                <a:gd name="connsiteY17" fmla="*/ 602080 h 717660"/>
                <a:gd name="connsiteX18" fmla="*/ 444192 w 844822"/>
                <a:gd name="connsiteY18" fmla="*/ 602080 h 717660"/>
                <a:gd name="connsiteX19" fmla="*/ 444192 w 844822"/>
                <a:gd name="connsiteY19" fmla="*/ 705574 h 717660"/>
                <a:gd name="connsiteX20" fmla="*/ 291596 w 844822"/>
                <a:gd name="connsiteY20" fmla="*/ 705574 h 717660"/>
                <a:gd name="connsiteX21" fmla="*/ 291596 w 844822"/>
                <a:gd name="connsiteY21" fmla="*/ 602080 h 717660"/>
                <a:gd name="connsiteX22" fmla="*/ 0 w 844822"/>
                <a:gd name="connsiteY22" fmla="*/ 602080 h 717660"/>
                <a:gd name="connsiteX23" fmla="*/ 0 w 844822"/>
                <a:gd name="connsiteY23" fmla="*/ 478944 h 71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44822" h="717660">
                  <a:moveTo>
                    <a:pt x="717483" y="542899"/>
                  </a:moveTo>
                  <a:cubicBezTo>
                    <a:pt x="728544" y="538538"/>
                    <a:pt x="740647" y="536358"/>
                    <a:pt x="753792" y="536357"/>
                  </a:cubicBezTo>
                  <a:cubicBezTo>
                    <a:pt x="779084" y="536357"/>
                    <a:pt x="800579" y="545079"/>
                    <a:pt x="818277" y="562525"/>
                  </a:cubicBezTo>
                  <a:cubicBezTo>
                    <a:pt x="835975" y="579971"/>
                    <a:pt x="844822" y="601339"/>
                    <a:pt x="844822" y="626631"/>
                  </a:cubicBezTo>
                  <a:cubicBezTo>
                    <a:pt x="844822" y="651914"/>
                    <a:pt x="835975" y="673405"/>
                    <a:pt x="818276" y="691109"/>
                  </a:cubicBezTo>
                  <a:cubicBezTo>
                    <a:pt x="800579" y="708810"/>
                    <a:pt x="779084" y="717660"/>
                    <a:pt x="753792" y="717660"/>
                  </a:cubicBezTo>
                  <a:cubicBezTo>
                    <a:pt x="727501" y="717660"/>
                    <a:pt x="705381" y="708810"/>
                    <a:pt x="687428" y="691108"/>
                  </a:cubicBezTo>
                  <a:cubicBezTo>
                    <a:pt x="669474" y="673405"/>
                    <a:pt x="660499" y="651914"/>
                    <a:pt x="660499" y="626631"/>
                  </a:cubicBezTo>
                  <a:cubicBezTo>
                    <a:pt x="660499" y="601339"/>
                    <a:pt x="669474" y="579971"/>
                    <a:pt x="687428" y="562525"/>
                  </a:cubicBezTo>
                  <a:cubicBezTo>
                    <a:pt x="696405" y="553802"/>
                    <a:pt x="706423" y="547260"/>
                    <a:pt x="717483" y="542899"/>
                  </a:cubicBezTo>
                  <a:close/>
                  <a:moveTo>
                    <a:pt x="291596" y="251558"/>
                  </a:moveTo>
                  <a:lnTo>
                    <a:pt x="153352" y="466855"/>
                  </a:lnTo>
                  <a:lnTo>
                    <a:pt x="291596" y="466855"/>
                  </a:lnTo>
                  <a:close/>
                  <a:moveTo>
                    <a:pt x="291596" y="0"/>
                  </a:moveTo>
                  <a:lnTo>
                    <a:pt x="444192" y="0"/>
                  </a:lnTo>
                  <a:lnTo>
                    <a:pt x="444192" y="466856"/>
                  </a:lnTo>
                  <a:lnTo>
                    <a:pt x="524269" y="466855"/>
                  </a:lnTo>
                  <a:lnTo>
                    <a:pt x="469123" y="602080"/>
                  </a:lnTo>
                  <a:lnTo>
                    <a:pt x="444192" y="602080"/>
                  </a:lnTo>
                  <a:lnTo>
                    <a:pt x="444192" y="705574"/>
                  </a:lnTo>
                  <a:lnTo>
                    <a:pt x="291596" y="705574"/>
                  </a:lnTo>
                  <a:lnTo>
                    <a:pt x="291596" y="602080"/>
                  </a:lnTo>
                  <a:lnTo>
                    <a:pt x="0" y="602080"/>
                  </a:lnTo>
                  <a:lnTo>
                    <a:pt x="0" y="47894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accent1"/>
                </a:gs>
              </a:gsLst>
              <a:lin ang="0" scaled="1"/>
            </a:gradFill>
            <a:ln w="127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="" xmlns:a16="http://schemas.microsoft.com/office/drawing/2014/main" id="{CF63D451-1BEB-40CE-BFCD-540A5DD08F48}"/>
                </a:ext>
              </a:extLst>
            </p:cNvPr>
            <p:cNvGrpSpPr/>
            <p:nvPr/>
          </p:nvGrpSpPr>
          <p:grpSpPr>
            <a:xfrm>
              <a:off x="6334025" y="1900682"/>
              <a:ext cx="773065" cy="771576"/>
              <a:chOff x="7167944" y="1624190"/>
              <a:chExt cx="2677919" cy="2672764"/>
            </a:xfrm>
            <a:solidFill>
              <a:schemeClr val="bg1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8032EB02-FC35-4D54-8996-33EBC586C22E}"/>
                  </a:ext>
                </a:extLst>
              </p:cNvPr>
              <p:cNvSpPr/>
              <p:nvPr/>
            </p:nvSpPr>
            <p:spPr>
              <a:xfrm>
                <a:off x="7167944" y="1624190"/>
                <a:ext cx="2677919" cy="2672764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8000">
                    <a:schemeClr val="accent2"/>
                  </a:gs>
                </a:gsLst>
                <a:lin ang="0" scaled="1"/>
              </a:gra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5FDED2E9-75FD-416F-91DF-D4D371D2EA50}"/>
                  </a:ext>
                </a:extLst>
              </p:cNvPr>
              <p:cNvSpPr/>
              <p:nvPr/>
            </p:nvSpPr>
            <p:spPr>
              <a:xfrm>
                <a:off x="7628244" y="2084297"/>
                <a:ext cx="1757326" cy="1752551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8000">
                    <a:schemeClr val="accent2"/>
                  </a:gs>
                </a:gsLst>
                <a:lin ang="0" scaled="1"/>
              </a:gra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7FFA7157-9D15-4357-AF8E-091BDDBE9CC9}"/>
              </a:ext>
            </a:extLst>
          </p:cNvPr>
          <p:cNvGrpSpPr/>
          <p:nvPr/>
        </p:nvGrpSpPr>
        <p:grpSpPr>
          <a:xfrm rot="18490567" flipH="1">
            <a:off x="5363387" y="1800598"/>
            <a:ext cx="471722" cy="328072"/>
            <a:chOff x="5405974" y="1533288"/>
            <a:chExt cx="611040" cy="424965"/>
          </a:xfrm>
        </p:grpSpPr>
        <p:sp>
          <p:nvSpPr>
            <p:cNvPr id="19" name="Trapezoid 18">
              <a:extLst>
                <a:ext uri="{FF2B5EF4-FFF2-40B4-BE49-F238E27FC236}">
                  <a16:creationId xmlns="" xmlns:a16="http://schemas.microsoft.com/office/drawing/2014/main" id="{4D77C9AF-BA17-47FC-8902-AE54771234AD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="" xmlns:a16="http://schemas.microsoft.com/office/drawing/2014/main" id="{46B1721D-1165-4A00-8863-347C1607B84E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="" xmlns:a16="http://schemas.microsoft.com/office/drawing/2014/main" id="{DD16100A-E561-4888-AB5B-C20C546FC1C5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="" xmlns:a16="http://schemas.microsoft.com/office/drawing/2014/main" id="{E969C75F-590D-4E6E-BE43-E4228221B906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="" xmlns:a16="http://schemas.microsoft.com/office/drawing/2014/main" id="{40DB3B2D-12B0-4DE4-9F5B-2AA64B0CDE0F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9F3BC3B0-8C89-4C8E-835C-640F128DD074}"/>
              </a:ext>
            </a:extLst>
          </p:cNvPr>
          <p:cNvGrpSpPr/>
          <p:nvPr/>
        </p:nvGrpSpPr>
        <p:grpSpPr>
          <a:xfrm rot="2713823">
            <a:off x="5532341" y="1541788"/>
            <a:ext cx="289218" cy="28921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152C56B7-BED9-4CDB-A198-433B01806A3A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7E022E71-CC49-48DB-9441-5FE8C9DFA8F4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5160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BEEEB66-0819-4EF7-B983-0AFE673F7D27}"/>
              </a:ext>
            </a:extLst>
          </p:cNvPr>
          <p:cNvSpPr txBox="1"/>
          <p:nvPr/>
        </p:nvSpPr>
        <p:spPr>
          <a:xfrm>
            <a:off x="4475326" y="453226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Domain </a:t>
            </a:r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Codeigniter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6" name="Picture 2" descr="URL Codeigni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8644" y="1480781"/>
            <a:ext cx="6632812" cy="16582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961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4864662" y="391514"/>
            <a:ext cx="66034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accent2"/>
                </a:solidFill>
                <a:cs typeface="Arial" pitchFamily="34" charset="0"/>
              </a:rPr>
              <a:t>Hello.php</a:t>
            </a:r>
            <a:endParaRPr lang="ko-KR" altLang="en-US" sz="5400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CC8905E8-278A-4BD2-B75B-0CAAFBDB26F1}"/>
              </a:ext>
            </a:extLst>
          </p:cNvPr>
          <p:cNvSpPr txBox="1"/>
          <p:nvPr/>
        </p:nvSpPr>
        <p:spPr>
          <a:xfrm>
            <a:off x="4660065" y="16244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CB904A8F-9E53-4454-9EE8-7899E445985B}"/>
              </a:ext>
            </a:extLst>
          </p:cNvPr>
          <p:cNvGrpSpPr/>
          <p:nvPr/>
        </p:nvGrpSpPr>
        <p:grpSpPr>
          <a:xfrm>
            <a:off x="5730920" y="1736115"/>
            <a:ext cx="5737181" cy="2064685"/>
            <a:chOff x="665833" y="2698787"/>
            <a:chExt cx="3322837" cy="2064685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3D67D6A4-5513-4B78-82BC-5AE8CFA67E7E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/>
                <a:t>&lt;?</a:t>
              </a:r>
              <a:r>
                <a:rPr lang="en-US" sz="1200" dirty="0" err="1" smtClean="0"/>
                <a:t>php</a:t>
              </a:r>
              <a:endParaRPr lang="en-US" sz="1200" dirty="0" smtClean="0"/>
            </a:p>
            <a:p>
              <a:r>
                <a:rPr lang="en-US" sz="1200" dirty="0" smtClean="0"/>
                <a:t>class Hello extends </a:t>
              </a:r>
              <a:r>
                <a:rPr lang="en-US" sz="1200" dirty="0" err="1" smtClean="0"/>
                <a:t>CI_Controller</a:t>
              </a:r>
              <a:r>
                <a:rPr lang="en-US" sz="1200" dirty="0" smtClean="0"/>
                <a:t>{</a:t>
              </a:r>
            </a:p>
            <a:p>
              <a:r>
                <a:rPr lang="en-US" sz="1200" dirty="0" smtClean="0"/>
                <a:t> </a:t>
              </a:r>
            </a:p>
            <a:p>
              <a:r>
                <a:rPr lang="en-US" sz="1200" dirty="0" smtClean="0"/>
                <a:t>  function index(){</a:t>
              </a:r>
            </a:p>
            <a:p>
              <a:r>
                <a:rPr lang="en-US" sz="1200" dirty="0" smtClean="0"/>
                <a:t>      echo "Hello World";</a:t>
              </a:r>
            </a:p>
            <a:p>
              <a:r>
                <a:rPr lang="en-US" sz="1200" dirty="0" smtClean="0"/>
                <a:t>  }</a:t>
              </a:r>
            </a:p>
            <a:p>
              <a:r>
                <a:rPr lang="en-US" sz="1200" dirty="0" smtClean="0"/>
                <a:t> </a:t>
              </a:r>
            </a:p>
            <a:p>
              <a:r>
                <a:rPr lang="en-US" sz="1200" dirty="0" smtClean="0"/>
                <a:t>}</a:t>
              </a:r>
              <a:endParaRPr lang="en-US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BEEEB66-0819-4EF7-B983-0AFE673F7D27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Hello.php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7961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4864662" y="391514"/>
            <a:ext cx="66034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accent2"/>
                </a:solidFill>
                <a:cs typeface="Arial" pitchFamily="34" charset="0"/>
              </a:rPr>
              <a:t>Hello.php</a:t>
            </a:r>
            <a:endParaRPr lang="ko-KR" altLang="en-US" sz="5400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CC8905E8-278A-4BD2-B75B-0CAAFBDB26F1}"/>
              </a:ext>
            </a:extLst>
          </p:cNvPr>
          <p:cNvSpPr txBox="1"/>
          <p:nvPr/>
        </p:nvSpPr>
        <p:spPr>
          <a:xfrm>
            <a:off x="4660065" y="162443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" name="Group 22">
            <a:extLst>
              <a:ext uri="{FF2B5EF4-FFF2-40B4-BE49-F238E27FC236}">
                <a16:creationId xmlns="" xmlns:a16="http://schemas.microsoft.com/office/drawing/2014/main" id="{CB904A8F-9E53-4454-9EE8-7899E445985B}"/>
              </a:ext>
            </a:extLst>
          </p:cNvPr>
          <p:cNvGrpSpPr/>
          <p:nvPr/>
        </p:nvGrpSpPr>
        <p:grpSpPr>
          <a:xfrm>
            <a:off x="5730920" y="1736115"/>
            <a:ext cx="5737181" cy="2803349"/>
            <a:chOff x="665833" y="2698787"/>
            <a:chExt cx="3322837" cy="2803349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3D67D6A4-5513-4B78-82BC-5AE8CFA67E7E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230832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/>
                <a:t>&lt;?</a:t>
              </a:r>
              <a:r>
                <a:rPr lang="en-US" sz="1200" dirty="0" err="1" smtClean="0"/>
                <a:t>php</a:t>
              </a:r>
              <a:endParaRPr lang="en-US" sz="1200" dirty="0" smtClean="0"/>
            </a:p>
            <a:p>
              <a:r>
                <a:rPr lang="en-US" sz="1200" dirty="0" smtClean="0"/>
                <a:t>class Hello extends </a:t>
              </a:r>
              <a:r>
                <a:rPr lang="en-US" sz="1200" dirty="0" err="1" smtClean="0"/>
                <a:t>CI_Controller</a:t>
              </a:r>
              <a:r>
                <a:rPr lang="en-US" sz="1200" dirty="0" smtClean="0"/>
                <a:t>{</a:t>
              </a:r>
            </a:p>
            <a:p>
              <a:r>
                <a:rPr lang="en-US" sz="1200" dirty="0" smtClean="0"/>
                <a:t> </a:t>
              </a:r>
            </a:p>
            <a:p>
              <a:r>
                <a:rPr lang="en-US" sz="1200" dirty="0" smtClean="0"/>
                <a:t>  function index(){</a:t>
              </a:r>
            </a:p>
            <a:p>
              <a:r>
                <a:rPr lang="en-US" sz="1200" dirty="0" smtClean="0"/>
                <a:t>      echo "Hello World";</a:t>
              </a:r>
            </a:p>
            <a:p>
              <a:r>
                <a:rPr lang="en-US" sz="1200" dirty="0" smtClean="0"/>
                <a:t>  }</a:t>
              </a:r>
            </a:p>
            <a:p>
              <a:r>
                <a:rPr lang="en-US" sz="1200" dirty="0" smtClean="0"/>
                <a:t> </a:t>
              </a:r>
            </a:p>
            <a:p>
              <a:r>
                <a:rPr lang="en-US" sz="1200" dirty="0" smtClean="0"/>
                <a:t>  function show(){</a:t>
              </a:r>
            </a:p>
            <a:p>
              <a:r>
                <a:rPr lang="en-US" sz="1200" dirty="0" smtClean="0"/>
                <a:t>      echo "I Make The World Better Place.";</a:t>
              </a:r>
            </a:p>
            <a:p>
              <a:r>
                <a:rPr lang="en-US" sz="1200" dirty="0" smtClean="0"/>
                <a:t>  }</a:t>
              </a:r>
            </a:p>
            <a:p>
              <a:r>
                <a:rPr lang="en-US" sz="1200" dirty="0" smtClean="0"/>
                <a:t> </a:t>
              </a:r>
            </a:p>
            <a:p>
              <a:r>
                <a:rPr lang="en-US" sz="1200" dirty="0" smtClean="0"/>
                <a:t>}</a:t>
              </a:r>
              <a:endParaRPr lang="en-US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BEEEB66-0819-4EF7-B983-0AFE673F7D27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Hello.php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7961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>
            <a:extLst>
              <a:ext uri="{FF2B5EF4-FFF2-40B4-BE49-F238E27FC236}">
                <a16:creationId xmlns="" xmlns:a16="http://schemas.microsoft.com/office/drawing/2014/main" id="{FF1FDA4E-DF01-4D02-BE4F-950B8F39C2BD}"/>
              </a:ext>
            </a:extLst>
          </p:cNvPr>
          <p:cNvGrpSpPr/>
          <p:nvPr/>
        </p:nvGrpSpPr>
        <p:grpSpPr>
          <a:xfrm rot="16200000">
            <a:off x="5185060" y="-1635379"/>
            <a:ext cx="1819481" cy="12191852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="" xmlns:a16="http://schemas.microsoft.com/office/drawing/2014/main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0" y="3550807"/>
            <a:ext cx="12192000" cy="1818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2C559B9-D98C-4A53-B487-921BAB20C290}"/>
              </a:ext>
            </a:extLst>
          </p:cNvPr>
          <p:cNvSpPr txBox="1"/>
          <p:nvPr/>
        </p:nvSpPr>
        <p:spPr>
          <a:xfrm>
            <a:off x="1" y="38593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Controller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VIEW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FA9F188-90E6-40A2-9335-DDFC6839B870}"/>
              </a:ext>
            </a:extLst>
          </p:cNvPr>
          <p:cNvSpPr txBox="1"/>
          <p:nvPr/>
        </p:nvSpPr>
        <p:spPr>
          <a:xfrm>
            <a:off x="-1" y="4564440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Membuat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Controller DAN View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6">
            <a:extLst>
              <a:ext uri="{FF2B5EF4-FFF2-40B4-BE49-F238E27FC236}">
                <a16:creationId xmlns="" xmlns:a16="http://schemas.microsoft.com/office/drawing/2014/main" id="{9735DCAE-0DE9-45E0-A48A-B18941551671}"/>
              </a:ext>
            </a:extLst>
          </p:cNvPr>
          <p:cNvGrpSpPr/>
          <p:nvPr/>
        </p:nvGrpSpPr>
        <p:grpSpPr>
          <a:xfrm rot="3017773">
            <a:off x="5584718" y="1817122"/>
            <a:ext cx="469873" cy="327856"/>
            <a:chOff x="5405974" y="1533288"/>
            <a:chExt cx="608646" cy="424685"/>
          </a:xfrm>
        </p:grpSpPr>
        <p:sp>
          <p:nvSpPr>
            <p:cNvPr id="8" name="Trapezoid 7">
              <a:extLst>
                <a:ext uri="{FF2B5EF4-FFF2-40B4-BE49-F238E27FC236}">
                  <a16:creationId xmlns="" xmlns:a16="http://schemas.microsoft.com/office/drawing/2014/main" id="{D9CB82F0-1BBB-4901-9194-76CB42845806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="" xmlns:a16="http://schemas.microsoft.com/office/drawing/2014/main" id="{4D88FC46-5725-410F-890A-35F76450D5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="" xmlns:a16="http://schemas.microsoft.com/office/drawing/2014/main" id="{48B958BF-0A77-4155-A4B2-0AACCACBC099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="" xmlns:a16="http://schemas.microsoft.com/office/drawing/2014/main" id="{694FAF09-C37B-4D5F-8986-128E1406A5B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="" xmlns:a16="http://schemas.microsoft.com/office/drawing/2014/main" id="{2DC4A586-D53B-4732-9EC4-ECBA24BE2E06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24">
            <a:extLst>
              <a:ext uri="{FF2B5EF4-FFF2-40B4-BE49-F238E27FC236}">
                <a16:creationId xmlns="" xmlns:a16="http://schemas.microsoft.com/office/drawing/2014/main" id="{ED81B5EA-563E-4DB8-9CFD-33E2046DB885}"/>
              </a:ext>
            </a:extLst>
          </p:cNvPr>
          <p:cNvGrpSpPr/>
          <p:nvPr/>
        </p:nvGrpSpPr>
        <p:grpSpPr>
          <a:xfrm rot="7898637">
            <a:off x="5214392" y="1000348"/>
            <a:ext cx="344525" cy="861967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47" name="Trapezoid 46">
              <a:extLst>
                <a:ext uri="{FF2B5EF4-FFF2-40B4-BE49-F238E27FC236}">
                  <a16:creationId xmlns="" xmlns:a16="http://schemas.microsoft.com/office/drawing/2014/main" id="{25299E69-BA35-434B-B436-C1980380A0BC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rapezoid 94">
              <a:extLst>
                <a:ext uri="{FF2B5EF4-FFF2-40B4-BE49-F238E27FC236}">
                  <a16:creationId xmlns="" xmlns:a16="http://schemas.microsoft.com/office/drawing/2014/main" id="{835959BC-934F-4D8A-AA73-95D23A7C2F98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25">
            <a:extLst>
              <a:ext uri="{FF2B5EF4-FFF2-40B4-BE49-F238E27FC236}">
                <a16:creationId xmlns="" xmlns:a16="http://schemas.microsoft.com/office/drawing/2014/main" id="{141212BB-D030-4BEF-BE2B-E8A3CC790CBA}"/>
              </a:ext>
            </a:extLst>
          </p:cNvPr>
          <p:cNvGrpSpPr/>
          <p:nvPr/>
        </p:nvGrpSpPr>
        <p:grpSpPr>
          <a:xfrm rot="15664019">
            <a:off x="4239240" y="746537"/>
            <a:ext cx="414152" cy="1446605"/>
            <a:chOff x="391499" y="630207"/>
            <a:chExt cx="531848" cy="159319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="" xmlns:a16="http://schemas.microsoft.com/office/drawing/2014/main" id="{B9BE7176-3872-43EB-A826-A8BF0B3D3AA9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="" xmlns:a16="http://schemas.microsoft.com/office/drawing/2014/main" id="{33A43497-A4DD-45E4-9034-17F05C2472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26">
            <a:extLst>
              <a:ext uri="{FF2B5EF4-FFF2-40B4-BE49-F238E27FC236}">
                <a16:creationId xmlns="" xmlns:a16="http://schemas.microsoft.com/office/drawing/2014/main" id="{C5481BE7-71C0-450E-A70A-571423B47A0D}"/>
              </a:ext>
            </a:extLst>
          </p:cNvPr>
          <p:cNvGrpSpPr/>
          <p:nvPr/>
        </p:nvGrpSpPr>
        <p:grpSpPr>
          <a:xfrm rot="1062574">
            <a:off x="4839586" y="933055"/>
            <a:ext cx="437403" cy="437403"/>
            <a:chOff x="121429" y="411151"/>
            <a:chExt cx="607375" cy="607375"/>
          </a:xfrm>
        </p:grpSpPr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B6BF831C-93C3-4C77-BDD8-D85C6F731450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E48EA4FD-67BD-4ECB-B5B2-D1AF9B26157F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99C56264-3285-49B3-A816-65D9409E04E9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B2689479-8691-451F-A1E5-FFB058AEBB40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Top Corners Rounded 27">
            <a:extLst>
              <a:ext uri="{FF2B5EF4-FFF2-40B4-BE49-F238E27FC236}">
                <a16:creationId xmlns="" xmlns:a16="http://schemas.microsoft.com/office/drawing/2014/main" id="{11477A9D-5103-4038-9015-597B6AB52E31}"/>
              </a:ext>
            </a:extLst>
          </p:cNvPr>
          <p:cNvSpPr/>
          <p:nvPr/>
        </p:nvSpPr>
        <p:spPr>
          <a:xfrm>
            <a:off x="2939995" y="3151042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28">
            <a:extLst>
              <a:ext uri="{FF2B5EF4-FFF2-40B4-BE49-F238E27FC236}">
                <a16:creationId xmlns="" xmlns:a16="http://schemas.microsoft.com/office/drawing/2014/main" id="{11DF975C-FC1D-4FDC-BA0B-3E156064369A}"/>
              </a:ext>
            </a:extLst>
          </p:cNvPr>
          <p:cNvGrpSpPr/>
          <p:nvPr/>
        </p:nvGrpSpPr>
        <p:grpSpPr>
          <a:xfrm rot="1056235">
            <a:off x="3546587" y="1803551"/>
            <a:ext cx="391039" cy="1171393"/>
            <a:chOff x="391499" y="630207"/>
            <a:chExt cx="531845" cy="15931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079CD355-7C99-4C02-BD98-37C24D860C97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="" xmlns:a16="http://schemas.microsoft.com/office/drawing/2014/main" id="{029965E1-817B-4D1E-986B-850BE9D7E64D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91E7D623-F73A-43EC-837E-03076914DBEF}"/>
              </a:ext>
            </a:extLst>
          </p:cNvPr>
          <p:cNvSpPr/>
          <p:nvPr/>
        </p:nvSpPr>
        <p:spPr>
          <a:xfrm>
            <a:off x="3460460" y="1575008"/>
            <a:ext cx="525968" cy="52596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2C054BD6-D082-4DC0-8827-D7E8070099FB}"/>
              </a:ext>
            </a:extLst>
          </p:cNvPr>
          <p:cNvSpPr/>
          <p:nvPr/>
        </p:nvSpPr>
        <p:spPr>
          <a:xfrm>
            <a:off x="3517185" y="1631733"/>
            <a:ext cx="412519" cy="412519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5B9507AB-3C37-4D88-B35B-F394E88D376E}"/>
              </a:ext>
            </a:extLst>
          </p:cNvPr>
          <p:cNvSpPr/>
          <p:nvPr/>
        </p:nvSpPr>
        <p:spPr>
          <a:xfrm>
            <a:off x="3620522" y="1735607"/>
            <a:ext cx="205845" cy="204771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4E1D1415-C04D-4B04-894B-0DACAB00CF83}"/>
              </a:ext>
            </a:extLst>
          </p:cNvPr>
          <p:cNvSpPr/>
          <p:nvPr/>
        </p:nvSpPr>
        <p:spPr>
          <a:xfrm>
            <a:off x="3689186" y="1803734"/>
            <a:ext cx="68517" cy="6851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="" xmlns:a16="http://schemas.microsoft.com/office/drawing/2014/main" id="{4930E9EE-A029-4432-A909-6D41C8ABBA87}"/>
              </a:ext>
            </a:extLst>
          </p:cNvPr>
          <p:cNvSpPr/>
          <p:nvPr/>
        </p:nvSpPr>
        <p:spPr>
          <a:xfrm>
            <a:off x="3126222" y="3080302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="" xmlns:a16="http://schemas.microsoft.com/office/drawing/2014/main" id="{9D3DBAE6-A187-408C-9B1B-2F6D5D6AEB72}"/>
              </a:ext>
            </a:extLst>
          </p:cNvPr>
          <p:cNvSpPr/>
          <p:nvPr/>
        </p:nvSpPr>
        <p:spPr>
          <a:xfrm>
            <a:off x="3288913" y="2828857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-1" y="3417122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2136ECA3-E4FD-4B70-80AD-2CB28F62C3D5}"/>
              </a:ext>
            </a:extLst>
          </p:cNvPr>
          <p:cNvSpPr txBox="1"/>
          <p:nvPr/>
        </p:nvSpPr>
        <p:spPr>
          <a:xfrm>
            <a:off x="5391569" y="2750419"/>
            <a:ext cx="3860436" cy="562135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25000">
                <a:schemeClr val="accent5"/>
              </a:gs>
              <a:gs pos="53000">
                <a:schemeClr val="accent2"/>
              </a:gs>
              <a:gs pos="100000">
                <a:schemeClr val="bg1"/>
              </a:gs>
              <a:gs pos="80000">
                <a:schemeClr val="accent1"/>
              </a:gs>
            </a:gsLst>
            <a:lin ang="108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6" name="Group 51">
            <a:extLst>
              <a:ext uri="{FF2B5EF4-FFF2-40B4-BE49-F238E27FC236}">
                <a16:creationId xmlns="" xmlns:a16="http://schemas.microsoft.com/office/drawing/2014/main" id="{2C778F61-3289-406C-98EE-008F04C71648}"/>
              </a:ext>
            </a:extLst>
          </p:cNvPr>
          <p:cNvGrpSpPr/>
          <p:nvPr/>
        </p:nvGrpSpPr>
        <p:grpSpPr>
          <a:xfrm>
            <a:off x="5517639" y="1826235"/>
            <a:ext cx="1589451" cy="846023"/>
            <a:chOff x="5517639" y="1826235"/>
            <a:chExt cx="1589451" cy="846023"/>
          </a:xfrm>
        </p:grpSpPr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329CA396-865C-4F8E-97EB-5D3234572621}"/>
                </a:ext>
              </a:extLst>
            </p:cNvPr>
            <p:cNvSpPr txBox="1"/>
            <p:nvPr/>
          </p:nvSpPr>
          <p:spPr>
            <a:xfrm rot="1330280">
              <a:off x="5517639" y="1826235"/>
              <a:ext cx="811572" cy="689415"/>
            </a:xfrm>
            <a:custGeom>
              <a:avLst/>
              <a:gdLst>
                <a:gd name="connsiteX0" fmla="*/ 717483 w 844822"/>
                <a:gd name="connsiteY0" fmla="*/ 542899 h 717660"/>
                <a:gd name="connsiteX1" fmla="*/ 753792 w 844822"/>
                <a:gd name="connsiteY1" fmla="*/ 536357 h 717660"/>
                <a:gd name="connsiteX2" fmla="*/ 818277 w 844822"/>
                <a:gd name="connsiteY2" fmla="*/ 562525 h 717660"/>
                <a:gd name="connsiteX3" fmla="*/ 844822 w 844822"/>
                <a:gd name="connsiteY3" fmla="*/ 626631 h 717660"/>
                <a:gd name="connsiteX4" fmla="*/ 818276 w 844822"/>
                <a:gd name="connsiteY4" fmla="*/ 691109 h 717660"/>
                <a:gd name="connsiteX5" fmla="*/ 753792 w 844822"/>
                <a:gd name="connsiteY5" fmla="*/ 717660 h 717660"/>
                <a:gd name="connsiteX6" fmla="*/ 687428 w 844822"/>
                <a:gd name="connsiteY6" fmla="*/ 691108 h 717660"/>
                <a:gd name="connsiteX7" fmla="*/ 660499 w 844822"/>
                <a:gd name="connsiteY7" fmla="*/ 626631 h 717660"/>
                <a:gd name="connsiteX8" fmla="*/ 687428 w 844822"/>
                <a:gd name="connsiteY8" fmla="*/ 562525 h 717660"/>
                <a:gd name="connsiteX9" fmla="*/ 717483 w 844822"/>
                <a:gd name="connsiteY9" fmla="*/ 542899 h 717660"/>
                <a:gd name="connsiteX10" fmla="*/ 291596 w 844822"/>
                <a:gd name="connsiteY10" fmla="*/ 251558 h 717660"/>
                <a:gd name="connsiteX11" fmla="*/ 153352 w 844822"/>
                <a:gd name="connsiteY11" fmla="*/ 466855 h 717660"/>
                <a:gd name="connsiteX12" fmla="*/ 291596 w 844822"/>
                <a:gd name="connsiteY12" fmla="*/ 466855 h 717660"/>
                <a:gd name="connsiteX13" fmla="*/ 291596 w 844822"/>
                <a:gd name="connsiteY13" fmla="*/ 0 h 717660"/>
                <a:gd name="connsiteX14" fmla="*/ 444192 w 844822"/>
                <a:gd name="connsiteY14" fmla="*/ 0 h 717660"/>
                <a:gd name="connsiteX15" fmla="*/ 444192 w 844822"/>
                <a:gd name="connsiteY15" fmla="*/ 466856 h 717660"/>
                <a:gd name="connsiteX16" fmla="*/ 524269 w 844822"/>
                <a:gd name="connsiteY16" fmla="*/ 466855 h 717660"/>
                <a:gd name="connsiteX17" fmla="*/ 469123 w 844822"/>
                <a:gd name="connsiteY17" fmla="*/ 602080 h 717660"/>
                <a:gd name="connsiteX18" fmla="*/ 444192 w 844822"/>
                <a:gd name="connsiteY18" fmla="*/ 602080 h 717660"/>
                <a:gd name="connsiteX19" fmla="*/ 444192 w 844822"/>
                <a:gd name="connsiteY19" fmla="*/ 705574 h 717660"/>
                <a:gd name="connsiteX20" fmla="*/ 291596 w 844822"/>
                <a:gd name="connsiteY20" fmla="*/ 705574 h 717660"/>
                <a:gd name="connsiteX21" fmla="*/ 291596 w 844822"/>
                <a:gd name="connsiteY21" fmla="*/ 602080 h 717660"/>
                <a:gd name="connsiteX22" fmla="*/ 0 w 844822"/>
                <a:gd name="connsiteY22" fmla="*/ 602080 h 717660"/>
                <a:gd name="connsiteX23" fmla="*/ 0 w 844822"/>
                <a:gd name="connsiteY23" fmla="*/ 478944 h 71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44822" h="717660">
                  <a:moveTo>
                    <a:pt x="717483" y="542899"/>
                  </a:moveTo>
                  <a:cubicBezTo>
                    <a:pt x="728544" y="538538"/>
                    <a:pt x="740647" y="536358"/>
                    <a:pt x="753792" y="536357"/>
                  </a:cubicBezTo>
                  <a:cubicBezTo>
                    <a:pt x="779084" y="536357"/>
                    <a:pt x="800579" y="545079"/>
                    <a:pt x="818277" y="562525"/>
                  </a:cubicBezTo>
                  <a:cubicBezTo>
                    <a:pt x="835975" y="579971"/>
                    <a:pt x="844822" y="601339"/>
                    <a:pt x="844822" y="626631"/>
                  </a:cubicBezTo>
                  <a:cubicBezTo>
                    <a:pt x="844822" y="651914"/>
                    <a:pt x="835975" y="673405"/>
                    <a:pt x="818276" y="691109"/>
                  </a:cubicBezTo>
                  <a:cubicBezTo>
                    <a:pt x="800579" y="708810"/>
                    <a:pt x="779084" y="717660"/>
                    <a:pt x="753792" y="717660"/>
                  </a:cubicBezTo>
                  <a:cubicBezTo>
                    <a:pt x="727501" y="717660"/>
                    <a:pt x="705381" y="708810"/>
                    <a:pt x="687428" y="691108"/>
                  </a:cubicBezTo>
                  <a:cubicBezTo>
                    <a:pt x="669474" y="673405"/>
                    <a:pt x="660499" y="651914"/>
                    <a:pt x="660499" y="626631"/>
                  </a:cubicBezTo>
                  <a:cubicBezTo>
                    <a:pt x="660499" y="601339"/>
                    <a:pt x="669474" y="579971"/>
                    <a:pt x="687428" y="562525"/>
                  </a:cubicBezTo>
                  <a:cubicBezTo>
                    <a:pt x="696405" y="553802"/>
                    <a:pt x="706423" y="547260"/>
                    <a:pt x="717483" y="542899"/>
                  </a:cubicBezTo>
                  <a:close/>
                  <a:moveTo>
                    <a:pt x="291596" y="251558"/>
                  </a:moveTo>
                  <a:lnTo>
                    <a:pt x="153352" y="466855"/>
                  </a:lnTo>
                  <a:lnTo>
                    <a:pt x="291596" y="466855"/>
                  </a:lnTo>
                  <a:close/>
                  <a:moveTo>
                    <a:pt x="291596" y="0"/>
                  </a:moveTo>
                  <a:lnTo>
                    <a:pt x="444192" y="0"/>
                  </a:lnTo>
                  <a:lnTo>
                    <a:pt x="444192" y="466856"/>
                  </a:lnTo>
                  <a:lnTo>
                    <a:pt x="524269" y="466855"/>
                  </a:lnTo>
                  <a:lnTo>
                    <a:pt x="469123" y="602080"/>
                  </a:lnTo>
                  <a:lnTo>
                    <a:pt x="444192" y="602080"/>
                  </a:lnTo>
                  <a:lnTo>
                    <a:pt x="444192" y="705574"/>
                  </a:lnTo>
                  <a:lnTo>
                    <a:pt x="291596" y="705574"/>
                  </a:lnTo>
                  <a:lnTo>
                    <a:pt x="291596" y="602080"/>
                  </a:lnTo>
                  <a:lnTo>
                    <a:pt x="0" y="602080"/>
                  </a:lnTo>
                  <a:lnTo>
                    <a:pt x="0" y="47894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accent1"/>
                </a:gs>
              </a:gsLst>
              <a:lin ang="0" scaled="1"/>
            </a:gradFill>
            <a:ln w="127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7" name="Group 53">
              <a:extLst>
                <a:ext uri="{FF2B5EF4-FFF2-40B4-BE49-F238E27FC236}">
                  <a16:creationId xmlns="" xmlns:a16="http://schemas.microsoft.com/office/drawing/2014/main" id="{CF63D451-1BEB-40CE-BFCD-540A5DD08F48}"/>
                </a:ext>
              </a:extLst>
            </p:cNvPr>
            <p:cNvGrpSpPr/>
            <p:nvPr/>
          </p:nvGrpSpPr>
          <p:grpSpPr>
            <a:xfrm>
              <a:off x="6334025" y="1900682"/>
              <a:ext cx="773065" cy="771576"/>
              <a:chOff x="7167944" y="1624190"/>
              <a:chExt cx="2677919" cy="2672764"/>
            </a:xfrm>
            <a:solidFill>
              <a:schemeClr val="bg1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8032EB02-FC35-4D54-8996-33EBC586C22E}"/>
                  </a:ext>
                </a:extLst>
              </p:cNvPr>
              <p:cNvSpPr/>
              <p:nvPr/>
            </p:nvSpPr>
            <p:spPr>
              <a:xfrm>
                <a:off x="7167944" y="1624190"/>
                <a:ext cx="2677919" cy="2672764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8000">
                    <a:schemeClr val="accent2"/>
                  </a:gs>
                </a:gsLst>
                <a:lin ang="0" scaled="1"/>
              </a:gra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5FDED2E9-75FD-416F-91DF-D4D371D2EA50}"/>
                  </a:ext>
                </a:extLst>
              </p:cNvPr>
              <p:cNvSpPr/>
              <p:nvPr/>
            </p:nvSpPr>
            <p:spPr>
              <a:xfrm>
                <a:off x="7628244" y="2084297"/>
                <a:ext cx="1757326" cy="1752551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8000">
                    <a:schemeClr val="accent2"/>
                  </a:gs>
                </a:gsLst>
                <a:lin ang="0" scaled="1"/>
              </a:gra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7FFA7157-9D15-4357-AF8E-091BDDBE9CC9}"/>
              </a:ext>
            </a:extLst>
          </p:cNvPr>
          <p:cNvGrpSpPr/>
          <p:nvPr/>
        </p:nvGrpSpPr>
        <p:grpSpPr>
          <a:xfrm rot="18490567" flipH="1">
            <a:off x="5363387" y="1800598"/>
            <a:ext cx="471722" cy="328072"/>
            <a:chOff x="5405974" y="1533288"/>
            <a:chExt cx="611040" cy="424965"/>
          </a:xfrm>
        </p:grpSpPr>
        <p:sp>
          <p:nvSpPr>
            <p:cNvPr id="19" name="Trapezoid 18">
              <a:extLst>
                <a:ext uri="{FF2B5EF4-FFF2-40B4-BE49-F238E27FC236}">
                  <a16:creationId xmlns="" xmlns:a16="http://schemas.microsoft.com/office/drawing/2014/main" id="{4D77C9AF-BA17-47FC-8902-AE54771234AD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="" xmlns:a16="http://schemas.microsoft.com/office/drawing/2014/main" id="{46B1721D-1165-4A00-8863-347C1607B84E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="" xmlns:a16="http://schemas.microsoft.com/office/drawing/2014/main" id="{DD16100A-E561-4888-AB5B-C20C546FC1C5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="" xmlns:a16="http://schemas.microsoft.com/office/drawing/2014/main" id="{E969C75F-590D-4E6E-BE43-E4228221B906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="" xmlns:a16="http://schemas.microsoft.com/office/drawing/2014/main" id="{40DB3B2D-12B0-4DE4-9F5B-2AA64B0CDE0F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35">
            <a:extLst>
              <a:ext uri="{FF2B5EF4-FFF2-40B4-BE49-F238E27FC236}">
                <a16:creationId xmlns="" xmlns:a16="http://schemas.microsoft.com/office/drawing/2014/main" id="{9F3BC3B0-8C89-4C8E-835C-640F128DD074}"/>
              </a:ext>
            </a:extLst>
          </p:cNvPr>
          <p:cNvGrpSpPr/>
          <p:nvPr/>
        </p:nvGrpSpPr>
        <p:grpSpPr>
          <a:xfrm rot="2713823">
            <a:off x="5532341" y="1541788"/>
            <a:ext cx="289218" cy="28921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152C56B7-BED9-4CDB-A198-433B01806A3A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7E022E71-CC49-48DB-9441-5FE8C9DFA8F4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5160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4864662" y="391514"/>
            <a:ext cx="66034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accent2"/>
                </a:solidFill>
                <a:cs typeface="Arial" pitchFamily="34" charset="0"/>
              </a:rPr>
              <a:t>Hello.php</a:t>
            </a:r>
            <a:endParaRPr lang="ko-KR" altLang="en-US" sz="5400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2" name="Group 22">
            <a:extLst>
              <a:ext uri="{FF2B5EF4-FFF2-40B4-BE49-F238E27FC236}">
                <a16:creationId xmlns="" xmlns:a16="http://schemas.microsoft.com/office/drawing/2014/main" id="{CB904A8F-9E53-4454-9EE8-7899E445985B}"/>
              </a:ext>
            </a:extLst>
          </p:cNvPr>
          <p:cNvGrpSpPr/>
          <p:nvPr/>
        </p:nvGrpSpPr>
        <p:grpSpPr>
          <a:xfrm>
            <a:off x="5730920" y="1736115"/>
            <a:ext cx="5737181" cy="3080348"/>
            <a:chOff x="665833" y="2698787"/>
            <a:chExt cx="3322837" cy="3080348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3D67D6A4-5513-4B78-82BC-5AE8CFA67E7E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25853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/>
                <a:t>&lt;?</a:t>
              </a:r>
              <a:r>
                <a:rPr lang="en-US" sz="1200" dirty="0" err="1" smtClean="0"/>
                <a:t>php</a:t>
              </a:r>
              <a:endParaRPr lang="en-US" sz="1200" dirty="0" smtClean="0"/>
            </a:p>
            <a:p>
              <a:r>
                <a:rPr lang="en-US" sz="1200" dirty="0" smtClean="0"/>
                <a:t>class Blog extends </a:t>
              </a:r>
              <a:r>
                <a:rPr lang="en-US" sz="1200" dirty="0" err="1" smtClean="0"/>
                <a:t>CI_Controller</a:t>
              </a:r>
              <a:endParaRPr lang="en-US" sz="1200" dirty="0" smtClean="0"/>
            </a:p>
            <a:p>
              <a:r>
                <a:rPr lang="en-US" sz="1200" dirty="0" smtClean="0"/>
                <a:t>{</a:t>
              </a:r>
            </a:p>
            <a:p>
              <a:r>
                <a:rPr lang="en-US" sz="1200" dirty="0" smtClean="0"/>
                <a:t>  function __construct()</a:t>
              </a:r>
            </a:p>
            <a:p>
              <a:r>
                <a:rPr lang="en-US" sz="1200" dirty="0" smtClean="0"/>
                <a:t>  {</a:t>
              </a:r>
            </a:p>
            <a:p>
              <a:r>
                <a:rPr lang="en-US" sz="1200" dirty="0" smtClean="0"/>
                <a:t>      parent::__construct();</a:t>
              </a:r>
            </a:p>
            <a:p>
              <a:r>
                <a:rPr lang="en-US" sz="1200" dirty="0" smtClean="0"/>
                <a:t>  }</a:t>
              </a:r>
            </a:p>
            <a:p>
              <a:r>
                <a:rPr lang="en-US" sz="1200" dirty="0" smtClean="0"/>
                <a:t>   </a:t>
              </a:r>
            </a:p>
            <a:p>
              <a:r>
                <a:rPr lang="en-US" sz="1200" dirty="0" smtClean="0"/>
                <a:t>  function index(){</a:t>
              </a:r>
            </a:p>
            <a:p>
              <a:r>
                <a:rPr lang="en-US" sz="1200" dirty="0" smtClean="0"/>
                <a:t>      $this-&gt;load-&gt;view('</a:t>
              </a:r>
              <a:r>
                <a:rPr lang="en-US" sz="1200" dirty="0" err="1" smtClean="0"/>
                <a:t>blog_view</a:t>
              </a:r>
              <a:r>
                <a:rPr lang="en-US" sz="1200" dirty="0" smtClean="0"/>
                <a:t>');</a:t>
              </a:r>
            </a:p>
            <a:p>
              <a:r>
                <a:rPr lang="en-US" sz="1200" dirty="0" smtClean="0"/>
                <a:t>  }</a:t>
              </a:r>
            </a:p>
            <a:p>
              <a:r>
                <a:rPr lang="en-US" sz="1200" dirty="0" smtClean="0"/>
                <a:t>   </a:t>
              </a:r>
            </a:p>
            <a:p>
              <a:r>
                <a:rPr lang="en-US" sz="1200" dirty="0" smtClean="0"/>
                <a:t>}</a:t>
              </a:r>
              <a:endParaRPr lang="en-US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BEEEB66-0819-4EF7-B983-0AFE673F7D27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Blog.php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7961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4864662" y="391514"/>
            <a:ext cx="66034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accent2"/>
                </a:solidFill>
                <a:cs typeface="Arial" pitchFamily="34" charset="0"/>
              </a:rPr>
              <a:t>Blog_view.php</a:t>
            </a:r>
            <a:endParaRPr lang="ko-KR" altLang="en-US" sz="5400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2" name="Group 22">
            <a:extLst>
              <a:ext uri="{FF2B5EF4-FFF2-40B4-BE49-F238E27FC236}">
                <a16:creationId xmlns="" xmlns:a16="http://schemas.microsoft.com/office/drawing/2014/main" id="{CB904A8F-9E53-4454-9EE8-7899E445985B}"/>
              </a:ext>
            </a:extLst>
          </p:cNvPr>
          <p:cNvGrpSpPr/>
          <p:nvPr/>
        </p:nvGrpSpPr>
        <p:grpSpPr>
          <a:xfrm>
            <a:off x="5730920" y="1736115"/>
            <a:ext cx="5737181" cy="2434017"/>
            <a:chOff x="665833" y="2698787"/>
            <a:chExt cx="3322837" cy="2434017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3D67D6A4-5513-4B78-82BC-5AE8CFA67E7E}"/>
                </a:ext>
              </a:extLst>
            </p:cNvPr>
            <p:cNvSpPr txBox="1"/>
            <p:nvPr/>
          </p:nvSpPr>
          <p:spPr>
            <a:xfrm>
              <a:off x="787499" y="3193812"/>
              <a:ext cx="3201171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/>
                <a:t>&lt;!DOCTYPE html&gt;</a:t>
              </a:r>
            </a:p>
            <a:p>
              <a:r>
                <a:rPr lang="en-US" sz="1200" dirty="0" smtClean="0"/>
                <a:t>&lt;html </a:t>
              </a:r>
              <a:r>
                <a:rPr lang="en-US" sz="1200" dirty="0" err="1" smtClean="0"/>
                <a:t>lang</a:t>
              </a:r>
              <a:r>
                <a:rPr lang="en-US" sz="1200" dirty="0" smtClean="0"/>
                <a:t>="en"&gt;</a:t>
              </a:r>
            </a:p>
            <a:p>
              <a:r>
                <a:rPr lang="en-US" sz="1200" dirty="0" smtClean="0"/>
                <a:t>  &lt;head&gt;</a:t>
              </a:r>
            </a:p>
            <a:p>
              <a:r>
                <a:rPr lang="en-US" sz="1200" dirty="0" smtClean="0"/>
                <a:t>    &lt;meta </a:t>
              </a:r>
              <a:r>
                <a:rPr lang="en-US" sz="1200" dirty="0" err="1" smtClean="0"/>
                <a:t>charset</a:t>
              </a:r>
              <a:r>
                <a:rPr lang="en-US" sz="1200" dirty="0" smtClean="0"/>
                <a:t>="utf-8"&gt;</a:t>
              </a:r>
            </a:p>
            <a:p>
              <a:r>
                <a:rPr lang="en-US" sz="1200" dirty="0" smtClean="0"/>
                <a:t>    &lt;title&gt;My Blog&lt;/title&gt;</a:t>
              </a:r>
            </a:p>
            <a:p>
              <a:r>
                <a:rPr lang="en-US" sz="1200" dirty="0" smtClean="0"/>
                <a:t>  &lt;/head&gt;</a:t>
              </a:r>
            </a:p>
            <a:p>
              <a:r>
                <a:rPr lang="en-US" sz="1200" dirty="0" smtClean="0"/>
                <a:t>  &lt;body&gt;</a:t>
              </a:r>
            </a:p>
            <a:p>
              <a:r>
                <a:rPr lang="en-US" sz="1200" dirty="0" smtClean="0"/>
                <a:t>    &lt;h1&gt;Welcome To My Blog.&lt;/h1&gt;</a:t>
              </a:r>
            </a:p>
            <a:p>
              <a:r>
                <a:rPr lang="en-US" sz="1200" dirty="0" smtClean="0"/>
                <a:t>  &lt;/body&gt;</a:t>
              </a:r>
            </a:p>
            <a:p>
              <a:r>
                <a:rPr lang="en-US" sz="1200" dirty="0" smtClean="0"/>
                <a:t>&lt;/html</a:t>
              </a:r>
              <a:endParaRPr lang="en-US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BEEEB66-0819-4EF7-B983-0AFE673F7D27}"/>
                </a:ext>
              </a:extLst>
            </p:cNvPr>
            <p:cNvSpPr txBox="1"/>
            <p:nvPr/>
          </p:nvSpPr>
          <p:spPr>
            <a:xfrm>
              <a:off x="665833" y="2698787"/>
              <a:ext cx="3322837" cy="4327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blog_view.php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7961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>
            <a:extLst>
              <a:ext uri="{FF2B5EF4-FFF2-40B4-BE49-F238E27FC236}">
                <a16:creationId xmlns="" xmlns:a16="http://schemas.microsoft.com/office/drawing/2014/main" id="{FF1FDA4E-DF01-4D02-BE4F-950B8F39C2BD}"/>
              </a:ext>
            </a:extLst>
          </p:cNvPr>
          <p:cNvGrpSpPr/>
          <p:nvPr/>
        </p:nvGrpSpPr>
        <p:grpSpPr>
          <a:xfrm rot="16200000">
            <a:off x="5185060" y="-1635379"/>
            <a:ext cx="1819481" cy="12191852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="" xmlns:a16="http://schemas.microsoft.com/office/drawing/2014/main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="" xmlns:a16="http://schemas.microsoft.com/office/drawing/2014/main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0" y="3550807"/>
            <a:ext cx="12192000" cy="1818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2C559B9-D98C-4A53-B487-921BAB20C290}"/>
              </a:ext>
            </a:extLst>
          </p:cNvPr>
          <p:cNvSpPr txBox="1"/>
          <p:nvPr/>
        </p:nvSpPr>
        <p:spPr>
          <a:xfrm>
            <a:off x="1" y="38593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Controller </a:t>
            </a:r>
            <a:r>
              <a:rPr lang="en-US" altLang="ko-KR" sz="4800" dirty="0" err="1" smtClean="0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sz="4800" dirty="0" smtClean="0">
                <a:solidFill>
                  <a:schemeClr val="bg1"/>
                </a:solidFill>
                <a:cs typeface="Arial" pitchFamily="34" charset="0"/>
              </a:rPr>
              <a:t> VIEW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FA9F188-90E6-40A2-9335-DDFC6839B870}"/>
              </a:ext>
            </a:extLst>
          </p:cNvPr>
          <p:cNvSpPr txBox="1"/>
          <p:nvPr/>
        </p:nvSpPr>
        <p:spPr>
          <a:xfrm>
            <a:off x="-1" y="4564440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Membuat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Controller DAN View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6">
            <a:extLst>
              <a:ext uri="{FF2B5EF4-FFF2-40B4-BE49-F238E27FC236}">
                <a16:creationId xmlns="" xmlns:a16="http://schemas.microsoft.com/office/drawing/2014/main" id="{9735DCAE-0DE9-45E0-A48A-B18941551671}"/>
              </a:ext>
            </a:extLst>
          </p:cNvPr>
          <p:cNvGrpSpPr/>
          <p:nvPr/>
        </p:nvGrpSpPr>
        <p:grpSpPr>
          <a:xfrm rot="3017773">
            <a:off x="5584718" y="1817122"/>
            <a:ext cx="469873" cy="327856"/>
            <a:chOff x="5405974" y="1533288"/>
            <a:chExt cx="608646" cy="424685"/>
          </a:xfrm>
        </p:grpSpPr>
        <p:sp>
          <p:nvSpPr>
            <p:cNvPr id="8" name="Trapezoid 7">
              <a:extLst>
                <a:ext uri="{FF2B5EF4-FFF2-40B4-BE49-F238E27FC236}">
                  <a16:creationId xmlns="" xmlns:a16="http://schemas.microsoft.com/office/drawing/2014/main" id="{D9CB82F0-1BBB-4901-9194-76CB42845806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="" xmlns:a16="http://schemas.microsoft.com/office/drawing/2014/main" id="{4D88FC46-5725-410F-890A-35F76450D5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="" xmlns:a16="http://schemas.microsoft.com/office/drawing/2014/main" id="{48B958BF-0A77-4155-A4B2-0AACCACBC099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="" xmlns:a16="http://schemas.microsoft.com/office/drawing/2014/main" id="{694FAF09-C37B-4D5F-8986-128E1406A5B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="" xmlns:a16="http://schemas.microsoft.com/office/drawing/2014/main" id="{2DC4A586-D53B-4732-9EC4-ECBA24BE2E06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24">
            <a:extLst>
              <a:ext uri="{FF2B5EF4-FFF2-40B4-BE49-F238E27FC236}">
                <a16:creationId xmlns="" xmlns:a16="http://schemas.microsoft.com/office/drawing/2014/main" id="{ED81B5EA-563E-4DB8-9CFD-33E2046DB885}"/>
              </a:ext>
            </a:extLst>
          </p:cNvPr>
          <p:cNvGrpSpPr/>
          <p:nvPr/>
        </p:nvGrpSpPr>
        <p:grpSpPr>
          <a:xfrm rot="7898637">
            <a:off x="5214392" y="1000348"/>
            <a:ext cx="344525" cy="861967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47" name="Trapezoid 46">
              <a:extLst>
                <a:ext uri="{FF2B5EF4-FFF2-40B4-BE49-F238E27FC236}">
                  <a16:creationId xmlns="" xmlns:a16="http://schemas.microsoft.com/office/drawing/2014/main" id="{25299E69-BA35-434B-B436-C1980380A0BC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rapezoid 94">
              <a:extLst>
                <a:ext uri="{FF2B5EF4-FFF2-40B4-BE49-F238E27FC236}">
                  <a16:creationId xmlns="" xmlns:a16="http://schemas.microsoft.com/office/drawing/2014/main" id="{835959BC-934F-4D8A-AA73-95D23A7C2F98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25">
            <a:extLst>
              <a:ext uri="{FF2B5EF4-FFF2-40B4-BE49-F238E27FC236}">
                <a16:creationId xmlns="" xmlns:a16="http://schemas.microsoft.com/office/drawing/2014/main" id="{141212BB-D030-4BEF-BE2B-E8A3CC790CBA}"/>
              </a:ext>
            </a:extLst>
          </p:cNvPr>
          <p:cNvGrpSpPr/>
          <p:nvPr/>
        </p:nvGrpSpPr>
        <p:grpSpPr>
          <a:xfrm rot="15664019">
            <a:off x="4239240" y="746537"/>
            <a:ext cx="414152" cy="1446605"/>
            <a:chOff x="391499" y="630207"/>
            <a:chExt cx="531848" cy="159319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="" xmlns:a16="http://schemas.microsoft.com/office/drawing/2014/main" id="{B9BE7176-3872-43EB-A826-A8BF0B3D3AA9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="" xmlns:a16="http://schemas.microsoft.com/office/drawing/2014/main" id="{33A43497-A4DD-45E4-9034-17F05C2472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26">
            <a:extLst>
              <a:ext uri="{FF2B5EF4-FFF2-40B4-BE49-F238E27FC236}">
                <a16:creationId xmlns="" xmlns:a16="http://schemas.microsoft.com/office/drawing/2014/main" id="{C5481BE7-71C0-450E-A70A-571423B47A0D}"/>
              </a:ext>
            </a:extLst>
          </p:cNvPr>
          <p:cNvGrpSpPr/>
          <p:nvPr/>
        </p:nvGrpSpPr>
        <p:grpSpPr>
          <a:xfrm rot="1062574">
            <a:off x="4839586" y="933055"/>
            <a:ext cx="437403" cy="437403"/>
            <a:chOff x="121429" y="411151"/>
            <a:chExt cx="607375" cy="607375"/>
          </a:xfrm>
        </p:grpSpPr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B6BF831C-93C3-4C77-BDD8-D85C6F731450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E48EA4FD-67BD-4ECB-B5B2-D1AF9B26157F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99C56264-3285-49B3-A816-65D9409E04E9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B2689479-8691-451F-A1E5-FFB058AEBB40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Top Corners Rounded 27">
            <a:extLst>
              <a:ext uri="{FF2B5EF4-FFF2-40B4-BE49-F238E27FC236}">
                <a16:creationId xmlns="" xmlns:a16="http://schemas.microsoft.com/office/drawing/2014/main" id="{11477A9D-5103-4038-9015-597B6AB52E31}"/>
              </a:ext>
            </a:extLst>
          </p:cNvPr>
          <p:cNvSpPr/>
          <p:nvPr/>
        </p:nvSpPr>
        <p:spPr>
          <a:xfrm>
            <a:off x="2939995" y="3151042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28">
            <a:extLst>
              <a:ext uri="{FF2B5EF4-FFF2-40B4-BE49-F238E27FC236}">
                <a16:creationId xmlns="" xmlns:a16="http://schemas.microsoft.com/office/drawing/2014/main" id="{11DF975C-FC1D-4FDC-BA0B-3E156064369A}"/>
              </a:ext>
            </a:extLst>
          </p:cNvPr>
          <p:cNvGrpSpPr/>
          <p:nvPr/>
        </p:nvGrpSpPr>
        <p:grpSpPr>
          <a:xfrm rot="1056235">
            <a:off x="3546587" y="1803551"/>
            <a:ext cx="391039" cy="1171393"/>
            <a:chOff x="391499" y="630207"/>
            <a:chExt cx="531845" cy="15931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079CD355-7C99-4C02-BD98-37C24D860C97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="" xmlns:a16="http://schemas.microsoft.com/office/drawing/2014/main" id="{029965E1-817B-4D1E-986B-850BE9D7E64D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91E7D623-F73A-43EC-837E-03076914DBEF}"/>
              </a:ext>
            </a:extLst>
          </p:cNvPr>
          <p:cNvSpPr/>
          <p:nvPr/>
        </p:nvSpPr>
        <p:spPr>
          <a:xfrm>
            <a:off x="3460460" y="1575008"/>
            <a:ext cx="525968" cy="52596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2C054BD6-D082-4DC0-8827-D7E8070099FB}"/>
              </a:ext>
            </a:extLst>
          </p:cNvPr>
          <p:cNvSpPr/>
          <p:nvPr/>
        </p:nvSpPr>
        <p:spPr>
          <a:xfrm>
            <a:off x="3517185" y="1631733"/>
            <a:ext cx="412519" cy="412519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5B9507AB-3C37-4D88-B35B-F394E88D376E}"/>
              </a:ext>
            </a:extLst>
          </p:cNvPr>
          <p:cNvSpPr/>
          <p:nvPr/>
        </p:nvSpPr>
        <p:spPr>
          <a:xfrm>
            <a:off x="3620522" y="1735607"/>
            <a:ext cx="205845" cy="204771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4E1D1415-C04D-4B04-894B-0DACAB00CF83}"/>
              </a:ext>
            </a:extLst>
          </p:cNvPr>
          <p:cNvSpPr/>
          <p:nvPr/>
        </p:nvSpPr>
        <p:spPr>
          <a:xfrm>
            <a:off x="3689186" y="1803734"/>
            <a:ext cx="68517" cy="6851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="" xmlns:a16="http://schemas.microsoft.com/office/drawing/2014/main" id="{4930E9EE-A029-4432-A909-6D41C8ABBA87}"/>
              </a:ext>
            </a:extLst>
          </p:cNvPr>
          <p:cNvSpPr/>
          <p:nvPr/>
        </p:nvSpPr>
        <p:spPr>
          <a:xfrm>
            <a:off x="3126222" y="3080302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="" xmlns:a16="http://schemas.microsoft.com/office/drawing/2014/main" id="{9D3DBAE6-A187-408C-9B1B-2F6D5D6AEB72}"/>
              </a:ext>
            </a:extLst>
          </p:cNvPr>
          <p:cNvSpPr/>
          <p:nvPr/>
        </p:nvSpPr>
        <p:spPr>
          <a:xfrm>
            <a:off x="3288913" y="2828857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-1" y="3417122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47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2136ECA3-E4FD-4B70-80AD-2CB28F62C3D5}"/>
              </a:ext>
            </a:extLst>
          </p:cNvPr>
          <p:cNvSpPr txBox="1"/>
          <p:nvPr/>
        </p:nvSpPr>
        <p:spPr>
          <a:xfrm>
            <a:off x="5391569" y="2750419"/>
            <a:ext cx="3860436" cy="562135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25000">
                <a:schemeClr val="accent5"/>
              </a:gs>
              <a:gs pos="53000">
                <a:schemeClr val="accent2"/>
              </a:gs>
              <a:gs pos="100000">
                <a:schemeClr val="bg1"/>
              </a:gs>
              <a:gs pos="80000">
                <a:schemeClr val="accent1"/>
              </a:gs>
            </a:gsLst>
            <a:lin ang="108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6" name="Group 51">
            <a:extLst>
              <a:ext uri="{FF2B5EF4-FFF2-40B4-BE49-F238E27FC236}">
                <a16:creationId xmlns="" xmlns:a16="http://schemas.microsoft.com/office/drawing/2014/main" id="{2C778F61-3289-406C-98EE-008F04C71648}"/>
              </a:ext>
            </a:extLst>
          </p:cNvPr>
          <p:cNvGrpSpPr/>
          <p:nvPr/>
        </p:nvGrpSpPr>
        <p:grpSpPr>
          <a:xfrm>
            <a:off x="5517639" y="1826235"/>
            <a:ext cx="1589451" cy="846023"/>
            <a:chOff x="5517639" y="1826235"/>
            <a:chExt cx="1589451" cy="846023"/>
          </a:xfrm>
        </p:grpSpPr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329CA396-865C-4F8E-97EB-5D3234572621}"/>
                </a:ext>
              </a:extLst>
            </p:cNvPr>
            <p:cNvSpPr txBox="1"/>
            <p:nvPr/>
          </p:nvSpPr>
          <p:spPr>
            <a:xfrm rot="1330280">
              <a:off x="5517639" y="1826235"/>
              <a:ext cx="811572" cy="689415"/>
            </a:xfrm>
            <a:custGeom>
              <a:avLst/>
              <a:gdLst>
                <a:gd name="connsiteX0" fmla="*/ 717483 w 844822"/>
                <a:gd name="connsiteY0" fmla="*/ 542899 h 717660"/>
                <a:gd name="connsiteX1" fmla="*/ 753792 w 844822"/>
                <a:gd name="connsiteY1" fmla="*/ 536357 h 717660"/>
                <a:gd name="connsiteX2" fmla="*/ 818277 w 844822"/>
                <a:gd name="connsiteY2" fmla="*/ 562525 h 717660"/>
                <a:gd name="connsiteX3" fmla="*/ 844822 w 844822"/>
                <a:gd name="connsiteY3" fmla="*/ 626631 h 717660"/>
                <a:gd name="connsiteX4" fmla="*/ 818276 w 844822"/>
                <a:gd name="connsiteY4" fmla="*/ 691109 h 717660"/>
                <a:gd name="connsiteX5" fmla="*/ 753792 w 844822"/>
                <a:gd name="connsiteY5" fmla="*/ 717660 h 717660"/>
                <a:gd name="connsiteX6" fmla="*/ 687428 w 844822"/>
                <a:gd name="connsiteY6" fmla="*/ 691108 h 717660"/>
                <a:gd name="connsiteX7" fmla="*/ 660499 w 844822"/>
                <a:gd name="connsiteY7" fmla="*/ 626631 h 717660"/>
                <a:gd name="connsiteX8" fmla="*/ 687428 w 844822"/>
                <a:gd name="connsiteY8" fmla="*/ 562525 h 717660"/>
                <a:gd name="connsiteX9" fmla="*/ 717483 w 844822"/>
                <a:gd name="connsiteY9" fmla="*/ 542899 h 717660"/>
                <a:gd name="connsiteX10" fmla="*/ 291596 w 844822"/>
                <a:gd name="connsiteY10" fmla="*/ 251558 h 717660"/>
                <a:gd name="connsiteX11" fmla="*/ 153352 w 844822"/>
                <a:gd name="connsiteY11" fmla="*/ 466855 h 717660"/>
                <a:gd name="connsiteX12" fmla="*/ 291596 w 844822"/>
                <a:gd name="connsiteY12" fmla="*/ 466855 h 717660"/>
                <a:gd name="connsiteX13" fmla="*/ 291596 w 844822"/>
                <a:gd name="connsiteY13" fmla="*/ 0 h 717660"/>
                <a:gd name="connsiteX14" fmla="*/ 444192 w 844822"/>
                <a:gd name="connsiteY14" fmla="*/ 0 h 717660"/>
                <a:gd name="connsiteX15" fmla="*/ 444192 w 844822"/>
                <a:gd name="connsiteY15" fmla="*/ 466856 h 717660"/>
                <a:gd name="connsiteX16" fmla="*/ 524269 w 844822"/>
                <a:gd name="connsiteY16" fmla="*/ 466855 h 717660"/>
                <a:gd name="connsiteX17" fmla="*/ 469123 w 844822"/>
                <a:gd name="connsiteY17" fmla="*/ 602080 h 717660"/>
                <a:gd name="connsiteX18" fmla="*/ 444192 w 844822"/>
                <a:gd name="connsiteY18" fmla="*/ 602080 h 717660"/>
                <a:gd name="connsiteX19" fmla="*/ 444192 w 844822"/>
                <a:gd name="connsiteY19" fmla="*/ 705574 h 717660"/>
                <a:gd name="connsiteX20" fmla="*/ 291596 w 844822"/>
                <a:gd name="connsiteY20" fmla="*/ 705574 h 717660"/>
                <a:gd name="connsiteX21" fmla="*/ 291596 w 844822"/>
                <a:gd name="connsiteY21" fmla="*/ 602080 h 717660"/>
                <a:gd name="connsiteX22" fmla="*/ 0 w 844822"/>
                <a:gd name="connsiteY22" fmla="*/ 602080 h 717660"/>
                <a:gd name="connsiteX23" fmla="*/ 0 w 844822"/>
                <a:gd name="connsiteY23" fmla="*/ 478944 h 71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44822" h="717660">
                  <a:moveTo>
                    <a:pt x="717483" y="542899"/>
                  </a:moveTo>
                  <a:cubicBezTo>
                    <a:pt x="728544" y="538538"/>
                    <a:pt x="740647" y="536358"/>
                    <a:pt x="753792" y="536357"/>
                  </a:cubicBezTo>
                  <a:cubicBezTo>
                    <a:pt x="779084" y="536357"/>
                    <a:pt x="800579" y="545079"/>
                    <a:pt x="818277" y="562525"/>
                  </a:cubicBezTo>
                  <a:cubicBezTo>
                    <a:pt x="835975" y="579971"/>
                    <a:pt x="844822" y="601339"/>
                    <a:pt x="844822" y="626631"/>
                  </a:cubicBezTo>
                  <a:cubicBezTo>
                    <a:pt x="844822" y="651914"/>
                    <a:pt x="835975" y="673405"/>
                    <a:pt x="818276" y="691109"/>
                  </a:cubicBezTo>
                  <a:cubicBezTo>
                    <a:pt x="800579" y="708810"/>
                    <a:pt x="779084" y="717660"/>
                    <a:pt x="753792" y="717660"/>
                  </a:cubicBezTo>
                  <a:cubicBezTo>
                    <a:pt x="727501" y="717660"/>
                    <a:pt x="705381" y="708810"/>
                    <a:pt x="687428" y="691108"/>
                  </a:cubicBezTo>
                  <a:cubicBezTo>
                    <a:pt x="669474" y="673405"/>
                    <a:pt x="660499" y="651914"/>
                    <a:pt x="660499" y="626631"/>
                  </a:cubicBezTo>
                  <a:cubicBezTo>
                    <a:pt x="660499" y="601339"/>
                    <a:pt x="669474" y="579971"/>
                    <a:pt x="687428" y="562525"/>
                  </a:cubicBezTo>
                  <a:cubicBezTo>
                    <a:pt x="696405" y="553802"/>
                    <a:pt x="706423" y="547260"/>
                    <a:pt x="717483" y="542899"/>
                  </a:cubicBezTo>
                  <a:close/>
                  <a:moveTo>
                    <a:pt x="291596" y="251558"/>
                  </a:moveTo>
                  <a:lnTo>
                    <a:pt x="153352" y="466855"/>
                  </a:lnTo>
                  <a:lnTo>
                    <a:pt x="291596" y="466855"/>
                  </a:lnTo>
                  <a:close/>
                  <a:moveTo>
                    <a:pt x="291596" y="0"/>
                  </a:moveTo>
                  <a:lnTo>
                    <a:pt x="444192" y="0"/>
                  </a:lnTo>
                  <a:lnTo>
                    <a:pt x="444192" y="466856"/>
                  </a:lnTo>
                  <a:lnTo>
                    <a:pt x="524269" y="466855"/>
                  </a:lnTo>
                  <a:lnTo>
                    <a:pt x="469123" y="602080"/>
                  </a:lnTo>
                  <a:lnTo>
                    <a:pt x="444192" y="602080"/>
                  </a:lnTo>
                  <a:lnTo>
                    <a:pt x="444192" y="705574"/>
                  </a:lnTo>
                  <a:lnTo>
                    <a:pt x="291596" y="705574"/>
                  </a:lnTo>
                  <a:lnTo>
                    <a:pt x="291596" y="602080"/>
                  </a:lnTo>
                  <a:lnTo>
                    <a:pt x="0" y="602080"/>
                  </a:lnTo>
                  <a:lnTo>
                    <a:pt x="0" y="478944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accent1"/>
                </a:gs>
              </a:gsLst>
              <a:lin ang="0" scaled="1"/>
            </a:gradFill>
            <a:ln w="127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7" name="Group 53">
              <a:extLst>
                <a:ext uri="{FF2B5EF4-FFF2-40B4-BE49-F238E27FC236}">
                  <a16:creationId xmlns="" xmlns:a16="http://schemas.microsoft.com/office/drawing/2014/main" id="{CF63D451-1BEB-40CE-BFCD-540A5DD08F48}"/>
                </a:ext>
              </a:extLst>
            </p:cNvPr>
            <p:cNvGrpSpPr/>
            <p:nvPr/>
          </p:nvGrpSpPr>
          <p:grpSpPr>
            <a:xfrm>
              <a:off x="6334025" y="1900682"/>
              <a:ext cx="773065" cy="771576"/>
              <a:chOff x="7167944" y="1624190"/>
              <a:chExt cx="2677919" cy="2672764"/>
            </a:xfrm>
            <a:solidFill>
              <a:schemeClr val="bg1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8032EB02-FC35-4D54-8996-33EBC586C22E}"/>
                  </a:ext>
                </a:extLst>
              </p:cNvPr>
              <p:cNvSpPr/>
              <p:nvPr/>
            </p:nvSpPr>
            <p:spPr>
              <a:xfrm>
                <a:off x="7167944" y="1624190"/>
                <a:ext cx="2677919" cy="2672764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8000">
                    <a:schemeClr val="accent2"/>
                  </a:gs>
                </a:gsLst>
                <a:lin ang="0" scaled="1"/>
              </a:gra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5FDED2E9-75FD-416F-91DF-D4D371D2EA50}"/>
                  </a:ext>
                </a:extLst>
              </p:cNvPr>
              <p:cNvSpPr/>
              <p:nvPr/>
            </p:nvSpPr>
            <p:spPr>
              <a:xfrm>
                <a:off x="7628244" y="2084297"/>
                <a:ext cx="1757326" cy="1752551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98000">
                    <a:schemeClr val="accent2"/>
                  </a:gs>
                </a:gsLst>
                <a:lin ang="0" scaled="1"/>
              </a:gra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7FFA7157-9D15-4357-AF8E-091BDDBE9CC9}"/>
              </a:ext>
            </a:extLst>
          </p:cNvPr>
          <p:cNvGrpSpPr/>
          <p:nvPr/>
        </p:nvGrpSpPr>
        <p:grpSpPr>
          <a:xfrm rot="18490567" flipH="1">
            <a:off x="5363387" y="1800598"/>
            <a:ext cx="471722" cy="328072"/>
            <a:chOff x="5405974" y="1533288"/>
            <a:chExt cx="611040" cy="424965"/>
          </a:xfrm>
        </p:grpSpPr>
        <p:sp>
          <p:nvSpPr>
            <p:cNvPr id="19" name="Trapezoid 18">
              <a:extLst>
                <a:ext uri="{FF2B5EF4-FFF2-40B4-BE49-F238E27FC236}">
                  <a16:creationId xmlns="" xmlns:a16="http://schemas.microsoft.com/office/drawing/2014/main" id="{4D77C9AF-BA17-47FC-8902-AE54771234AD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="" xmlns:a16="http://schemas.microsoft.com/office/drawing/2014/main" id="{46B1721D-1165-4A00-8863-347C1607B84E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="" xmlns:a16="http://schemas.microsoft.com/office/drawing/2014/main" id="{DD16100A-E561-4888-AB5B-C20C546FC1C5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="" xmlns:a16="http://schemas.microsoft.com/office/drawing/2014/main" id="{E969C75F-590D-4E6E-BE43-E4228221B906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="" xmlns:a16="http://schemas.microsoft.com/office/drawing/2014/main" id="{40DB3B2D-12B0-4DE4-9F5B-2AA64B0CDE0F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35">
            <a:extLst>
              <a:ext uri="{FF2B5EF4-FFF2-40B4-BE49-F238E27FC236}">
                <a16:creationId xmlns="" xmlns:a16="http://schemas.microsoft.com/office/drawing/2014/main" id="{9F3BC3B0-8C89-4C8E-835C-640F128DD074}"/>
              </a:ext>
            </a:extLst>
          </p:cNvPr>
          <p:cNvGrpSpPr/>
          <p:nvPr/>
        </p:nvGrpSpPr>
        <p:grpSpPr>
          <a:xfrm rot="2713823">
            <a:off x="5532341" y="1541788"/>
            <a:ext cx="289218" cy="28921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152C56B7-BED9-4CDB-A198-433B01806A3A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7E022E71-CC49-48DB-9441-5FE8C9DFA8F4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5160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3744</TotalTime>
  <Words>143</Words>
  <Application>Microsoft Office PowerPoint</Application>
  <PresentationFormat>Custom</PresentationFormat>
  <Paragraphs>201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Komputer labkom</cp:lastModifiedBy>
  <cp:revision>137</cp:revision>
  <dcterms:created xsi:type="dcterms:W3CDTF">2019-01-14T06:35:35Z</dcterms:created>
  <dcterms:modified xsi:type="dcterms:W3CDTF">2019-03-27T08:26:45Z</dcterms:modified>
</cp:coreProperties>
</file>