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4" r:id="rId6"/>
    <p:sldId id="305" r:id="rId7"/>
    <p:sldId id="316" r:id="rId8"/>
    <p:sldId id="317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smtClean="0">
                <a:ea typeface="맑은 고딕" pitchFamily="50" charset="-127"/>
              </a:rPr>
              <a:t>CODEIGNITER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Membuat</a:t>
            </a:r>
            <a:r>
              <a:rPr lang="en-US" altLang="ko-KR" dirty="0" smtClean="0"/>
              <a:t> Template </a:t>
            </a:r>
            <a:r>
              <a:rPr lang="en-US" altLang="ko-KR" dirty="0" err="1" smtClean="0"/>
              <a:t>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Codeigniter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6116" y="857238"/>
            <a:ext cx="4789746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Home.php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&lt;?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defined('BASEPATH') OR exit('No direct script access allowed');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Home extends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CI_Controller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{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public function index()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{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$this-&gt;load-&gt;view('home');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}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Code Bootstrap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Code Bootstrap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57422" y="857238"/>
            <a:ext cx="65722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&lt;!</a:t>
            </a:r>
            <a:r>
              <a:rPr lang="en-US" sz="900" dirty="0" err="1" smtClean="0"/>
              <a:t>doctype</a:t>
            </a:r>
            <a:r>
              <a:rPr lang="en-US" sz="900" dirty="0" smtClean="0"/>
              <a:t> html&gt;</a:t>
            </a:r>
          </a:p>
          <a:p>
            <a:r>
              <a:rPr lang="en-US" sz="900" dirty="0" smtClean="0"/>
              <a:t>&lt;html </a:t>
            </a:r>
            <a:r>
              <a:rPr lang="en-US" sz="900" dirty="0" err="1" smtClean="0"/>
              <a:t>lang</a:t>
            </a:r>
            <a:r>
              <a:rPr lang="en-US" sz="900" dirty="0" smtClean="0"/>
              <a:t>="en"&gt;</a:t>
            </a:r>
          </a:p>
          <a:p>
            <a:r>
              <a:rPr lang="en-US" sz="900" dirty="0" smtClean="0"/>
              <a:t>  &lt;head&gt;</a:t>
            </a:r>
          </a:p>
          <a:p>
            <a:r>
              <a:rPr lang="en-US" sz="900" dirty="0" smtClean="0"/>
              <a:t>    &lt;!-- Required meta tags --&gt;</a:t>
            </a:r>
          </a:p>
          <a:p>
            <a:r>
              <a:rPr lang="en-US" sz="900" dirty="0" smtClean="0"/>
              <a:t>    &lt;meta </a:t>
            </a:r>
            <a:r>
              <a:rPr lang="en-US" sz="900" dirty="0" err="1" smtClean="0"/>
              <a:t>charset</a:t>
            </a:r>
            <a:r>
              <a:rPr lang="en-US" sz="900" dirty="0" smtClean="0"/>
              <a:t>="utf-8"&gt;</a:t>
            </a:r>
          </a:p>
          <a:p>
            <a:r>
              <a:rPr lang="en-US" sz="900" dirty="0" smtClean="0"/>
              <a:t>    &lt;meta name="viewport" content="width=device-width, initial-scale=1, shrink-to-fit=no"&gt;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    &lt;!-- Bootstrap CSS --&gt;</a:t>
            </a:r>
          </a:p>
          <a:p>
            <a:r>
              <a:rPr lang="en-US" sz="900" dirty="0" smtClean="0"/>
              <a:t>    &lt;link </a:t>
            </a:r>
            <a:r>
              <a:rPr lang="en-US" sz="900" dirty="0" err="1" smtClean="0"/>
              <a:t>rel</a:t>
            </a:r>
            <a:r>
              <a:rPr lang="en-US" sz="900" dirty="0" smtClean="0"/>
              <a:t>="</a:t>
            </a:r>
            <a:r>
              <a:rPr lang="en-US" sz="900" dirty="0" err="1" smtClean="0"/>
              <a:t>stylesheet</a:t>
            </a:r>
            <a:r>
              <a:rPr lang="en-US" sz="900" dirty="0" smtClean="0"/>
              <a:t>" </a:t>
            </a:r>
            <a:r>
              <a:rPr lang="en-US" sz="900" dirty="0" err="1" smtClean="0"/>
              <a:t>href</a:t>
            </a:r>
            <a:r>
              <a:rPr lang="en-US" sz="900" dirty="0" smtClean="0"/>
              <a:t>="https://stackpath.bootstrapcdn.com/bootstrap/4.3.1/css/bootstrap.min.css" integrity="sha384-ggOyR0iXCbMQv3Xipma34MD+dH/1fQ784/j6cY/iJTQUOhcWr7x9JvoRxT2MZw1T" </a:t>
            </a:r>
            <a:r>
              <a:rPr lang="en-US" sz="900" dirty="0" err="1" smtClean="0"/>
              <a:t>crossorigin</a:t>
            </a:r>
            <a:r>
              <a:rPr lang="en-US" sz="900" dirty="0" smtClean="0"/>
              <a:t>="anonymous"&gt;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    &lt;title&gt;Hello, world!&lt;/title&gt;</a:t>
            </a:r>
          </a:p>
          <a:p>
            <a:r>
              <a:rPr lang="en-US" sz="900" dirty="0" smtClean="0"/>
              <a:t>  &lt;/head&gt;</a:t>
            </a:r>
          </a:p>
          <a:p>
            <a:r>
              <a:rPr lang="en-US" sz="900" dirty="0" smtClean="0"/>
              <a:t>  &lt;body&gt;</a:t>
            </a:r>
          </a:p>
          <a:p>
            <a:r>
              <a:rPr lang="en-US" sz="900" dirty="0" smtClean="0"/>
              <a:t>    &lt;h1&gt;Hello, world!&lt;/h1&gt;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    &lt;!-- Optional JavaScript --&gt;</a:t>
            </a:r>
          </a:p>
          <a:p>
            <a:r>
              <a:rPr lang="en-US" sz="900" dirty="0" smtClean="0"/>
              <a:t>    &lt;!-- </a:t>
            </a:r>
            <a:r>
              <a:rPr lang="en-US" sz="900" dirty="0" err="1" smtClean="0"/>
              <a:t>jQuery</a:t>
            </a:r>
            <a:r>
              <a:rPr lang="en-US" sz="900" dirty="0" smtClean="0"/>
              <a:t> first, then Popper.js, then Bootstrap JS --&gt;</a:t>
            </a:r>
          </a:p>
          <a:p>
            <a:r>
              <a:rPr lang="en-US" sz="900" dirty="0" smtClean="0"/>
              <a:t>    &lt;script </a:t>
            </a:r>
            <a:r>
              <a:rPr lang="en-US" sz="900" dirty="0" err="1" smtClean="0"/>
              <a:t>src</a:t>
            </a:r>
            <a:r>
              <a:rPr lang="en-US" sz="900" dirty="0" smtClean="0"/>
              <a:t>="https://code.jquery.com/jquery-3.3.1.slim.min.js" integrity="sha384-q8i/X+965DzO0rT7abK41JStQIAqVgRVzpbzo5smXKp4YfRvH+8abtTE1Pi6jizo" </a:t>
            </a:r>
            <a:r>
              <a:rPr lang="en-US" sz="900" dirty="0" err="1" smtClean="0"/>
              <a:t>crossorigin</a:t>
            </a:r>
            <a:r>
              <a:rPr lang="en-US" sz="900" dirty="0" smtClean="0"/>
              <a:t>="anonymous"&gt;&lt;/script&gt;</a:t>
            </a:r>
          </a:p>
          <a:p>
            <a:r>
              <a:rPr lang="en-US" sz="900" dirty="0" smtClean="0"/>
              <a:t>    &lt;script </a:t>
            </a:r>
            <a:r>
              <a:rPr lang="en-US" sz="900" dirty="0" err="1" smtClean="0"/>
              <a:t>src</a:t>
            </a:r>
            <a:r>
              <a:rPr lang="en-US" sz="900" dirty="0" smtClean="0"/>
              <a:t>="https://cdnjs.cloudflare.com/ajax/libs/popper.js/1.14.7/umd/popper.min.js" integrity="sha384-UO2eT0CpHqdSJQ6hJty5KVphtPhzWj9WO1clHTMGa3JDZwrnQq4sF86dIHNDz0W1" </a:t>
            </a:r>
            <a:r>
              <a:rPr lang="en-US" sz="900" dirty="0" err="1" smtClean="0"/>
              <a:t>crossorigin</a:t>
            </a:r>
            <a:r>
              <a:rPr lang="en-US" sz="900" dirty="0" smtClean="0"/>
              <a:t>="anonymous"&gt;&lt;/script&gt;</a:t>
            </a:r>
          </a:p>
          <a:p>
            <a:r>
              <a:rPr lang="en-US" sz="900" dirty="0" smtClean="0"/>
              <a:t>    &lt;script </a:t>
            </a:r>
            <a:r>
              <a:rPr lang="en-US" sz="900" dirty="0" err="1" smtClean="0"/>
              <a:t>src</a:t>
            </a:r>
            <a:r>
              <a:rPr lang="en-US" sz="900" dirty="0" smtClean="0"/>
              <a:t>="https://stackpath.bootstrapcdn.com/bootstrap/4.3.1/js/bootstrap.min.js" integrity="sha384-JjSmVgyd0p3pXB1rRibZUAYoIIy6OrQ6VrjIEaFf/nJGzIxFDsf4x0xIM+B07jRM" </a:t>
            </a:r>
            <a:r>
              <a:rPr lang="en-US" sz="900" dirty="0" err="1" smtClean="0"/>
              <a:t>crossorigin</a:t>
            </a:r>
            <a:r>
              <a:rPr lang="en-US" sz="900" dirty="0" smtClean="0"/>
              <a:t>="anonymous"&gt;&lt;/script&gt;</a:t>
            </a:r>
          </a:p>
          <a:p>
            <a:r>
              <a:rPr lang="en-US" sz="900" dirty="0" smtClean="0"/>
              <a:t>  &lt;/body&gt;</a:t>
            </a:r>
          </a:p>
          <a:p>
            <a:r>
              <a:rPr lang="en-US" sz="900" dirty="0" smtClean="0"/>
              <a:t>&lt;/html&gt;</a:t>
            </a:r>
          </a:p>
          <a:p>
            <a:r>
              <a:rPr lang="en-US" sz="900" dirty="0" smtClean="0"/>
              <a:t> 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28926" y="1000114"/>
            <a:ext cx="478974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en-US" sz="1200" dirty="0" smtClean="0"/>
          </a:p>
          <a:p>
            <a:r>
              <a:rPr lang="en-US" sz="1200" dirty="0" smtClean="0"/>
              <a:t>defined('BASEPATH') OR exit('No direct script access allowed');</a:t>
            </a:r>
          </a:p>
          <a:p>
            <a:endParaRPr lang="en-US" sz="1200" dirty="0" smtClean="0"/>
          </a:p>
          <a:p>
            <a:r>
              <a:rPr lang="en-US" sz="1200" dirty="0" smtClean="0"/>
              <a:t>class Home extends </a:t>
            </a:r>
            <a:r>
              <a:rPr lang="en-US" sz="1200" dirty="0" err="1" smtClean="0"/>
              <a:t>CI_Controller</a:t>
            </a:r>
            <a:r>
              <a:rPr lang="en-US" sz="1200" dirty="0" smtClean="0"/>
              <a:t> {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function index()</a:t>
            </a:r>
          </a:p>
          <a:p>
            <a:r>
              <a:rPr lang="en-US" sz="1200" dirty="0" smtClean="0"/>
              <a:t>	{</a:t>
            </a:r>
          </a:p>
          <a:p>
            <a:r>
              <a:rPr lang="en-US" sz="1200" dirty="0" smtClean="0"/>
              <a:t>		// echo "Home / Index";</a:t>
            </a:r>
          </a:p>
          <a:p>
            <a:r>
              <a:rPr lang="en-US" sz="1200" dirty="0" smtClean="0"/>
              <a:t>		$this-&gt;load-&gt;view('template/header');</a:t>
            </a:r>
          </a:p>
          <a:p>
            <a:r>
              <a:rPr lang="en-US" sz="1200" dirty="0" smtClean="0"/>
              <a:t>		$this-&gt;load-&gt;view('home');</a:t>
            </a:r>
          </a:p>
          <a:p>
            <a:r>
              <a:rPr lang="en-US" sz="1200" dirty="0" smtClean="0"/>
              <a:t>		$this-&gt;load-&gt;view('template/footer');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</p:txBody>
      </p:sp>
      <p:grpSp>
        <p:nvGrpSpPr>
          <p:cNvPr id="8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pemanggilan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Template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28926" y="1000114"/>
            <a:ext cx="478974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&lt;!</a:t>
            </a:r>
            <a:r>
              <a:rPr lang="en-US" sz="1200" dirty="0" err="1" smtClean="0"/>
              <a:t>doctype</a:t>
            </a:r>
            <a:r>
              <a:rPr lang="en-US" sz="1200" dirty="0" smtClean="0"/>
              <a:t> html&gt;</a:t>
            </a:r>
          </a:p>
          <a:p>
            <a:r>
              <a:rPr lang="en-US" sz="1200" dirty="0" smtClean="0"/>
              <a:t>&lt;html </a:t>
            </a:r>
            <a:r>
              <a:rPr lang="en-US" sz="1200" dirty="0" err="1" smtClean="0"/>
              <a:t>lang</a:t>
            </a:r>
            <a:r>
              <a:rPr lang="en-US" sz="1200" dirty="0" smtClean="0"/>
              <a:t>="en"&gt;</a:t>
            </a:r>
          </a:p>
          <a:p>
            <a:r>
              <a:rPr lang="en-US" sz="1200" dirty="0" smtClean="0"/>
              <a:t>  &lt;head&gt;</a:t>
            </a:r>
          </a:p>
          <a:p>
            <a:r>
              <a:rPr lang="en-US" sz="1200" dirty="0" smtClean="0"/>
              <a:t>    &lt;!-- Required meta tags --&gt;</a:t>
            </a:r>
          </a:p>
          <a:p>
            <a:r>
              <a:rPr lang="en-US" sz="1200" dirty="0" smtClean="0"/>
              <a:t>    &lt;meta </a:t>
            </a:r>
            <a:r>
              <a:rPr lang="en-US" sz="1200" dirty="0" err="1" smtClean="0"/>
              <a:t>charset</a:t>
            </a:r>
            <a:r>
              <a:rPr lang="en-US" sz="1200" dirty="0" smtClean="0"/>
              <a:t>="utf-8"&gt;</a:t>
            </a:r>
          </a:p>
          <a:p>
            <a:r>
              <a:rPr lang="en-US" sz="1200" dirty="0" smtClean="0"/>
              <a:t>    &lt;meta name="viewport" content="width=device-width, initial-scale=1, shrink-to-fit=no"&gt;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&lt;!-- Bootstrap CSS --&gt;</a:t>
            </a:r>
          </a:p>
          <a:p>
            <a:r>
              <a:rPr lang="en-US" sz="1200" dirty="0" smtClean="0"/>
              <a:t>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="https://stackpath.bootstrapcdn.com/bootstrap/4.3.1/css/bootstrap.min.css" integrity="sha384-ggOyR0iXCbMQv3Xipma34MD+dH/1fQ784/j6cY/iJTQUOhcWr7x9JvoRxT2MZw1T" </a:t>
            </a:r>
            <a:r>
              <a:rPr lang="en-US" sz="1200" dirty="0" err="1" smtClean="0"/>
              <a:t>crossorigin</a:t>
            </a:r>
            <a:r>
              <a:rPr lang="en-US" sz="1200" dirty="0" smtClean="0"/>
              <a:t>="anonymous"&gt;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&lt;title&gt;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Word!&lt;/title&gt;</a:t>
            </a:r>
          </a:p>
          <a:p>
            <a:r>
              <a:rPr lang="en-US" sz="1200" dirty="0" smtClean="0"/>
              <a:t>  &lt;/head&gt;</a:t>
            </a:r>
          </a:p>
          <a:p>
            <a:r>
              <a:rPr lang="en-US" sz="1200" dirty="0" smtClean="0"/>
              <a:t>  &lt;body&gt;</a:t>
            </a:r>
          </a:p>
          <a:p>
            <a:r>
              <a:rPr lang="en-US" sz="1200" dirty="0" smtClean="0"/>
              <a:t>    &lt;h1&gt;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Header&lt;/h1&gt;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Template Header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28926" y="1000114"/>
            <a:ext cx="542928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    &lt;!-- Optional JavaScript --&gt;</a:t>
            </a:r>
          </a:p>
          <a:p>
            <a:r>
              <a:rPr lang="en-US" sz="1200" dirty="0" smtClean="0"/>
              <a:t>    &lt;!-- </a:t>
            </a:r>
            <a:r>
              <a:rPr lang="en-US" sz="1200" dirty="0" err="1" smtClean="0"/>
              <a:t>jQuery</a:t>
            </a:r>
            <a:r>
              <a:rPr lang="en-US" sz="1200" dirty="0" smtClean="0"/>
              <a:t> first, then Popper.js, then Bootstrap JS --&gt;</a:t>
            </a:r>
          </a:p>
          <a:p>
            <a:r>
              <a:rPr lang="en-US" sz="1200" dirty="0" smtClean="0"/>
              <a:t>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="https://code.jquery.com/jquery-3.3.1.slim.min.js" integrity="sha384-q8i/X+965DzO0rT7abK41JStQIAqVgRVzpbzo5smXKp4YfRvH+8abtTE1Pi6jizo" </a:t>
            </a:r>
            <a:r>
              <a:rPr lang="en-US" sz="1200" dirty="0" err="1" smtClean="0"/>
              <a:t>crossorigin</a:t>
            </a:r>
            <a:r>
              <a:rPr lang="en-US" sz="1200" dirty="0" smtClean="0"/>
              <a:t>="anonymous"&gt;&lt;/script&gt;</a:t>
            </a:r>
          </a:p>
          <a:p>
            <a:r>
              <a:rPr lang="en-US" sz="1200" dirty="0" smtClean="0"/>
              <a:t>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="https://cdnjs.cloudflare.com/ajax/libs/popper.js/1.14.7/umd/popper.min.js" integrity="sha384-UO2eT0CpHqdSJQ6hJty5KVphtPhzWj9WO1clHTMGa3JDZwrnQq4sF86dIHNDz0W1" </a:t>
            </a:r>
            <a:r>
              <a:rPr lang="en-US" sz="1200" dirty="0" err="1" smtClean="0"/>
              <a:t>crossorigin</a:t>
            </a:r>
            <a:r>
              <a:rPr lang="en-US" sz="1200" dirty="0" smtClean="0"/>
              <a:t>="anonymous"&gt;&lt;/script&gt;</a:t>
            </a:r>
          </a:p>
          <a:p>
            <a:r>
              <a:rPr lang="en-US" sz="1200" dirty="0" smtClean="0"/>
              <a:t>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="https://stackpath.bootstrapcdn.com/bootstrap/4.3.1/js/bootstrap.min.js" integrity="sha384-JjSmVgyd0p3pXB1rRibZUAYoIIy6OrQ6VrjIEaFf/nJGzIxFDsf4x0xIM+B07jRM" </a:t>
            </a:r>
            <a:r>
              <a:rPr lang="en-US" sz="1200" dirty="0" err="1" smtClean="0"/>
              <a:t>crossorigin</a:t>
            </a:r>
            <a:r>
              <a:rPr lang="en-US" sz="1200" dirty="0" smtClean="0"/>
              <a:t>="anonymous"&gt;&lt;/script&gt;</a:t>
            </a:r>
          </a:p>
          <a:p>
            <a:r>
              <a:rPr lang="en-US" sz="1200" dirty="0" smtClean="0"/>
              <a:t>  &lt;/body&gt;</a:t>
            </a:r>
          </a:p>
          <a:p>
            <a:r>
              <a:rPr lang="en-US" sz="1200" dirty="0" smtClean="0"/>
              <a:t>&lt;/html&gt;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Template Footer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288</Words>
  <Application>Microsoft Office PowerPoint</Application>
  <PresentationFormat>On-screen Show (16:9)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Komputer labkom</cp:lastModifiedBy>
  <cp:revision>107</cp:revision>
  <dcterms:created xsi:type="dcterms:W3CDTF">2016-12-05T23:26:54Z</dcterms:created>
  <dcterms:modified xsi:type="dcterms:W3CDTF">2019-03-28T04:33:26Z</dcterms:modified>
</cp:coreProperties>
</file>