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8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5DB7-3F27-42DA-ABD0-3818B26DEB2C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8882-79D9-4BDA-9EB1-55C9C94CC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Database, Attribute,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Tuple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relational database model, </a:t>
            </a:r>
            <a:r>
              <a:rPr lang="en-US" sz="1600" dirty="0" err="1" smtClean="0">
                <a:solidFill>
                  <a:schemeClr val="tx1"/>
                </a:solidFill>
              </a:rPr>
              <a:t>sebuah</a:t>
            </a:r>
            <a:r>
              <a:rPr lang="en-US" sz="1600" dirty="0" smtClean="0">
                <a:solidFill>
                  <a:schemeClr val="tx1"/>
                </a:solidFill>
              </a:rPr>
              <a:t> database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kumpulan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relasi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saling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terhubung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sama</a:t>
            </a:r>
            <a:r>
              <a:rPr lang="en-US" sz="1600" dirty="0" smtClean="0">
                <a:solidFill>
                  <a:schemeClr val="tx1"/>
                </a:solidFill>
              </a:rPr>
              <a:t> lain. </a:t>
            </a:r>
            <a:r>
              <a:rPr lang="en-US" sz="1600" dirty="0" err="1" smtClean="0">
                <a:solidFill>
                  <a:schemeClr val="tx1"/>
                </a:solidFill>
              </a:rPr>
              <a:t>Relasi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merupakan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istilah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relational database, </a:t>
            </a:r>
            <a:r>
              <a:rPr lang="en-US" sz="1600" dirty="0" err="1" smtClean="0">
                <a:solidFill>
                  <a:schemeClr val="tx1"/>
                </a:solidFill>
              </a:rPr>
              <a:t>tapi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lebih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familiar </a:t>
            </a:r>
            <a:r>
              <a:rPr lang="en-US" sz="1600" dirty="0" err="1" smtClean="0">
                <a:solidFill>
                  <a:schemeClr val="tx1"/>
                </a:solidFill>
              </a:rPr>
              <a:t>menyebutnya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terdiri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baris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relational database,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column </a:t>
            </a:r>
            <a:r>
              <a:rPr lang="en-US" sz="1600" dirty="0" err="1" smtClean="0">
                <a:solidFill>
                  <a:schemeClr val="tx1"/>
                </a:solidFill>
              </a:rPr>
              <a:t>disebut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attribute, </a:t>
            </a:r>
            <a:r>
              <a:rPr lang="en-US" sz="1600" dirty="0" err="1" smtClean="0">
                <a:solidFill>
                  <a:schemeClr val="tx1"/>
                </a:solidFill>
              </a:rPr>
              <a:t>sedangkan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baris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row </a:t>
            </a:r>
            <a:r>
              <a:rPr lang="en-US" sz="1600" dirty="0" err="1" smtClean="0">
                <a:solidFill>
                  <a:schemeClr val="tx1"/>
                </a:solidFill>
              </a:rPr>
              <a:t>disebut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tuple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Selain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terdapat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record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field. Record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baris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sama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artinya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row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tuple</a:t>
            </a:r>
            <a:r>
              <a:rPr lang="en-US" sz="1600" dirty="0" smtClean="0">
                <a:solidFill>
                  <a:schemeClr val="tx1"/>
                </a:solidFill>
              </a:rPr>
              <a:t>), </a:t>
            </a:r>
            <a:r>
              <a:rPr lang="en-US" sz="1600" dirty="0" err="1" smtClean="0">
                <a:solidFill>
                  <a:schemeClr val="tx1"/>
                </a:solidFill>
              </a:rPr>
              <a:t>sedangkan</a:t>
            </a:r>
            <a:r>
              <a:rPr lang="en-US" sz="1600" dirty="0" smtClean="0">
                <a:solidFill>
                  <a:schemeClr val="tx1"/>
                </a:solidFill>
              </a:rPr>
              <a:t> field </a:t>
            </a:r>
            <a:r>
              <a:rPr lang="en-US" sz="1600" dirty="0" err="1" smtClean="0">
                <a:solidFill>
                  <a:schemeClr val="tx1"/>
                </a:solidFill>
              </a:rPr>
              <a:t>merujuk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kepada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satu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344551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Database, Attribute,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Tuple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2638"/>
            <a:ext cx="89154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Database, Attribute,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Tuple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diatas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berisi</a:t>
            </a:r>
            <a:r>
              <a:rPr lang="en-US" sz="1600" dirty="0" smtClean="0">
                <a:solidFill>
                  <a:schemeClr val="tx1"/>
                </a:solidFill>
              </a:rPr>
              <a:t> 6 </a:t>
            </a:r>
            <a:r>
              <a:rPr lang="en-US" sz="1600" dirty="0" err="1" smtClean="0">
                <a:solidFill>
                  <a:schemeClr val="tx1"/>
                </a:solidFill>
              </a:rPr>
              <a:t>nama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Indonesia. </a:t>
            </a:r>
            <a:r>
              <a:rPr lang="en-US" sz="1600" dirty="0" err="1" smtClean="0">
                <a:solidFill>
                  <a:schemeClr val="tx1"/>
                </a:solidFill>
              </a:rPr>
              <a:t>Nama-nama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yakni</a:t>
            </a:r>
            <a:r>
              <a:rPr lang="en-US" sz="1600" dirty="0" smtClean="0">
                <a:solidFill>
                  <a:schemeClr val="tx1"/>
                </a:solidFill>
              </a:rPr>
              <a:t> ID </a:t>
            </a:r>
            <a:r>
              <a:rPr lang="en-US" sz="1600" dirty="0" err="1" smtClean="0">
                <a:solidFill>
                  <a:schemeClr val="tx1"/>
                </a:solidFill>
              </a:rPr>
              <a:t>Prov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Nama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Ibu</a:t>
            </a:r>
            <a:r>
              <a:rPr lang="en-US" sz="1600" dirty="0" smtClean="0">
                <a:solidFill>
                  <a:schemeClr val="tx1"/>
                </a:solidFill>
              </a:rPr>
              <a:t> Kota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Luas</a:t>
            </a:r>
            <a:r>
              <a:rPr lang="en-US" sz="1600" dirty="0" smtClean="0">
                <a:solidFill>
                  <a:schemeClr val="tx1"/>
                </a:solidFill>
              </a:rPr>
              <a:t> Wilayah, </a:t>
            </a:r>
            <a:r>
              <a:rPr lang="en-US" sz="1600" dirty="0" err="1" smtClean="0">
                <a:solidFill>
                  <a:schemeClr val="tx1"/>
                </a:solidFill>
              </a:rPr>
              <a:t>Populasi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Tanggal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Diresmikan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column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tuple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baris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beserta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datanya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merupakan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sebuah</a:t>
            </a:r>
            <a:r>
              <a:rPr lang="en-US" sz="1600" dirty="0" smtClean="0">
                <a:solidFill>
                  <a:schemeClr val="tx1"/>
                </a:solidFill>
              </a:rPr>
              <a:t> record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row, </a:t>
            </a:r>
            <a:r>
              <a:rPr lang="en-US" sz="1600" dirty="0" err="1" smtClean="0">
                <a:solidFill>
                  <a:schemeClr val="tx1"/>
                </a:solidFill>
              </a:rPr>
              <a:t>seperti</a:t>
            </a:r>
            <a:r>
              <a:rPr lang="en-US" sz="1600" dirty="0" smtClean="0">
                <a:solidFill>
                  <a:schemeClr val="tx1"/>
                </a:solidFill>
              </a:rPr>
              <a:t> 3, Kalimantan Selatan, Banjarmasin, 36.805, 3.922.790, 7 </a:t>
            </a:r>
            <a:r>
              <a:rPr lang="en-US" sz="1600" dirty="0" err="1" smtClean="0">
                <a:solidFill>
                  <a:schemeClr val="tx1"/>
                </a:solidFill>
              </a:rPr>
              <a:t>Desember</a:t>
            </a:r>
            <a:r>
              <a:rPr lang="en-US" sz="1600" dirty="0" smtClean="0">
                <a:solidFill>
                  <a:schemeClr val="tx1"/>
                </a:solidFill>
              </a:rPr>
              <a:t> 1956. </a:t>
            </a:r>
            <a:r>
              <a:rPr lang="en-US" sz="1600" dirty="0" err="1" smtClean="0">
                <a:solidFill>
                  <a:schemeClr val="tx1"/>
                </a:solidFill>
              </a:rPr>
              <a:t>Yakni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seluruh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baris</a:t>
            </a:r>
            <a:r>
              <a:rPr lang="en-US" sz="1600" dirty="0" smtClean="0">
                <a:solidFill>
                  <a:schemeClr val="tx1"/>
                </a:solidFill>
              </a:rPr>
              <a:t> ke-3. </a:t>
            </a:r>
            <a:r>
              <a:rPr lang="en-US" sz="1600" dirty="0" err="1" smtClean="0">
                <a:solidFill>
                  <a:schemeClr val="tx1"/>
                </a:solidFill>
              </a:rPr>
              <a:t>Sedangkan</a:t>
            </a:r>
            <a:r>
              <a:rPr lang="en-US" sz="1600" dirty="0" smtClean="0">
                <a:solidFill>
                  <a:schemeClr val="tx1"/>
                </a:solidFill>
              </a:rPr>
              <a:t> 1 data </a:t>
            </a:r>
            <a:r>
              <a:rPr lang="en-US" sz="1600" dirty="0" err="1" smtClean="0">
                <a:solidFill>
                  <a:schemeClr val="tx1"/>
                </a:solidFill>
              </a:rPr>
              <a:t>sel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seperti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Manokwari</a:t>
            </a:r>
            <a:r>
              <a:rPr lang="en-US" sz="1600" dirty="0" smtClean="0">
                <a:solidFill>
                  <a:schemeClr val="tx1"/>
                </a:solidFill>
              </a:rPr>
              <a:t>, 11704877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4 </a:t>
            </a:r>
            <a:r>
              <a:rPr lang="en-US" sz="1600" dirty="0" err="1" smtClean="0">
                <a:solidFill>
                  <a:schemeClr val="tx1"/>
                </a:solidFill>
              </a:rPr>
              <a:t>Oktober</a:t>
            </a:r>
            <a:r>
              <a:rPr lang="en-US" sz="1600" dirty="0" smtClean="0">
                <a:solidFill>
                  <a:schemeClr val="tx1"/>
                </a:solidFill>
              </a:rPr>
              <a:t> 2000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sebuah</a:t>
            </a:r>
            <a:r>
              <a:rPr lang="en-US" sz="1600" dirty="0" smtClean="0">
                <a:solidFill>
                  <a:schemeClr val="tx1"/>
                </a:solidFill>
              </a:rPr>
              <a:t> field.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Di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MySQL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memiliki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karakteristik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masing-masing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dikenal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tipe</a:t>
            </a:r>
            <a:r>
              <a:rPr lang="en-US" sz="1600" dirty="0" smtClean="0">
                <a:solidFill>
                  <a:schemeClr val="tx1"/>
                </a:solidFill>
              </a:rPr>
              <a:t> data.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Ibu</a:t>
            </a:r>
            <a:r>
              <a:rPr lang="en-US" sz="1600" dirty="0" smtClean="0">
                <a:solidFill>
                  <a:schemeClr val="tx1"/>
                </a:solidFill>
              </a:rPr>
              <a:t> Kota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disimpan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tipe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teks</a:t>
            </a:r>
            <a:r>
              <a:rPr lang="en-US" sz="1600" dirty="0" smtClean="0">
                <a:solidFill>
                  <a:schemeClr val="tx1"/>
                </a:solidFill>
              </a:rPr>
              <a:t> (CHAR).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ID </a:t>
            </a:r>
            <a:r>
              <a:rPr lang="en-US" sz="1600" dirty="0" err="1" smtClean="0">
                <a:solidFill>
                  <a:schemeClr val="tx1"/>
                </a:solidFill>
              </a:rPr>
              <a:t>Prov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Luas</a:t>
            </a:r>
            <a:r>
              <a:rPr lang="en-US" sz="1600" dirty="0" smtClean="0">
                <a:solidFill>
                  <a:schemeClr val="tx1"/>
                </a:solidFill>
              </a:rPr>
              <a:t> Wilayah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Populasi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disimpan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tipe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angka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bulat</a:t>
            </a:r>
            <a:r>
              <a:rPr lang="en-US" sz="1600" dirty="0" smtClean="0">
                <a:solidFill>
                  <a:schemeClr val="tx1"/>
                </a:solidFill>
              </a:rPr>
              <a:t> (INTEGER). </a:t>
            </a:r>
            <a:r>
              <a:rPr lang="en-US" sz="1600" dirty="0" err="1" smtClean="0">
                <a:solidFill>
                  <a:schemeClr val="tx1"/>
                </a:solidFill>
              </a:rPr>
              <a:t>Sedangkan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Tanggal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Diresmikan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disimpan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tipe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tanggal</a:t>
            </a:r>
            <a:r>
              <a:rPr lang="en-US" sz="1600" dirty="0" smtClean="0">
                <a:solidFill>
                  <a:schemeClr val="tx1"/>
                </a:solidFill>
              </a:rPr>
              <a:t> (DATE).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Database, Attribute,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Tuple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14400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Candidate Key, Primary Key </a:t>
            </a:r>
            <a:r>
              <a:rPr lang="en-US" sz="3600" b="1" dirty="0" err="1" smtClean="0"/>
              <a:t>dan</a:t>
            </a:r>
            <a:r>
              <a:rPr lang="en-US" sz="3600" b="1" dirty="0" smtClean="0"/>
              <a:t> Foreign Key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Kekuatan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relational database </a:t>
            </a:r>
            <a:r>
              <a:rPr lang="en-US" sz="1600" dirty="0" err="1" smtClean="0">
                <a:solidFill>
                  <a:schemeClr val="tx1"/>
                </a:solidFill>
              </a:rPr>
              <a:t>ada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kemampuan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menggabungkan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Untuk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aplikasi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sederhana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kadang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hanya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perlu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saja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tapi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kebanyakan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aplikasi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butuh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beberapa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contoh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sebelumnya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berisi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nama-nama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Bagaimana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daftar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kabupaten</a:t>
            </a:r>
            <a:r>
              <a:rPr lang="en-US" sz="1600" dirty="0" smtClean="0">
                <a:solidFill>
                  <a:schemeClr val="tx1"/>
                </a:solidFill>
              </a:rPr>
              <a:t>? </a:t>
            </a:r>
            <a:r>
              <a:rPr lang="en-US" sz="1600" dirty="0" err="1" smtClean="0">
                <a:solidFill>
                  <a:schemeClr val="tx1"/>
                </a:solidFill>
              </a:rPr>
              <a:t>Ini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layak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menjadi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kedua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Daftar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kecamatan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menjadi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ketiga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serta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daftar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kelurahan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menjadi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keempat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Tanpa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pemisahan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seperti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menjadi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sangat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besar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susah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dikelola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baris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setidaknya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harus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memiliki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sebuah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unik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Unik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disini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maksudnya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boleh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</a:t>
            </a:r>
            <a:r>
              <a:rPr lang="en-US" sz="1600" dirty="0" smtClean="0">
                <a:solidFill>
                  <a:schemeClr val="tx1"/>
                </a:solidFill>
              </a:rPr>
              <a:t> data yang </a:t>
            </a:r>
            <a:r>
              <a:rPr lang="en-US" sz="1600" dirty="0" err="1" smtClean="0">
                <a:solidFill>
                  <a:schemeClr val="tx1"/>
                </a:solidFill>
              </a:rPr>
              <a:t>berulang</a:t>
            </a:r>
            <a:r>
              <a:rPr lang="en-US" sz="1600" dirty="0" smtClean="0">
                <a:solidFill>
                  <a:schemeClr val="tx1"/>
                </a:solidFill>
              </a:rPr>
              <a:t> (data yang </a:t>
            </a:r>
            <a:r>
              <a:rPr lang="en-US" sz="1600" dirty="0" err="1" smtClean="0">
                <a:solidFill>
                  <a:schemeClr val="tx1"/>
                </a:solidFill>
              </a:rPr>
              <a:t>sama</a:t>
            </a:r>
            <a:r>
              <a:rPr lang="en-US" sz="1600" dirty="0" smtClean="0">
                <a:solidFill>
                  <a:schemeClr val="tx1"/>
                </a:solidFill>
              </a:rPr>
              <a:t>).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ID </a:t>
            </a:r>
            <a:r>
              <a:rPr lang="en-US" sz="1600" dirty="0" err="1" smtClean="0">
                <a:solidFill>
                  <a:schemeClr val="tx1"/>
                </a:solidFill>
              </a:rPr>
              <a:t>Prov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Nama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Ibu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sv-SE" sz="1600" dirty="0" smtClean="0">
                <a:solidFill>
                  <a:schemeClr val="tx1"/>
                </a:solidFill>
              </a:rPr>
              <a:t>Kota Provinsi adalah kolom yang unik. Sangat kecil kemungkinan (dan sepertinya tidak akan pernah ada) terdapat nama provinsi dan nama ibu kota provinsi yang sama.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memenuhi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syarat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ini</a:t>
            </a:r>
            <a:r>
              <a:rPr lang="en-US" sz="1600" dirty="0" smtClean="0">
                <a:solidFill>
                  <a:schemeClr val="tx1"/>
                </a:solidFill>
              </a:rPr>
              <a:t> (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memiliki</a:t>
            </a:r>
            <a:r>
              <a:rPr lang="en-US" sz="1600" dirty="0" smtClean="0">
                <a:solidFill>
                  <a:schemeClr val="tx1"/>
                </a:solidFill>
              </a:rPr>
              <a:t> data yang </a:t>
            </a:r>
            <a:r>
              <a:rPr lang="en-US" sz="1600" dirty="0" err="1" smtClean="0">
                <a:solidFill>
                  <a:schemeClr val="tx1"/>
                </a:solidFill>
              </a:rPr>
              <a:t>berulang</a:t>
            </a:r>
            <a:r>
              <a:rPr lang="en-US" sz="1600" dirty="0" smtClean="0">
                <a:solidFill>
                  <a:schemeClr val="tx1"/>
                </a:solidFill>
              </a:rPr>
              <a:t>), </a:t>
            </a:r>
            <a:r>
              <a:rPr lang="en-US" sz="1600" dirty="0" err="1" smtClean="0">
                <a:solidFill>
                  <a:schemeClr val="tx1"/>
                </a:solidFill>
              </a:rPr>
              <a:t>dikenal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candidate key (</a:t>
            </a:r>
            <a:r>
              <a:rPr lang="en-US" sz="1600" dirty="0" err="1" smtClean="0">
                <a:solidFill>
                  <a:schemeClr val="tx1"/>
                </a:solidFill>
              </a:rPr>
              <a:t>kunci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kandidat</a:t>
            </a:r>
            <a:r>
              <a:rPr lang="en-US" sz="1600" dirty="0" smtClean="0">
                <a:solidFill>
                  <a:schemeClr val="tx1"/>
                </a:solidFill>
              </a:rPr>
              <a:t>). Candidate key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atau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beberapa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mengidentifikasi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baris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tersebut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Selain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boleh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</a:t>
            </a:r>
            <a:r>
              <a:rPr lang="en-US" sz="1600" dirty="0" smtClean="0">
                <a:solidFill>
                  <a:schemeClr val="tx1"/>
                </a:solidFill>
              </a:rPr>
              <a:t> data yang </a:t>
            </a:r>
            <a:r>
              <a:rPr lang="en-US" sz="1600" dirty="0" err="1" smtClean="0">
                <a:solidFill>
                  <a:schemeClr val="tx1"/>
                </a:solidFill>
              </a:rPr>
              <a:t>sama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dikategorikan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candidate key </a:t>
            </a:r>
            <a:r>
              <a:rPr lang="en-US" sz="1600" dirty="0" err="1" smtClean="0">
                <a:solidFill>
                  <a:schemeClr val="tx1"/>
                </a:solidFill>
              </a:rPr>
              <a:t>juga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boleh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memiliki</a:t>
            </a:r>
            <a:r>
              <a:rPr lang="en-US" sz="1600" dirty="0" smtClean="0">
                <a:solidFill>
                  <a:schemeClr val="tx1"/>
                </a:solidFill>
              </a:rPr>
              <a:t> data </a:t>
            </a:r>
            <a:r>
              <a:rPr lang="en-US" sz="1600" dirty="0" err="1" smtClean="0">
                <a:solidFill>
                  <a:schemeClr val="tx1"/>
                </a:solidFill>
              </a:rPr>
              <a:t>kosong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sebuah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jadi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terdapat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beberapa</a:t>
            </a:r>
            <a:r>
              <a:rPr lang="en-US" sz="1600" dirty="0" smtClean="0">
                <a:solidFill>
                  <a:schemeClr val="tx1"/>
                </a:solidFill>
              </a:rPr>
              <a:t> candidate key. Dari </a:t>
            </a:r>
            <a:r>
              <a:rPr lang="en-US" sz="1600" dirty="0" err="1" smtClean="0">
                <a:solidFill>
                  <a:schemeClr val="tx1"/>
                </a:solidFill>
              </a:rPr>
              <a:t>daftar</a:t>
            </a:r>
            <a:r>
              <a:rPr lang="en-US" sz="1600" dirty="0" smtClean="0">
                <a:solidFill>
                  <a:schemeClr val="tx1"/>
                </a:solidFill>
              </a:rPr>
              <a:t> candidate key </a:t>
            </a:r>
            <a:r>
              <a:rPr lang="en-US" sz="1600" dirty="0" err="1" smtClean="0">
                <a:solidFill>
                  <a:schemeClr val="tx1"/>
                </a:solidFill>
              </a:rPr>
              <a:t>ini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dipilih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satu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berfungsi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primary key (</a:t>
            </a:r>
            <a:r>
              <a:rPr lang="en-US" sz="1600" dirty="0" err="1" smtClean="0">
                <a:solidFill>
                  <a:schemeClr val="tx1"/>
                </a:solidFill>
              </a:rPr>
              <a:t>kunci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utama</a:t>
            </a:r>
            <a:r>
              <a:rPr lang="en-US" sz="1600" dirty="0" smtClean="0">
                <a:solidFill>
                  <a:schemeClr val="tx1"/>
                </a:solidFill>
              </a:rPr>
              <a:t>). Primary key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menjadi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identitas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setiap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baris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Pemilihan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mana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menjadi</a:t>
            </a:r>
            <a:r>
              <a:rPr lang="en-US" sz="1600" dirty="0" smtClean="0">
                <a:solidFill>
                  <a:schemeClr val="tx1"/>
                </a:solidFill>
              </a:rPr>
              <a:t> primary key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mempertimbangkan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beberapa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aspek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karena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inilah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akan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berfungi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penghubung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satu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lain. </a:t>
            </a:r>
            <a:r>
              <a:rPr lang="en-US" sz="1600" dirty="0" err="1" smtClean="0">
                <a:solidFill>
                  <a:schemeClr val="tx1"/>
                </a:solidFill>
              </a:rPr>
              <a:t>Dalam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sebelumnya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ID </a:t>
            </a:r>
            <a:r>
              <a:rPr lang="en-US" sz="1600" dirty="0" err="1" smtClean="0">
                <a:solidFill>
                  <a:schemeClr val="tx1"/>
                </a:solidFill>
              </a:rPr>
              <a:t>Prov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lebih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cocok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dijadikan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sebagai</a:t>
            </a:r>
            <a:r>
              <a:rPr lang="en-US" sz="1600" dirty="0" smtClean="0">
                <a:solidFill>
                  <a:schemeClr val="tx1"/>
                </a:solidFill>
              </a:rPr>
              <a:t> primary Key. </a:t>
            </a:r>
            <a:r>
              <a:rPr lang="en-US" sz="1600" dirty="0" err="1" smtClean="0">
                <a:solidFill>
                  <a:schemeClr val="tx1"/>
                </a:solidFill>
              </a:rPr>
              <a:t>Bagaimana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dengan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kolom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Nama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Provinsi</a:t>
            </a:r>
            <a:r>
              <a:rPr lang="en-US" sz="1600" dirty="0" smtClean="0">
                <a:solidFill>
                  <a:schemeClr val="tx1"/>
                </a:solidFill>
              </a:rPr>
              <a:t>? </a:t>
            </a:r>
            <a:r>
              <a:rPr lang="en-US" sz="1600" dirty="0" err="1" smtClean="0">
                <a:solidFill>
                  <a:schemeClr val="tx1"/>
                </a:solidFill>
              </a:rPr>
              <a:t>Ini</a:t>
            </a:r>
            <a:r>
              <a:rPr lang="en-US" sz="1600" dirty="0" smtClean="0">
                <a:solidFill>
                  <a:schemeClr val="tx1"/>
                </a:solidFill>
              </a:rPr>
              <a:t> pun </a:t>
            </a:r>
            <a:r>
              <a:rPr lang="en-US" sz="1600" dirty="0" err="1" smtClean="0">
                <a:solidFill>
                  <a:schemeClr val="tx1"/>
                </a:solidFill>
              </a:rPr>
              <a:t>bisa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dijadikan</a:t>
            </a:r>
            <a:r>
              <a:rPr lang="en-US" sz="1600" dirty="0" smtClean="0">
                <a:solidFill>
                  <a:schemeClr val="tx1"/>
                </a:solidFill>
              </a:rPr>
              <a:t> primary key, </a:t>
            </a:r>
            <a:r>
              <a:rPr lang="en-US" sz="1600" dirty="0" err="1" smtClean="0">
                <a:solidFill>
                  <a:schemeClr val="tx1"/>
                </a:solidFill>
              </a:rPr>
              <a:t>tergantung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keputusan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kita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mana</a:t>
            </a:r>
            <a:r>
              <a:rPr lang="en-US" sz="1600" dirty="0" smtClean="0">
                <a:solidFill>
                  <a:schemeClr val="tx1"/>
                </a:solidFill>
              </a:rPr>
              <a:t> yang </a:t>
            </a:r>
            <a:r>
              <a:rPr lang="en-US" sz="1600" dirty="0" err="1" smtClean="0">
                <a:solidFill>
                  <a:schemeClr val="tx1"/>
                </a:solidFill>
              </a:rPr>
              <a:t>dirasa</a:t>
            </a:r>
            <a:r>
              <a:rPr lang="en-US" sz="1600" dirty="0" smtClean="0">
                <a:solidFill>
                  <a:schemeClr val="tx1"/>
                </a:solidFill>
              </a:rPr>
              <a:t> paling pas </a:t>
            </a:r>
            <a:r>
              <a:rPr lang="en-US" sz="1600" dirty="0" err="1" smtClean="0">
                <a:solidFill>
                  <a:schemeClr val="tx1"/>
                </a:solidFill>
              </a:rPr>
              <a:t>selama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syarat-syaratnya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dipenuhi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</a:rPr>
              <a:t>Yakni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boleh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ada</a:t>
            </a:r>
            <a:r>
              <a:rPr lang="en-US" sz="1600" dirty="0" smtClean="0">
                <a:solidFill>
                  <a:schemeClr val="tx1"/>
                </a:solidFill>
              </a:rPr>
              <a:t> data yang </a:t>
            </a:r>
            <a:r>
              <a:rPr lang="en-US" sz="1600" dirty="0" err="1" smtClean="0">
                <a:solidFill>
                  <a:schemeClr val="tx1"/>
                </a:solidFill>
              </a:rPr>
              <a:t>sama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dan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tidak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boleh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kosong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Candidate Key, Primary Key dan Foreign Key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79248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Foreign key (</a:t>
            </a:r>
            <a:r>
              <a:rPr lang="en-US" sz="1600" dirty="0" err="1" smtClean="0">
                <a:solidFill>
                  <a:schemeClr val="tx1"/>
                </a:solidFill>
              </a:rPr>
              <a:t>kunci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tamu</a:t>
            </a:r>
            <a:r>
              <a:rPr lang="en-US" sz="1600" dirty="0" smtClean="0">
                <a:solidFill>
                  <a:schemeClr val="tx1"/>
                </a:solidFill>
              </a:rPr>
              <a:t>) </a:t>
            </a:r>
            <a:r>
              <a:rPr lang="en-US" sz="1600" dirty="0" err="1" smtClean="0">
                <a:solidFill>
                  <a:schemeClr val="tx1"/>
                </a:solidFill>
              </a:rPr>
              <a:t>adalah</a:t>
            </a:r>
            <a:r>
              <a:rPr lang="en-US" sz="1600" dirty="0" smtClean="0">
                <a:solidFill>
                  <a:schemeClr val="tx1"/>
                </a:solidFill>
              </a:rPr>
              <a:t> primary key </a:t>
            </a:r>
            <a:r>
              <a:rPr lang="en-US" sz="1600" dirty="0" err="1" smtClean="0">
                <a:solidFill>
                  <a:schemeClr val="tx1"/>
                </a:solidFill>
              </a:rPr>
              <a:t>dari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tabel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lain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"/>
            <a:ext cx="9144000" cy="91440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Candidate Key, Primary Key dan Foreign Key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634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Database, Attribute, dan Tuple</vt:lpstr>
      <vt:lpstr>Slide 2</vt:lpstr>
      <vt:lpstr>Slide 3</vt:lpstr>
      <vt:lpstr>Slide 4</vt:lpstr>
      <vt:lpstr>Candidate Key, Primary Key dan Foreign Key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Windows User</dc:creator>
  <cp:lastModifiedBy>Windows User</cp:lastModifiedBy>
  <cp:revision>19</cp:revision>
  <dcterms:created xsi:type="dcterms:W3CDTF">2018-08-26T22:32:36Z</dcterms:created>
  <dcterms:modified xsi:type="dcterms:W3CDTF">2018-08-26T23:38:39Z</dcterms:modified>
</cp:coreProperties>
</file>