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8839200" cy="439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9271"/>
            <a:ext cx="9144000" cy="572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Bagi</a:t>
            </a:r>
            <a:r>
              <a:rPr lang="en-US" sz="1600" dirty="0" smtClean="0">
                <a:solidFill>
                  <a:schemeClr val="tx1"/>
                </a:solidFill>
              </a:rPr>
              <a:t> web developer, </a:t>
            </a:r>
            <a:r>
              <a:rPr lang="en-US" sz="1600" dirty="0" err="1" smtClean="0">
                <a:solidFill>
                  <a:schemeClr val="tx1"/>
                </a:solidFill>
              </a:rPr>
              <a:t>kalau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bicara</a:t>
            </a:r>
            <a:r>
              <a:rPr lang="en-US" sz="1600" dirty="0" smtClean="0">
                <a:solidFill>
                  <a:schemeClr val="tx1"/>
                </a:solidFill>
              </a:rPr>
              <a:t> database </a:t>
            </a:r>
            <a:r>
              <a:rPr lang="en-US" sz="1600" dirty="0" err="1" smtClean="0">
                <a:solidFill>
                  <a:schemeClr val="tx1"/>
                </a:solidFill>
              </a:rPr>
              <a:t>kemungkinan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membicarakan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Kenapa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harus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Bagaimana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database lain? </a:t>
            </a:r>
            <a:r>
              <a:rPr lang="en-US" sz="1600" dirty="0" err="1" smtClean="0">
                <a:solidFill>
                  <a:schemeClr val="tx1"/>
                </a:solidFill>
              </a:rPr>
              <a:t>Jawaban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singkatnya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merupakan</a:t>
            </a:r>
            <a:r>
              <a:rPr lang="en-US" sz="1600" dirty="0" smtClean="0">
                <a:solidFill>
                  <a:schemeClr val="tx1"/>
                </a:solidFill>
              </a:rPr>
              <a:t> RDBMS yang gratis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mudah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(user friendly).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satu-satunya</a:t>
            </a:r>
            <a:r>
              <a:rPr lang="en-US" sz="1600" dirty="0" smtClean="0">
                <a:solidFill>
                  <a:schemeClr val="tx1"/>
                </a:solidFill>
              </a:rPr>
              <a:t> RDBMS, list </a:t>
            </a:r>
            <a:r>
              <a:rPr lang="en-US" sz="1600" dirty="0" err="1" smtClean="0">
                <a:solidFill>
                  <a:schemeClr val="tx1"/>
                </a:solidFill>
              </a:rPr>
              <a:t>lengkapnya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wikipedia6. </a:t>
            </a:r>
            <a:r>
              <a:rPr lang="en-US" sz="1600" dirty="0" err="1" smtClean="0">
                <a:solidFill>
                  <a:schemeClr val="tx1"/>
                </a:solidFill>
              </a:rPr>
              <a:t>Diantaranya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: Oracle, Sybase, Microsoft Access, Microsoft SQL Server, </a:t>
            </a:r>
            <a:r>
              <a:rPr lang="en-US" sz="1600" dirty="0" err="1" smtClean="0">
                <a:solidFill>
                  <a:schemeClr val="tx1"/>
                </a:solidFill>
              </a:rPr>
              <a:t>PostgreSQL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MariaDB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bersifat</a:t>
            </a:r>
            <a:r>
              <a:rPr lang="en-US" sz="1600" dirty="0" smtClean="0">
                <a:solidFill>
                  <a:schemeClr val="tx1"/>
                </a:solidFill>
              </a:rPr>
              <a:t> gratis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open source. </a:t>
            </a:r>
            <a:r>
              <a:rPr lang="en-US" sz="1600" dirty="0" err="1" smtClean="0">
                <a:solidFill>
                  <a:schemeClr val="tx1"/>
                </a:solidFill>
              </a:rPr>
              <a:t>Artinya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orang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mengembangkan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support </a:t>
            </a:r>
            <a:r>
              <a:rPr 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ribuan</a:t>
            </a:r>
            <a:r>
              <a:rPr lang="en-US" sz="1600" dirty="0" smtClean="0">
                <a:solidFill>
                  <a:schemeClr val="tx1"/>
                </a:solidFill>
              </a:rPr>
              <a:t> programmer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seluruh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dunia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merupakan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RDBMS yang </a:t>
            </a:r>
            <a:r>
              <a:rPr lang="en-US" sz="1600" dirty="0" err="1" smtClean="0">
                <a:solidFill>
                  <a:schemeClr val="tx1"/>
                </a:solidFill>
              </a:rPr>
              <a:t>lengkap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cepat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reliabel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Berikut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beberapa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keunggulan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dibandingkan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RDBMS lain: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Speed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memiliki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performa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terbaik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secara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keseluruhan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Skalabilitas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menyamai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Oracle …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mempunyai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output yang paling </a:t>
            </a:r>
            <a:r>
              <a:rPr lang="en-US" sz="1600" dirty="0" err="1" smtClean="0">
                <a:solidFill>
                  <a:schemeClr val="tx1"/>
                </a:solidFill>
              </a:rPr>
              <a:t>tinggi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bahkan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melebihi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nilai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dihasilkan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sz="1600" dirty="0" smtClean="0">
                <a:solidFill>
                  <a:schemeClr val="tx1"/>
                </a:solidFill>
              </a:rPr>
              <a:t> Oracle.”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Reliability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Biasanya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sesuatu</a:t>
            </a:r>
            <a:r>
              <a:rPr lang="en-US" sz="1600" dirty="0" smtClean="0">
                <a:solidFill>
                  <a:schemeClr val="tx1"/>
                </a:solidFill>
              </a:rPr>
              <a:t> yang gratis </a:t>
            </a:r>
            <a:r>
              <a:rPr lang="en-US" sz="1600" dirty="0" err="1" smtClean="0">
                <a:solidFill>
                  <a:schemeClr val="tx1"/>
                </a:solidFill>
              </a:rPr>
              <a:t>susah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diandalkan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bahkan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banyak</a:t>
            </a:r>
            <a:r>
              <a:rPr lang="en-US" sz="1600" dirty="0" smtClean="0">
                <a:solidFill>
                  <a:schemeClr val="tx1"/>
                </a:solidFill>
              </a:rPr>
              <a:t> bug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sering</a:t>
            </a:r>
            <a:r>
              <a:rPr lang="en-US" sz="1600" dirty="0" smtClean="0">
                <a:solidFill>
                  <a:schemeClr val="tx1"/>
                </a:solidFill>
              </a:rPr>
              <a:t> hang.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demikian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Karena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sifatnya</a:t>
            </a:r>
            <a:r>
              <a:rPr lang="en-US" sz="1600" dirty="0" smtClean="0">
                <a:solidFill>
                  <a:schemeClr val="tx1"/>
                </a:solidFill>
              </a:rPr>
              <a:t> yang open source,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orang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berkontribusi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memeriksa</a:t>
            </a:r>
            <a:r>
              <a:rPr lang="en-US" sz="1600" dirty="0" smtClean="0">
                <a:solidFill>
                  <a:schemeClr val="tx1"/>
                </a:solidFill>
              </a:rPr>
              <a:t> bug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melakukan</a:t>
            </a:r>
            <a:r>
              <a:rPr lang="en-US" sz="1600" dirty="0" smtClean="0">
                <a:solidFill>
                  <a:schemeClr val="tx1"/>
                </a:solidFill>
              </a:rPr>
              <a:t> test case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skenario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</a:rPr>
              <a:t> 24 jam online, multi-user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ratusan</a:t>
            </a:r>
            <a:r>
              <a:rPr lang="en-US" sz="1600" dirty="0" smtClean="0">
                <a:solidFill>
                  <a:schemeClr val="tx1"/>
                </a:solidFill>
              </a:rPr>
              <a:t> GB.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/>
                </a:solidFill>
              </a:rPr>
              <a:t>Skalability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memproses</a:t>
            </a:r>
            <a:r>
              <a:rPr lang="en-US" sz="1600" dirty="0" smtClean="0">
                <a:solidFill>
                  <a:schemeClr val="tx1"/>
                </a:solidFill>
              </a:rPr>
              <a:t> data yang </a:t>
            </a:r>
            <a:r>
              <a:rPr lang="en-US" sz="1600" dirty="0" err="1" smtClean="0">
                <a:solidFill>
                  <a:schemeClr val="tx1"/>
                </a:solidFill>
              </a:rPr>
              <a:t>sangat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kompleks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tanpa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penurunan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performa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yang </a:t>
            </a:r>
            <a:r>
              <a:rPr lang="en-US" sz="1600" dirty="0" err="1" smtClean="0">
                <a:solidFill>
                  <a:schemeClr val="tx1"/>
                </a:solidFill>
              </a:rPr>
              <a:t>berarti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mendukung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</a:rPr>
              <a:t> multi-</a:t>
            </a:r>
            <a:r>
              <a:rPr lang="en-US" sz="1600" dirty="0" err="1" smtClean="0">
                <a:solidFill>
                  <a:schemeClr val="tx1"/>
                </a:solidFill>
              </a:rPr>
              <a:t>prosesor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dipakai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perusahaan-perusahaan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dunia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Epson, New York Times, Wikipedia, Google, </a:t>
            </a:r>
            <a:r>
              <a:rPr lang="en-US" sz="1600" dirty="0" err="1" smtClean="0">
                <a:solidFill>
                  <a:schemeClr val="tx1"/>
                </a:solidFill>
              </a:rPr>
              <a:t>Facebook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bahkan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NASA.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User Friendly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Instalasi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mempelajari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cukup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mudah</a:t>
            </a:r>
            <a:r>
              <a:rPr lang="en-US" sz="1600" dirty="0" smtClean="0">
                <a:solidFill>
                  <a:schemeClr val="tx1"/>
                </a:solidFill>
              </a:rPr>
              <a:t>. Download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install, </a:t>
            </a:r>
            <a:r>
              <a:rPr lang="en-US" sz="1600" dirty="0" err="1" smtClean="0">
                <a:solidFill>
                  <a:schemeClr val="tx1"/>
                </a:solidFill>
              </a:rPr>
              <a:t>kita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waktu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kurang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5 </a:t>
            </a:r>
            <a:r>
              <a:rPr lang="en-US" sz="1600" dirty="0" err="1" smtClean="0">
                <a:solidFill>
                  <a:schemeClr val="tx1"/>
                </a:solidFill>
              </a:rPr>
              <a:t>menit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Namun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menyediakan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konfigurasi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lanjutan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jika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diperlukan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Portability and Standard Compliance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Database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mudah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berpindah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lainnya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Misalkan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</a:rPr>
              <a:t> Windows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Linux.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berjalan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hampir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semua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sistem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operasi</a:t>
            </a:r>
            <a:r>
              <a:rPr lang="en-US" sz="1600" dirty="0" smtClean="0">
                <a:solidFill>
                  <a:schemeClr val="tx1"/>
                </a:solidFill>
              </a:rPr>
              <a:t> modern, </a:t>
            </a:r>
            <a:r>
              <a:rPr lang="en-US" sz="1600" dirty="0" err="1" smtClean="0">
                <a:solidFill>
                  <a:schemeClr val="tx1"/>
                </a:solidFill>
              </a:rPr>
              <a:t>mulai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Linux, Unix, BSD, Mac OS, </a:t>
            </a:r>
            <a:r>
              <a:rPr lang="en-US" sz="1600" dirty="0" err="1" smtClean="0">
                <a:solidFill>
                  <a:schemeClr val="tx1"/>
                </a:solidFill>
              </a:rPr>
              <a:t>hingga</a:t>
            </a:r>
            <a:r>
              <a:rPr lang="en-US" sz="1600" dirty="0" smtClean="0">
                <a:solidFill>
                  <a:schemeClr val="tx1"/>
                </a:solidFill>
              </a:rPr>
              <a:t> Windows.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Multiuser Support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menerapkan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arsitektur</a:t>
            </a:r>
            <a:r>
              <a:rPr lang="en-US" sz="1600" dirty="0" smtClean="0">
                <a:solidFill>
                  <a:schemeClr val="tx1"/>
                </a:solidFill>
              </a:rPr>
              <a:t> client-server. </a:t>
            </a:r>
            <a:r>
              <a:rPr lang="en-US" sz="1600" dirty="0" err="1" smtClean="0">
                <a:solidFill>
                  <a:schemeClr val="tx1"/>
                </a:solidFill>
              </a:rPr>
              <a:t>Ribuan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pengguna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mengakses</a:t>
            </a:r>
            <a:r>
              <a:rPr lang="en-US" sz="1600" dirty="0" smtClean="0">
                <a:solidFill>
                  <a:schemeClr val="tx1"/>
                </a:solidFill>
              </a:rPr>
              <a:t> database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waktu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bersamaan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Internationalization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sederhananya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mendukung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beragam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dukungan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penuh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terhadap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unicode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maka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aksara</a:t>
            </a:r>
            <a:r>
              <a:rPr lang="en-US" sz="1600" dirty="0" smtClean="0">
                <a:solidFill>
                  <a:schemeClr val="tx1"/>
                </a:solidFill>
              </a:rPr>
              <a:t> non-</a:t>
            </a:r>
            <a:r>
              <a:rPr lang="en-US" sz="1600" dirty="0" err="1" smtClean="0">
                <a:solidFill>
                  <a:schemeClr val="tx1"/>
                </a:solidFill>
              </a:rPr>
              <a:t>latin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jepang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cina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korea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RELATIONAL DATABASE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Wide Application Support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Biasanya</a:t>
            </a:r>
            <a:r>
              <a:rPr lang="en-US" sz="1600" dirty="0" smtClean="0">
                <a:solidFill>
                  <a:schemeClr val="tx1"/>
                </a:solidFill>
              </a:rPr>
              <a:t> database RDBMS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dipakai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sendirian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tapi</a:t>
            </a:r>
            <a:r>
              <a:rPr lang="en-US" sz="1600" dirty="0" smtClean="0">
                <a:solidFill>
                  <a:schemeClr val="tx1"/>
                </a:solidFill>
              </a:rPr>
              <a:t> “</a:t>
            </a:r>
            <a:r>
              <a:rPr lang="en-US" sz="1600" dirty="0" err="1" smtClean="0">
                <a:solidFill>
                  <a:schemeClr val="tx1"/>
                </a:solidFill>
              </a:rPr>
              <a:t>ditemani</a:t>
            </a:r>
            <a:r>
              <a:rPr lang="en-US" sz="1600" dirty="0" smtClean="0">
                <a:solidFill>
                  <a:schemeClr val="tx1"/>
                </a:solidFill>
              </a:rPr>
              <a:t>”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pemrograman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pemrograman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membuat</a:t>
            </a:r>
            <a:r>
              <a:rPr lang="en-US" sz="1600" dirty="0" smtClean="0">
                <a:solidFill>
                  <a:schemeClr val="tx1"/>
                </a:solidFill>
              </a:rPr>
              <a:t> interface (</a:t>
            </a:r>
            <a:r>
              <a:rPr lang="en-US" sz="1600" dirty="0" err="1" smtClean="0">
                <a:solidFill>
                  <a:schemeClr val="tx1"/>
                </a:solidFill>
              </a:rPr>
              <a:t>tampilan</a:t>
            </a:r>
            <a:r>
              <a:rPr lang="en-US" sz="1600" dirty="0" smtClean="0">
                <a:solidFill>
                  <a:schemeClr val="tx1"/>
                </a:solidFill>
              </a:rPr>
              <a:t> visual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database). </a:t>
            </a:r>
            <a:r>
              <a:rPr lang="en-US" sz="1600" dirty="0" err="1" smtClean="0">
                <a:solidFill>
                  <a:schemeClr val="tx1"/>
                </a:solidFill>
              </a:rPr>
              <a:t>Terdapat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beragam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pemrograman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berkomunikasi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C, C++, C#, Java, Delphi, Visual Basic, Perl Python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PHP. </a:t>
            </a:r>
            <a:r>
              <a:rPr lang="en-US" sz="1600" dirty="0" err="1" smtClean="0">
                <a:solidFill>
                  <a:schemeClr val="tx1"/>
                </a:solidFill>
              </a:rPr>
              <a:t>Kesemua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dukung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sz="1600" dirty="0" smtClean="0">
                <a:solidFill>
                  <a:schemeClr val="tx1"/>
                </a:solidFill>
              </a:rPr>
              <a:t> API (Application Programming Interface) </a:t>
            </a:r>
            <a:r>
              <a:rPr lang="en-US" sz="1600" dirty="0" err="1" smtClean="0">
                <a:solidFill>
                  <a:schemeClr val="tx1"/>
                </a:solidFill>
              </a:rPr>
              <a:t>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Open Source Code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Kitapun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jika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mampu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mengerti</a:t>
            </a:r>
            <a:r>
              <a:rPr lang="en-US" sz="1600" dirty="0" smtClean="0">
                <a:solidFill>
                  <a:schemeClr val="tx1"/>
                </a:solidFill>
              </a:rPr>
              <a:t>), </a:t>
            </a:r>
            <a:r>
              <a:rPr lang="en-US" sz="1600" dirty="0" err="1" smtClean="0">
                <a:solidFill>
                  <a:schemeClr val="tx1"/>
                </a:solidFill>
              </a:rPr>
              <a:t>mengembangkan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mempelajari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programnya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kembangkan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bahasa</a:t>
            </a:r>
            <a:r>
              <a:rPr lang="en-US" sz="1600" dirty="0" smtClean="0">
                <a:solidFill>
                  <a:schemeClr val="tx1"/>
                </a:solidFill>
              </a:rPr>
              <a:t> C and C++. </a:t>
            </a:r>
            <a:r>
              <a:rPr lang="en-US" sz="1600" dirty="0" err="1" smtClean="0">
                <a:solidFill>
                  <a:schemeClr val="tx1"/>
                </a:solidFill>
              </a:rPr>
              <a:t>Bahkan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sudah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variasi</a:t>
            </a:r>
            <a:r>
              <a:rPr lang="en-US" sz="1600" dirty="0" smtClean="0">
                <a:solidFill>
                  <a:schemeClr val="tx1"/>
                </a:solidFill>
              </a:rPr>
              <a:t> rasa RDBMS </a:t>
            </a:r>
            <a:r>
              <a:rPr lang="en-US" sz="1600" dirty="0" err="1" smtClean="0">
                <a:solidFill>
                  <a:schemeClr val="tx1"/>
                </a:solidFill>
              </a:rPr>
              <a:t>baru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dikembangkan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code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diantaranya</a:t>
            </a:r>
            <a:r>
              <a:rPr lang="en-US" sz="1600" dirty="0" smtClean="0">
                <a:solidFill>
                  <a:schemeClr val="tx1"/>
                </a:solidFill>
              </a:rPr>
              <a:t>: Drizzle, </a:t>
            </a:r>
            <a:r>
              <a:rPr lang="en-US" sz="1600" dirty="0" err="1" smtClean="0">
                <a:solidFill>
                  <a:schemeClr val="tx1"/>
                </a:solidFill>
              </a:rPr>
              <a:t>MariaDB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Percona</a:t>
            </a:r>
            <a:r>
              <a:rPr lang="en-US" sz="1600" dirty="0" smtClean="0">
                <a:solidFill>
                  <a:schemeClr val="tx1"/>
                </a:solidFill>
              </a:rPr>
              <a:t> Server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OurDelta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MariaDB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839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RELATIONAL DATABASE</vt:lpstr>
      <vt:lpstr>MySQL atau MariaDB?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Windows User</dc:creator>
  <cp:lastModifiedBy>Windows User</cp:lastModifiedBy>
  <cp:revision>10</cp:revision>
  <dcterms:created xsi:type="dcterms:W3CDTF">2018-08-26T22:32:36Z</dcterms:created>
  <dcterms:modified xsi:type="dcterms:W3CDTF">2018-08-26T23:10:38Z</dcterms:modified>
</cp:coreProperties>
</file>