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61" r:id="rId7"/>
    <p:sldId id="267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250A4-B415-4E4E-BC41-632F15DD9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318823"/>
            <a:ext cx="8825658" cy="2456212"/>
          </a:xfrm>
        </p:spPr>
        <p:txBody>
          <a:bodyPr/>
          <a:lstStyle/>
          <a:p>
            <a:r>
              <a:rPr lang="fr-FR" dirty="0"/>
              <a:t>Présentation Projet Arduino 2018-2019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05B7BF-2B69-43F0-B405-1060C11F1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235" y="4775035"/>
            <a:ext cx="8825658" cy="861420"/>
          </a:xfrm>
        </p:spPr>
        <p:txBody>
          <a:bodyPr/>
          <a:lstStyle/>
          <a:p>
            <a:r>
              <a:rPr lang="fr-FR" dirty="0"/>
              <a:t>Application de la transformation de Fourrier à l’affichage pratique et esthétique de contenu audio</a:t>
            </a:r>
          </a:p>
        </p:txBody>
      </p:sp>
      <p:pic>
        <p:nvPicPr>
          <p:cNvPr id="1026" name="Picture 2" descr="Logo Polytech Nice-Sophia">
            <a:extLst>
              <a:ext uri="{FF2B5EF4-FFF2-40B4-BE49-F238E27FC236}">
                <a16:creationId xmlns:a16="http://schemas.microsoft.com/office/drawing/2014/main" id="{0500D584-8DEB-4F9E-8544-4DD09EDFA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arduino">
            <a:extLst>
              <a:ext uri="{FF2B5EF4-FFF2-40B4-BE49-F238E27FC236}">
                <a16:creationId xmlns:a16="http://schemas.microsoft.com/office/drawing/2014/main" id="{9DA4DC86-D8A2-45C9-8A17-7D5F1663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35" y="1"/>
            <a:ext cx="1523999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Atmel">
            <a:extLst>
              <a:ext uri="{FF2B5EF4-FFF2-40B4-BE49-F238E27FC236}">
                <a16:creationId xmlns:a16="http://schemas.microsoft.com/office/drawing/2014/main" id="{FF952045-E346-4AC7-ADF1-BD0090379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094" y="0"/>
            <a:ext cx="3005726" cy="152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58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AB6B320B-A2E3-449C-9E69-DAFB447FB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1480"/>
            <a:ext cx="4634680" cy="6035040"/>
          </a:xfrm>
        </p:spPr>
        <p:txBody>
          <a:bodyPr>
            <a:normAutofit/>
          </a:bodyPr>
          <a:lstStyle/>
          <a:p>
            <a:r>
              <a:rPr lang="fr-FR" b="1" u="sng" dirty="0"/>
              <a:t>Recherche et but du projet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Intérêts personnels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Faisabilité et contexte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Etablissement du cahier des charges</a:t>
            </a:r>
          </a:p>
          <a:p>
            <a:r>
              <a:rPr lang="fr-FR" dirty="0"/>
              <a:t>Fonctions et algorithme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Etat de l’art et branchements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Fonctionnalités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Problèmes techniques</a:t>
            </a:r>
          </a:p>
          <a:p>
            <a:r>
              <a:rPr lang="fr-FR" dirty="0"/>
              <a:t>Résultat et comparaison au CDC</a:t>
            </a:r>
          </a:p>
          <a:p>
            <a:r>
              <a:rPr lang="fr-FR" dirty="0"/>
              <a:t>Conclusion et apport</a:t>
            </a:r>
            <a:endParaRPr lang="en-US" dirty="0"/>
          </a:p>
        </p:txBody>
      </p:sp>
      <p:pic>
        <p:nvPicPr>
          <p:cNvPr id="2053" name="Picture 2" descr="Image associÃ©e">
            <a:extLst>
              <a:ext uri="{FF2B5EF4-FFF2-40B4-BE49-F238E27FC236}">
                <a16:creationId xmlns:a16="http://schemas.microsoft.com/office/drawing/2014/main" id="{1465254A-AD0D-4864-AD65-95FC2E1BB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6" r="20480"/>
          <a:stretch/>
        </p:blipFill>
        <p:spPr bwMode="auto">
          <a:xfrm>
            <a:off x="4634680" y="10"/>
            <a:ext cx="75601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43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0EDF923-D005-4048-ACF2-BFED7605D7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40" t="9175" r="30163" b="6462"/>
          <a:stretch/>
        </p:blipFill>
        <p:spPr>
          <a:xfrm>
            <a:off x="4287271" y="0"/>
            <a:ext cx="7904729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Content Placeholder 2054">
            <a:extLst>
              <a:ext uri="{FF2B5EF4-FFF2-40B4-BE49-F238E27FC236}">
                <a16:creationId xmlns:a16="http://schemas.microsoft.com/office/drawing/2014/main" id="{87F2CDF2-A5FE-441A-9DC8-738F0AD8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2667"/>
            <a:ext cx="4287271" cy="6372665"/>
          </a:xfrm>
        </p:spPr>
        <p:txBody>
          <a:bodyPr>
            <a:normAutofit/>
          </a:bodyPr>
          <a:lstStyle/>
          <a:p>
            <a:r>
              <a:rPr lang="fr-FR" dirty="0"/>
              <a:t>Recherche et but du projet</a:t>
            </a:r>
          </a:p>
          <a:p>
            <a:r>
              <a:rPr lang="fr-FR" b="1" u="sng" dirty="0"/>
              <a:t>Etablissement du cahier des charges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Contraintes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Organisation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Fonctions et algorithme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Etat de l’art et branchements 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Fonctionnalités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Problèmes techniques</a:t>
            </a:r>
          </a:p>
          <a:p>
            <a:r>
              <a:rPr lang="fr-FR" dirty="0"/>
              <a:t>Résultat et comparaison au CDC</a:t>
            </a:r>
          </a:p>
          <a:p>
            <a:r>
              <a:rPr lang="fr-FR" dirty="0"/>
              <a:t>Conclusion et apport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6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7">
            <a:extLst>
              <a:ext uri="{FF2B5EF4-FFF2-40B4-BE49-F238E27FC236}">
                <a16:creationId xmlns:a16="http://schemas.microsoft.com/office/drawing/2014/main" id="{B01360DE-B824-4AE1-A003-F356478BA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265" y="4477309"/>
            <a:ext cx="8015735" cy="1997612"/>
          </a:xfrm>
          <a:prstGeom prst="rect">
            <a:avLst/>
          </a:prstGeom>
        </p:spPr>
      </p:pic>
      <p:pic>
        <p:nvPicPr>
          <p:cNvPr id="12" name="Picture 2" descr="https://lh3.googleusercontent.com/KUn1J7pzHtvFVh0pOu5XsDe2VJYClnUsMKOhgMyk7M0jTuVMQ7QgCXXNfDKDnbBRgwZzv5VHxtEGhVfhtXJAiiHCrJkwHyKfueD7oGwAafr5XQbSOPWMNzhL0xnOwJVibnw9jqBwa9zMTjPDaiyJX9hxZVd_F7Wafw_-wHHTRfMqVD-FIqIWZze0OPMtLYzUEK3BvGBkP0ZLq7tVcfx-7fg7zAWwV_ks5c5XaZGw0rpX0X42co_k-l9xFzZo5Y53wswJiHae9JYX6j8gKNIgGFJdrWuKI5mPdYqHoiUWLk4hImT0zAgu4-h_0eVx0SnRcn-7TWtzrSil0-5q_tx86TP9WYsIUa-ejPveb0pAqK1n4smuivZQyJP7nS5PxwFlzFvaTSU-C_60B3knxaTESGb2Vy5PIYSURox3lrEze8MCzGHbRBVpFGYbKQCwxFPdfLCej3Kq_ahTmNa0D4Z7kU7ebj7OvAouAvTHPR0Q7qFkULEziVr49ttZcmW6oO34fdGxWer1v3ox3XEGxbdBNlpIaLpQURcdbSu42KLVhXgIcUvo5camEr-Wm8slBSUe9u8ANspTJWcDkKlynppDNBStwevxy5mNN_1PH1C-mai_Gn4t61pE4PFkU74feAnRMjBd_XXcPSKfQJO_12FZMU-0PzCER8g=w1095-h821-no">
            <a:extLst>
              <a:ext uri="{FF2B5EF4-FFF2-40B4-BE49-F238E27FC236}">
                <a16:creationId xmlns:a16="http://schemas.microsoft.com/office/drawing/2014/main" id="{732FBAA8-A46E-46BB-A558-42C2A66CB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" t="16666" r="9331" b="38872"/>
          <a:stretch/>
        </p:blipFill>
        <p:spPr bwMode="auto">
          <a:xfrm>
            <a:off x="4176265" y="896549"/>
            <a:ext cx="8011284" cy="296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054">
            <a:extLst>
              <a:ext uri="{FF2B5EF4-FFF2-40B4-BE49-F238E27FC236}">
                <a16:creationId xmlns:a16="http://schemas.microsoft.com/office/drawing/2014/main" id="{3D85510C-2768-4A11-9F7C-E08C8BA085AD}"/>
              </a:ext>
            </a:extLst>
          </p:cNvPr>
          <p:cNvSpPr txBox="1">
            <a:spLocks/>
          </p:cNvSpPr>
          <p:nvPr/>
        </p:nvSpPr>
        <p:spPr>
          <a:xfrm>
            <a:off x="0" y="191539"/>
            <a:ext cx="4176265" cy="6474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Recherche et but du projet</a:t>
            </a:r>
          </a:p>
          <a:p>
            <a:r>
              <a:rPr lang="fr-FR" dirty="0"/>
              <a:t>Etablissement du cahier des charges</a:t>
            </a:r>
          </a:p>
          <a:p>
            <a:r>
              <a:rPr lang="fr-FR" b="1" u="sng" dirty="0"/>
              <a:t>Fonctions et algorithme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Principe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Algorithme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Etat de l’art et branchements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Fonctionnalités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Problèmes techniques</a:t>
            </a:r>
          </a:p>
          <a:p>
            <a:r>
              <a:rPr lang="fr-FR" dirty="0"/>
              <a:t>Résultat et comparaison au CDC</a:t>
            </a:r>
          </a:p>
          <a:p>
            <a:r>
              <a:rPr lang="fr-FR" dirty="0"/>
              <a:t>Conclusion et apport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6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lh3.googleusercontent.com/CM8bW0ypFQANJuPDHMFvzBXAc1bCjum_ASLYKVNKBry-1PbnhCb25tQEAhBBgA5Lh7qmUTGP1LlRVAtfBH8DPy2rbTdYKMujjnEfY9snZRFA3y-vqglSVAUW7SH3hIkIJ4ijNd-Tz2gpZaZyGmuyX3qMLWgjX67E1xDuxVd8-tHg3YF93p87zfXeYqXqiag3Z0st80KEDWsqqZxF6wvDjB-Dm2PJh32tYHWCXpNrUCq2pcriB0WZY-eihSBcyRQha3WeVwsFvu1LZHolABO4CrDGyphNtLLapZAsiWDr1bN3r2hGupYU6lslGWFc1OehglwN7Irv4uanKSzgCse9gcIgl3P0TR1-K2UOpd5Aa-PUK3GWsF76wLBWhmIgR-e8BwjQsB8HHEnHZvKWuE4SjYRJFGtUh0Z3DVcfi_QRzu8jcljEIMap5nFPeyot4XPMie5PzhFqGp__vZzbFyz8GkUJRiWfE8ZIOuUPtJou-HK7wosLJPEP5wb3lMbC5GXlqvcP8_cX0EEbYc8IeOHs59_DPKG1ZTwN4_ltnCy7NHQpURrPv0Evv5_6BdjZrbSjsmKpV8PoBQNJ6-ltwNQ5vdVTyAtw5JVCdJfsWaSL0lEbxBaiKb3QYiZkYn3XKVN9aJY1Ds5Zt-053kQ52s0DW5OK5e47jzw=w616-h821-no">
            <a:extLst>
              <a:ext uri="{FF2B5EF4-FFF2-40B4-BE49-F238E27FC236}">
                <a16:creationId xmlns:a16="http://schemas.microsoft.com/office/drawing/2014/main" id="{8981BCDD-D1B8-49C7-9648-AECB11E4B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60" r="-1" b="22195"/>
          <a:stretch/>
        </p:blipFill>
        <p:spPr bwMode="auto">
          <a:xfrm>
            <a:off x="6104962" y="3190308"/>
            <a:ext cx="6087038" cy="342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777DB58-166C-4E6D-AB73-D69955BFA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47" r="147" b="5642"/>
          <a:stretch/>
        </p:blipFill>
        <p:spPr>
          <a:xfrm>
            <a:off x="6096000" y="239152"/>
            <a:ext cx="6087038" cy="2897944"/>
          </a:xfrm>
          <a:prstGeom prst="rect">
            <a:avLst/>
          </a:prstGeom>
        </p:spPr>
      </p:pic>
      <p:sp>
        <p:nvSpPr>
          <p:cNvPr id="14" name="Content Placeholder 2054">
            <a:extLst>
              <a:ext uri="{FF2B5EF4-FFF2-40B4-BE49-F238E27FC236}">
                <a16:creationId xmlns:a16="http://schemas.microsoft.com/office/drawing/2014/main" id="{CA0A0D9C-377D-4282-AA54-637DF19CF1F9}"/>
              </a:ext>
            </a:extLst>
          </p:cNvPr>
          <p:cNvSpPr txBox="1">
            <a:spLocks/>
          </p:cNvSpPr>
          <p:nvPr/>
        </p:nvSpPr>
        <p:spPr>
          <a:xfrm>
            <a:off x="0" y="767502"/>
            <a:ext cx="4176265" cy="5322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Recherche et but du projet</a:t>
            </a:r>
          </a:p>
          <a:p>
            <a:r>
              <a:rPr lang="fr-FR" dirty="0"/>
              <a:t>Etablissement du cahier des charges</a:t>
            </a:r>
          </a:p>
          <a:p>
            <a:r>
              <a:rPr lang="fr-FR" dirty="0"/>
              <a:t>Fonctions et algorithme</a:t>
            </a:r>
          </a:p>
          <a:p>
            <a:r>
              <a:rPr lang="fr-FR" b="1" u="sng" dirty="0"/>
              <a:t>Déroulement :</a:t>
            </a:r>
            <a:br>
              <a:rPr lang="fr-FR" b="1" u="sng" dirty="0"/>
            </a:br>
            <a:r>
              <a:rPr lang="fr-FR" b="1" u="sng" dirty="0"/>
              <a:t>Etat de l’art et branchement 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Fonctionnalités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Problèmes techniques</a:t>
            </a:r>
          </a:p>
          <a:p>
            <a:r>
              <a:rPr lang="fr-FR" dirty="0"/>
              <a:t>Résultat et comparaison au CDC</a:t>
            </a:r>
          </a:p>
          <a:p>
            <a:r>
              <a:rPr lang="fr-FR" dirty="0"/>
              <a:t>Conclusion et apport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5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C4FC9395-363F-4303-9B88-F5B9F15A2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 descr="Une image contenant assis&#10;&#10;Description générée avec un niveau de confiance élevé">
            <a:extLst>
              <a:ext uri="{FF2B5EF4-FFF2-40B4-BE49-F238E27FC236}">
                <a16:creationId xmlns:a16="http://schemas.microsoft.com/office/drawing/2014/main" id="{C5656767-7EBE-4A79-AE7A-DDBA19B2BB8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5" r="3" b="1616"/>
          <a:stretch/>
        </p:blipFill>
        <p:spPr bwMode="auto">
          <a:xfrm>
            <a:off x="6103423" y="3428999"/>
            <a:ext cx="6087038" cy="342854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 descr="Une image contenant texte, table,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8AFD4740-2972-4CC5-A37A-B162168BA2F5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8" r="3" b="10384"/>
          <a:stretch/>
        </p:blipFill>
        <p:spPr bwMode="auto">
          <a:xfrm>
            <a:off x="6103423" y="-1"/>
            <a:ext cx="6087038" cy="342899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Content Placeholder 2054">
            <a:extLst>
              <a:ext uri="{FF2B5EF4-FFF2-40B4-BE49-F238E27FC236}">
                <a16:creationId xmlns:a16="http://schemas.microsoft.com/office/drawing/2014/main" id="{E47C51B2-4644-48DE-AD19-536B9922A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7151"/>
            <a:ext cx="4634680" cy="4923692"/>
          </a:xfrm>
        </p:spPr>
        <p:txBody>
          <a:bodyPr>
            <a:normAutofit/>
          </a:bodyPr>
          <a:lstStyle/>
          <a:p>
            <a:r>
              <a:rPr lang="fr-FR" dirty="0"/>
              <a:t>Recherche et but du projet</a:t>
            </a:r>
          </a:p>
          <a:p>
            <a:r>
              <a:rPr lang="fr-FR" dirty="0"/>
              <a:t>Etablissement du cahier des charges</a:t>
            </a:r>
          </a:p>
          <a:p>
            <a:r>
              <a:rPr lang="fr-FR" dirty="0"/>
              <a:t>Fonctions et algorithme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Etat de l’art et branchements </a:t>
            </a:r>
          </a:p>
          <a:p>
            <a:r>
              <a:rPr lang="fr-FR" b="1" u="sng" dirty="0"/>
              <a:t>Déroulement :</a:t>
            </a:r>
            <a:br>
              <a:rPr lang="fr-FR" b="1" u="sng" dirty="0"/>
            </a:br>
            <a:r>
              <a:rPr lang="fr-FR" b="1" u="sng" dirty="0"/>
              <a:t>Fonctionnalités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Problèmes techniques</a:t>
            </a:r>
          </a:p>
          <a:p>
            <a:r>
              <a:rPr lang="fr-FR" dirty="0"/>
              <a:t>Résultat et comparaison au CDC</a:t>
            </a:r>
          </a:p>
          <a:p>
            <a:r>
              <a:rPr lang="fr-FR" dirty="0"/>
              <a:t>Conclusion et apport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1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lh3.googleusercontent.com/XMG4Tw2pO5fHufA715Xme2b_HW1l1TFicKLFxw81Z1Qt639Yjr4SprDLGZ-4O9Me6CTmGuzFLzAB4AEwf6_dgtI7rgpY6J8lhnA4WsGsNQfBPu1p3vG6KG1MmLqlcC9ay6-YAGFFz6A-KO2rTw50P6cCtAqeOXexCmYY9wA2H9hBOQb66Et2IE53_zWF2tQBfQfQw3J3buYtIkXH57EW_cty7GdO-0l5M3Mlh_-aUGeOKFaS1YE4XOFlynbV2evHxXWydIbY7PdLzwnHxcXtJE8DtsXrZ6RqM4daF-EE5DgJ6EibZjt-gijviQ3q_degPkJYKj-U6sm11Eom3oBae_WOijVKd0mnAZUN179F5L5_N8bsT3GPqaxxLs0Sog3LLAL-gXri1-73ZnAjFBnSyeH4o4QhFZUb1kMWGTSZmfStIjSjE6fyDYe33SSFX_X9lbmxqFQPElhzpqVLhuXXZa-lcgRFtaQuXnpqQoZ7Qhj1rcYgHTw__JRjUjbYg-NXI6ZYd4MA_y6Bzz4n8Su_n3f4C4htVKppGS-Fa1SgHDYNZcN5ah4rzk2iPhcBDOXovMg5-ESyRM2reoNdyQLsZnhN1vWEeLAZeeU1RJQf5YZLDRCuUu42wwca3ZdNHa8MNASMGuuDAHdmctIejSLB2Gr1rQuhDtg=w1095-h821-no">
            <a:extLst>
              <a:ext uri="{FF2B5EF4-FFF2-40B4-BE49-F238E27FC236}">
                <a16:creationId xmlns:a16="http://schemas.microsoft.com/office/drawing/2014/main" id="{2267B10A-16A7-41BF-BD50-8A77A016E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7" r="29560"/>
          <a:stretch/>
        </p:blipFill>
        <p:spPr bwMode="auto">
          <a:xfrm>
            <a:off x="4613644" y="609368"/>
            <a:ext cx="3409037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lh3.googleusercontent.com/ptiNkUkegpgj80hDSlfigrYsYIUgVq5cNDUi1Y3mdvHG-lJ4J-pO3iZ_nQabLW0iKFLmxHB1UKwFhcz9AJ8PsAhwTZXWZbIa_kMKqTSVtqMjJ73q-jsCzTgcMqC3On_dRgf7dp4PLsvWTFU4hZXyHKxw-GpvgCLa1YhWY-N0CwawUF1Ey92IWnr99fM8c6y2v9f2-srSlTk-eoccjnbwi26ubasDc20N-22qv6Fq4TGluOntG-x-YNZX_olNMHZMEZza2TeGYpJMOidPT7e0LjyTJE36WsL9APZqLKIoDoEP4OrHBEwMkQM5sf8jsoBDtC7WkqEDICqEjRFggaOJpBTltMGxM05M-xDmzP7yDbKX8dHXskoeDQl6i9ttQCJD6i5KODKUnCvmpyKzDSL1-VWwdZRzJI2gA2uFKVVP3ftjgTvMiB6knz7cyubdVomJiJHNO3y7WnSS_2XQ_AJ-IXSm1-q3vqhT015DPIEvdbjWxQEwsciz4r8Y86IwGxdmn7ha2Ns4-TsjQkONeVczgveTJPFy-gBnIeQvfQMxTdm76gnlUoP_nswkEUmamnARz4YXYTPK2eWl3j_T7w8gkJe-ZNnUZcDwrwtHYPhyO9r_PkgEZaTKkvz15Cb5vsOzTL1G0f3Wt7gRVq6eSI1e4AUiAJuRZ6c=w616-h821-no">
            <a:extLst>
              <a:ext uri="{FF2B5EF4-FFF2-40B4-BE49-F238E27FC236}">
                <a16:creationId xmlns:a16="http://schemas.microsoft.com/office/drawing/2014/main" id="{9AA490A9-D8C6-409F-88F1-6ED51813D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9" r="-4" b="15834"/>
          <a:stretch/>
        </p:blipFill>
        <p:spPr bwMode="auto">
          <a:xfrm>
            <a:off x="8135262" y="3482340"/>
            <a:ext cx="3409037" cy="27660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lh3.googleusercontent.com/zh7RMaLtvKuEjb_kqpOxBj86MWVttuOUDUcN-uObONRAWsUTnYAg5n6bxjQ0PU-1yQKnRuonJa0uXY76s1HQh5KcyqacY0xnSgc6sFv5NOTljwNMKPDiDxwsR4dQ7MvvUuV-1lh6iPpHVLthpDch6UKLdO2577gD4sttIVpULVX14Qu7uyp-xca5u6AFe4iMHXmTpc8ZRLYRfuAia1rv5Z-5jR9kvg6pcBSid0tfeFiDO_1IhODdT1rTULLlPQhEbyg75INdLdy19sqQoGpJzUF1NMI0Lej4uf-yRMveL-1MLA8UIJVV8xBP4sNSIOJZpNUreFZ8S1MYxf6aGL9gJzSO7SMRJk-2Po70afr5vNLyYW_mffQP315lThnr-oW52SOUoj92ecLvMMxn7QGnFVHIxRAvpNaNYZzWRgfmfdLvAcM9TCBjiM9ejz4_m67kNs7-YKIrCHRDiOoVYmdSgc5-TfxepgAUG8I50TTCOHZICyOQdW9lQRGUlTNCrOOG62dHzs79fJu7Ts6aCOxkuqJJLnmFz5ejPqwORnZbC4fqOiGNJDzqQYyV7nvjtdbS1Dr0gBX7iQxtDWk1d4N3I7bCPuP2dB3lKZghrNd9izA87c9_sSITl_kBcm9Eqtvi4uC7hShroJWrn60iTC7KTIoGFOo5aTc=w616-h821-no">
            <a:extLst>
              <a:ext uri="{FF2B5EF4-FFF2-40B4-BE49-F238E27FC236}">
                <a16:creationId xmlns:a16="http://schemas.microsoft.com/office/drawing/2014/main" id="{BB389C3B-14F5-419B-9395-6D8D29056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30" r="-4" b="14413"/>
          <a:stretch/>
        </p:blipFill>
        <p:spPr bwMode="auto">
          <a:xfrm>
            <a:off x="8135262" y="609602"/>
            <a:ext cx="3409037" cy="27660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054">
            <a:extLst>
              <a:ext uri="{FF2B5EF4-FFF2-40B4-BE49-F238E27FC236}">
                <a16:creationId xmlns:a16="http://schemas.microsoft.com/office/drawing/2014/main" id="{1413A911-0706-4E36-ABEA-24458EF7CB4A}"/>
              </a:ext>
            </a:extLst>
          </p:cNvPr>
          <p:cNvSpPr txBox="1">
            <a:spLocks/>
          </p:cNvSpPr>
          <p:nvPr/>
        </p:nvSpPr>
        <p:spPr>
          <a:xfrm>
            <a:off x="0" y="925169"/>
            <a:ext cx="4176265" cy="5322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Recherche et but du projet</a:t>
            </a:r>
          </a:p>
          <a:p>
            <a:r>
              <a:rPr lang="fr-FR" dirty="0"/>
              <a:t>Etablissement du cahier des charges</a:t>
            </a:r>
          </a:p>
          <a:p>
            <a:r>
              <a:rPr lang="fr-FR" dirty="0"/>
              <a:t>Fonctions et algorithme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Etat de l’art et branchements 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Fonctionnalités</a:t>
            </a:r>
          </a:p>
          <a:p>
            <a:r>
              <a:rPr lang="fr-FR" b="1" u="sng" dirty="0"/>
              <a:t>Déroulement :</a:t>
            </a:r>
            <a:br>
              <a:rPr lang="fr-FR" b="1" u="sng" dirty="0"/>
            </a:br>
            <a:r>
              <a:rPr lang="fr-FR" b="1" u="sng" dirty="0"/>
              <a:t>Problèmes techniques</a:t>
            </a:r>
          </a:p>
          <a:p>
            <a:r>
              <a:rPr lang="fr-FR" dirty="0"/>
              <a:t>Résultat et comparaison au CDC</a:t>
            </a:r>
          </a:p>
          <a:p>
            <a:r>
              <a:rPr lang="fr-FR" dirty="0"/>
              <a:t>Conclusion et apport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6DDE478A-9B9B-4F32-906C-273776BD7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72" name="Picture 4" descr="https://lh3.googleusercontent.com/2pjywnZPltw0O_9ZiVcxbST7u2AdutsTY17yfGGZ13zVBm6_YrKBQIGsrvWG_3HzYcjbXCCHMdqaBfi6Qvz_4Gc8NlxktKk1Gwf0MTAAeUyfQuB2ltk2vleVZ1B5XBZ_MUALzJAgw1tcFgXmFNapZZEdVqVlbQZKCPO3o9zLhZTTiYWj4xPygWnnYdF66T_nz7DFDIKpLeEKas9vMYuxU-N5Bh7ldQWSbv464RfIZDkiKU4OXPdw3fNWISgIo_HCc4fjn5diX7Kf8M_OipxAX8751vOfNbrPFVQZxpzVq7VmPKBSg0PEsKyeL8_DnGWXO4nf4BVCEu5Ae09Io-WsB8ysn_00RaX7phbvXJKuC5eh0zsFLG_ANHwZuomJGiFOWO4DvEGJET2KzuJhlVhHmWjuz9MKtFvn2GMAKYGpiEAsopk8QniGT_OMwDzD0z4pi4HFuDvXuK6KZM5KX2zy7l9LEXTiCVvwVwH5v-cy-IN-GydZ2YtT4Ll1McCcCk73fc2r_RO3EHVdDGZLnsuQrbowgGYBUUncGrae3SZvVNqkTCmNSWYFroaKk_6yOFtHvWmDcVaA-MxYHk15fCYQ9ho8Kl9xPCsMh-J1Bre2G9Nc5hPy6HRdnDSKkngdAbSHkJbx7yYjdr6b2jdZmiDd8dLjaL0JWzE=w1095-h821-no">
            <a:extLst>
              <a:ext uri="{FF2B5EF4-FFF2-40B4-BE49-F238E27FC236}">
                <a16:creationId xmlns:a16="http://schemas.microsoft.com/office/drawing/2014/main" id="{6E598452-A980-4E55-BC14-0334335E3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0" r="16178"/>
          <a:stretch/>
        </p:blipFill>
        <p:spPr bwMode="auto">
          <a:xfrm>
            <a:off x="5316658" y="3428998"/>
            <a:ext cx="3436902" cy="34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h3.googleusercontent.com/XjF__-DQVUdFQPoVB3N9AWUku6ul_-zkVxAFZYh6BSeKgBk-BY7mzgVbE2rvncHGeGqP8i3iST0kos6-FwoF4fnqsezIWbxVzhBWYJfrUfpG11aA6qtSEo6Rv1Kyk5p0MssICYpnsb8eeAvDqgMybsYP2VOo9hVNim4r-JFCP5KNikkB-cizalAfwCMyOaucgygnVk-_I3_caPMZNkif0eOxZN2XdrS8_iZxusD8l2fYQsGPLVAfIFpGSmCzwnKqf_S6OVau51lRvDs3hpOz8zpSLmBR-FKACHyL97GNvrXNGO6gFMdr9yLRAUsns6XpMsYJ9H0dNjP9c_X82Ett446j9P6q7WQdL_lL6ZRJOPpu0OJSkL-Vf40yB0f5GOmYD1TnBnV-OpJUyjF_k3o2euFHCNKqfw6FcodBj0OQQ-wKRXgcY_QIUkpOaJXydRzM8LvpUEPoscosP3iCaP_mSapkCXZ-EQbC7G-fF2rkaVWj0ZN-TJ4i8ogJCLTXaRJnZ6TJfEL8bPJc1TEjyTXIiTc-2B1pAlayyew-SJerEaUBY2Bidp_GayxWQ0-SXcn7NF-S8hU2Vj0QezU1yQPmchJABGpMmq4KtmsTcRNnkvnUyEPOsY_MfSs2wdeHDASZj7d3S904nyxmK2e61yFjW-5PYpLAsMI=w1095-h821-no">
            <a:extLst>
              <a:ext uri="{FF2B5EF4-FFF2-40B4-BE49-F238E27FC236}">
                <a16:creationId xmlns:a16="http://schemas.microsoft.com/office/drawing/2014/main" id="{DC739918-FAE2-4B99-84AF-43B35790E9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r="19272"/>
          <a:stretch/>
        </p:blipFill>
        <p:spPr bwMode="auto">
          <a:xfrm>
            <a:off x="8753560" y="3428998"/>
            <a:ext cx="3436902" cy="34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33675D8-8B7A-4149-AD08-B81A69EC6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3560" y="3428998"/>
            <a:ext cx="0" cy="342899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6FE85DE-8857-4E6E-800A-944BB57F9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16658" y="3428998"/>
            <a:ext cx="687380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8" name="Picture 10" descr="https://lh3.googleusercontent.com/YrQDBilK4Og6dx4iA0lw_sx8I7uwKFnCUlPtKLgdITSuAqRr86q_Cd4Q6fbWsDBQDscR7Ijd0DoChXTidzEhRUsSRGl2zNWg41s_BebOceA3XECLosoRlVwx7659q9Fqhcb2wqqgIa23OmOPB1r2-2e9mThnLoXJEBItEFaMu67NY7KhrKzJL7Lw0INr2BaxG4tazmtEN74o6mdkiuIV4kp9qGkEFSuwF0CVjX9dMrQn6Jk7wbbDL0yM-GtBt7oodi7gZumV4-TrYhTpPPADzmd_nbj_Uk3SrypRhWpXzkwLVCKKaZaJFb7KrCcUagGvzO6K6_x_DB77Xntvz3Jqh7O0KxuCnOOemGh7IlovlNlQhfaSgCf-n5AAPNcxwuikELF2e8UfVgHZEt2k6yQ6Li2-Pouq6WTQC36pUzqsWXUwm6dy42IKZN3NrSvxWOa_ruBZLv5z3Up5mNIqbgaD1JTfoA-jrXTekvz1emE38PY4id2id4IxWYXbmgd4aS566X0I3q89IzGsmgqA4XzPDbZYLuf0h8Pdqun8zy909exIO_3ZYQJN3NGn9tO3q6Z6deGmUxQPH-_MLrC9UwizpSUsgT2XLjhK6IV_OgS52Klg-mVz_HCIEGJReEL99QutAl3rOlFHO4XnOnyT8C_AxA3vjIzF5S4=w1095-h821-no">
            <a:extLst>
              <a:ext uri="{FF2B5EF4-FFF2-40B4-BE49-F238E27FC236}">
                <a16:creationId xmlns:a16="http://schemas.microsoft.com/office/drawing/2014/main" id="{2290981F-4DF3-4E79-99EC-4B3E02EBD0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0" r="3" b="15329"/>
          <a:stretch/>
        </p:blipFill>
        <p:spPr bwMode="auto">
          <a:xfrm>
            <a:off x="5316658" y="10"/>
            <a:ext cx="6873804" cy="342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054">
            <a:extLst>
              <a:ext uri="{FF2B5EF4-FFF2-40B4-BE49-F238E27FC236}">
                <a16:creationId xmlns:a16="http://schemas.microsoft.com/office/drawing/2014/main" id="{C493E408-DE57-471E-9689-2BD1F48B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4949"/>
            <a:ext cx="4634680" cy="5008097"/>
          </a:xfrm>
        </p:spPr>
        <p:txBody>
          <a:bodyPr>
            <a:normAutofit/>
          </a:bodyPr>
          <a:lstStyle/>
          <a:p>
            <a:r>
              <a:rPr lang="fr-FR" dirty="0"/>
              <a:t>Recherche et but du projet</a:t>
            </a:r>
          </a:p>
          <a:p>
            <a:r>
              <a:rPr lang="fr-FR" dirty="0"/>
              <a:t>Etablissement du cahier des charges</a:t>
            </a:r>
          </a:p>
          <a:p>
            <a:r>
              <a:rPr lang="fr-FR" dirty="0"/>
              <a:t>Fonctions et algorithme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Etat de l’art et branchements 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Fonctionnalités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Problèmes techniques</a:t>
            </a:r>
          </a:p>
          <a:p>
            <a:r>
              <a:rPr lang="fr-FR" b="1" u="sng" dirty="0"/>
              <a:t>Résultat et comparaison au CDC</a:t>
            </a:r>
          </a:p>
          <a:p>
            <a:r>
              <a:rPr lang="fr-FR" dirty="0"/>
              <a:t>Conclusion et apport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4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https://lh3.googleusercontent.com/xsuorQQOOr_gs0yjTnwJj3jlx1V3vL_GvFhyTAuo4VNloDFEuxXBKCTeoNDCu7bR3NHeskpX3z3XOmNMDp1UKAGQ55JXt4bE7t6stxQBD8hfbQxokekpVek8Pqdko5K8_DEdQDgawyEr-eJk0fp-sC5-HcgN_AlTQ1BiAd2pdc2-PDqCyj61e-vDO9W7MVJj0NF3Oo4-RgPgcKTTgh6DhJuN0wPdZPkbmcGZEWnu4o7_cIBje5yP2I2DhW9X1AT2_NOFaGGh4aHSKV9hPsnXVP1OD_tcXiZsCOHKuk-SzGTQkIma_t8qle2Gko3NTX72LQtr-O-yo6ZHVonVMd1MFoHvt7w2FXjxl5ercEMtDbpH3Ay21JB0f7sSKSDyBcvq_RH9DE807FIpx_aibR6uG9FB9tYHAVN2fsGQwr501Wm9bSNYOUwASl4dYla4bG1ec1DZSIRbGMBK42RJrIpl7_AwpSh5z19eQLB4OWyV803Pwq9iBBErYZr5bVyBO1_UKCg6QrTNy6st2KK9bCdMcbvZ0bB_yIe1b9zGNJHHAL__LRR5GGn0OGBxzp5PXc5Pjwr30zIIanUCGuiUf44n3VLYkyb3dJPxxwaD6q3-MdC9Zg5WN2JzHDh69VdPiI3kmw3ZYGUhwmYcmcx14Uk7kPC-LQr0k-0=w1095-h821-no">
            <a:extLst>
              <a:ext uri="{FF2B5EF4-FFF2-40B4-BE49-F238E27FC236}">
                <a16:creationId xmlns:a16="http://schemas.microsoft.com/office/drawing/2014/main" id="{A489E2F6-6F9D-4577-9722-76B53B9FA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r="8199"/>
          <a:stretch/>
        </p:blipFill>
        <p:spPr bwMode="auto">
          <a:xfrm>
            <a:off x="4634680" y="10"/>
            <a:ext cx="75601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054">
            <a:extLst>
              <a:ext uri="{FF2B5EF4-FFF2-40B4-BE49-F238E27FC236}">
                <a16:creationId xmlns:a16="http://schemas.microsoft.com/office/drawing/2014/main" id="{B62407B6-CD33-4537-B484-E3CC8533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2747"/>
            <a:ext cx="4634680" cy="5092505"/>
          </a:xfrm>
        </p:spPr>
        <p:txBody>
          <a:bodyPr>
            <a:normAutofit/>
          </a:bodyPr>
          <a:lstStyle/>
          <a:p>
            <a:r>
              <a:rPr lang="fr-FR" dirty="0"/>
              <a:t>Recherche et but du projet</a:t>
            </a:r>
          </a:p>
          <a:p>
            <a:r>
              <a:rPr lang="fr-FR" dirty="0"/>
              <a:t>Etablissement du cahier des charges</a:t>
            </a:r>
          </a:p>
          <a:p>
            <a:r>
              <a:rPr lang="fr-FR" dirty="0"/>
              <a:t>Fonctions et algorithme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Etat de l’art et branchements 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Fonctionnalités</a:t>
            </a:r>
          </a:p>
          <a:p>
            <a:r>
              <a:rPr lang="fr-FR" dirty="0"/>
              <a:t>Déroulement :</a:t>
            </a:r>
            <a:br>
              <a:rPr lang="fr-FR" dirty="0"/>
            </a:br>
            <a:r>
              <a:rPr lang="fr-FR" dirty="0"/>
              <a:t>Problèmes techniques</a:t>
            </a:r>
          </a:p>
          <a:p>
            <a:r>
              <a:rPr lang="fr-FR" dirty="0"/>
              <a:t>Résultat et comparaison au CDC</a:t>
            </a:r>
          </a:p>
          <a:p>
            <a:r>
              <a:rPr lang="fr-FR" b="1" u="sng" dirty="0"/>
              <a:t>Conclusion et apport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18411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147</Words>
  <Application>Microsoft Office PowerPoint</Application>
  <PresentationFormat>Grand écran</PresentationFormat>
  <Paragraphs>75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Présentation Projet Arduino 2018-2019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Arduino 2018-2019</dc:title>
  <dc:creator>Thomas Decottignies</dc:creator>
  <cp:lastModifiedBy>Thomas Decottignies</cp:lastModifiedBy>
  <cp:revision>10</cp:revision>
  <dcterms:created xsi:type="dcterms:W3CDTF">2019-03-08T13:53:23Z</dcterms:created>
  <dcterms:modified xsi:type="dcterms:W3CDTF">2019-03-08T15:07:03Z</dcterms:modified>
</cp:coreProperties>
</file>