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8AF-F736-4911-A0D3-01A9C8F4C1C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09F3-3339-43BD-B9E6-959895CEFE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Exercises from Adventures in Assembly by </a:t>
            </a:r>
            <a:r>
              <a:rPr lang="en-US" dirty="0" err="1" smtClean="0"/>
              <a:t>xorpd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7 – Bonus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4478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r>
                        <a:rPr lang="en-US" baseline="0" dirty="0" smtClean="0"/>
                        <a:t>, 0xFFFFFFFF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8</a:t>
            </a:r>
            <a:r>
              <a:rPr lang="en-US" dirty="0" smtClean="0"/>
              <a:t> – Bonus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4478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ah,5Bh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0x00005B00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cx,0BEEFh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0x00005B00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0x0000BEEF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ebx,ecx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0x00005B00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0x0000BEEF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0x0000BEEF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ah,bl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0x0000EF00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0x0000BEEF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eax,1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eax,eax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eax,eax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ecx,eax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ecx,ecx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ecx,eax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ecx,3h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eax,ecx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3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 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  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edx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5 - Bonus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 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0x000000FF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6</a:t>
            </a:r>
            <a:r>
              <a:rPr lang="en-US" dirty="0" smtClean="0"/>
              <a:t> – Bonus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5*</a:t>
            </a:r>
            <a:r>
              <a:rPr lang="en-US" dirty="0" err="1" smtClean="0"/>
              <a:t>eax</a:t>
            </a:r>
            <a:r>
              <a:rPr lang="en-US" dirty="0" smtClean="0"/>
              <a:t> + 3*</a:t>
            </a:r>
            <a:r>
              <a:rPr lang="en-US" dirty="0" err="1" smtClean="0"/>
              <a:t>ecx</a:t>
            </a:r>
            <a:r>
              <a:rPr lang="en-US" dirty="0" smtClean="0"/>
              <a:t> + 1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</a:t>
                      </a:r>
                      <a:r>
                        <a:rPr lang="en-US" baseline="0" dirty="0" smtClean="0"/>
                        <a:t>,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bh</a:t>
                      </a:r>
                      <a:r>
                        <a:rPr lang="en-US" dirty="0" smtClean="0"/>
                        <a:t>,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??????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edx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ecx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0x0000000A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0x00000305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345</Words>
  <Application>Microsoft Office PowerPoint</Application>
  <PresentationFormat>On-screen Show (4:3)</PresentationFormat>
  <Paragraphs>249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First Instructions</vt:lpstr>
      <vt:lpstr>Exercise X</vt:lpstr>
      <vt:lpstr>Exercise 0</vt:lpstr>
      <vt:lpstr>Exercise 1</vt:lpstr>
      <vt:lpstr>Exercise 2</vt:lpstr>
      <vt:lpstr>Exercise 3</vt:lpstr>
      <vt:lpstr>Exercise 4</vt:lpstr>
      <vt:lpstr>Exercise 5 - Bonus</vt:lpstr>
      <vt:lpstr>Exercise 6 – Bonus 5*eax + 3*ecx + 1</vt:lpstr>
      <vt:lpstr>Exercise 7 – Bonus</vt:lpstr>
      <vt:lpstr>Exercise 8 – Bonus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Instructions</dc:title>
  <dc:creator>Tovel Young</dc:creator>
  <cp:lastModifiedBy>Tovel Young</cp:lastModifiedBy>
  <cp:revision>21</cp:revision>
  <dcterms:created xsi:type="dcterms:W3CDTF">2018-10-10T03:28:40Z</dcterms:created>
  <dcterms:modified xsi:type="dcterms:W3CDTF">2018-10-11T00:38:51Z</dcterms:modified>
</cp:coreProperties>
</file>