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87" autoAdjust="0"/>
    <p:restoredTop sz="94664" autoAdjust="0"/>
  </p:normalViewPr>
  <p:slideViewPr>
    <p:cSldViewPr>
      <p:cViewPr varScale="1">
        <p:scale>
          <a:sx n="109" d="100"/>
          <a:sy n="109" d="100"/>
        </p:scale>
        <p:origin x="-106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706B-F06B-4C4F-80C0-2430493654F9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0F45-6C73-41F0-8164-320B8C00D3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706B-F06B-4C4F-80C0-2430493654F9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0F45-6C73-41F0-8164-320B8C00D3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706B-F06B-4C4F-80C0-2430493654F9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0F45-6C73-41F0-8164-320B8C00D3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706B-F06B-4C4F-80C0-2430493654F9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0F45-6C73-41F0-8164-320B8C00D3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706B-F06B-4C4F-80C0-2430493654F9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0F45-6C73-41F0-8164-320B8C00D3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706B-F06B-4C4F-80C0-2430493654F9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0F45-6C73-41F0-8164-320B8C00D3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706B-F06B-4C4F-80C0-2430493654F9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0F45-6C73-41F0-8164-320B8C00D3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706B-F06B-4C4F-80C0-2430493654F9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0F45-6C73-41F0-8164-320B8C00D3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706B-F06B-4C4F-80C0-2430493654F9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0F45-6C73-41F0-8164-320B8C00D3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706B-F06B-4C4F-80C0-2430493654F9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0F45-6C73-41F0-8164-320B8C00D3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706B-F06B-4C4F-80C0-2430493654F9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0F45-6C73-41F0-8164-320B8C00D3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6706B-F06B-4C4F-80C0-2430493654F9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E0F45-6C73-41F0-8164-320B8C00D3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214554"/>
            <a:ext cx="8229600" cy="2143140"/>
          </a:xfrm>
        </p:spPr>
        <p:txBody>
          <a:bodyPr>
            <a:noAutofit/>
          </a:bodyPr>
          <a:lstStyle/>
          <a:p>
            <a:r>
              <a:rPr lang="en-US" sz="6600" dirty="0" smtClean="0"/>
              <a:t>JavaScript </a:t>
            </a: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b="1" dirty="0" smtClean="0"/>
              <a:t>Event </a:t>
            </a:r>
            <a:r>
              <a:rPr lang="en-US" sz="6600" b="1" dirty="0" smtClean="0"/>
              <a:t>Loop</a:t>
            </a:r>
            <a:endParaRPr lang="en-US" sz="66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71472" y="2928934"/>
            <a:ext cx="8229600" cy="19288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3200" dirty="0"/>
              <a:t> 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24" y="1285860"/>
            <a:ext cx="7772400" cy="1470025"/>
          </a:xfrm>
        </p:spPr>
        <p:txBody>
          <a:bodyPr/>
          <a:lstStyle/>
          <a:p>
            <a:r>
              <a:rPr lang="en-US" dirty="0" smtClean="0"/>
              <a:t>What is the Event Loop?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28" y="3071810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b="1" dirty="0" smtClean="0">
                <a:solidFill>
                  <a:schemeClr val="tx1"/>
                </a:solidFill>
              </a:rPr>
              <a:t>Event Loop</a:t>
            </a:r>
            <a:r>
              <a:rPr lang="en-US" sz="2400" dirty="0" smtClean="0">
                <a:solidFill>
                  <a:schemeClr val="tx1"/>
                </a:solidFill>
              </a:rPr>
              <a:t> is a mechanism that </a:t>
            </a:r>
            <a:r>
              <a:rPr lang="en-US" sz="2400" b="1" dirty="0" smtClean="0">
                <a:solidFill>
                  <a:schemeClr val="tx1"/>
                </a:solidFill>
              </a:rPr>
              <a:t>monitors the call stack and the message queue</a:t>
            </a:r>
            <a:r>
              <a:rPr lang="en-US" sz="2400" dirty="0" smtClean="0">
                <a:solidFill>
                  <a:schemeClr val="tx1"/>
                </a:solidFill>
              </a:rPr>
              <a:t>, and </a:t>
            </a:r>
            <a:r>
              <a:rPr lang="en-US" sz="2400" b="1" dirty="0" smtClean="0">
                <a:solidFill>
                  <a:schemeClr val="tx1"/>
                </a:solidFill>
              </a:rPr>
              <a:t>executes tasks</a:t>
            </a:r>
            <a:r>
              <a:rPr lang="en-US" sz="2400" dirty="0" smtClean="0">
                <a:solidFill>
                  <a:schemeClr val="tx1"/>
                </a:solidFill>
              </a:rPr>
              <a:t> in a non-blocking way—</a:t>
            </a:r>
            <a:r>
              <a:rPr lang="en-US" sz="2400" b="1" dirty="0" smtClean="0">
                <a:solidFill>
                  <a:schemeClr val="tx1"/>
                </a:solidFill>
              </a:rPr>
              <a:t>one at a time</a:t>
            </a:r>
            <a:r>
              <a:rPr lang="en-US" sz="2400" dirty="0" smtClean="0">
                <a:solidFill>
                  <a:schemeClr val="tx1"/>
                </a:solidFill>
              </a:rPr>
              <a:t>—even if there are </a:t>
            </a:r>
            <a:r>
              <a:rPr lang="en-US" sz="2400" dirty="0" err="1" smtClean="0">
                <a:solidFill>
                  <a:schemeClr val="tx1"/>
                </a:solidFill>
              </a:rPr>
              <a:t>async</a:t>
            </a:r>
            <a:r>
              <a:rPr lang="en-US" sz="2400" dirty="0" smtClean="0">
                <a:solidFill>
                  <a:schemeClr val="tx1"/>
                </a:solidFill>
              </a:rPr>
              <a:t> operations.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714356"/>
            <a:ext cx="7772400" cy="1470025"/>
          </a:xfrm>
        </p:spPr>
        <p:txBody>
          <a:bodyPr/>
          <a:lstStyle/>
          <a:p>
            <a:r>
              <a:rPr lang="en-US" dirty="0" smtClean="0"/>
              <a:t>Why is it needed?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28" y="2357430"/>
            <a:ext cx="6400800" cy="2357454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The Event Loop helps handle these asynchronously, so your app stays responsive.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Network requests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Timers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User events (clicks, scrolls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05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charRg st="105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charRg st="105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68</Words>
  <Application>Microsoft Office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JavaScript  Event Loop</vt:lpstr>
      <vt:lpstr>What is the Event Loop?</vt:lpstr>
      <vt:lpstr>Why is it needed?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WCAG?</dc:title>
  <dc:creator>MANASI</dc:creator>
  <cp:lastModifiedBy>MANASI</cp:lastModifiedBy>
  <cp:revision>12</cp:revision>
  <dcterms:created xsi:type="dcterms:W3CDTF">2025-06-07T18:30:05Z</dcterms:created>
  <dcterms:modified xsi:type="dcterms:W3CDTF">2025-08-02T06:45:10Z</dcterms:modified>
</cp:coreProperties>
</file>