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7" y="1018838"/>
            <a:ext cx="9799791" cy="35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047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Dorkenoo</dc:creator>
  <cp:lastModifiedBy>Larry Dorkenoo</cp:lastModifiedBy>
  <cp:revision>1</cp:revision>
  <dcterms:created xsi:type="dcterms:W3CDTF">2015-06-26T14:32:23Z</dcterms:created>
  <dcterms:modified xsi:type="dcterms:W3CDTF">2015-06-26T14:35:40Z</dcterms:modified>
</cp:coreProperties>
</file>