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6.xml.rels" ContentType="application/vnd.openxmlformats-package.relationships+xml"/>
  <Override PartName="/ppt/notesSlides/notesSlide6.xml" ContentType="application/vnd.openxmlformats-officedocument.presentationml.notesSlide+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theme/theme30.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5.xml.rels" ContentType="application/vnd.openxmlformats-package.relationships+xml"/>
  <Override PartName="/ppt/slides/_rels/slide16.xml.rels" ContentType="application/vnd.openxmlformats-package.relationships+xml"/>
  <Override PartName="/ppt/slides/_rels/slide4.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14.xml.rels" ContentType="application/vnd.openxmlformats-package.relationships+xml"/>
  <Override PartName="/ppt/slides/_rels/slide2.xml.rels" ContentType="application/vnd.openxmlformats-package.relationships+xml"/>
  <Override PartName="/ppt/slides/_rels/slide13.xml.rels" ContentType="application/vnd.openxmlformats-package.relationships+xml"/>
  <Override PartName="/ppt/slides/_rels/slide1.xml.rels" ContentType="application/vnd.openxmlformats-package.relationships+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jpeg" ContentType="image/jpeg"/>
  <Override PartName="/ppt/media/image2.jpeg" ContentType="image/jpeg"/>
  <Override PartName="/ppt/media/image3.jpeg" ContentType="image/jpeg"/>
  <Override PartName="/ppt/media/image11.png" ContentType="image/png"/>
  <Override PartName="/ppt/media/image4.jpeg" ContentType="image/jpeg"/>
  <Override PartName="/ppt/media/image5.jpeg" ContentType="image/jpeg"/>
  <Override PartName="/ppt/media/image10.jpeg" ContentType="image/jpeg"/>
  <Override PartName="/ppt/media/image6.jpeg" ContentType="image/jpeg"/>
  <Override PartName="/ppt/media/image7.jpeg" ContentType="image/jpeg"/>
  <Override PartName="/ppt/media/image12.jpeg" ContentType="image/jpeg"/>
  <Override PartName="/ppt/media/image8.jpeg" ContentType="image/jpeg"/>
  <Override PartName="/ppt/media/image9.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6AE51C-1568-415D-B1FF-003C0504806F}"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ru-RU"/>
        </a:p>
      </dgm:t>
    </dgm:pt>
    <dgm:pt modelId="{6F59583A-3D94-483B-8D78-8FAA8CCD6D46}">
      <dgm:prSet phldrT="[Текст]" custT="1"/>
      <dgm:spPr>
        <a:solidFill>
          <a:srgbClr val="00FFFF"/>
        </a:solidFill>
        <a:ln>
          <a:solidFill>
            <a:schemeClr val="tx1"/>
          </a:solidFill>
        </a:ln>
      </dgm:spPr>
      <dgm:t>
        <a:bodyPr/>
        <a:lstStyle/>
        <a:p>
          <a:r>
            <a:rPr lang="ru-RU" sz="2400" b="1" dirty="0" smtClean="0">
              <a:solidFill>
                <a:schemeClr val="tx1"/>
              </a:solidFill>
            </a:rPr>
            <a:t>Рационалистичная позиция (рассудочная)</a:t>
          </a:r>
          <a:endParaRPr lang="ru-RU" sz="2400" b="1" dirty="0">
            <a:solidFill>
              <a:schemeClr val="tx1"/>
            </a:solidFill>
          </a:endParaRPr>
        </a:p>
      </dgm:t>
    </dgm:pt>
    <dgm:pt modelId="{0C062C65-DEDD-451A-B780-82CB3521FBA7}" type="parTrans" cxnId="{6DD3D2E6-C1BB-4101-92A7-E96FE69DEC3C}">
      <dgm:prSet/>
      <dgm:spPr/>
      <dgm:t>
        <a:bodyPr/>
        <a:lstStyle/>
        <a:p>
          <a:endParaRPr lang="ru-RU"/>
        </a:p>
      </dgm:t>
    </dgm:pt>
    <dgm:pt modelId="{6821F81E-7233-4B03-BF3E-B43EA0801A7C}" type="sibTrans" cxnId="{6DD3D2E6-C1BB-4101-92A7-E96FE69DEC3C}">
      <dgm:prSet/>
      <dgm:spPr/>
      <dgm:t>
        <a:bodyPr/>
        <a:lstStyle/>
        <a:p>
          <a:endParaRPr lang="ru-RU"/>
        </a:p>
      </dgm:t>
    </dgm:pt>
    <dgm:pt modelId="{886B2746-ED4F-43C5-83DF-E81187DC0EFC}">
      <dgm:prSet phldrT="[Текст]" custT="1"/>
      <dgm:spPr>
        <a:solidFill>
          <a:srgbClr val="99FFCC">
            <a:alpha val="89804"/>
          </a:srgbClr>
        </a:solidFill>
        <a:ln>
          <a:solidFill>
            <a:schemeClr val="tx1"/>
          </a:solidFill>
        </a:ln>
      </dgm:spPr>
      <dgm:t>
        <a:bodyPr/>
        <a:lstStyle/>
        <a:p>
          <a:r>
            <a:rPr lang="ru-RU" sz="1800" b="1" dirty="0" smtClean="0"/>
            <a:t>Надо быть современным.</a:t>
          </a:r>
        </a:p>
        <a:p>
          <a:r>
            <a:rPr lang="ru-RU" sz="1800" b="1" dirty="0" smtClean="0"/>
            <a:t>Надо быть безжалостным к прошлому.</a:t>
          </a:r>
          <a:endParaRPr lang="ru-RU" sz="1800" b="1" dirty="0"/>
        </a:p>
      </dgm:t>
    </dgm:pt>
    <dgm:pt modelId="{937192F2-F580-4201-AE9C-90E34C683D0E}" type="parTrans" cxnId="{810D6DA0-4CC7-4C02-BE7A-72D3F56AB926}">
      <dgm:prSet/>
      <dgm:spPr>
        <a:ln>
          <a:solidFill>
            <a:schemeClr val="tx1"/>
          </a:solidFill>
        </a:ln>
      </dgm:spPr>
      <dgm:t>
        <a:bodyPr/>
        <a:lstStyle/>
        <a:p>
          <a:endParaRPr lang="ru-RU"/>
        </a:p>
      </dgm:t>
    </dgm:pt>
    <dgm:pt modelId="{DEF4B6BD-E2A7-4F9B-A65E-EBD1C6A21247}" type="sibTrans" cxnId="{810D6DA0-4CC7-4C02-BE7A-72D3F56AB926}">
      <dgm:prSet/>
      <dgm:spPr/>
      <dgm:t>
        <a:bodyPr/>
        <a:lstStyle/>
        <a:p>
          <a:endParaRPr lang="ru-RU"/>
        </a:p>
      </dgm:t>
    </dgm:pt>
    <dgm:pt modelId="{D10DA55B-A47C-4717-8125-EC3C45D47D83}">
      <dgm:prSet phldrT="[Текст]" custT="1"/>
      <dgm:spPr>
        <a:solidFill>
          <a:srgbClr val="99FFCC">
            <a:alpha val="90000"/>
          </a:srgbClr>
        </a:solidFill>
        <a:ln>
          <a:solidFill>
            <a:schemeClr val="tx1"/>
          </a:solidFill>
        </a:ln>
      </dgm:spPr>
      <dgm:t>
        <a:bodyPr/>
        <a:lstStyle/>
        <a:p>
          <a:r>
            <a:rPr lang="ru-RU" sz="1800" b="1" dirty="0" smtClean="0"/>
            <a:t>В общем, не надо глядеть на родной дом, не надо заходить туда, ничего не надо.</a:t>
          </a:r>
          <a:r>
            <a:rPr lang="ru-RU" sz="2000" b="1" dirty="0" smtClean="0"/>
            <a:t> </a:t>
          </a:r>
          <a:endParaRPr lang="ru-RU" sz="2000" b="1" dirty="0"/>
        </a:p>
      </dgm:t>
    </dgm:pt>
    <dgm:pt modelId="{D1B1DDF6-906A-412C-977A-648B72263F13}" type="parTrans" cxnId="{F447AC15-F725-439C-91A9-766753DDD084}">
      <dgm:prSet/>
      <dgm:spPr>
        <a:ln>
          <a:solidFill>
            <a:schemeClr val="tx1"/>
          </a:solidFill>
        </a:ln>
      </dgm:spPr>
      <dgm:t>
        <a:bodyPr/>
        <a:lstStyle/>
        <a:p>
          <a:endParaRPr lang="ru-RU"/>
        </a:p>
      </dgm:t>
    </dgm:pt>
    <dgm:pt modelId="{5D543B66-F3E1-4958-BFE0-CBBBCEABDD05}" type="sibTrans" cxnId="{F447AC15-F725-439C-91A9-766753DDD084}">
      <dgm:prSet/>
      <dgm:spPr/>
      <dgm:t>
        <a:bodyPr/>
        <a:lstStyle/>
        <a:p>
          <a:endParaRPr lang="ru-RU"/>
        </a:p>
      </dgm:t>
    </dgm:pt>
    <dgm:pt modelId="{D6AFC7A2-6970-4D73-9990-E4637A26B0F8}">
      <dgm:prSet phldrT="[Текст]" custT="1"/>
      <dgm:spPr>
        <a:solidFill>
          <a:srgbClr val="FFFF00"/>
        </a:solidFill>
        <a:ln>
          <a:solidFill>
            <a:schemeClr val="tx1"/>
          </a:solidFill>
        </a:ln>
      </dgm:spPr>
      <dgm:t>
        <a:bodyPr/>
        <a:lstStyle/>
        <a:p>
          <a:r>
            <a:rPr lang="ru-RU" sz="2400" b="1" dirty="0" smtClean="0">
              <a:solidFill>
                <a:schemeClr val="tx1"/>
              </a:solidFill>
            </a:rPr>
            <a:t>Эмоциональное состояние </a:t>
          </a:r>
        </a:p>
        <a:p>
          <a:r>
            <a:rPr lang="ru-RU" sz="2400" b="1" dirty="0" smtClean="0">
              <a:solidFill>
                <a:schemeClr val="tx1"/>
              </a:solidFill>
            </a:rPr>
            <a:t>(чувственное)</a:t>
          </a:r>
          <a:endParaRPr lang="ru-RU" sz="2400" b="1" dirty="0">
            <a:solidFill>
              <a:schemeClr val="tx1"/>
            </a:solidFill>
          </a:endParaRPr>
        </a:p>
      </dgm:t>
    </dgm:pt>
    <dgm:pt modelId="{3072DDC4-1F93-4484-960F-267EBB444C4B}" type="parTrans" cxnId="{38A32DA4-1FB7-485D-82DD-3C00F3FCCFCC}">
      <dgm:prSet/>
      <dgm:spPr/>
      <dgm:t>
        <a:bodyPr/>
        <a:lstStyle/>
        <a:p>
          <a:endParaRPr lang="ru-RU"/>
        </a:p>
      </dgm:t>
    </dgm:pt>
    <dgm:pt modelId="{4BC37A67-AFF5-4128-92D5-BC0A62046D0B}" type="sibTrans" cxnId="{38A32DA4-1FB7-485D-82DD-3C00F3FCCFCC}">
      <dgm:prSet/>
      <dgm:spPr/>
      <dgm:t>
        <a:bodyPr/>
        <a:lstStyle/>
        <a:p>
          <a:endParaRPr lang="ru-RU"/>
        </a:p>
      </dgm:t>
    </dgm:pt>
    <dgm:pt modelId="{08C20C39-1B98-41DA-A790-362692D11CBC}">
      <dgm:prSet phldrT="[Текст]" custT="1"/>
      <dgm:spPr>
        <a:solidFill>
          <a:srgbClr val="FFFF99">
            <a:alpha val="89804"/>
          </a:srgbClr>
        </a:solidFill>
        <a:ln>
          <a:solidFill>
            <a:schemeClr val="tx1"/>
          </a:solidFill>
        </a:ln>
      </dgm:spPr>
      <dgm:t>
        <a:bodyPr/>
        <a:lstStyle/>
        <a:p>
          <a:pPr algn="l"/>
          <a:r>
            <a:rPr lang="ru-RU" sz="2000" b="0" dirty="0" smtClean="0"/>
            <a:t>Словно во сне подхожу к нашей берёзе. Здравствуй! Не узнала меня?</a:t>
          </a:r>
          <a:endParaRPr lang="ru-RU" sz="2000" b="0" dirty="0"/>
        </a:p>
      </dgm:t>
    </dgm:pt>
    <dgm:pt modelId="{B310B68C-AFD3-4F9B-B751-E2CDF2D9BCD8}" type="parTrans" cxnId="{181DE968-13FD-4193-8037-478F73686DCC}">
      <dgm:prSet/>
      <dgm:spPr>
        <a:ln>
          <a:solidFill>
            <a:schemeClr val="tx1"/>
          </a:solidFill>
        </a:ln>
      </dgm:spPr>
      <dgm:t>
        <a:bodyPr/>
        <a:lstStyle/>
        <a:p>
          <a:endParaRPr lang="ru-RU"/>
        </a:p>
      </dgm:t>
    </dgm:pt>
    <dgm:pt modelId="{7C7BAC98-283C-4044-A309-0B18F0A6DEE1}" type="sibTrans" cxnId="{181DE968-13FD-4193-8037-478F73686DCC}">
      <dgm:prSet/>
      <dgm:spPr/>
      <dgm:t>
        <a:bodyPr/>
        <a:lstStyle/>
        <a:p>
          <a:endParaRPr lang="ru-RU"/>
        </a:p>
      </dgm:t>
    </dgm:pt>
    <dgm:pt modelId="{3220C72A-EF6F-4C0C-93ED-494D808251DF}">
      <dgm:prSet phldrT="[Текст]" custT="1"/>
      <dgm:spPr>
        <a:solidFill>
          <a:srgbClr val="FFFF99">
            <a:alpha val="90000"/>
          </a:srgbClr>
        </a:solidFill>
        <a:ln>
          <a:solidFill>
            <a:schemeClr val="tx1"/>
          </a:solidFill>
        </a:ln>
      </dgm:spPr>
      <dgm:t>
        <a:bodyPr/>
        <a:lstStyle/>
        <a:p>
          <a:pPr algn="l"/>
          <a:r>
            <a:rPr lang="ru-RU" sz="2000" dirty="0" smtClean="0">
              <a:solidFill>
                <a:srgbClr val="C00000"/>
              </a:solidFill>
            </a:rPr>
            <a:t>Не бели, пожалуйста, пиджак. </a:t>
          </a:r>
          <a:r>
            <a:rPr lang="ru-RU" sz="2000" dirty="0" smtClean="0"/>
            <a:t>И где ты взяла эту силу под зимним небом?</a:t>
          </a:r>
        </a:p>
        <a:p>
          <a:pPr algn="l"/>
          <a:r>
            <a:rPr lang="ru-RU" sz="2000" dirty="0" smtClean="0"/>
            <a:t>Надо же так вымахать!</a:t>
          </a:r>
          <a:endParaRPr lang="ru-RU" sz="2000" dirty="0"/>
        </a:p>
      </dgm:t>
    </dgm:pt>
    <dgm:pt modelId="{C4732D8E-3F8D-47C8-931C-462EA5F5F3EB}" type="parTrans" cxnId="{2B09DA4B-2336-4F73-A6A9-2BAA6CBDD70B}">
      <dgm:prSet/>
      <dgm:spPr>
        <a:ln>
          <a:solidFill>
            <a:schemeClr val="tx1"/>
          </a:solidFill>
        </a:ln>
      </dgm:spPr>
      <dgm:t>
        <a:bodyPr/>
        <a:lstStyle/>
        <a:p>
          <a:endParaRPr lang="ru-RU"/>
        </a:p>
      </dgm:t>
    </dgm:pt>
    <dgm:pt modelId="{0A78066B-D9B8-48BB-BC7B-B0C7282F7E7F}" type="sibTrans" cxnId="{2B09DA4B-2336-4F73-A6A9-2BAA6CBDD70B}">
      <dgm:prSet/>
      <dgm:spPr/>
      <dgm:t>
        <a:bodyPr/>
        <a:lstStyle/>
        <a:p>
          <a:endParaRPr lang="ru-RU"/>
        </a:p>
      </dgm:t>
    </dgm:pt>
    <dgm:pt modelId="{D1A84986-5681-4F2C-9E1E-BE3A059435E6}" type="pres">
      <dgm:prSet presAssocID="{406AE51C-1568-415D-B1FF-003C0504806F}" presName="diagram" presStyleCnt="0">
        <dgm:presLayoutVars>
          <dgm:chPref val="1"/>
          <dgm:dir/>
          <dgm:animOne val="branch"/>
          <dgm:animLvl val="lvl"/>
          <dgm:resizeHandles/>
        </dgm:presLayoutVars>
      </dgm:prSet>
      <dgm:spPr/>
      <dgm:t>
        <a:bodyPr/>
        <a:lstStyle/>
        <a:p>
          <a:endParaRPr lang="ru-RU"/>
        </a:p>
      </dgm:t>
    </dgm:pt>
    <dgm:pt modelId="{6B7B12FA-D382-422D-951C-35FF4274C662}" type="pres">
      <dgm:prSet presAssocID="{6F59583A-3D94-483B-8D78-8FAA8CCD6D46}" presName="root" presStyleCnt="0"/>
      <dgm:spPr/>
    </dgm:pt>
    <dgm:pt modelId="{13A713B9-858B-4DC5-B9FC-5EBE64E46B46}" type="pres">
      <dgm:prSet presAssocID="{6F59583A-3D94-483B-8D78-8FAA8CCD6D46}" presName="rootComposite" presStyleCnt="0"/>
      <dgm:spPr/>
    </dgm:pt>
    <dgm:pt modelId="{7073C76B-207B-4F24-8311-43FDE48C3397}" type="pres">
      <dgm:prSet presAssocID="{6F59583A-3D94-483B-8D78-8FAA8CCD6D46}" presName="rootText" presStyleLbl="node1" presStyleIdx="0" presStyleCnt="2" custScaleX="142542"/>
      <dgm:spPr/>
      <dgm:t>
        <a:bodyPr/>
        <a:lstStyle/>
        <a:p>
          <a:endParaRPr lang="ru-RU"/>
        </a:p>
      </dgm:t>
    </dgm:pt>
    <dgm:pt modelId="{1570BBF4-7E6B-4547-BF48-90EB4EEDA61D}" type="pres">
      <dgm:prSet presAssocID="{6F59583A-3D94-483B-8D78-8FAA8CCD6D46}" presName="rootConnector" presStyleLbl="node1" presStyleIdx="0" presStyleCnt="2"/>
      <dgm:spPr/>
      <dgm:t>
        <a:bodyPr/>
        <a:lstStyle/>
        <a:p>
          <a:endParaRPr lang="ru-RU"/>
        </a:p>
      </dgm:t>
    </dgm:pt>
    <dgm:pt modelId="{EC3E101E-41FC-47B8-843D-9A1E97D1EB9B}" type="pres">
      <dgm:prSet presAssocID="{6F59583A-3D94-483B-8D78-8FAA8CCD6D46}" presName="childShape" presStyleCnt="0"/>
      <dgm:spPr/>
    </dgm:pt>
    <dgm:pt modelId="{E69A1CED-E0B4-4249-8E3D-2B5F021CF09A}" type="pres">
      <dgm:prSet presAssocID="{937192F2-F580-4201-AE9C-90E34C683D0E}" presName="Name13" presStyleLbl="parChTrans1D2" presStyleIdx="0" presStyleCnt="4"/>
      <dgm:spPr/>
      <dgm:t>
        <a:bodyPr/>
        <a:lstStyle/>
        <a:p>
          <a:endParaRPr lang="ru-RU"/>
        </a:p>
      </dgm:t>
    </dgm:pt>
    <dgm:pt modelId="{2DBE7C00-88A0-4837-8726-3D50B67C6F50}" type="pres">
      <dgm:prSet presAssocID="{886B2746-ED4F-43C5-83DF-E81187DC0EFC}" presName="childText" presStyleLbl="bgAcc1" presStyleIdx="0" presStyleCnt="4" custScaleX="161619">
        <dgm:presLayoutVars>
          <dgm:bulletEnabled val="1"/>
        </dgm:presLayoutVars>
      </dgm:prSet>
      <dgm:spPr/>
      <dgm:t>
        <a:bodyPr/>
        <a:lstStyle/>
        <a:p>
          <a:endParaRPr lang="ru-RU"/>
        </a:p>
      </dgm:t>
    </dgm:pt>
    <dgm:pt modelId="{ED59B7D4-D23E-484D-8875-3287A51CF02F}" type="pres">
      <dgm:prSet presAssocID="{D1B1DDF6-906A-412C-977A-648B72263F13}" presName="Name13" presStyleLbl="parChTrans1D2" presStyleIdx="1" presStyleCnt="4"/>
      <dgm:spPr/>
      <dgm:t>
        <a:bodyPr/>
        <a:lstStyle/>
        <a:p>
          <a:endParaRPr lang="ru-RU"/>
        </a:p>
      </dgm:t>
    </dgm:pt>
    <dgm:pt modelId="{47A69A90-1EA2-464C-8EBA-187A88EB25AC}" type="pres">
      <dgm:prSet presAssocID="{D10DA55B-A47C-4717-8125-EC3C45D47D83}" presName="childText" presStyleLbl="bgAcc1" presStyleIdx="1" presStyleCnt="4" custScaleX="161620">
        <dgm:presLayoutVars>
          <dgm:bulletEnabled val="1"/>
        </dgm:presLayoutVars>
      </dgm:prSet>
      <dgm:spPr/>
      <dgm:t>
        <a:bodyPr/>
        <a:lstStyle/>
        <a:p>
          <a:endParaRPr lang="ru-RU"/>
        </a:p>
      </dgm:t>
    </dgm:pt>
    <dgm:pt modelId="{112F9787-6B05-477F-9C3E-B319F8D8C2D2}" type="pres">
      <dgm:prSet presAssocID="{D6AFC7A2-6970-4D73-9990-E4637A26B0F8}" presName="root" presStyleCnt="0"/>
      <dgm:spPr/>
    </dgm:pt>
    <dgm:pt modelId="{D9A5E0D9-DCEF-44CF-9D67-6713DAABA2EB}" type="pres">
      <dgm:prSet presAssocID="{D6AFC7A2-6970-4D73-9990-E4637A26B0F8}" presName="rootComposite" presStyleCnt="0"/>
      <dgm:spPr/>
    </dgm:pt>
    <dgm:pt modelId="{8D686F21-085D-4047-9AD4-AA1F9C651BCE}" type="pres">
      <dgm:prSet presAssocID="{D6AFC7A2-6970-4D73-9990-E4637A26B0F8}" presName="rootText" presStyleLbl="node1" presStyleIdx="1" presStyleCnt="2" custScaleX="150821"/>
      <dgm:spPr/>
      <dgm:t>
        <a:bodyPr/>
        <a:lstStyle/>
        <a:p>
          <a:endParaRPr lang="ru-RU"/>
        </a:p>
      </dgm:t>
    </dgm:pt>
    <dgm:pt modelId="{0F65863C-6CB2-47B9-A80F-91A5D378EC71}" type="pres">
      <dgm:prSet presAssocID="{D6AFC7A2-6970-4D73-9990-E4637A26B0F8}" presName="rootConnector" presStyleLbl="node1" presStyleIdx="1" presStyleCnt="2"/>
      <dgm:spPr/>
      <dgm:t>
        <a:bodyPr/>
        <a:lstStyle/>
        <a:p>
          <a:endParaRPr lang="ru-RU"/>
        </a:p>
      </dgm:t>
    </dgm:pt>
    <dgm:pt modelId="{7DADFD34-6FD8-4C70-8239-AEE9652F672A}" type="pres">
      <dgm:prSet presAssocID="{D6AFC7A2-6970-4D73-9990-E4637A26B0F8}" presName="childShape" presStyleCnt="0"/>
      <dgm:spPr/>
    </dgm:pt>
    <dgm:pt modelId="{C64B5755-E36F-455D-98D8-2D82AF4F0973}" type="pres">
      <dgm:prSet presAssocID="{B310B68C-AFD3-4F9B-B751-E2CDF2D9BCD8}" presName="Name13" presStyleLbl="parChTrans1D2" presStyleIdx="2" presStyleCnt="4"/>
      <dgm:spPr/>
      <dgm:t>
        <a:bodyPr/>
        <a:lstStyle/>
        <a:p>
          <a:endParaRPr lang="ru-RU"/>
        </a:p>
      </dgm:t>
    </dgm:pt>
    <dgm:pt modelId="{4B5B20DA-9F05-4435-8318-8263FF7C2DF3}" type="pres">
      <dgm:prSet presAssocID="{08C20C39-1B98-41DA-A790-362692D11CBC}" presName="childText" presStyleLbl="bgAcc1" presStyleIdx="2" presStyleCnt="4" custScaleX="153264">
        <dgm:presLayoutVars>
          <dgm:bulletEnabled val="1"/>
        </dgm:presLayoutVars>
      </dgm:prSet>
      <dgm:spPr/>
      <dgm:t>
        <a:bodyPr/>
        <a:lstStyle/>
        <a:p>
          <a:endParaRPr lang="ru-RU"/>
        </a:p>
      </dgm:t>
    </dgm:pt>
    <dgm:pt modelId="{11EE1581-1258-45AF-895B-34E0E2763C75}" type="pres">
      <dgm:prSet presAssocID="{C4732D8E-3F8D-47C8-931C-462EA5F5F3EB}" presName="Name13" presStyleLbl="parChTrans1D2" presStyleIdx="3" presStyleCnt="4"/>
      <dgm:spPr/>
      <dgm:t>
        <a:bodyPr/>
        <a:lstStyle/>
        <a:p>
          <a:endParaRPr lang="ru-RU"/>
        </a:p>
      </dgm:t>
    </dgm:pt>
    <dgm:pt modelId="{6745D478-E348-4625-B410-BA88B2A99F4F}" type="pres">
      <dgm:prSet presAssocID="{3220C72A-EF6F-4C0C-93ED-494D808251DF}" presName="childText" presStyleLbl="bgAcc1" presStyleIdx="3" presStyleCnt="4" custScaleX="164735" custLinFactNeighborX="6056" custLinFactNeighborY="-273">
        <dgm:presLayoutVars>
          <dgm:bulletEnabled val="1"/>
        </dgm:presLayoutVars>
      </dgm:prSet>
      <dgm:spPr/>
      <dgm:t>
        <a:bodyPr/>
        <a:lstStyle/>
        <a:p>
          <a:endParaRPr lang="ru-RU"/>
        </a:p>
      </dgm:t>
    </dgm:pt>
  </dgm:ptLst>
  <dgm:cxnLst>
    <dgm:cxn modelId="{79E13AE4-11A4-4485-89D4-494E76FA271F}" type="presOf" srcId="{6F59583A-3D94-483B-8D78-8FAA8CCD6D46}" destId="{1570BBF4-7E6B-4547-BF48-90EB4EEDA61D}" srcOrd="1" destOrd="0" presId="urn:microsoft.com/office/officeart/2005/8/layout/hierarchy3"/>
    <dgm:cxn modelId="{A2431B0B-59B1-4E56-BF44-9699C5EF2C54}" type="presOf" srcId="{D6AFC7A2-6970-4D73-9990-E4637A26B0F8}" destId="{0F65863C-6CB2-47B9-A80F-91A5D378EC71}" srcOrd="1" destOrd="0" presId="urn:microsoft.com/office/officeart/2005/8/layout/hierarchy3"/>
    <dgm:cxn modelId="{492C910E-7C14-40D9-B432-A672978711D1}" type="presOf" srcId="{937192F2-F580-4201-AE9C-90E34C683D0E}" destId="{E69A1CED-E0B4-4249-8E3D-2B5F021CF09A}" srcOrd="0" destOrd="0" presId="urn:microsoft.com/office/officeart/2005/8/layout/hierarchy3"/>
    <dgm:cxn modelId="{7AE607FA-BA6A-4E95-AC16-CD5F88615699}" type="presOf" srcId="{6F59583A-3D94-483B-8D78-8FAA8CCD6D46}" destId="{7073C76B-207B-4F24-8311-43FDE48C3397}" srcOrd="0" destOrd="0" presId="urn:microsoft.com/office/officeart/2005/8/layout/hierarchy3"/>
    <dgm:cxn modelId="{D34B9FD3-2E6B-4354-BD65-96CF404998A5}" type="presOf" srcId="{D6AFC7A2-6970-4D73-9990-E4637A26B0F8}" destId="{8D686F21-085D-4047-9AD4-AA1F9C651BCE}" srcOrd="0" destOrd="0" presId="urn:microsoft.com/office/officeart/2005/8/layout/hierarchy3"/>
    <dgm:cxn modelId="{8DB6533D-9091-4708-A438-7A6B0312D553}" type="presOf" srcId="{08C20C39-1B98-41DA-A790-362692D11CBC}" destId="{4B5B20DA-9F05-4435-8318-8263FF7C2DF3}" srcOrd="0" destOrd="0" presId="urn:microsoft.com/office/officeart/2005/8/layout/hierarchy3"/>
    <dgm:cxn modelId="{37F4837C-5411-4BC3-879D-65D01923F830}" type="presOf" srcId="{406AE51C-1568-415D-B1FF-003C0504806F}" destId="{D1A84986-5681-4F2C-9E1E-BE3A059435E6}" srcOrd="0" destOrd="0" presId="urn:microsoft.com/office/officeart/2005/8/layout/hierarchy3"/>
    <dgm:cxn modelId="{2B09DA4B-2336-4F73-A6A9-2BAA6CBDD70B}" srcId="{D6AFC7A2-6970-4D73-9990-E4637A26B0F8}" destId="{3220C72A-EF6F-4C0C-93ED-494D808251DF}" srcOrd="1" destOrd="0" parTransId="{C4732D8E-3F8D-47C8-931C-462EA5F5F3EB}" sibTransId="{0A78066B-D9B8-48BB-BC7B-B0C7282F7E7F}"/>
    <dgm:cxn modelId="{9701105E-7D99-4F81-94A1-24D6CD8CD566}" type="presOf" srcId="{C4732D8E-3F8D-47C8-931C-462EA5F5F3EB}" destId="{11EE1581-1258-45AF-895B-34E0E2763C75}" srcOrd="0" destOrd="0" presId="urn:microsoft.com/office/officeart/2005/8/layout/hierarchy3"/>
    <dgm:cxn modelId="{38A32DA4-1FB7-485D-82DD-3C00F3FCCFCC}" srcId="{406AE51C-1568-415D-B1FF-003C0504806F}" destId="{D6AFC7A2-6970-4D73-9990-E4637A26B0F8}" srcOrd="1" destOrd="0" parTransId="{3072DDC4-1F93-4484-960F-267EBB444C4B}" sibTransId="{4BC37A67-AFF5-4128-92D5-BC0A62046D0B}"/>
    <dgm:cxn modelId="{A31D36F1-8D78-44BD-B0F8-CD15E0931F5D}" type="presOf" srcId="{D10DA55B-A47C-4717-8125-EC3C45D47D83}" destId="{47A69A90-1EA2-464C-8EBA-187A88EB25AC}" srcOrd="0" destOrd="0" presId="urn:microsoft.com/office/officeart/2005/8/layout/hierarchy3"/>
    <dgm:cxn modelId="{651D594B-8709-427A-9828-F72AA0E5F08B}" type="presOf" srcId="{B310B68C-AFD3-4F9B-B751-E2CDF2D9BCD8}" destId="{C64B5755-E36F-455D-98D8-2D82AF4F0973}" srcOrd="0" destOrd="0" presId="urn:microsoft.com/office/officeart/2005/8/layout/hierarchy3"/>
    <dgm:cxn modelId="{0F69B456-C327-4981-AF8B-E56AFE2B6672}" type="presOf" srcId="{D1B1DDF6-906A-412C-977A-648B72263F13}" destId="{ED59B7D4-D23E-484D-8875-3287A51CF02F}" srcOrd="0" destOrd="0" presId="urn:microsoft.com/office/officeart/2005/8/layout/hierarchy3"/>
    <dgm:cxn modelId="{F447AC15-F725-439C-91A9-766753DDD084}" srcId="{6F59583A-3D94-483B-8D78-8FAA8CCD6D46}" destId="{D10DA55B-A47C-4717-8125-EC3C45D47D83}" srcOrd="1" destOrd="0" parTransId="{D1B1DDF6-906A-412C-977A-648B72263F13}" sibTransId="{5D543B66-F3E1-4958-BFE0-CBBBCEABDD05}"/>
    <dgm:cxn modelId="{EB0BDB49-669E-4718-A664-7D659DFFD8D4}" type="presOf" srcId="{3220C72A-EF6F-4C0C-93ED-494D808251DF}" destId="{6745D478-E348-4625-B410-BA88B2A99F4F}" srcOrd="0" destOrd="0" presId="urn:microsoft.com/office/officeart/2005/8/layout/hierarchy3"/>
    <dgm:cxn modelId="{181DE968-13FD-4193-8037-478F73686DCC}" srcId="{D6AFC7A2-6970-4D73-9990-E4637A26B0F8}" destId="{08C20C39-1B98-41DA-A790-362692D11CBC}" srcOrd="0" destOrd="0" parTransId="{B310B68C-AFD3-4F9B-B751-E2CDF2D9BCD8}" sibTransId="{7C7BAC98-283C-4044-A309-0B18F0A6DEE1}"/>
    <dgm:cxn modelId="{810D6DA0-4CC7-4C02-BE7A-72D3F56AB926}" srcId="{6F59583A-3D94-483B-8D78-8FAA8CCD6D46}" destId="{886B2746-ED4F-43C5-83DF-E81187DC0EFC}" srcOrd="0" destOrd="0" parTransId="{937192F2-F580-4201-AE9C-90E34C683D0E}" sibTransId="{DEF4B6BD-E2A7-4F9B-A65E-EBD1C6A21247}"/>
    <dgm:cxn modelId="{6DD3D2E6-C1BB-4101-92A7-E96FE69DEC3C}" srcId="{406AE51C-1568-415D-B1FF-003C0504806F}" destId="{6F59583A-3D94-483B-8D78-8FAA8CCD6D46}" srcOrd="0" destOrd="0" parTransId="{0C062C65-DEDD-451A-B780-82CB3521FBA7}" sibTransId="{6821F81E-7233-4B03-BF3E-B43EA0801A7C}"/>
    <dgm:cxn modelId="{CD3FC3B9-253F-4D51-9E8E-6D63CA8EC30C}" type="presOf" srcId="{886B2746-ED4F-43C5-83DF-E81187DC0EFC}" destId="{2DBE7C00-88A0-4837-8726-3D50B67C6F50}" srcOrd="0" destOrd="0" presId="urn:microsoft.com/office/officeart/2005/8/layout/hierarchy3"/>
    <dgm:cxn modelId="{A551060B-0D0B-4E50-ADE9-359594FC1C6A}" type="presParOf" srcId="{D1A84986-5681-4F2C-9E1E-BE3A059435E6}" destId="{6B7B12FA-D382-422D-951C-35FF4274C662}" srcOrd="0" destOrd="0" presId="urn:microsoft.com/office/officeart/2005/8/layout/hierarchy3"/>
    <dgm:cxn modelId="{6A6F5D81-921D-4496-BEF7-14F7EB7E06D0}" type="presParOf" srcId="{6B7B12FA-D382-422D-951C-35FF4274C662}" destId="{13A713B9-858B-4DC5-B9FC-5EBE64E46B46}" srcOrd="0" destOrd="0" presId="urn:microsoft.com/office/officeart/2005/8/layout/hierarchy3"/>
    <dgm:cxn modelId="{54CF3947-B379-4330-871F-331F5DF889FB}" type="presParOf" srcId="{13A713B9-858B-4DC5-B9FC-5EBE64E46B46}" destId="{7073C76B-207B-4F24-8311-43FDE48C3397}" srcOrd="0" destOrd="0" presId="urn:microsoft.com/office/officeart/2005/8/layout/hierarchy3"/>
    <dgm:cxn modelId="{BDD8792B-50FD-4079-A0C3-91F61C8C085C}" type="presParOf" srcId="{13A713B9-858B-4DC5-B9FC-5EBE64E46B46}" destId="{1570BBF4-7E6B-4547-BF48-90EB4EEDA61D}" srcOrd="1" destOrd="0" presId="urn:microsoft.com/office/officeart/2005/8/layout/hierarchy3"/>
    <dgm:cxn modelId="{878CA095-2387-4F2A-95A4-42C83F05B3C8}" type="presParOf" srcId="{6B7B12FA-D382-422D-951C-35FF4274C662}" destId="{EC3E101E-41FC-47B8-843D-9A1E97D1EB9B}" srcOrd="1" destOrd="0" presId="urn:microsoft.com/office/officeart/2005/8/layout/hierarchy3"/>
    <dgm:cxn modelId="{17574EEE-AE78-49E0-B9B3-6E98FD4518FE}" type="presParOf" srcId="{EC3E101E-41FC-47B8-843D-9A1E97D1EB9B}" destId="{E69A1CED-E0B4-4249-8E3D-2B5F021CF09A}" srcOrd="0" destOrd="0" presId="urn:microsoft.com/office/officeart/2005/8/layout/hierarchy3"/>
    <dgm:cxn modelId="{E687AFD3-AE60-4105-8EBA-D759B7E2EF58}" type="presParOf" srcId="{EC3E101E-41FC-47B8-843D-9A1E97D1EB9B}" destId="{2DBE7C00-88A0-4837-8726-3D50B67C6F50}" srcOrd="1" destOrd="0" presId="urn:microsoft.com/office/officeart/2005/8/layout/hierarchy3"/>
    <dgm:cxn modelId="{34B6EE22-BA9D-42B4-968C-F53E8F2C6A52}" type="presParOf" srcId="{EC3E101E-41FC-47B8-843D-9A1E97D1EB9B}" destId="{ED59B7D4-D23E-484D-8875-3287A51CF02F}" srcOrd="2" destOrd="0" presId="urn:microsoft.com/office/officeart/2005/8/layout/hierarchy3"/>
    <dgm:cxn modelId="{3ED40DD6-6F28-4712-9C1A-4B38663C008B}" type="presParOf" srcId="{EC3E101E-41FC-47B8-843D-9A1E97D1EB9B}" destId="{47A69A90-1EA2-464C-8EBA-187A88EB25AC}" srcOrd="3" destOrd="0" presId="urn:microsoft.com/office/officeart/2005/8/layout/hierarchy3"/>
    <dgm:cxn modelId="{E43ACF85-50C9-4683-9297-5659232C5F44}" type="presParOf" srcId="{D1A84986-5681-4F2C-9E1E-BE3A059435E6}" destId="{112F9787-6B05-477F-9C3E-B319F8D8C2D2}" srcOrd="1" destOrd="0" presId="urn:microsoft.com/office/officeart/2005/8/layout/hierarchy3"/>
    <dgm:cxn modelId="{06510180-5CF0-4DA0-9200-A27EB0101AF3}" type="presParOf" srcId="{112F9787-6B05-477F-9C3E-B319F8D8C2D2}" destId="{D9A5E0D9-DCEF-44CF-9D67-6713DAABA2EB}" srcOrd="0" destOrd="0" presId="urn:microsoft.com/office/officeart/2005/8/layout/hierarchy3"/>
    <dgm:cxn modelId="{75A803D3-280E-42B6-94A3-7CCF20B46617}" type="presParOf" srcId="{D9A5E0D9-DCEF-44CF-9D67-6713DAABA2EB}" destId="{8D686F21-085D-4047-9AD4-AA1F9C651BCE}" srcOrd="0" destOrd="0" presId="urn:microsoft.com/office/officeart/2005/8/layout/hierarchy3"/>
    <dgm:cxn modelId="{2286B6D7-11F4-4272-9BB2-EA43080B5D7C}" type="presParOf" srcId="{D9A5E0D9-DCEF-44CF-9D67-6713DAABA2EB}" destId="{0F65863C-6CB2-47B9-A80F-91A5D378EC71}" srcOrd="1" destOrd="0" presId="urn:microsoft.com/office/officeart/2005/8/layout/hierarchy3"/>
    <dgm:cxn modelId="{957D17A7-2995-4723-B430-742AF19C0126}" type="presParOf" srcId="{112F9787-6B05-477F-9C3E-B319F8D8C2D2}" destId="{7DADFD34-6FD8-4C70-8239-AEE9652F672A}" srcOrd="1" destOrd="0" presId="urn:microsoft.com/office/officeart/2005/8/layout/hierarchy3"/>
    <dgm:cxn modelId="{39514E1B-AA32-4275-9B2A-FA712CF423F8}" type="presParOf" srcId="{7DADFD34-6FD8-4C70-8239-AEE9652F672A}" destId="{C64B5755-E36F-455D-98D8-2D82AF4F0973}" srcOrd="0" destOrd="0" presId="urn:microsoft.com/office/officeart/2005/8/layout/hierarchy3"/>
    <dgm:cxn modelId="{76005C7B-38DC-4A56-A335-625F0D0CAD5D}" type="presParOf" srcId="{7DADFD34-6FD8-4C70-8239-AEE9652F672A}" destId="{4B5B20DA-9F05-4435-8318-8263FF7C2DF3}" srcOrd="1" destOrd="0" presId="urn:microsoft.com/office/officeart/2005/8/layout/hierarchy3"/>
    <dgm:cxn modelId="{F3ACF0A8-8619-474B-9FBC-4C1A8E856F38}" type="presParOf" srcId="{7DADFD34-6FD8-4C70-8239-AEE9652F672A}" destId="{11EE1581-1258-45AF-895B-34E0E2763C75}" srcOrd="2" destOrd="0" presId="urn:microsoft.com/office/officeart/2005/8/layout/hierarchy3"/>
    <dgm:cxn modelId="{2F392592-0E48-45E6-8F6A-080314D4C2FA}" type="presParOf" srcId="{7DADFD34-6FD8-4C70-8239-AEE9652F672A}" destId="{6745D478-E348-4625-B410-BA88B2A99F4F}" srcOrd="3" destOrd="0" presId="urn:microsoft.com/office/officeart/2005/8/layout/hierarchy3"/>
  </dgm:cxnLst>
  <dgm:bg/>
  <dgm:whole>
    <a:ln>
      <a:solidFill>
        <a:schemeClr val="tx1"/>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73C76B-207B-4F24-8311-43FDE48C3397}">
      <dsp:nvSpPr>
        <dsp:cNvPr id="0" name=""/>
        <dsp:cNvSpPr/>
      </dsp:nvSpPr>
      <dsp:spPr>
        <a:xfrm>
          <a:off x="3791" y="262662"/>
          <a:ext cx="3645893" cy="1278884"/>
        </a:xfrm>
        <a:prstGeom prst="roundRect">
          <a:avLst>
            <a:gd name="adj" fmla="val 10000"/>
          </a:avLst>
        </a:prstGeom>
        <a:solidFill>
          <a:srgbClr val="00FFFF"/>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ru-RU" sz="2400" b="1" kern="1200" dirty="0" smtClean="0">
              <a:solidFill>
                <a:schemeClr val="tx1"/>
              </a:solidFill>
            </a:rPr>
            <a:t>Рационалистичная позиция (рассудочная)</a:t>
          </a:r>
          <a:endParaRPr lang="ru-RU" sz="2400" b="1" kern="1200" dirty="0">
            <a:solidFill>
              <a:schemeClr val="tx1"/>
            </a:solidFill>
          </a:endParaRPr>
        </a:p>
      </dsp:txBody>
      <dsp:txXfrm>
        <a:off x="41248" y="300119"/>
        <a:ext cx="3570979" cy="1203970"/>
      </dsp:txXfrm>
    </dsp:sp>
    <dsp:sp modelId="{E69A1CED-E0B4-4249-8E3D-2B5F021CF09A}">
      <dsp:nvSpPr>
        <dsp:cNvPr id="0" name=""/>
        <dsp:cNvSpPr/>
      </dsp:nvSpPr>
      <dsp:spPr>
        <a:xfrm>
          <a:off x="368380" y="1541546"/>
          <a:ext cx="364589" cy="959163"/>
        </a:xfrm>
        <a:custGeom>
          <a:avLst/>
          <a:gdLst/>
          <a:ahLst/>
          <a:cxnLst/>
          <a:rect l="0" t="0" r="0" b="0"/>
          <a:pathLst>
            <a:path>
              <a:moveTo>
                <a:pt x="0" y="0"/>
              </a:moveTo>
              <a:lnTo>
                <a:pt x="0" y="959163"/>
              </a:lnTo>
              <a:lnTo>
                <a:pt x="364589" y="95916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DBE7C00-88A0-4837-8726-3D50B67C6F50}">
      <dsp:nvSpPr>
        <dsp:cNvPr id="0" name=""/>
        <dsp:cNvSpPr/>
      </dsp:nvSpPr>
      <dsp:spPr>
        <a:xfrm>
          <a:off x="732970" y="1861267"/>
          <a:ext cx="3307071" cy="1278884"/>
        </a:xfrm>
        <a:prstGeom prst="roundRect">
          <a:avLst>
            <a:gd name="adj" fmla="val 10000"/>
          </a:avLst>
        </a:prstGeom>
        <a:solidFill>
          <a:srgbClr val="99FFCC">
            <a:alpha val="89804"/>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ru-RU" sz="1800" b="1" kern="1200" dirty="0" smtClean="0"/>
            <a:t>Надо быть современным.</a:t>
          </a:r>
        </a:p>
        <a:p>
          <a:pPr lvl="0" algn="ctr" defTabSz="800100">
            <a:lnSpc>
              <a:spcPct val="90000"/>
            </a:lnSpc>
            <a:spcBef>
              <a:spcPct val="0"/>
            </a:spcBef>
            <a:spcAft>
              <a:spcPct val="35000"/>
            </a:spcAft>
          </a:pPr>
          <a:r>
            <a:rPr lang="ru-RU" sz="1800" b="1" kern="1200" dirty="0" smtClean="0"/>
            <a:t>Надо быть безжалостным к прошлому.</a:t>
          </a:r>
          <a:endParaRPr lang="ru-RU" sz="1800" b="1" kern="1200" dirty="0"/>
        </a:p>
      </dsp:txBody>
      <dsp:txXfrm>
        <a:off x="770427" y="1898724"/>
        <a:ext cx="3232157" cy="1203970"/>
      </dsp:txXfrm>
    </dsp:sp>
    <dsp:sp modelId="{ED59B7D4-D23E-484D-8875-3287A51CF02F}">
      <dsp:nvSpPr>
        <dsp:cNvPr id="0" name=""/>
        <dsp:cNvSpPr/>
      </dsp:nvSpPr>
      <dsp:spPr>
        <a:xfrm>
          <a:off x="368380" y="1541546"/>
          <a:ext cx="364589" cy="2557768"/>
        </a:xfrm>
        <a:custGeom>
          <a:avLst/>
          <a:gdLst/>
          <a:ahLst/>
          <a:cxnLst/>
          <a:rect l="0" t="0" r="0" b="0"/>
          <a:pathLst>
            <a:path>
              <a:moveTo>
                <a:pt x="0" y="0"/>
              </a:moveTo>
              <a:lnTo>
                <a:pt x="0" y="2557768"/>
              </a:lnTo>
              <a:lnTo>
                <a:pt x="364589" y="255776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7A69A90-1EA2-464C-8EBA-187A88EB25AC}">
      <dsp:nvSpPr>
        <dsp:cNvPr id="0" name=""/>
        <dsp:cNvSpPr/>
      </dsp:nvSpPr>
      <dsp:spPr>
        <a:xfrm>
          <a:off x="732970" y="3459872"/>
          <a:ext cx="3307091" cy="1278884"/>
        </a:xfrm>
        <a:prstGeom prst="roundRect">
          <a:avLst>
            <a:gd name="adj" fmla="val 10000"/>
          </a:avLst>
        </a:prstGeom>
        <a:solidFill>
          <a:srgbClr val="99FFCC">
            <a:alpha val="90000"/>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ru-RU" sz="1800" b="1" kern="1200" dirty="0" smtClean="0"/>
            <a:t>В общем, не надо глядеть на родной дом, не надо заходить туда, ничего не надо.</a:t>
          </a:r>
          <a:r>
            <a:rPr lang="ru-RU" sz="2000" b="1" kern="1200" dirty="0" smtClean="0"/>
            <a:t> </a:t>
          </a:r>
          <a:endParaRPr lang="ru-RU" sz="2000" b="1" kern="1200" dirty="0"/>
        </a:p>
      </dsp:txBody>
      <dsp:txXfrm>
        <a:off x="770427" y="3497329"/>
        <a:ext cx="3232177" cy="1203970"/>
      </dsp:txXfrm>
    </dsp:sp>
    <dsp:sp modelId="{8D686F21-085D-4047-9AD4-AA1F9C651BCE}">
      <dsp:nvSpPr>
        <dsp:cNvPr id="0" name=""/>
        <dsp:cNvSpPr/>
      </dsp:nvSpPr>
      <dsp:spPr>
        <a:xfrm>
          <a:off x="4289127" y="262662"/>
          <a:ext cx="3857651" cy="1278884"/>
        </a:xfrm>
        <a:prstGeom prst="roundRect">
          <a:avLst>
            <a:gd name="adj" fmla="val 10000"/>
          </a:avLst>
        </a:prstGeom>
        <a:solidFill>
          <a:srgbClr val="FFFF00"/>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ru-RU" sz="2400" b="1" kern="1200" dirty="0" smtClean="0">
              <a:solidFill>
                <a:schemeClr val="tx1"/>
              </a:solidFill>
            </a:rPr>
            <a:t>Эмоциональное состояние </a:t>
          </a:r>
        </a:p>
        <a:p>
          <a:pPr lvl="0" algn="ctr" defTabSz="1066800">
            <a:lnSpc>
              <a:spcPct val="90000"/>
            </a:lnSpc>
            <a:spcBef>
              <a:spcPct val="0"/>
            </a:spcBef>
            <a:spcAft>
              <a:spcPct val="35000"/>
            </a:spcAft>
          </a:pPr>
          <a:r>
            <a:rPr lang="ru-RU" sz="2400" b="1" kern="1200" dirty="0" smtClean="0">
              <a:solidFill>
                <a:schemeClr val="tx1"/>
              </a:solidFill>
            </a:rPr>
            <a:t>(чувственное)</a:t>
          </a:r>
          <a:endParaRPr lang="ru-RU" sz="2400" b="1" kern="1200" dirty="0">
            <a:solidFill>
              <a:schemeClr val="tx1"/>
            </a:solidFill>
          </a:endParaRPr>
        </a:p>
      </dsp:txBody>
      <dsp:txXfrm>
        <a:off x="4326584" y="300119"/>
        <a:ext cx="3782737" cy="1203970"/>
      </dsp:txXfrm>
    </dsp:sp>
    <dsp:sp modelId="{C64B5755-E36F-455D-98D8-2D82AF4F0973}">
      <dsp:nvSpPr>
        <dsp:cNvPr id="0" name=""/>
        <dsp:cNvSpPr/>
      </dsp:nvSpPr>
      <dsp:spPr>
        <a:xfrm>
          <a:off x="4674892" y="1541546"/>
          <a:ext cx="385765" cy="959163"/>
        </a:xfrm>
        <a:custGeom>
          <a:avLst/>
          <a:gdLst/>
          <a:ahLst/>
          <a:cxnLst/>
          <a:rect l="0" t="0" r="0" b="0"/>
          <a:pathLst>
            <a:path>
              <a:moveTo>
                <a:pt x="0" y="0"/>
              </a:moveTo>
              <a:lnTo>
                <a:pt x="0" y="959163"/>
              </a:lnTo>
              <a:lnTo>
                <a:pt x="385765" y="95916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B5B20DA-9F05-4435-8318-8263FF7C2DF3}">
      <dsp:nvSpPr>
        <dsp:cNvPr id="0" name=""/>
        <dsp:cNvSpPr/>
      </dsp:nvSpPr>
      <dsp:spPr>
        <a:xfrm>
          <a:off x="5060657" y="1861267"/>
          <a:ext cx="3136110" cy="1278884"/>
        </a:xfrm>
        <a:prstGeom prst="roundRect">
          <a:avLst>
            <a:gd name="adj" fmla="val 10000"/>
          </a:avLst>
        </a:prstGeom>
        <a:solidFill>
          <a:srgbClr val="FFFF99">
            <a:alpha val="89804"/>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l" defTabSz="889000">
            <a:lnSpc>
              <a:spcPct val="90000"/>
            </a:lnSpc>
            <a:spcBef>
              <a:spcPct val="0"/>
            </a:spcBef>
            <a:spcAft>
              <a:spcPct val="35000"/>
            </a:spcAft>
          </a:pPr>
          <a:r>
            <a:rPr lang="ru-RU" sz="2000" b="0" kern="1200" dirty="0" smtClean="0"/>
            <a:t>Словно во сне подхожу к нашей берёзе. Здравствуй! Не узнала меня?</a:t>
          </a:r>
          <a:endParaRPr lang="ru-RU" sz="2000" b="0" kern="1200" dirty="0"/>
        </a:p>
      </dsp:txBody>
      <dsp:txXfrm>
        <a:off x="5098114" y="1898724"/>
        <a:ext cx="3061196" cy="1203970"/>
      </dsp:txXfrm>
    </dsp:sp>
    <dsp:sp modelId="{11EE1581-1258-45AF-895B-34E0E2763C75}">
      <dsp:nvSpPr>
        <dsp:cNvPr id="0" name=""/>
        <dsp:cNvSpPr/>
      </dsp:nvSpPr>
      <dsp:spPr>
        <a:xfrm>
          <a:off x="4674892" y="1541546"/>
          <a:ext cx="389556" cy="2554276"/>
        </a:xfrm>
        <a:custGeom>
          <a:avLst/>
          <a:gdLst/>
          <a:ahLst/>
          <a:cxnLst/>
          <a:rect l="0" t="0" r="0" b="0"/>
          <a:pathLst>
            <a:path>
              <a:moveTo>
                <a:pt x="0" y="0"/>
              </a:moveTo>
              <a:lnTo>
                <a:pt x="0" y="2554276"/>
              </a:lnTo>
              <a:lnTo>
                <a:pt x="389556" y="255427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6745D478-E348-4625-B410-BA88B2A99F4F}">
      <dsp:nvSpPr>
        <dsp:cNvPr id="0" name=""/>
        <dsp:cNvSpPr/>
      </dsp:nvSpPr>
      <dsp:spPr>
        <a:xfrm>
          <a:off x="5064448" y="3456381"/>
          <a:ext cx="3370831" cy="1278884"/>
        </a:xfrm>
        <a:prstGeom prst="roundRect">
          <a:avLst>
            <a:gd name="adj" fmla="val 10000"/>
          </a:avLst>
        </a:prstGeom>
        <a:solidFill>
          <a:srgbClr val="FFFF99">
            <a:alpha val="90000"/>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l" defTabSz="889000">
            <a:lnSpc>
              <a:spcPct val="90000"/>
            </a:lnSpc>
            <a:spcBef>
              <a:spcPct val="0"/>
            </a:spcBef>
            <a:spcAft>
              <a:spcPct val="35000"/>
            </a:spcAft>
          </a:pPr>
          <a:r>
            <a:rPr lang="ru-RU" sz="2000" kern="1200" dirty="0" smtClean="0">
              <a:solidFill>
                <a:srgbClr val="C00000"/>
              </a:solidFill>
            </a:rPr>
            <a:t>Не бели, пожалуйста, пиджак. </a:t>
          </a:r>
          <a:r>
            <a:rPr lang="ru-RU" sz="2000" kern="1200" dirty="0" smtClean="0"/>
            <a:t>И где ты взяла эту силу под зимним небом?</a:t>
          </a:r>
        </a:p>
        <a:p>
          <a:pPr lvl="0" algn="l" defTabSz="889000">
            <a:lnSpc>
              <a:spcPct val="90000"/>
            </a:lnSpc>
            <a:spcBef>
              <a:spcPct val="0"/>
            </a:spcBef>
            <a:spcAft>
              <a:spcPct val="35000"/>
            </a:spcAft>
          </a:pPr>
          <a:r>
            <a:rPr lang="ru-RU" sz="2000" kern="1200" dirty="0" smtClean="0"/>
            <a:t>Надо же так вымахать!</a:t>
          </a:r>
          <a:endParaRPr lang="ru-RU" sz="2000" kern="1200" dirty="0"/>
        </a:p>
      </dsp:txBody>
      <dsp:txXfrm>
        <a:off x="5101905" y="3493838"/>
        <a:ext cx="3295917" cy="120397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30.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sldImg"/>
          </p:nvPr>
        </p:nvSpPr>
        <p:spPr>
          <a:xfrm>
            <a:off x="0" y="764280"/>
            <a:ext cx="0" cy="0"/>
          </a:xfrm>
          <a:prstGeom prst="rect">
            <a:avLst/>
          </a:prstGeom>
          <a:noFill/>
          <a:ln w="0">
            <a:noFill/>
          </a:ln>
        </p:spPr>
        <p:txBody>
          <a:bodyPr lIns="0" rIns="0" tIns="0" bIns="0" anchor="ctr">
            <a:noAutofit/>
          </a:bodyPr>
          <a:p>
            <a:r>
              <a:rPr b="0" lang="ru-RU" sz="1800" spc="-1" strike="noStrike">
                <a:solidFill>
                  <a:schemeClr val="dk1"/>
                </a:solidFill>
                <a:latin typeface="Calibri"/>
              </a:rPr>
              <a:t>Click to move the slide</a:t>
            </a:r>
            <a:endParaRPr b="0" lang="ru-RU" sz="1800" spc="-1" strike="noStrike">
              <a:solidFill>
                <a:schemeClr val="dk1"/>
              </a:solidFill>
              <a:latin typeface="Calibri"/>
            </a:endParaRPr>
          </a:p>
        </p:txBody>
      </p:sp>
      <p:sp>
        <p:nvSpPr>
          <p:cNvPr id="41"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DejaVu Sans"/>
              </a:rPr>
              <a:t>Click to edit the notes format</a:t>
            </a:r>
            <a:endParaRPr b="0" lang="en-US" sz="2000" spc="-1" strike="noStrike">
              <a:solidFill>
                <a:srgbClr val="000000"/>
              </a:solidFill>
              <a:latin typeface="DejaVu Sans"/>
            </a:endParaRPr>
          </a:p>
        </p:txBody>
      </p:sp>
      <p:sp>
        <p:nvSpPr>
          <p:cNvPr id="42"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DejaVu Serif"/>
              </a:rPr>
              <a:t>&lt;header&gt;</a:t>
            </a:r>
            <a:endParaRPr b="0" lang="en-US" sz="1400" spc="-1" strike="noStrike">
              <a:solidFill>
                <a:srgbClr val="000000"/>
              </a:solidFill>
              <a:latin typeface="DejaVu Serif"/>
            </a:endParaRPr>
          </a:p>
        </p:txBody>
      </p:sp>
      <p:sp>
        <p:nvSpPr>
          <p:cNvPr id="43" name="PlaceHolder 4"/>
          <p:cNvSpPr>
            <a:spLocks noGrp="1"/>
          </p:cNvSpPr>
          <p:nvPr>
            <p:ph type="dt" idx="4"/>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DejaVu Serif"/>
              </a:defRPr>
            </a:lvl1pPr>
          </a:lstStyle>
          <a:p>
            <a:pPr indent="0" algn="r">
              <a:buNone/>
            </a:pPr>
            <a:r>
              <a:rPr b="0" lang="en-US" sz="1400" spc="-1" strike="noStrike">
                <a:solidFill>
                  <a:srgbClr val="000000"/>
                </a:solidFill>
                <a:latin typeface="DejaVu Serif"/>
              </a:rPr>
              <a:t>&lt;date/time&gt;</a:t>
            </a:r>
            <a:endParaRPr b="0" lang="en-US" sz="1400" spc="-1" strike="noStrike">
              <a:solidFill>
                <a:srgbClr val="000000"/>
              </a:solidFill>
              <a:latin typeface="DejaVu Serif"/>
            </a:endParaRPr>
          </a:p>
        </p:txBody>
      </p:sp>
      <p:sp>
        <p:nvSpPr>
          <p:cNvPr id="44" name="PlaceHolder 5"/>
          <p:cNvSpPr>
            <a:spLocks noGrp="1"/>
          </p:cNvSpPr>
          <p:nvPr>
            <p:ph type="ftr" idx="5"/>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DejaVu Serif"/>
              </a:defRPr>
            </a:lvl1pPr>
          </a:lstStyle>
          <a:p>
            <a:pPr indent="0">
              <a:buNone/>
            </a:pPr>
            <a:r>
              <a:rPr b="0" lang="en-US" sz="1400" spc="-1" strike="noStrike">
                <a:solidFill>
                  <a:srgbClr val="000000"/>
                </a:solidFill>
                <a:latin typeface="DejaVu Serif"/>
              </a:rPr>
              <a:t>&lt;footer&gt;</a:t>
            </a:r>
            <a:endParaRPr b="0" lang="en-US" sz="1400" spc="-1" strike="noStrike">
              <a:solidFill>
                <a:srgbClr val="000000"/>
              </a:solidFill>
              <a:latin typeface="DejaVu Serif"/>
            </a:endParaRPr>
          </a:p>
        </p:txBody>
      </p:sp>
      <p:sp>
        <p:nvSpPr>
          <p:cNvPr id="45" name="PlaceHolder 6"/>
          <p:cNvSpPr>
            <a:spLocks noGrp="1"/>
          </p:cNvSpPr>
          <p:nvPr>
            <p:ph type="sldNum" idx="6"/>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DejaVu Serif"/>
              </a:defRPr>
            </a:lvl1pPr>
          </a:lstStyle>
          <a:p>
            <a:pPr indent="0" algn="r">
              <a:buNone/>
            </a:pPr>
            <a:fld id="{2BCA3440-9D03-4425-B038-2260EC109757}" type="slidenum">
              <a:rPr b="0" lang="en-US" sz="1400" spc="-1" strike="noStrike">
                <a:solidFill>
                  <a:srgbClr val="000000"/>
                </a:solidFill>
                <a:latin typeface="DejaVu Serif"/>
              </a:rPr>
              <a:t>&lt;number&gt;</a:t>
            </a:fld>
            <a:endParaRPr b="0" lang="en-US" sz="1400" spc="-1" strike="noStrike">
              <a:solidFill>
                <a:srgbClr val="000000"/>
              </a:solidFill>
              <a:latin typeface="DejaVu Serif"/>
            </a:endParaRPr>
          </a:p>
        </p:txBody>
      </p:sp>
    </p:spTree>
  </p:cSld>
  <p:clrMap bg1="lt1" bg2="lt2" tx1="dk1" tx2="dk2" accent1="accent1" accent2="accent2" accent3="accent3" accent4="accent4" accent5="accent5" accent6="accent6" hlink="hlink" folHlink="folHlink"/>
</p:notesMaster>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sldImg"/>
          </p:nvPr>
        </p:nvSpPr>
        <p:spPr>
          <a:xfrm>
            <a:off x="685800" y="1143000"/>
            <a:ext cx="5486040" cy="3085920"/>
          </a:xfrm>
          <a:prstGeom prst="rect">
            <a:avLst/>
          </a:prstGeom>
          <a:ln w="0">
            <a:noFill/>
          </a:ln>
        </p:spPr>
      </p:sp>
      <p:sp>
        <p:nvSpPr>
          <p:cNvPr id="112" name="PlaceHolder 2"/>
          <p:cNvSpPr>
            <a:spLocks noGrp="1"/>
          </p:cNvSpPr>
          <p:nvPr>
            <p:ph type="body"/>
          </p:nvPr>
        </p:nvSpPr>
        <p:spPr>
          <a:xfrm>
            <a:off x="685800" y="4400640"/>
            <a:ext cx="5486040" cy="3600000"/>
          </a:xfrm>
          <a:prstGeom prst="rect">
            <a:avLst/>
          </a:prstGeom>
          <a:noFill/>
          <a:ln w="0">
            <a:noFill/>
          </a:ln>
        </p:spPr>
        <p:txBody>
          <a:bodyPr numCol="1" spcCol="0" lIns="91440" rIns="91440" tIns="45720" bIns="45720" anchor="t">
            <a:noAutofit/>
          </a:bodyPr>
          <a:p>
            <a:pPr marL="216000" indent="0">
              <a:lnSpc>
                <a:spcPct val="100000"/>
              </a:lnSpc>
              <a:buNone/>
            </a:pPr>
            <a:r>
              <a:rPr b="0" lang="ru-RU" sz="2000" spc="-1" strike="noStrike">
                <a:solidFill>
                  <a:srgbClr val="000000"/>
                </a:solidFill>
                <a:latin typeface="DejaVu Sans"/>
              </a:rPr>
              <a:t> </a:t>
            </a:r>
            <a:r>
              <a:rPr b="0" lang="ru-RU" sz="2000" spc="-1" strike="noStrike">
                <a:solidFill>
                  <a:srgbClr val="000000"/>
                </a:solidFill>
                <a:latin typeface="DejaVu Sans"/>
              </a:rPr>
              <a:t>Каждый текст содержит три вида информации: фактуальную, подтекстовую и концептуальную. Все три вида информации в тексте между собой тесно взаимосвязаны. И зрелый читатель способен выделить, вычитать все три вида информации, а вот начинающего читателя этому надо учить, задавая для этого вопросы: фактуального, подтекстового и концептуального характера.</a:t>
            </a:r>
            <a:endParaRPr b="0" lang="en-US" sz="2000" spc="-1" strike="noStrike">
              <a:solidFill>
                <a:srgbClr val="000000"/>
              </a:solidFill>
              <a:latin typeface="DejaVu Sans"/>
            </a:endParaRPr>
          </a:p>
          <a:p>
            <a:pPr marL="216000" indent="0">
              <a:lnSpc>
                <a:spcPct val="100000"/>
              </a:lnSpc>
              <a:buNone/>
            </a:pPr>
            <a:endParaRPr b="0" lang="en-US" sz="2000" spc="-1" strike="noStrike">
              <a:solidFill>
                <a:srgbClr val="000000"/>
              </a:solidFill>
              <a:latin typeface="DejaVu Sans"/>
            </a:endParaRPr>
          </a:p>
        </p:txBody>
      </p:sp>
      <p:sp>
        <p:nvSpPr>
          <p:cNvPr id="113" name="PlaceHolder 3"/>
          <p:cNvSpPr>
            <a:spLocks noGrp="1"/>
          </p:cNvSpPr>
          <p:nvPr>
            <p:ph type="sldNum" idx="8"/>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i="1" lang="ru-RU" sz="1200" spc="-1" strike="noStrike">
                <a:solidFill>
                  <a:schemeClr val="dk1"/>
                </a:solidFill>
                <a:latin typeface="Arial"/>
              </a:defRPr>
            </a:lvl1pPr>
          </a:lstStyle>
          <a:p>
            <a:pPr indent="0" algn="r">
              <a:lnSpc>
                <a:spcPct val="100000"/>
              </a:lnSpc>
              <a:buNone/>
            </a:pPr>
            <a:fld id="{B7950F5D-EECC-459E-AF10-F7AAC6EE4829}" type="slidenum">
              <a:rPr b="0" i="1" lang="ru-RU" sz="1200" spc="-1" strike="noStrike">
                <a:solidFill>
                  <a:schemeClr val="dk1"/>
                </a:solidFill>
                <a:latin typeface="Arial"/>
              </a:rPr>
              <a:t>3</a:t>
            </a:fld>
            <a:endParaRPr b="0" lang="en-US" sz="1200" spc="-1" strike="noStrike">
              <a:solidFill>
                <a:srgbClr val="000000"/>
              </a:solidFill>
              <a:latin typeface="DejaVu Serif"/>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0820F53E-130C-45A4-8E05-D56971E4A08F}"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930320" y="274680"/>
            <a:ext cx="9750960" cy="1142640"/>
          </a:xfrm>
          <a:prstGeom prst="rect">
            <a:avLst/>
          </a:prstGeom>
          <a:noFill/>
          <a:ln w="0">
            <a:noFill/>
          </a:ln>
        </p:spPr>
        <p:txBody>
          <a:bodyPr lIns="0" rIns="0" tIns="0" bIns="0" anchor="ctr">
            <a:noAutofit/>
          </a:bodyPr>
          <a:p>
            <a:pPr indent="0">
              <a:buNone/>
            </a:pPr>
            <a:endParaRPr b="0" lang="ru-RU" sz="1800" spc="-1" strike="noStrike">
              <a:solidFill>
                <a:schemeClr val="dk1"/>
              </a:solidFill>
              <a:latin typeface="Arial"/>
            </a:endParaRPr>
          </a:p>
        </p:txBody>
      </p:sp>
      <p:sp>
        <p:nvSpPr>
          <p:cNvPr id="26" name="PlaceHolder 2"/>
          <p:cNvSpPr>
            <a:spLocks noGrp="1"/>
          </p:cNvSpPr>
          <p:nvPr>
            <p:ph/>
          </p:nvPr>
        </p:nvSpPr>
        <p:spPr>
          <a:xfrm>
            <a:off x="1930320" y="1600200"/>
            <a:ext cx="9750960" cy="2158560"/>
          </a:xfrm>
          <a:prstGeom prst="rect">
            <a:avLst/>
          </a:prstGeom>
          <a:noFill/>
          <a:ln w="0">
            <a:noFill/>
          </a:ln>
        </p:spPr>
        <p:txBody>
          <a:bodyPr lIns="0" rIns="0" tIns="0" bIns="0" anchor="t">
            <a:normAutofit/>
          </a:bodyPr>
          <a:p>
            <a:pPr indent="0">
              <a:spcBef>
                <a:spcPts val="1417"/>
              </a:spcBef>
              <a:buNone/>
            </a:pPr>
            <a:endParaRPr b="0" lang="ru-RU" sz="2800" spc="-1" strike="noStrike">
              <a:solidFill>
                <a:schemeClr val="dk1"/>
              </a:solidFill>
              <a:latin typeface="Arial"/>
            </a:endParaRPr>
          </a:p>
        </p:txBody>
      </p:sp>
      <p:sp>
        <p:nvSpPr>
          <p:cNvPr id="27" name="PlaceHolder 3"/>
          <p:cNvSpPr>
            <a:spLocks noGrp="1"/>
          </p:cNvSpPr>
          <p:nvPr>
            <p:ph/>
          </p:nvPr>
        </p:nvSpPr>
        <p:spPr>
          <a:xfrm>
            <a:off x="1930320" y="3964320"/>
            <a:ext cx="9750960" cy="2158560"/>
          </a:xfrm>
          <a:prstGeom prst="rect">
            <a:avLst/>
          </a:prstGeom>
          <a:noFill/>
          <a:ln w="0">
            <a:noFill/>
          </a:ln>
        </p:spPr>
        <p:txBody>
          <a:bodyPr lIns="0" rIns="0" tIns="0" bIns="0" anchor="t">
            <a:normAutofit/>
          </a:bodyPr>
          <a:p>
            <a:pPr indent="0">
              <a:spcBef>
                <a:spcPts val="1417"/>
              </a:spcBef>
              <a:buNone/>
            </a:pPr>
            <a:endParaRPr b="0" lang="ru-RU" sz="2800" spc="-1" strike="noStrike">
              <a:solidFill>
                <a:schemeClr val="dk1"/>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4B82FD12-1B49-4950-85B4-94A21CB30A34}"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930320" y="274680"/>
            <a:ext cx="9750960" cy="1142640"/>
          </a:xfrm>
          <a:prstGeom prst="rect">
            <a:avLst/>
          </a:prstGeom>
          <a:noFill/>
          <a:ln w="0">
            <a:noFill/>
          </a:ln>
        </p:spPr>
        <p:txBody>
          <a:bodyPr lIns="0" rIns="0" tIns="0" bIns="0" anchor="ctr">
            <a:noAutofit/>
          </a:bodyPr>
          <a:p>
            <a:pPr indent="0">
              <a:buNone/>
            </a:pPr>
            <a:endParaRPr b="0" lang="ru-RU" sz="1800" spc="-1" strike="noStrike">
              <a:solidFill>
                <a:schemeClr val="dk1"/>
              </a:solidFill>
              <a:latin typeface="Arial"/>
            </a:endParaRPr>
          </a:p>
        </p:txBody>
      </p:sp>
      <p:sp>
        <p:nvSpPr>
          <p:cNvPr id="29" name="PlaceHolder 2"/>
          <p:cNvSpPr>
            <a:spLocks noGrp="1"/>
          </p:cNvSpPr>
          <p:nvPr>
            <p:ph/>
          </p:nvPr>
        </p:nvSpPr>
        <p:spPr>
          <a:xfrm>
            <a:off x="1930320" y="1600200"/>
            <a:ext cx="4758120" cy="2158560"/>
          </a:xfrm>
          <a:prstGeom prst="rect">
            <a:avLst/>
          </a:prstGeom>
          <a:noFill/>
          <a:ln w="0">
            <a:noFill/>
          </a:ln>
        </p:spPr>
        <p:txBody>
          <a:bodyPr lIns="0" rIns="0" tIns="0" bIns="0" anchor="t">
            <a:normAutofit/>
          </a:bodyPr>
          <a:p>
            <a:pPr indent="0">
              <a:spcBef>
                <a:spcPts val="1417"/>
              </a:spcBef>
              <a:buNone/>
            </a:pPr>
            <a:endParaRPr b="0" lang="ru-RU" sz="2800" spc="-1" strike="noStrike">
              <a:solidFill>
                <a:schemeClr val="dk1"/>
              </a:solidFill>
              <a:latin typeface="Arial"/>
            </a:endParaRPr>
          </a:p>
        </p:txBody>
      </p:sp>
      <p:sp>
        <p:nvSpPr>
          <p:cNvPr id="30" name="PlaceHolder 3"/>
          <p:cNvSpPr>
            <a:spLocks noGrp="1"/>
          </p:cNvSpPr>
          <p:nvPr>
            <p:ph/>
          </p:nvPr>
        </p:nvSpPr>
        <p:spPr>
          <a:xfrm>
            <a:off x="6926760" y="1600200"/>
            <a:ext cx="4758120" cy="2158560"/>
          </a:xfrm>
          <a:prstGeom prst="rect">
            <a:avLst/>
          </a:prstGeom>
          <a:noFill/>
          <a:ln w="0">
            <a:noFill/>
          </a:ln>
        </p:spPr>
        <p:txBody>
          <a:bodyPr lIns="0" rIns="0" tIns="0" bIns="0" anchor="t">
            <a:normAutofit/>
          </a:bodyPr>
          <a:p>
            <a:pPr indent="0">
              <a:spcBef>
                <a:spcPts val="1417"/>
              </a:spcBef>
              <a:buNone/>
            </a:pPr>
            <a:endParaRPr b="0" lang="ru-RU" sz="2800" spc="-1" strike="noStrike">
              <a:solidFill>
                <a:schemeClr val="dk1"/>
              </a:solidFill>
              <a:latin typeface="Arial"/>
            </a:endParaRPr>
          </a:p>
        </p:txBody>
      </p:sp>
      <p:sp>
        <p:nvSpPr>
          <p:cNvPr id="31" name="PlaceHolder 4"/>
          <p:cNvSpPr>
            <a:spLocks noGrp="1"/>
          </p:cNvSpPr>
          <p:nvPr>
            <p:ph/>
          </p:nvPr>
        </p:nvSpPr>
        <p:spPr>
          <a:xfrm>
            <a:off x="1930320" y="3964320"/>
            <a:ext cx="4758120" cy="2158560"/>
          </a:xfrm>
          <a:prstGeom prst="rect">
            <a:avLst/>
          </a:prstGeom>
          <a:noFill/>
          <a:ln w="0">
            <a:noFill/>
          </a:ln>
        </p:spPr>
        <p:txBody>
          <a:bodyPr lIns="0" rIns="0" tIns="0" bIns="0" anchor="t">
            <a:normAutofit/>
          </a:bodyPr>
          <a:p>
            <a:pPr indent="0">
              <a:spcBef>
                <a:spcPts val="1417"/>
              </a:spcBef>
              <a:buNone/>
            </a:pPr>
            <a:endParaRPr b="0" lang="ru-RU" sz="2800" spc="-1" strike="noStrike">
              <a:solidFill>
                <a:schemeClr val="dk1"/>
              </a:solidFill>
              <a:latin typeface="Arial"/>
            </a:endParaRPr>
          </a:p>
        </p:txBody>
      </p:sp>
      <p:sp>
        <p:nvSpPr>
          <p:cNvPr id="32" name="PlaceHolder 5"/>
          <p:cNvSpPr>
            <a:spLocks noGrp="1"/>
          </p:cNvSpPr>
          <p:nvPr>
            <p:ph/>
          </p:nvPr>
        </p:nvSpPr>
        <p:spPr>
          <a:xfrm>
            <a:off x="6926760" y="3964320"/>
            <a:ext cx="4758120" cy="2158560"/>
          </a:xfrm>
          <a:prstGeom prst="rect">
            <a:avLst/>
          </a:prstGeom>
          <a:noFill/>
          <a:ln w="0">
            <a:noFill/>
          </a:ln>
        </p:spPr>
        <p:txBody>
          <a:bodyPr lIns="0" rIns="0" tIns="0" bIns="0" anchor="t">
            <a:normAutofit/>
          </a:bodyPr>
          <a:p>
            <a:pPr indent="0">
              <a:spcBef>
                <a:spcPts val="1417"/>
              </a:spcBef>
              <a:buNone/>
            </a:pPr>
            <a:endParaRPr b="0" lang="ru-RU" sz="2800" spc="-1" strike="noStrike">
              <a:solidFill>
                <a:schemeClr val="dk1"/>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15751AAE-A66A-44E4-B41C-65351D2BC8AE}"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930320" y="274680"/>
            <a:ext cx="9750960" cy="1142640"/>
          </a:xfrm>
          <a:prstGeom prst="rect">
            <a:avLst/>
          </a:prstGeom>
          <a:noFill/>
          <a:ln w="0">
            <a:noFill/>
          </a:ln>
        </p:spPr>
        <p:txBody>
          <a:bodyPr lIns="0" rIns="0" tIns="0" bIns="0" anchor="ctr">
            <a:noAutofit/>
          </a:bodyPr>
          <a:p>
            <a:pPr indent="0">
              <a:buNone/>
            </a:pPr>
            <a:endParaRPr b="0" lang="ru-RU" sz="1800" spc="-1" strike="noStrike">
              <a:solidFill>
                <a:schemeClr val="dk1"/>
              </a:solidFill>
              <a:latin typeface="Arial"/>
            </a:endParaRPr>
          </a:p>
        </p:txBody>
      </p:sp>
      <p:sp>
        <p:nvSpPr>
          <p:cNvPr id="34" name="PlaceHolder 2"/>
          <p:cNvSpPr>
            <a:spLocks noGrp="1"/>
          </p:cNvSpPr>
          <p:nvPr>
            <p:ph/>
          </p:nvPr>
        </p:nvSpPr>
        <p:spPr>
          <a:xfrm>
            <a:off x="1930320" y="1600200"/>
            <a:ext cx="3139560" cy="2158560"/>
          </a:xfrm>
          <a:prstGeom prst="rect">
            <a:avLst/>
          </a:prstGeom>
          <a:noFill/>
          <a:ln w="0">
            <a:noFill/>
          </a:ln>
        </p:spPr>
        <p:txBody>
          <a:bodyPr lIns="0" rIns="0" tIns="0" bIns="0" anchor="t">
            <a:normAutofit/>
          </a:bodyPr>
          <a:p>
            <a:pPr indent="0">
              <a:spcBef>
                <a:spcPts val="1417"/>
              </a:spcBef>
              <a:buNone/>
            </a:pPr>
            <a:endParaRPr b="0" lang="ru-RU" sz="2800" spc="-1" strike="noStrike">
              <a:solidFill>
                <a:schemeClr val="dk1"/>
              </a:solidFill>
              <a:latin typeface="Arial"/>
            </a:endParaRPr>
          </a:p>
        </p:txBody>
      </p:sp>
      <p:sp>
        <p:nvSpPr>
          <p:cNvPr id="35" name="PlaceHolder 3"/>
          <p:cNvSpPr>
            <a:spLocks noGrp="1"/>
          </p:cNvSpPr>
          <p:nvPr>
            <p:ph/>
          </p:nvPr>
        </p:nvSpPr>
        <p:spPr>
          <a:xfrm>
            <a:off x="5227200" y="1600200"/>
            <a:ext cx="3139560" cy="2158560"/>
          </a:xfrm>
          <a:prstGeom prst="rect">
            <a:avLst/>
          </a:prstGeom>
          <a:noFill/>
          <a:ln w="0">
            <a:noFill/>
          </a:ln>
        </p:spPr>
        <p:txBody>
          <a:bodyPr lIns="0" rIns="0" tIns="0" bIns="0" anchor="t">
            <a:normAutofit/>
          </a:bodyPr>
          <a:p>
            <a:pPr indent="0">
              <a:spcBef>
                <a:spcPts val="1417"/>
              </a:spcBef>
              <a:buNone/>
            </a:pPr>
            <a:endParaRPr b="0" lang="ru-RU" sz="2800" spc="-1" strike="noStrike">
              <a:solidFill>
                <a:schemeClr val="dk1"/>
              </a:solidFill>
              <a:latin typeface="Arial"/>
            </a:endParaRPr>
          </a:p>
        </p:txBody>
      </p:sp>
      <p:sp>
        <p:nvSpPr>
          <p:cNvPr id="36" name="PlaceHolder 4"/>
          <p:cNvSpPr>
            <a:spLocks noGrp="1"/>
          </p:cNvSpPr>
          <p:nvPr>
            <p:ph/>
          </p:nvPr>
        </p:nvSpPr>
        <p:spPr>
          <a:xfrm>
            <a:off x="8524080" y="1600200"/>
            <a:ext cx="3139560" cy="2158560"/>
          </a:xfrm>
          <a:prstGeom prst="rect">
            <a:avLst/>
          </a:prstGeom>
          <a:noFill/>
          <a:ln w="0">
            <a:noFill/>
          </a:ln>
        </p:spPr>
        <p:txBody>
          <a:bodyPr lIns="0" rIns="0" tIns="0" bIns="0" anchor="t">
            <a:normAutofit/>
          </a:bodyPr>
          <a:p>
            <a:pPr indent="0">
              <a:spcBef>
                <a:spcPts val="1417"/>
              </a:spcBef>
              <a:buNone/>
            </a:pPr>
            <a:endParaRPr b="0" lang="ru-RU" sz="2800" spc="-1" strike="noStrike">
              <a:solidFill>
                <a:schemeClr val="dk1"/>
              </a:solidFill>
              <a:latin typeface="Arial"/>
            </a:endParaRPr>
          </a:p>
        </p:txBody>
      </p:sp>
      <p:sp>
        <p:nvSpPr>
          <p:cNvPr id="37" name="PlaceHolder 5"/>
          <p:cNvSpPr>
            <a:spLocks noGrp="1"/>
          </p:cNvSpPr>
          <p:nvPr>
            <p:ph/>
          </p:nvPr>
        </p:nvSpPr>
        <p:spPr>
          <a:xfrm>
            <a:off x="1930320" y="3964320"/>
            <a:ext cx="3139560" cy="2158560"/>
          </a:xfrm>
          <a:prstGeom prst="rect">
            <a:avLst/>
          </a:prstGeom>
          <a:noFill/>
          <a:ln w="0">
            <a:noFill/>
          </a:ln>
        </p:spPr>
        <p:txBody>
          <a:bodyPr lIns="0" rIns="0" tIns="0" bIns="0" anchor="t">
            <a:normAutofit/>
          </a:bodyPr>
          <a:p>
            <a:pPr indent="0">
              <a:spcBef>
                <a:spcPts val="1417"/>
              </a:spcBef>
              <a:buNone/>
            </a:pPr>
            <a:endParaRPr b="0" lang="ru-RU" sz="2800" spc="-1" strike="noStrike">
              <a:solidFill>
                <a:schemeClr val="dk1"/>
              </a:solidFill>
              <a:latin typeface="Arial"/>
            </a:endParaRPr>
          </a:p>
        </p:txBody>
      </p:sp>
      <p:sp>
        <p:nvSpPr>
          <p:cNvPr id="38" name="PlaceHolder 6"/>
          <p:cNvSpPr>
            <a:spLocks noGrp="1"/>
          </p:cNvSpPr>
          <p:nvPr>
            <p:ph/>
          </p:nvPr>
        </p:nvSpPr>
        <p:spPr>
          <a:xfrm>
            <a:off x="5227200" y="3964320"/>
            <a:ext cx="3139560" cy="2158560"/>
          </a:xfrm>
          <a:prstGeom prst="rect">
            <a:avLst/>
          </a:prstGeom>
          <a:noFill/>
          <a:ln w="0">
            <a:noFill/>
          </a:ln>
        </p:spPr>
        <p:txBody>
          <a:bodyPr lIns="0" rIns="0" tIns="0" bIns="0" anchor="t">
            <a:normAutofit/>
          </a:bodyPr>
          <a:p>
            <a:pPr indent="0">
              <a:spcBef>
                <a:spcPts val="1417"/>
              </a:spcBef>
              <a:buNone/>
            </a:pPr>
            <a:endParaRPr b="0" lang="ru-RU" sz="2800" spc="-1" strike="noStrike">
              <a:solidFill>
                <a:schemeClr val="dk1"/>
              </a:solidFill>
              <a:latin typeface="Arial"/>
            </a:endParaRPr>
          </a:p>
        </p:txBody>
      </p:sp>
      <p:sp>
        <p:nvSpPr>
          <p:cNvPr id="39" name="PlaceHolder 7"/>
          <p:cNvSpPr>
            <a:spLocks noGrp="1"/>
          </p:cNvSpPr>
          <p:nvPr>
            <p:ph/>
          </p:nvPr>
        </p:nvSpPr>
        <p:spPr>
          <a:xfrm>
            <a:off x="8524080" y="3964320"/>
            <a:ext cx="3139560" cy="2158560"/>
          </a:xfrm>
          <a:prstGeom prst="rect">
            <a:avLst/>
          </a:prstGeom>
          <a:noFill/>
          <a:ln w="0">
            <a:noFill/>
          </a:ln>
        </p:spPr>
        <p:txBody>
          <a:bodyPr lIns="0" rIns="0" tIns="0" bIns="0" anchor="t">
            <a:normAutofit/>
          </a:bodyPr>
          <a:p>
            <a:pPr indent="0">
              <a:spcBef>
                <a:spcPts val="1417"/>
              </a:spcBef>
              <a:buNone/>
            </a:pPr>
            <a:endParaRPr b="0" lang="ru-RU" sz="2800" spc="-1" strike="noStrike">
              <a:solidFill>
                <a:schemeClr val="dk1"/>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24EDB00B-1C97-465A-B869-B6857F4B25A4}"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930320" y="274680"/>
            <a:ext cx="9750960" cy="1142640"/>
          </a:xfrm>
          <a:prstGeom prst="rect">
            <a:avLst/>
          </a:prstGeom>
          <a:noFill/>
          <a:ln w="0">
            <a:noFill/>
          </a:ln>
        </p:spPr>
        <p:txBody>
          <a:bodyPr lIns="0" rIns="0" tIns="0" bIns="0" anchor="ctr">
            <a:noAutofit/>
          </a:bodyPr>
          <a:p>
            <a:pPr indent="0">
              <a:buNone/>
            </a:pPr>
            <a:endParaRPr b="0" lang="ru-RU" sz="1800" spc="-1" strike="noStrike">
              <a:solidFill>
                <a:schemeClr val="dk1"/>
              </a:solidFill>
              <a:latin typeface="Arial"/>
            </a:endParaRPr>
          </a:p>
        </p:txBody>
      </p:sp>
      <p:sp>
        <p:nvSpPr>
          <p:cNvPr id="5" name="PlaceHolder 2"/>
          <p:cNvSpPr>
            <a:spLocks noGrp="1"/>
          </p:cNvSpPr>
          <p:nvPr>
            <p:ph type="subTitle"/>
          </p:nvPr>
        </p:nvSpPr>
        <p:spPr>
          <a:xfrm>
            <a:off x="1930320" y="1600200"/>
            <a:ext cx="9750960" cy="45255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DejaVu Sans"/>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68AE63A-A515-4DAC-BDDA-B87B7378F724}"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930320" y="274680"/>
            <a:ext cx="9750960" cy="1142640"/>
          </a:xfrm>
          <a:prstGeom prst="rect">
            <a:avLst/>
          </a:prstGeom>
          <a:noFill/>
          <a:ln w="0">
            <a:noFill/>
          </a:ln>
        </p:spPr>
        <p:txBody>
          <a:bodyPr lIns="0" rIns="0" tIns="0" bIns="0" anchor="ctr">
            <a:noAutofit/>
          </a:bodyPr>
          <a:p>
            <a:pPr indent="0">
              <a:buNone/>
            </a:pPr>
            <a:endParaRPr b="0" lang="ru-RU" sz="1800" spc="-1" strike="noStrike">
              <a:solidFill>
                <a:schemeClr val="dk1"/>
              </a:solidFill>
              <a:latin typeface="Arial"/>
            </a:endParaRPr>
          </a:p>
        </p:txBody>
      </p:sp>
      <p:sp>
        <p:nvSpPr>
          <p:cNvPr id="7" name="PlaceHolder 2"/>
          <p:cNvSpPr>
            <a:spLocks noGrp="1"/>
          </p:cNvSpPr>
          <p:nvPr>
            <p:ph/>
          </p:nvPr>
        </p:nvSpPr>
        <p:spPr>
          <a:xfrm>
            <a:off x="1930320" y="1600200"/>
            <a:ext cx="9750960" cy="4525560"/>
          </a:xfrm>
          <a:prstGeom prst="rect">
            <a:avLst/>
          </a:prstGeom>
          <a:noFill/>
          <a:ln w="0">
            <a:noFill/>
          </a:ln>
        </p:spPr>
        <p:txBody>
          <a:bodyPr lIns="0" rIns="0" tIns="0" bIns="0" anchor="t">
            <a:normAutofit/>
          </a:bodyPr>
          <a:p>
            <a:pPr indent="0">
              <a:spcBef>
                <a:spcPts val="1417"/>
              </a:spcBef>
              <a:buNone/>
            </a:pPr>
            <a:endParaRPr b="0" lang="ru-RU" sz="2800" spc="-1" strike="noStrike">
              <a:solidFill>
                <a:schemeClr val="dk1"/>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CD73AFE-BA87-4BB5-8032-E1C7DED04582}"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930320" y="274680"/>
            <a:ext cx="9750960" cy="1142640"/>
          </a:xfrm>
          <a:prstGeom prst="rect">
            <a:avLst/>
          </a:prstGeom>
          <a:noFill/>
          <a:ln w="0">
            <a:noFill/>
          </a:ln>
        </p:spPr>
        <p:txBody>
          <a:bodyPr lIns="0" rIns="0" tIns="0" bIns="0" anchor="ctr">
            <a:noAutofit/>
          </a:bodyPr>
          <a:p>
            <a:pPr indent="0">
              <a:buNone/>
            </a:pPr>
            <a:endParaRPr b="0" lang="ru-RU" sz="1800" spc="-1" strike="noStrike">
              <a:solidFill>
                <a:schemeClr val="dk1"/>
              </a:solidFill>
              <a:latin typeface="Arial"/>
            </a:endParaRPr>
          </a:p>
        </p:txBody>
      </p:sp>
      <p:sp>
        <p:nvSpPr>
          <p:cNvPr id="9" name="PlaceHolder 2"/>
          <p:cNvSpPr>
            <a:spLocks noGrp="1"/>
          </p:cNvSpPr>
          <p:nvPr>
            <p:ph/>
          </p:nvPr>
        </p:nvSpPr>
        <p:spPr>
          <a:xfrm>
            <a:off x="1930320" y="1600200"/>
            <a:ext cx="4758120" cy="4525560"/>
          </a:xfrm>
          <a:prstGeom prst="rect">
            <a:avLst/>
          </a:prstGeom>
          <a:noFill/>
          <a:ln w="0">
            <a:noFill/>
          </a:ln>
        </p:spPr>
        <p:txBody>
          <a:bodyPr lIns="0" rIns="0" tIns="0" bIns="0" anchor="t">
            <a:normAutofit/>
          </a:bodyPr>
          <a:p>
            <a:pPr indent="0">
              <a:spcBef>
                <a:spcPts val="1417"/>
              </a:spcBef>
              <a:buNone/>
            </a:pPr>
            <a:endParaRPr b="0" lang="ru-RU" sz="2800" spc="-1" strike="noStrike">
              <a:solidFill>
                <a:schemeClr val="dk1"/>
              </a:solidFill>
              <a:latin typeface="Arial"/>
            </a:endParaRPr>
          </a:p>
        </p:txBody>
      </p:sp>
      <p:sp>
        <p:nvSpPr>
          <p:cNvPr id="10" name="PlaceHolder 3"/>
          <p:cNvSpPr>
            <a:spLocks noGrp="1"/>
          </p:cNvSpPr>
          <p:nvPr>
            <p:ph/>
          </p:nvPr>
        </p:nvSpPr>
        <p:spPr>
          <a:xfrm>
            <a:off x="6926760" y="1600200"/>
            <a:ext cx="4758120" cy="4525560"/>
          </a:xfrm>
          <a:prstGeom prst="rect">
            <a:avLst/>
          </a:prstGeom>
          <a:noFill/>
          <a:ln w="0">
            <a:noFill/>
          </a:ln>
        </p:spPr>
        <p:txBody>
          <a:bodyPr lIns="0" rIns="0" tIns="0" bIns="0" anchor="t">
            <a:normAutofit/>
          </a:bodyPr>
          <a:p>
            <a:pPr indent="0">
              <a:spcBef>
                <a:spcPts val="1417"/>
              </a:spcBef>
              <a:buNone/>
            </a:pPr>
            <a:endParaRPr b="0" lang="ru-RU" sz="2800" spc="-1" strike="noStrike">
              <a:solidFill>
                <a:schemeClr val="dk1"/>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F061B3E-343D-48F0-98CE-FBC1870CA598}"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1930320" y="274680"/>
            <a:ext cx="9750960" cy="1142640"/>
          </a:xfrm>
          <a:prstGeom prst="rect">
            <a:avLst/>
          </a:prstGeom>
          <a:noFill/>
          <a:ln w="0">
            <a:noFill/>
          </a:ln>
        </p:spPr>
        <p:txBody>
          <a:bodyPr lIns="0" rIns="0" tIns="0" bIns="0" anchor="ctr">
            <a:noAutofit/>
          </a:bodyPr>
          <a:p>
            <a:pPr indent="0">
              <a:buNone/>
            </a:pPr>
            <a:endParaRPr b="0" lang="ru-RU" sz="1800" spc="-1" strike="noStrike">
              <a:solidFill>
                <a:schemeClr val="dk1"/>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6A26512-4528-409D-A726-CBDFEAA48CFF}"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1930320" y="274680"/>
            <a:ext cx="9750960" cy="5297760"/>
          </a:xfrm>
          <a:prstGeom prst="rect">
            <a:avLst/>
          </a:prstGeom>
          <a:noFill/>
          <a:ln w="0">
            <a:noFill/>
          </a:ln>
        </p:spPr>
        <p:txBody>
          <a:bodyPr lIns="0" rIns="0" tIns="0" bIns="0" anchor="ctr">
            <a:noAutofit/>
          </a:bodyPr>
          <a:p>
            <a:pPr algn="ctr"/>
            <a:endParaRPr b="0" lang="en-US" sz="3200" spc="-1" strike="noStrike">
              <a:solidFill>
                <a:srgbClr val="000000"/>
              </a:solidFill>
              <a:latin typeface="DejaVu Sans"/>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A446D96-3722-4FE2-A2BD-A9A8992D22F4}"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930320" y="274680"/>
            <a:ext cx="9750960" cy="1142640"/>
          </a:xfrm>
          <a:prstGeom prst="rect">
            <a:avLst/>
          </a:prstGeom>
          <a:noFill/>
          <a:ln w="0">
            <a:noFill/>
          </a:ln>
        </p:spPr>
        <p:txBody>
          <a:bodyPr lIns="0" rIns="0" tIns="0" bIns="0" anchor="ctr">
            <a:noAutofit/>
          </a:bodyPr>
          <a:p>
            <a:pPr indent="0">
              <a:buNone/>
            </a:pPr>
            <a:endParaRPr b="0" lang="ru-RU" sz="1800" spc="-1" strike="noStrike">
              <a:solidFill>
                <a:schemeClr val="dk1"/>
              </a:solidFill>
              <a:latin typeface="Arial"/>
            </a:endParaRPr>
          </a:p>
        </p:txBody>
      </p:sp>
      <p:sp>
        <p:nvSpPr>
          <p:cNvPr id="14" name="PlaceHolder 2"/>
          <p:cNvSpPr>
            <a:spLocks noGrp="1"/>
          </p:cNvSpPr>
          <p:nvPr>
            <p:ph/>
          </p:nvPr>
        </p:nvSpPr>
        <p:spPr>
          <a:xfrm>
            <a:off x="1930320" y="1600200"/>
            <a:ext cx="4758120" cy="2158560"/>
          </a:xfrm>
          <a:prstGeom prst="rect">
            <a:avLst/>
          </a:prstGeom>
          <a:noFill/>
          <a:ln w="0">
            <a:noFill/>
          </a:ln>
        </p:spPr>
        <p:txBody>
          <a:bodyPr lIns="0" rIns="0" tIns="0" bIns="0" anchor="t">
            <a:normAutofit/>
          </a:bodyPr>
          <a:p>
            <a:pPr indent="0">
              <a:spcBef>
                <a:spcPts val="1417"/>
              </a:spcBef>
              <a:buNone/>
            </a:pPr>
            <a:endParaRPr b="0" lang="ru-RU" sz="2800" spc="-1" strike="noStrike">
              <a:solidFill>
                <a:schemeClr val="dk1"/>
              </a:solidFill>
              <a:latin typeface="Arial"/>
            </a:endParaRPr>
          </a:p>
        </p:txBody>
      </p:sp>
      <p:sp>
        <p:nvSpPr>
          <p:cNvPr id="15" name="PlaceHolder 3"/>
          <p:cNvSpPr>
            <a:spLocks noGrp="1"/>
          </p:cNvSpPr>
          <p:nvPr>
            <p:ph/>
          </p:nvPr>
        </p:nvSpPr>
        <p:spPr>
          <a:xfrm>
            <a:off x="6926760" y="1600200"/>
            <a:ext cx="4758120" cy="4525560"/>
          </a:xfrm>
          <a:prstGeom prst="rect">
            <a:avLst/>
          </a:prstGeom>
          <a:noFill/>
          <a:ln w="0">
            <a:noFill/>
          </a:ln>
        </p:spPr>
        <p:txBody>
          <a:bodyPr lIns="0" rIns="0" tIns="0" bIns="0" anchor="t">
            <a:normAutofit/>
          </a:bodyPr>
          <a:p>
            <a:pPr indent="0">
              <a:spcBef>
                <a:spcPts val="1417"/>
              </a:spcBef>
              <a:buNone/>
            </a:pPr>
            <a:endParaRPr b="0" lang="ru-RU" sz="2800" spc="-1" strike="noStrike">
              <a:solidFill>
                <a:schemeClr val="dk1"/>
              </a:solidFill>
              <a:latin typeface="Arial"/>
            </a:endParaRPr>
          </a:p>
        </p:txBody>
      </p:sp>
      <p:sp>
        <p:nvSpPr>
          <p:cNvPr id="16" name="PlaceHolder 4"/>
          <p:cNvSpPr>
            <a:spLocks noGrp="1"/>
          </p:cNvSpPr>
          <p:nvPr>
            <p:ph/>
          </p:nvPr>
        </p:nvSpPr>
        <p:spPr>
          <a:xfrm>
            <a:off x="1930320" y="3964320"/>
            <a:ext cx="4758120" cy="2158560"/>
          </a:xfrm>
          <a:prstGeom prst="rect">
            <a:avLst/>
          </a:prstGeom>
          <a:noFill/>
          <a:ln w="0">
            <a:noFill/>
          </a:ln>
        </p:spPr>
        <p:txBody>
          <a:bodyPr lIns="0" rIns="0" tIns="0" bIns="0" anchor="t">
            <a:normAutofit/>
          </a:bodyPr>
          <a:p>
            <a:pPr indent="0">
              <a:spcBef>
                <a:spcPts val="1417"/>
              </a:spcBef>
              <a:buNone/>
            </a:pPr>
            <a:endParaRPr b="0" lang="ru-RU" sz="2800" spc="-1" strike="noStrike">
              <a:solidFill>
                <a:schemeClr val="dk1"/>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358DC2E-1165-4035-BA96-A93F0B2B229C}"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930320" y="274680"/>
            <a:ext cx="9750960" cy="1142640"/>
          </a:xfrm>
          <a:prstGeom prst="rect">
            <a:avLst/>
          </a:prstGeom>
          <a:noFill/>
          <a:ln w="0">
            <a:noFill/>
          </a:ln>
        </p:spPr>
        <p:txBody>
          <a:bodyPr lIns="0" rIns="0" tIns="0" bIns="0" anchor="ctr">
            <a:noAutofit/>
          </a:bodyPr>
          <a:p>
            <a:pPr indent="0">
              <a:buNone/>
            </a:pPr>
            <a:endParaRPr b="0" lang="ru-RU" sz="1800" spc="-1" strike="noStrike">
              <a:solidFill>
                <a:schemeClr val="dk1"/>
              </a:solidFill>
              <a:latin typeface="Arial"/>
            </a:endParaRPr>
          </a:p>
        </p:txBody>
      </p:sp>
      <p:sp>
        <p:nvSpPr>
          <p:cNvPr id="18" name="PlaceHolder 2"/>
          <p:cNvSpPr>
            <a:spLocks noGrp="1"/>
          </p:cNvSpPr>
          <p:nvPr>
            <p:ph/>
          </p:nvPr>
        </p:nvSpPr>
        <p:spPr>
          <a:xfrm>
            <a:off x="1930320" y="1600200"/>
            <a:ext cx="4758120" cy="4525560"/>
          </a:xfrm>
          <a:prstGeom prst="rect">
            <a:avLst/>
          </a:prstGeom>
          <a:noFill/>
          <a:ln w="0">
            <a:noFill/>
          </a:ln>
        </p:spPr>
        <p:txBody>
          <a:bodyPr lIns="0" rIns="0" tIns="0" bIns="0" anchor="t">
            <a:normAutofit/>
          </a:bodyPr>
          <a:p>
            <a:pPr indent="0">
              <a:spcBef>
                <a:spcPts val="1417"/>
              </a:spcBef>
              <a:buNone/>
            </a:pPr>
            <a:endParaRPr b="0" lang="ru-RU" sz="2800" spc="-1" strike="noStrike">
              <a:solidFill>
                <a:schemeClr val="dk1"/>
              </a:solidFill>
              <a:latin typeface="Arial"/>
            </a:endParaRPr>
          </a:p>
        </p:txBody>
      </p:sp>
      <p:sp>
        <p:nvSpPr>
          <p:cNvPr id="19" name="PlaceHolder 3"/>
          <p:cNvSpPr>
            <a:spLocks noGrp="1"/>
          </p:cNvSpPr>
          <p:nvPr>
            <p:ph/>
          </p:nvPr>
        </p:nvSpPr>
        <p:spPr>
          <a:xfrm>
            <a:off x="6926760" y="1600200"/>
            <a:ext cx="4758120" cy="2158560"/>
          </a:xfrm>
          <a:prstGeom prst="rect">
            <a:avLst/>
          </a:prstGeom>
          <a:noFill/>
          <a:ln w="0">
            <a:noFill/>
          </a:ln>
        </p:spPr>
        <p:txBody>
          <a:bodyPr lIns="0" rIns="0" tIns="0" bIns="0" anchor="t">
            <a:normAutofit/>
          </a:bodyPr>
          <a:p>
            <a:pPr indent="0">
              <a:spcBef>
                <a:spcPts val="1417"/>
              </a:spcBef>
              <a:buNone/>
            </a:pPr>
            <a:endParaRPr b="0" lang="ru-RU" sz="2800" spc="-1" strike="noStrike">
              <a:solidFill>
                <a:schemeClr val="dk1"/>
              </a:solidFill>
              <a:latin typeface="Arial"/>
            </a:endParaRPr>
          </a:p>
        </p:txBody>
      </p:sp>
      <p:sp>
        <p:nvSpPr>
          <p:cNvPr id="20" name="PlaceHolder 4"/>
          <p:cNvSpPr>
            <a:spLocks noGrp="1"/>
          </p:cNvSpPr>
          <p:nvPr>
            <p:ph/>
          </p:nvPr>
        </p:nvSpPr>
        <p:spPr>
          <a:xfrm>
            <a:off x="6926760" y="3964320"/>
            <a:ext cx="4758120" cy="2158560"/>
          </a:xfrm>
          <a:prstGeom prst="rect">
            <a:avLst/>
          </a:prstGeom>
          <a:noFill/>
          <a:ln w="0">
            <a:noFill/>
          </a:ln>
        </p:spPr>
        <p:txBody>
          <a:bodyPr lIns="0" rIns="0" tIns="0" bIns="0" anchor="t">
            <a:normAutofit/>
          </a:bodyPr>
          <a:p>
            <a:pPr indent="0">
              <a:spcBef>
                <a:spcPts val="1417"/>
              </a:spcBef>
              <a:buNone/>
            </a:pPr>
            <a:endParaRPr b="0" lang="ru-RU" sz="2800" spc="-1" strike="noStrike">
              <a:solidFill>
                <a:schemeClr val="dk1"/>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55B47F4-3EC3-461F-B9AB-BD7EEFE3E8DD}"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930320" y="274680"/>
            <a:ext cx="9750960" cy="1142640"/>
          </a:xfrm>
          <a:prstGeom prst="rect">
            <a:avLst/>
          </a:prstGeom>
          <a:noFill/>
          <a:ln w="0">
            <a:noFill/>
          </a:ln>
        </p:spPr>
        <p:txBody>
          <a:bodyPr lIns="0" rIns="0" tIns="0" bIns="0" anchor="ctr">
            <a:noAutofit/>
          </a:bodyPr>
          <a:p>
            <a:pPr indent="0">
              <a:buNone/>
            </a:pPr>
            <a:endParaRPr b="0" lang="ru-RU" sz="1800" spc="-1" strike="noStrike">
              <a:solidFill>
                <a:schemeClr val="dk1"/>
              </a:solidFill>
              <a:latin typeface="Arial"/>
            </a:endParaRPr>
          </a:p>
        </p:txBody>
      </p:sp>
      <p:sp>
        <p:nvSpPr>
          <p:cNvPr id="22" name="PlaceHolder 2"/>
          <p:cNvSpPr>
            <a:spLocks noGrp="1"/>
          </p:cNvSpPr>
          <p:nvPr>
            <p:ph/>
          </p:nvPr>
        </p:nvSpPr>
        <p:spPr>
          <a:xfrm>
            <a:off x="1930320" y="1600200"/>
            <a:ext cx="4758120" cy="2158560"/>
          </a:xfrm>
          <a:prstGeom prst="rect">
            <a:avLst/>
          </a:prstGeom>
          <a:noFill/>
          <a:ln w="0">
            <a:noFill/>
          </a:ln>
        </p:spPr>
        <p:txBody>
          <a:bodyPr lIns="0" rIns="0" tIns="0" bIns="0" anchor="t">
            <a:normAutofit/>
          </a:bodyPr>
          <a:p>
            <a:pPr indent="0">
              <a:spcBef>
                <a:spcPts val="1417"/>
              </a:spcBef>
              <a:buNone/>
            </a:pPr>
            <a:endParaRPr b="0" lang="ru-RU" sz="2800" spc="-1" strike="noStrike">
              <a:solidFill>
                <a:schemeClr val="dk1"/>
              </a:solidFill>
              <a:latin typeface="Arial"/>
            </a:endParaRPr>
          </a:p>
        </p:txBody>
      </p:sp>
      <p:sp>
        <p:nvSpPr>
          <p:cNvPr id="23" name="PlaceHolder 3"/>
          <p:cNvSpPr>
            <a:spLocks noGrp="1"/>
          </p:cNvSpPr>
          <p:nvPr>
            <p:ph/>
          </p:nvPr>
        </p:nvSpPr>
        <p:spPr>
          <a:xfrm>
            <a:off x="6926760" y="1600200"/>
            <a:ext cx="4758120" cy="2158560"/>
          </a:xfrm>
          <a:prstGeom prst="rect">
            <a:avLst/>
          </a:prstGeom>
          <a:noFill/>
          <a:ln w="0">
            <a:noFill/>
          </a:ln>
        </p:spPr>
        <p:txBody>
          <a:bodyPr lIns="0" rIns="0" tIns="0" bIns="0" anchor="t">
            <a:normAutofit/>
          </a:bodyPr>
          <a:p>
            <a:pPr indent="0">
              <a:spcBef>
                <a:spcPts val="1417"/>
              </a:spcBef>
              <a:buNone/>
            </a:pPr>
            <a:endParaRPr b="0" lang="ru-RU" sz="2800" spc="-1" strike="noStrike">
              <a:solidFill>
                <a:schemeClr val="dk1"/>
              </a:solidFill>
              <a:latin typeface="Arial"/>
            </a:endParaRPr>
          </a:p>
        </p:txBody>
      </p:sp>
      <p:sp>
        <p:nvSpPr>
          <p:cNvPr id="24" name="PlaceHolder 4"/>
          <p:cNvSpPr>
            <a:spLocks noGrp="1"/>
          </p:cNvSpPr>
          <p:nvPr>
            <p:ph/>
          </p:nvPr>
        </p:nvSpPr>
        <p:spPr>
          <a:xfrm>
            <a:off x="1930320" y="3964320"/>
            <a:ext cx="9750960" cy="2158560"/>
          </a:xfrm>
          <a:prstGeom prst="rect">
            <a:avLst/>
          </a:prstGeom>
          <a:noFill/>
          <a:ln w="0">
            <a:noFill/>
          </a:ln>
        </p:spPr>
        <p:txBody>
          <a:bodyPr lIns="0" rIns="0" tIns="0" bIns="0" anchor="t">
            <a:normAutofit/>
          </a:bodyPr>
          <a:p>
            <a:pPr indent="0">
              <a:spcBef>
                <a:spcPts val="1417"/>
              </a:spcBef>
              <a:buNone/>
            </a:pPr>
            <a:endParaRPr b="0" lang="ru-RU" sz="2800" spc="-1" strike="noStrike">
              <a:solidFill>
                <a:schemeClr val="dk1"/>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C05F44F-C2AC-43B0-8F3E-DF448ABFF690}"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ru-RU" sz="6000" spc="-1" strike="noStrike">
                <a:solidFill>
                  <a:schemeClr val="dk1"/>
                </a:solidFill>
                <a:latin typeface="Calibri Light"/>
              </a:rPr>
              <a:t>О</a:t>
            </a:r>
            <a:r>
              <a:rPr b="0" lang="ru-RU" sz="6000" spc="-1" strike="noStrike">
                <a:solidFill>
                  <a:schemeClr val="dk1"/>
                </a:solidFill>
                <a:latin typeface="Calibri Light"/>
              </a:rPr>
              <a:t>б</a:t>
            </a:r>
            <a:r>
              <a:rPr b="0" lang="ru-RU" sz="6000" spc="-1" strike="noStrike">
                <a:solidFill>
                  <a:schemeClr val="dk1"/>
                </a:solidFill>
                <a:latin typeface="Calibri Light"/>
              </a:rPr>
              <a:t>р</a:t>
            </a:r>
            <a:r>
              <a:rPr b="0" lang="ru-RU" sz="6000" spc="-1" strike="noStrike">
                <a:solidFill>
                  <a:schemeClr val="dk1"/>
                </a:solidFill>
                <a:latin typeface="Calibri Light"/>
              </a:rPr>
              <a:t>а</a:t>
            </a:r>
            <a:r>
              <a:rPr b="0" lang="ru-RU" sz="6000" spc="-1" strike="noStrike">
                <a:solidFill>
                  <a:schemeClr val="dk1"/>
                </a:solidFill>
                <a:latin typeface="Calibri Light"/>
              </a:rPr>
              <a:t>з</a:t>
            </a:r>
            <a:r>
              <a:rPr b="0" lang="ru-RU" sz="6000" spc="-1" strike="noStrike">
                <a:solidFill>
                  <a:schemeClr val="dk1"/>
                </a:solidFill>
                <a:latin typeface="Calibri Light"/>
              </a:rPr>
              <a:t>е</a:t>
            </a:r>
            <a:r>
              <a:rPr b="0" lang="ru-RU" sz="6000" spc="-1" strike="noStrike">
                <a:solidFill>
                  <a:schemeClr val="dk1"/>
                </a:solidFill>
                <a:latin typeface="Calibri Light"/>
              </a:rPr>
              <a:t>ц </a:t>
            </a:r>
            <a:r>
              <a:rPr b="0" lang="ru-RU" sz="6000" spc="-1" strike="noStrike">
                <a:solidFill>
                  <a:schemeClr val="dk1"/>
                </a:solidFill>
                <a:latin typeface="Calibri Light"/>
              </a:rPr>
              <a:t>з</a:t>
            </a:r>
            <a:r>
              <a:rPr b="0" lang="ru-RU" sz="6000" spc="-1" strike="noStrike">
                <a:solidFill>
                  <a:schemeClr val="dk1"/>
                </a:solidFill>
                <a:latin typeface="Calibri Light"/>
              </a:rPr>
              <a:t>а</a:t>
            </a:r>
            <a:r>
              <a:rPr b="0" lang="ru-RU" sz="6000" spc="-1" strike="noStrike">
                <a:solidFill>
                  <a:schemeClr val="dk1"/>
                </a:solidFill>
                <a:latin typeface="Calibri Light"/>
              </a:rPr>
              <a:t>г</a:t>
            </a:r>
            <a:r>
              <a:rPr b="0" lang="ru-RU" sz="6000" spc="-1" strike="noStrike">
                <a:solidFill>
                  <a:schemeClr val="dk1"/>
                </a:solidFill>
                <a:latin typeface="Calibri Light"/>
              </a:rPr>
              <a:t>о</a:t>
            </a:r>
            <a:r>
              <a:rPr b="0" lang="ru-RU" sz="6000" spc="-1" strike="noStrike">
                <a:solidFill>
                  <a:schemeClr val="dk1"/>
                </a:solidFill>
                <a:latin typeface="Calibri Light"/>
              </a:rPr>
              <a:t>л</a:t>
            </a:r>
            <a:r>
              <a:rPr b="0" lang="ru-RU" sz="6000" spc="-1" strike="noStrike">
                <a:solidFill>
                  <a:schemeClr val="dk1"/>
                </a:solidFill>
                <a:latin typeface="Calibri Light"/>
              </a:rPr>
              <a:t>о</a:t>
            </a:r>
            <a:r>
              <a:rPr b="0" lang="ru-RU" sz="6000" spc="-1" strike="noStrike">
                <a:solidFill>
                  <a:schemeClr val="dk1"/>
                </a:solidFill>
                <a:latin typeface="Calibri Light"/>
              </a:rPr>
              <a:t>в</a:t>
            </a:r>
            <a:r>
              <a:rPr b="0" lang="ru-RU" sz="6000" spc="-1" strike="noStrike">
                <a:solidFill>
                  <a:schemeClr val="dk1"/>
                </a:solidFill>
                <a:latin typeface="Calibri Light"/>
              </a:rPr>
              <a:t>к</a:t>
            </a:r>
            <a:r>
              <a:rPr b="0" lang="ru-RU" sz="6000" spc="-1" strike="noStrike">
                <a:solidFill>
                  <a:schemeClr val="dk1"/>
                </a:solidFill>
                <a:latin typeface="Calibri Light"/>
              </a:rPr>
              <a:t>а</a:t>
            </a:r>
            <a:endParaRPr b="0" lang="ru-RU" sz="6000" spc="-1" strike="noStrike">
              <a:solidFill>
                <a:schemeClr val="dk1"/>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ru-RU" sz="1200" spc="-1" strike="noStrike">
                <a:solidFill>
                  <a:schemeClr val="dk1">
                    <a:tint val="75000"/>
                  </a:schemeClr>
                </a:solidFill>
                <a:latin typeface="Calibri"/>
              </a:defRPr>
            </a:lvl1pPr>
          </a:lstStyle>
          <a:p>
            <a:pPr indent="0" defTabSz="914400">
              <a:lnSpc>
                <a:spcPct val="100000"/>
              </a:lnSpc>
              <a:buNone/>
            </a:pPr>
            <a:r>
              <a:rPr b="0" lang="ru-RU" sz="1200" spc="-1" strike="noStrike">
                <a:solidFill>
                  <a:schemeClr val="dk1">
                    <a:tint val="75000"/>
                  </a:schemeClr>
                </a:solidFill>
                <a:latin typeface="Calibri"/>
              </a:rPr>
              <a:t>&lt;date/time&gt;</a:t>
            </a:r>
            <a:endParaRPr b="0" lang="en-US" sz="1200" spc="-1" strike="noStrike">
              <a:solidFill>
                <a:srgbClr val="000000"/>
              </a:solidFill>
              <a:latin typeface="DejaVu Serif"/>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DejaVu Serif"/>
              </a:defRPr>
            </a:lvl1pPr>
          </a:lstStyle>
          <a:p>
            <a:pPr indent="0" algn="ctr">
              <a:buNone/>
            </a:pPr>
            <a:r>
              <a:rPr b="0" lang="en-US" sz="1400" spc="-1" strike="noStrike">
                <a:solidFill>
                  <a:srgbClr val="000000"/>
                </a:solidFill>
                <a:latin typeface="DejaVu Serif"/>
              </a:rPr>
              <a:t>&lt;footer&gt;</a:t>
            </a:r>
            <a:endParaRPr b="0" lang="en-US" sz="1400" spc="-1" strike="noStrike">
              <a:solidFill>
                <a:srgbClr val="000000"/>
              </a:solidFill>
              <a:latin typeface="DejaVu Serif"/>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ru-RU" sz="1200" spc="-1" strike="noStrike">
                <a:solidFill>
                  <a:schemeClr val="dk1">
                    <a:tint val="75000"/>
                  </a:schemeClr>
                </a:solidFill>
                <a:latin typeface="Calibri"/>
              </a:defRPr>
            </a:lvl1pPr>
          </a:lstStyle>
          <a:p>
            <a:pPr indent="0" algn="r" defTabSz="914400">
              <a:lnSpc>
                <a:spcPct val="100000"/>
              </a:lnSpc>
              <a:buNone/>
            </a:pPr>
            <a:fld id="{19AADD0E-4600-4DD1-86F3-B695AFD95C60}" type="slidenum">
              <a:rPr b="0" lang="ru-RU" sz="1200" spc="-1" strike="noStrike">
                <a:solidFill>
                  <a:schemeClr val="dk1">
                    <a:tint val="75000"/>
                  </a:schemeClr>
                </a:solidFill>
                <a:latin typeface="Calibri"/>
              </a:rPr>
              <a:t>&lt;number&gt;</a:t>
            </a:fld>
            <a:endParaRPr b="0" lang="en-US" sz="1200" spc="-1" strike="noStrike">
              <a:solidFill>
                <a:srgbClr val="000000"/>
              </a:solidFill>
              <a:latin typeface="DejaVu Serif"/>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6" name="Picture 4" descr="shutterstock_68255053"/>
          <p:cNvPicPr/>
          <p:nvPr/>
        </p:nvPicPr>
        <p:blipFill>
          <a:blip r:embed="rId1"/>
          <a:stretch/>
        </p:blipFill>
        <p:spPr>
          <a:xfrm>
            <a:off x="2819520" y="1265400"/>
            <a:ext cx="7345080" cy="5917680"/>
          </a:xfrm>
          <a:prstGeom prst="rect">
            <a:avLst/>
          </a:prstGeom>
          <a:ln w="0">
            <a:noFill/>
          </a:ln>
        </p:spPr>
      </p:pic>
      <p:sp>
        <p:nvSpPr>
          <p:cNvPr id="47" name="WordArt 5"/>
          <p:cNvSpPr txBox="1"/>
          <p:nvPr/>
        </p:nvSpPr>
        <p:spPr>
          <a:xfrm rot="5400000">
            <a:off x="925920" y="1253880"/>
            <a:ext cx="2701440" cy="713880"/>
          </a:xfrm>
          <a:prstGeom prst="rect">
            <a:avLst/>
          </a:prstGeom>
        </p:spPr>
        <p:txBody>
          <a:bodyPr wrap="none" lIns="96120" rIns="96120" tIns="51120" bIns="51120" anchor="ctr" anchorCtr="1">
            <a:prstTxWarp prst="textPlain">
              <a:avLst>
                <a:gd name="adj" fmla="val 50000"/>
              </a:avLst>
            </a:prstTxWarp>
            <a:noAutofit/>
          </a:bodyPr>
          <a:p>
            <a:pPr algn="ctr" defTabSz="914400">
              <a:lnSpc>
                <a:spcPct val="100000"/>
              </a:lnSpc>
            </a:pPr>
            <a:r>
              <a:rPr b="1" lang="ru-RU" sz="4800" spc="-1" strike="noStrike">
                <a:ln w="12600">
                  <a:solidFill>
                    <a:srgbClr val="c4b596"/>
                  </a:solidFill>
                  <a:round/>
                </a:ln>
                <a:solidFill>
                  <a:srgbClr val="cc0000"/>
                </a:solidFill>
                <a:latin typeface="Calibri"/>
              </a:rPr>
              <a:t>ЕГЭ</a:t>
            </a:r>
            <a:endParaRPr b="0" lang="en-US" sz="4800" spc="-1" strike="noStrike">
              <a:ln w="12600">
                <a:solidFill>
                  <a:srgbClr val="c4b596"/>
                </a:solidFill>
                <a:round/>
              </a:ln>
              <a:solidFill>
                <a:srgbClr val="cc0000"/>
              </a:solidFill>
              <a:latin typeface="DejaVu Sans"/>
            </a:endParaRPr>
          </a:p>
        </p:txBody>
      </p:sp>
      <p:sp>
        <p:nvSpPr>
          <p:cNvPr id="48" name="WordArt 6"/>
          <p:cNvSpPr txBox="1"/>
          <p:nvPr/>
        </p:nvSpPr>
        <p:spPr>
          <a:xfrm>
            <a:off x="4511520" y="4076640"/>
            <a:ext cx="3960360" cy="1080720"/>
          </a:xfrm>
          <a:prstGeom prst="rect">
            <a:avLst/>
          </a:prstGeom>
        </p:spPr>
        <p:txBody>
          <a:bodyPr wrap="none" lIns="94680" rIns="94680" tIns="49680" bIns="49680" anchor="ctr" anchorCtr="1">
            <a:prstTxWarp prst="textPlain">
              <a:avLst>
                <a:gd name="adj" fmla="val 50000"/>
              </a:avLst>
            </a:prstTxWarp>
            <a:noAutofit/>
          </a:bodyPr>
          <a:p>
            <a:pPr algn="ctr" defTabSz="914400">
              <a:lnSpc>
                <a:spcPct val="100000"/>
              </a:lnSpc>
            </a:pPr>
            <a:r>
              <a:rPr b="1" lang="ru-RU" sz="3600" spc="-1" strike="noStrike">
                <a:ln w="9360">
                  <a:solidFill>
                    <a:srgbClr val="000000"/>
                  </a:solidFill>
                  <a:round/>
                </a:ln>
                <a:solidFill>
                  <a:srgbClr val="000066"/>
                </a:solidFill>
                <a:latin typeface="Calibri"/>
              </a:rPr>
              <a:t>Учимся </a:t>
            </a:r>
            <a:endParaRPr b="0" lang="en-US" sz="3600" spc="-1" strike="noStrike">
              <a:ln w="9360">
                <a:solidFill>
                  <a:srgbClr val="000000"/>
                </a:solidFill>
                <a:round/>
              </a:ln>
              <a:solidFill>
                <a:srgbClr val="000066"/>
              </a:solidFill>
              <a:latin typeface="DejaVu Sans"/>
            </a:endParaRPr>
          </a:p>
          <a:p>
            <a:pPr algn="ctr" defTabSz="914400">
              <a:lnSpc>
                <a:spcPct val="100000"/>
              </a:lnSpc>
            </a:pPr>
            <a:r>
              <a:rPr b="1" lang="ru-RU" sz="3600" spc="-1" strike="noStrike">
                <a:ln w="9360">
                  <a:solidFill>
                    <a:srgbClr val="000000"/>
                  </a:solidFill>
                  <a:round/>
                </a:ln>
                <a:solidFill>
                  <a:srgbClr val="000066"/>
                </a:solidFill>
                <a:latin typeface="Calibri"/>
              </a:rPr>
              <a:t>работать с текстом</a:t>
            </a:r>
            <a:endParaRPr b="0" lang="en-US" sz="3600" spc="-1" strike="noStrike">
              <a:ln w="9360">
                <a:solidFill>
                  <a:srgbClr val="000000"/>
                </a:solidFill>
                <a:round/>
              </a:ln>
              <a:solidFill>
                <a:srgbClr val="000066"/>
              </a:solidFill>
              <a:latin typeface="DejaVu Sans"/>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nodeType="clickEffect" fill="hold">
                      <p:stCondLst>
                        <p:cond delay="indefinite"/>
                      </p:stCondLst>
                      <p:childTnLst>
                        <p:par>
                          <p:cTn id="4" nodeType="withEffect" fill="hold">
                            <p:stCondLst>
                              <p:cond delay="0"/>
                            </p:stCondLst>
                            <p:childTnLst>
                              <p:par>
                                <p:cTn id="5" nodeType="clickEffect" fill="hold" presetClass="entr" presetID="10">
                                  <p:stCondLst>
                                    <p:cond delay="0"/>
                                  </p:stCondLst>
                                  <p:childTnLst>
                                    <p:set>
                                      <p:cBhvr>
                                        <p:cTn id="6" dur="1" fill="hold">
                                          <p:stCondLst>
                                            <p:cond delay="0"/>
                                          </p:stCondLst>
                                        </p:cTn>
                                        <p:tgtEl>
                                          <p:spTgt spid="48"/>
                                        </p:tgtEl>
                                        <p:attrNameLst>
                                          <p:attrName>style.visibility</p:attrName>
                                        </p:attrNameLst>
                                      </p:cBhvr>
                                      <p:to>
                                        <p:strVal val="visible"/>
                                      </p:to>
                                    </p:set>
                                    <p:animEffect filter="fade" transition="in">
                                      <p:cBhvr additive="repl">
                                        <p:cTn id="7" dur="500"/>
                                        <p:tgtEl>
                                          <p:spTgt spid="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92" name="Group 76"/>
          <p:cNvGraphicFramePr/>
          <p:nvPr/>
        </p:nvGraphicFramePr>
        <p:xfrm>
          <a:off x="1631880" y="333360"/>
          <a:ext cx="6982920" cy="6498720"/>
        </p:xfrm>
        <a:graphic>
          <a:graphicData uri="http://schemas.openxmlformats.org/drawingml/2006/table">
            <a:tbl>
              <a:tblPr/>
              <a:tblGrid>
                <a:gridCol w="763200"/>
                <a:gridCol w="6220080"/>
              </a:tblGrid>
              <a:tr h="627840">
                <a:tc>
                  <a:txBody>
                    <a:bodyPr lIns="91080" rIns="91080" tIns="45360" bIns="45360" anchor="t">
                      <a:noAutofit/>
                    </a:bodyPr>
                    <a:p>
                      <a:pPr defTabSz="914400">
                        <a:lnSpc>
                          <a:spcPct val="100000"/>
                        </a:lnSpc>
                        <a:spcBef>
                          <a:spcPts val="320"/>
                        </a:spcBef>
                        <a:tabLst>
                          <a:tab algn="l" pos="0"/>
                        </a:tabLst>
                      </a:pPr>
                      <a:r>
                        <a:rPr b="1" lang="ru-RU" sz="1600" spc="-1" strike="noStrike">
                          <a:solidFill>
                            <a:srgbClr val="000066"/>
                          </a:solidFill>
                          <a:latin typeface="Arial"/>
                        </a:rPr>
                        <a:t>№</a:t>
                      </a:r>
                      <a:endParaRPr b="0" lang="en-US" sz="1600" spc="-1" strike="noStrike">
                        <a:solidFill>
                          <a:srgbClr val="000000"/>
                        </a:solidFill>
                        <a:latin typeface="DejaVu Sans"/>
                      </a:endParaRPr>
                    </a:p>
                    <a:p>
                      <a:pPr defTabSz="914400">
                        <a:lnSpc>
                          <a:spcPct val="100000"/>
                        </a:lnSpc>
                        <a:spcBef>
                          <a:spcPts val="320"/>
                        </a:spcBef>
                        <a:tabLst>
                          <a:tab algn="l" pos="0"/>
                        </a:tabLst>
                      </a:pPr>
                      <a:r>
                        <a:rPr b="1" lang="ru-RU" sz="1600" spc="-1" strike="noStrike">
                          <a:solidFill>
                            <a:srgbClr val="000066"/>
                          </a:solidFill>
                          <a:latin typeface="Arial"/>
                        </a:rPr>
                        <a:t>абз.</a:t>
                      </a:r>
                      <a:endParaRPr b="0" lang="en-US" sz="1600" spc="-1" strike="noStrike">
                        <a:solidFill>
                          <a:srgbClr val="000000"/>
                        </a:solidFill>
                        <a:latin typeface="DejaVu Sans"/>
                      </a:endParaRPr>
                    </a:p>
                  </a:txBody>
                  <a:tcPr anchor="t" marL="91080" marR="91080">
                    <a:lnL w="28080">
                      <a:solidFill>
                        <a:srgbClr val="000000"/>
                      </a:solidFill>
                      <a:prstDash val="solid"/>
                    </a:lnL>
                    <a:lnR w="12240">
                      <a:solidFill>
                        <a:srgbClr val="000000"/>
                      </a:solidFill>
                      <a:prstDash val="solid"/>
                    </a:lnR>
                    <a:lnT w="28080">
                      <a:solidFill>
                        <a:srgbClr val="000000"/>
                      </a:solidFill>
                      <a:prstDash val="solid"/>
                    </a:lnT>
                    <a:lnB w="12240">
                      <a:solidFill>
                        <a:srgbClr val="000000"/>
                      </a:solidFill>
                      <a:prstDash val="solid"/>
                    </a:lnB>
                    <a:noFill/>
                  </a:tcPr>
                </a:tc>
                <a:tc>
                  <a:txBody>
                    <a:bodyPr lIns="91080" rIns="91080" tIns="45360" bIns="45360" anchor="t">
                      <a:noAutofit/>
                    </a:bodyPr>
                    <a:p>
                      <a:pPr algn="ctr" defTabSz="914400">
                        <a:lnSpc>
                          <a:spcPct val="100000"/>
                        </a:lnSpc>
                        <a:spcBef>
                          <a:spcPts val="479"/>
                        </a:spcBef>
                        <a:tabLst>
                          <a:tab algn="l" pos="0"/>
                        </a:tabLst>
                      </a:pPr>
                      <a:r>
                        <a:rPr b="1" lang="ru-RU" sz="2400" spc="-1" strike="noStrike">
                          <a:solidFill>
                            <a:srgbClr val="000066"/>
                          </a:solidFill>
                          <a:latin typeface="Arial"/>
                        </a:rPr>
                        <a:t>Смысловое содержание абзацев</a:t>
                      </a:r>
                      <a:endParaRPr b="0" lang="en-US" sz="2400" spc="-1" strike="noStrike">
                        <a:solidFill>
                          <a:srgbClr val="000000"/>
                        </a:solidFill>
                        <a:latin typeface="DejaVu Sans"/>
                      </a:endParaRPr>
                    </a:p>
                  </a:txBody>
                  <a:tcPr anchor="t" marL="91080" marR="91080">
                    <a:lnL w="12240">
                      <a:solidFill>
                        <a:srgbClr val="000000"/>
                      </a:solidFill>
                      <a:prstDash val="solid"/>
                    </a:lnL>
                    <a:lnR w="28080">
                      <a:solidFill>
                        <a:srgbClr val="000000"/>
                      </a:solidFill>
                      <a:prstDash val="solid"/>
                    </a:lnR>
                    <a:lnT w="28080">
                      <a:solidFill>
                        <a:srgbClr val="000000"/>
                      </a:solidFill>
                      <a:prstDash val="solid"/>
                    </a:lnT>
                    <a:lnB w="12240">
                      <a:solidFill>
                        <a:srgbClr val="000000"/>
                      </a:solidFill>
                      <a:prstDash val="solid"/>
                    </a:lnB>
                    <a:noFill/>
                  </a:tcPr>
                </a:tc>
              </a:tr>
              <a:tr h="396000">
                <a:tc>
                  <a:txBody>
                    <a:bodyPr lIns="91080" rIns="91080" tIns="45360" bIns="45360" anchor="t">
                      <a:noAutofit/>
                    </a:bodyPr>
                    <a:p>
                      <a:pPr algn="ctr" defTabSz="914400">
                        <a:lnSpc>
                          <a:spcPct val="100000"/>
                        </a:lnSpc>
                        <a:spcBef>
                          <a:spcPts val="400"/>
                        </a:spcBef>
                        <a:tabLst>
                          <a:tab algn="l" pos="0"/>
                        </a:tabLst>
                      </a:pPr>
                      <a:r>
                        <a:rPr b="1" lang="ru-RU" sz="2000" spc="-1" strike="noStrike">
                          <a:solidFill>
                            <a:schemeClr val="dk1"/>
                          </a:solidFill>
                          <a:latin typeface="Arial"/>
                        </a:rPr>
                        <a:t>1 </a:t>
                      </a:r>
                      <a:r>
                        <a:rPr b="1" lang="ru-RU" sz="2000" spc="-1" strike="noStrike">
                          <a:solidFill>
                            <a:srgbClr val="ff0000"/>
                          </a:solidFill>
                          <a:latin typeface="Arial"/>
                        </a:rPr>
                        <a:t>(+)</a:t>
                      </a:r>
                      <a:endParaRPr b="0" lang="en-US" sz="2000" spc="-1" strike="noStrike">
                        <a:solidFill>
                          <a:srgbClr val="000000"/>
                        </a:solidFill>
                        <a:latin typeface="DejaVu Sans"/>
                      </a:endParaRPr>
                    </a:p>
                  </a:txBody>
                  <a:tcPr anchor="t" marL="91080" marR="91080">
                    <a:lnL w="2808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91080" rIns="91080" tIns="45360" bIns="45360" anchor="t">
                      <a:noAutofit/>
                    </a:bodyPr>
                    <a:p>
                      <a:pPr defTabSz="914400">
                        <a:lnSpc>
                          <a:spcPct val="100000"/>
                        </a:lnSpc>
                        <a:spcBef>
                          <a:spcPts val="400"/>
                        </a:spcBef>
                        <a:tabLst>
                          <a:tab algn="l" pos="0"/>
                        </a:tabLst>
                      </a:pPr>
                      <a:r>
                        <a:rPr b="1" lang="ru-RU" sz="2000" spc="-1" strike="noStrike">
                          <a:solidFill>
                            <a:schemeClr val="dk1"/>
                          </a:solidFill>
                          <a:latin typeface="Arial"/>
                        </a:rPr>
                        <a:t>К прошлому не стоит возвращаться.</a:t>
                      </a:r>
                      <a:endParaRPr b="0" lang="en-US" sz="2000" spc="-1" strike="noStrike">
                        <a:solidFill>
                          <a:srgbClr val="000000"/>
                        </a:solidFill>
                        <a:latin typeface="DejaVu Sans"/>
                      </a:endParaRPr>
                    </a:p>
                  </a:txBody>
                  <a:tcPr anchor="t" marL="91080" marR="91080">
                    <a:lnL w="12240">
                      <a:solidFill>
                        <a:srgbClr val="000000"/>
                      </a:solidFill>
                      <a:prstDash val="solid"/>
                    </a:lnL>
                    <a:lnR w="28080">
                      <a:solidFill>
                        <a:srgbClr val="000000"/>
                      </a:solidFill>
                      <a:prstDash val="solid"/>
                    </a:lnR>
                    <a:lnT w="12240">
                      <a:solidFill>
                        <a:srgbClr val="000000"/>
                      </a:solidFill>
                      <a:prstDash val="solid"/>
                    </a:lnT>
                    <a:lnB w="12240">
                      <a:solidFill>
                        <a:srgbClr val="000000"/>
                      </a:solidFill>
                      <a:prstDash val="solid"/>
                    </a:lnB>
                    <a:noFill/>
                  </a:tcPr>
                </a:tc>
              </a:tr>
              <a:tr h="396000">
                <a:tc>
                  <a:txBody>
                    <a:bodyPr lIns="91080" rIns="91080" tIns="45360" bIns="45360" anchor="t">
                      <a:noAutofit/>
                    </a:bodyPr>
                    <a:p>
                      <a:pPr algn="ctr" defTabSz="914400">
                        <a:lnSpc>
                          <a:spcPct val="100000"/>
                        </a:lnSpc>
                        <a:spcBef>
                          <a:spcPts val="400"/>
                        </a:spcBef>
                        <a:tabLst>
                          <a:tab algn="l" pos="0"/>
                        </a:tabLst>
                      </a:pPr>
                      <a:r>
                        <a:rPr b="1" lang="ru-RU" sz="2000" spc="-1" strike="noStrike">
                          <a:solidFill>
                            <a:schemeClr val="dk1"/>
                          </a:solidFill>
                          <a:latin typeface="Arial"/>
                        </a:rPr>
                        <a:t>2 </a:t>
                      </a:r>
                      <a:r>
                        <a:rPr b="1" lang="ru-RU" sz="2000" spc="-1" strike="noStrike">
                          <a:solidFill>
                            <a:srgbClr val="ff0000"/>
                          </a:solidFill>
                          <a:latin typeface="Arial"/>
                        </a:rPr>
                        <a:t>(+)</a:t>
                      </a:r>
                      <a:endParaRPr b="0" lang="en-US" sz="2000" spc="-1" strike="noStrike">
                        <a:solidFill>
                          <a:srgbClr val="000000"/>
                        </a:solidFill>
                        <a:latin typeface="DejaVu Sans"/>
                      </a:endParaRPr>
                    </a:p>
                  </a:txBody>
                  <a:tcPr anchor="t" marL="91080" marR="91080">
                    <a:lnL w="2808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91080" rIns="91080" tIns="45360" bIns="45360" anchor="t">
                      <a:noAutofit/>
                    </a:bodyPr>
                    <a:p>
                      <a:pPr defTabSz="914400">
                        <a:lnSpc>
                          <a:spcPct val="100000"/>
                        </a:lnSpc>
                        <a:spcBef>
                          <a:spcPts val="400"/>
                        </a:spcBef>
                        <a:tabLst>
                          <a:tab algn="l" pos="0"/>
                        </a:tabLst>
                      </a:pPr>
                      <a:r>
                        <a:rPr b="1" lang="ru-RU" sz="2000" spc="-1" strike="noStrike">
                          <a:solidFill>
                            <a:schemeClr val="dk1"/>
                          </a:solidFill>
                          <a:latin typeface="Arial"/>
                        </a:rPr>
                        <a:t>Надо быть современным.</a:t>
                      </a:r>
                      <a:endParaRPr b="0" lang="en-US" sz="2000" spc="-1" strike="noStrike">
                        <a:solidFill>
                          <a:srgbClr val="000000"/>
                        </a:solidFill>
                        <a:latin typeface="DejaVu Sans"/>
                      </a:endParaRPr>
                    </a:p>
                  </a:txBody>
                  <a:tcPr anchor="t" marL="91080" marR="91080">
                    <a:lnL w="12240">
                      <a:solidFill>
                        <a:srgbClr val="000000"/>
                      </a:solidFill>
                      <a:prstDash val="solid"/>
                    </a:lnL>
                    <a:lnR w="28080">
                      <a:solidFill>
                        <a:srgbClr val="000000"/>
                      </a:solidFill>
                      <a:prstDash val="solid"/>
                    </a:lnR>
                    <a:lnT w="12240">
                      <a:solidFill>
                        <a:srgbClr val="000000"/>
                      </a:solidFill>
                      <a:prstDash val="solid"/>
                    </a:lnT>
                    <a:lnB w="12240">
                      <a:solidFill>
                        <a:srgbClr val="000000"/>
                      </a:solidFill>
                      <a:prstDash val="solid"/>
                    </a:lnB>
                    <a:noFill/>
                  </a:tcPr>
                </a:tc>
              </a:tr>
              <a:tr h="396000">
                <a:tc>
                  <a:txBody>
                    <a:bodyPr lIns="91080" rIns="91080" tIns="45360" bIns="45360" anchor="t">
                      <a:noAutofit/>
                    </a:bodyPr>
                    <a:p>
                      <a:pPr algn="ctr" defTabSz="914400">
                        <a:lnSpc>
                          <a:spcPct val="100000"/>
                        </a:lnSpc>
                        <a:spcBef>
                          <a:spcPts val="400"/>
                        </a:spcBef>
                        <a:tabLst>
                          <a:tab algn="l" pos="0"/>
                        </a:tabLst>
                      </a:pPr>
                      <a:r>
                        <a:rPr b="1" lang="ru-RU" sz="2000" spc="-1" strike="noStrike">
                          <a:solidFill>
                            <a:schemeClr val="dk1"/>
                          </a:solidFill>
                          <a:latin typeface="Arial"/>
                        </a:rPr>
                        <a:t>3 </a:t>
                      </a:r>
                      <a:r>
                        <a:rPr b="1" lang="ru-RU" sz="2000" spc="-1" strike="noStrike">
                          <a:solidFill>
                            <a:srgbClr val="ff0000"/>
                          </a:solidFill>
                          <a:latin typeface="Arial"/>
                        </a:rPr>
                        <a:t>(+)</a:t>
                      </a:r>
                      <a:endParaRPr b="0" lang="en-US" sz="2000" spc="-1" strike="noStrike">
                        <a:solidFill>
                          <a:srgbClr val="000000"/>
                        </a:solidFill>
                        <a:latin typeface="DejaVu Sans"/>
                      </a:endParaRPr>
                    </a:p>
                  </a:txBody>
                  <a:tcPr anchor="t" marL="91080" marR="91080">
                    <a:lnL w="2808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91080" rIns="91080" tIns="45360" bIns="45360" anchor="t">
                      <a:noAutofit/>
                    </a:bodyPr>
                    <a:p>
                      <a:pPr defTabSz="914400">
                        <a:lnSpc>
                          <a:spcPct val="100000"/>
                        </a:lnSpc>
                        <a:spcBef>
                          <a:spcPts val="400"/>
                        </a:spcBef>
                        <a:tabLst>
                          <a:tab algn="l" pos="0"/>
                        </a:tabLst>
                      </a:pPr>
                      <a:r>
                        <a:rPr b="1" lang="ru-RU" sz="2000" spc="-1" strike="noStrike">
                          <a:solidFill>
                            <a:schemeClr val="dk1"/>
                          </a:solidFill>
                          <a:latin typeface="Arial"/>
                        </a:rPr>
                        <a:t>Надо быть безжалостным к прошлому.</a:t>
                      </a:r>
                      <a:endParaRPr b="0" lang="en-US" sz="2000" spc="-1" strike="noStrike">
                        <a:solidFill>
                          <a:srgbClr val="000000"/>
                        </a:solidFill>
                        <a:latin typeface="DejaVu Sans"/>
                      </a:endParaRPr>
                    </a:p>
                  </a:txBody>
                  <a:tcPr anchor="t" marL="91080" marR="91080">
                    <a:lnL w="12240">
                      <a:solidFill>
                        <a:srgbClr val="000000"/>
                      </a:solidFill>
                      <a:prstDash val="solid"/>
                    </a:lnL>
                    <a:lnR w="28080">
                      <a:solidFill>
                        <a:srgbClr val="000000"/>
                      </a:solidFill>
                      <a:prstDash val="solid"/>
                    </a:lnR>
                    <a:lnT w="12240">
                      <a:solidFill>
                        <a:srgbClr val="000000"/>
                      </a:solidFill>
                      <a:prstDash val="solid"/>
                    </a:lnT>
                    <a:lnB w="12240">
                      <a:solidFill>
                        <a:srgbClr val="000000"/>
                      </a:solidFill>
                      <a:prstDash val="solid"/>
                    </a:lnB>
                    <a:noFill/>
                  </a:tcPr>
                </a:tc>
              </a:tr>
              <a:tr h="415440">
                <a:tc>
                  <a:txBody>
                    <a:bodyPr lIns="91080" rIns="91080" tIns="45360" bIns="45360" anchor="t">
                      <a:noAutofit/>
                    </a:bodyPr>
                    <a:p>
                      <a:pPr algn="ctr" defTabSz="914400">
                        <a:lnSpc>
                          <a:spcPct val="100000"/>
                        </a:lnSpc>
                        <a:spcBef>
                          <a:spcPts val="400"/>
                        </a:spcBef>
                        <a:tabLst>
                          <a:tab algn="l" pos="0"/>
                        </a:tabLst>
                      </a:pPr>
                      <a:r>
                        <a:rPr b="1" lang="ru-RU" sz="2000" spc="-1" strike="noStrike">
                          <a:solidFill>
                            <a:schemeClr val="dk1"/>
                          </a:solidFill>
                          <a:latin typeface="Arial"/>
                        </a:rPr>
                        <a:t>4 </a:t>
                      </a:r>
                      <a:r>
                        <a:rPr b="1" lang="ru-RU" sz="2000" spc="-1" strike="noStrike">
                          <a:solidFill>
                            <a:srgbClr val="ff0000"/>
                          </a:solidFill>
                          <a:latin typeface="Arial"/>
                        </a:rPr>
                        <a:t>(+)</a:t>
                      </a:r>
                      <a:endParaRPr b="0" lang="en-US" sz="2000" spc="-1" strike="noStrike">
                        <a:solidFill>
                          <a:srgbClr val="000000"/>
                        </a:solidFill>
                        <a:latin typeface="DejaVu Sans"/>
                      </a:endParaRPr>
                    </a:p>
                  </a:txBody>
                  <a:tcPr anchor="t" marL="91080" marR="91080">
                    <a:lnL w="2808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91080" rIns="91080" tIns="45360" bIns="45360" anchor="t">
                      <a:noAutofit/>
                    </a:bodyPr>
                    <a:p>
                      <a:pPr defTabSz="914400">
                        <a:lnSpc>
                          <a:spcPct val="100000"/>
                        </a:lnSpc>
                        <a:spcBef>
                          <a:spcPts val="400"/>
                        </a:spcBef>
                        <a:tabLst>
                          <a:tab algn="l" pos="0"/>
                        </a:tabLst>
                      </a:pPr>
                      <a:r>
                        <a:rPr b="1" lang="ru-RU" sz="2000" spc="-1" strike="noStrike">
                          <a:solidFill>
                            <a:schemeClr val="dk1"/>
                          </a:solidFill>
                          <a:latin typeface="Arial"/>
                        </a:rPr>
                        <a:t>Надо идти в ногу со временем.</a:t>
                      </a:r>
                      <a:endParaRPr b="0" lang="en-US" sz="2000" spc="-1" strike="noStrike">
                        <a:solidFill>
                          <a:srgbClr val="000000"/>
                        </a:solidFill>
                        <a:latin typeface="DejaVu Sans"/>
                      </a:endParaRPr>
                    </a:p>
                  </a:txBody>
                  <a:tcPr anchor="t" marL="91080" marR="91080">
                    <a:lnL w="12240">
                      <a:solidFill>
                        <a:srgbClr val="000000"/>
                      </a:solidFill>
                      <a:prstDash val="solid"/>
                    </a:lnL>
                    <a:lnR w="28080">
                      <a:solidFill>
                        <a:srgbClr val="000000"/>
                      </a:solidFill>
                      <a:prstDash val="solid"/>
                    </a:lnR>
                    <a:lnT w="12240">
                      <a:solidFill>
                        <a:srgbClr val="000000"/>
                      </a:solidFill>
                      <a:prstDash val="solid"/>
                    </a:lnT>
                    <a:lnB w="12240">
                      <a:solidFill>
                        <a:srgbClr val="000000"/>
                      </a:solidFill>
                      <a:prstDash val="solid"/>
                    </a:lnB>
                    <a:noFill/>
                  </a:tcPr>
                </a:tc>
              </a:tr>
              <a:tr h="639720">
                <a:tc>
                  <a:txBody>
                    <a:bodyPr lIns="91080" rIns="91080" tIns="45360" bIns="45360" anchor="t">
                      <a:noAutofit/>
                    </a:bodyPr>
                    <a:p>
                      <a:pPr algn="ctr" defTabSz="914400">
                        <a:lnSpc>
                          <a:spcPct val="100000"/>
                        </a:lnSpc>
                        <a:spcBef>
                          <a:spcPts val="400"/>
                        </a:spcBef>
                        <a:tabLst>
                          <a:tab algn="l" pos="0"/>
                        </a:tabLst>
                      </a:pPr>
                      <a:r>
                        <a:rPr b="1" lang="ru-RU" sz="2000" spc="-1" strike="noStrike">
                          <a:solidFill>
                            <a:schemeClr val="dk1"/>
                          </a:solidFill>
                          <a:latin typeface="Arial"/>
                        </a:rPr>
                        <a:t>5 </a:t>
                      </a:r>
                      <a:r>
                        <a:rPr b="1" lang="ru-RU" sz="2000" spc="-1" strike="noStrike">
                          <a:solidFill>
                            <a:srgbClr val="ff0000"/>
                          </a:solidFill>
                          <a:latin typeface="Arial"/>
                        </a:rPr>
                        <a:t>(+)</a:t>
                      </a:r>
                      <a:endParaRPr b="0" lang="en-US" sz="2000" spc="-1" strike="noStrike">
                        <a:solidFill>
                          <a:srgbClr val="000000"/>
                        </a:solidFill>
                        <a:latin typeface="DejaVu Sans"/>
                      </a:endParaRPr>
                    </a:p>
                  </a:txBody>
                  <a:tcPr anchor="t" marL="91080" marR="91080">
                    <a:lnL w="2808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91080" rIns="91080" tIns="45360" bIns="45360" anchor="t">
                      <a:noAutofit/>
                    </a:bodyPr>
                    <a:p>
                      <a:pPr defTabSz="914400">
                        <a:lnSpc>
                          <a:spcPct val="100000"/>
                        </a:lnSpc>
                        <a:spcBef>
                          <a:spcPts val="400"/>
                        </a:spcBef>
                        <a:tabLst>
                          <a:tab algn="l" pos="0"/>
                        </a:tabLst>
                      </a:pPr>
                      <a:r>
                        <a:rPr b="1" lang="ru-RU" sz="2000" spc="-1" strike="noStrike">
                          <a:solidFill>
                            <a:schemeClr val="dk1"/>
                          </a:solidFill>
                          <a:latin typeface="Arial"/>
                        </a:rPr>
                        <a:t>Из прошлого ничего не нужно.</a:t>
                      </a:r>
                      <a:endParaRPr b="0" lang="en-US" sz="2000" spc="-1" strike="noStrike">
                        <a:solidFill>
                          <a:srgbClr val="000000"/>
                        </a:solidFill>
                        <a:latin typeface="DejaVu Sans"/>
                      </a:endParaRPr>
                    </a:p>
                  </a:txBody>
                  <a:tcPr anchor="t" marL="91080" marR="91080">
                    <a:lnL w="12240">
                      <a:solidFill>
                        <a:srgbClr val="000000"/>
                      </a:solidFill>
                      <a:prstDash val="solid"/>
                    </a:lnL>
                    <a:lnR w="28080">
                      <a:solidFill>
                        <a:srgbClr val="000000"/>
                      </a:solidFill>
                      <a:prstDash val="solid"/>
                    </a:lnR>
                    <a:lnT w="12240">
                      <a:solidFill>
                        <a:srgbClr val="000000"/>
                      </a:solidFill>
                      <a:prstDash val="solid"/>
                    </a:lnT>
                    <a:lnB w="12240">
                      <a:solidFill>
                        <a:srgbClr val="000000"/>
                      </a:solidFill>
                      <a:prstDash val="solid"/>
                    </a:lnB>
                    <a:noFill/>
                  </a:tcPr>
                </a:tc>
              </a:tr>
              <a:tr h="639720">
                <a:tc>
                  <a:txBody>
                    <a:bodyPr lIns="91080" rIns="91080" tIns="45360" bIns="45360" anchor="t">
                      <a:noAutofit/>
                    </a:bodyPr>
                    <a:p>
                      <a:pPr algn="ctr" defTabSz="914400">
                        <a:lnSpc>
                          <a:spcPct val="100000"/>
                        </a:lnSpc>
                        <a:spcBef>
                          <a:spcPts val="400"/>
                        </a:spcBef>
                        <a:tabLst>
                          <a:tab algn="l" pos="0"/>
                        </a:tabLst>
                      </a:pPr>
                      <a:r>
                        <a:rPr b="1" lang="ru-RU" sz="2000" spc="-1" strike="noStrike">
                          <a:solidFill>
                            <a:schemeClr val="dk1"/>
                          </a:solidFill>
                          <a:latin typeface="Arial"/>
                        </a:rPr>
                        <a:t>6 </a:t>
                      </a:r>
                      <a:r>
                        <a:rPr b="1" lang="ru-RU" sz="2000" spc="-1" strike="noStrike">
                          <a:solidFill>
                            <a:srgbClr val="ff0000"/>
                          </a:solidFill>
                          <a:latin typeface="Arial"/>
                        </a:rPr>
                        <a:t>(+)</a:t>
                      </a:r>
                      <a:endParaRPr b="0" lang="en-US" sz="2000" spc="-1" strike="noStrike">
                        <a:solidFill>
                          <a:srgbClr val="000000"/>
                        </a:solidFill>
                        <a:latin typeface="DejaVu Sans"/>
                      </a:endParaRPr>
                    </a:p>
                  </a:txBody>
                  <a:tcPr anchor="t" marL="91080" marR="91080">
                    <a:lnL w="2808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91080" rIns="91080" tIns="45360" bIns="45360" anchor="t">
                      <a:noAutofit/>
                    </a:bodyPr>
                    <a:p>
                      <a:pPr defTabSz="914400">
                        <a:lnSpc>
                          <a:spcPct val="100000"/>
                        </a:lnSpc>
                        <a:spcBef>
                          <a:spcPts val="400"/>
                        </a:spcBef>
                        <a:tabLst>
                          <a:tab algn="l" pos="0"/>
                        </a:tabLst>
                      </a:pPr>
                      <a:r>
                        <a:rPr b="1" lang="ru-RU" sz="2000" spc="-1" strike="noStrike">
                          <a:solidFill>
                            <a:schemeClr val="dk1"/>
                          </a:solidFill>
                          <a:latin typeface="Arial"/>
                        </a:rPr>
                        <a:t>Не стоит цепляться за прошлое.</a:t>
                      </a:r>
                      <a:endParaRPr b="0" lang="en-US" sz="2000" spc="-1" strike="noStrike">
                        <a:solidFill>
                          <a:srgbClr val="000000"/>
                        </a:solidFill>
                        <a:latin typeface="DejaVu Sans"/>
                      </a:endParaRPr>
                    </a:p>
                  </a:txBody>
                  <a:tcPr anchor="t" marL="91080" marR="91080">
                    <a:lnL w="12240">
                      <a:solidFill>
                        <a:srgbClr val="000000"/>
                      </a:solidFill>
                      <a:prstDash val="solid"/>
                    </a:lnL>
                    <a:lnR w="28080">
                      <a:solidFill>
                        <a:srgbClr val="000000"/>
                      </a:solidFill>
                      <a:prstDash val="solid"/>
                    </a:lnR>
                    <a:lnT w="12240">
                      <a:solidFill>
                        <a:srgbClr val="000000"/>
                      </a:solidFill>
                      <a:prstDash val="solid"/>
                    </a:lnT>
                    <a:lnB w="12240">
                      <a:solidFill>
                        <a:srgbClr val="000000"/>
                      </a:solidFill>
                      <a:prstDash val="solid"/>
                    </a:lnB>
                    <a:noFill/>
                  </a:tcPr>
                </a:tc>
              </a:tr>
              <a:tr h="396000">
                <a:tc>
                  <a:txBody>
                    <a:bodyPr lIns="91080" rIns="91080" tIns="45360" bIns="45360" anchor="t">
                      <a:noAutofit/>
                    </a:bodyPr>
                    <a:p>
                      <a:pPr algn="ctr" defTabSz="914400">
                        <a:lnSpc>
                          <a:spcPct val="100000"/>
                        </a:lnSpc>
                        <a:spcBef>
                          <a:spcPts val="400"/>
                        </a:spcBef>
                        <a:tabLst>
                          <a:tab algn="l" pos="0"/>
                        </a:tabLst>
                      </a:pPr>
                      <a:r>
                        <a:rPr b="1" lang="ru-RU" sz="2000" spc="-1" strike="noStrike">
                          <a:solidFill>
                            <a:schemeClr val="dk1"/>
                          </a:solidFill>
                          <a:latin typeface="Arial"/>
                        </a:rPr>
                        <a:t>7 </a:t>
                      </a:r>
                      <a:r>
                        <a:rPr b="1" lang="ru-RU" sz="2000" spc="-1" strike="noStrike">
                          <a:solidFill>
                            <a:srgbClr val="ff0000"/>
                          </a:solidFill>
                          <a:latin typeface="Arial"/>
                        </a:rPr>
                        <a:t>(+)</a:t>
                      </a:r>
                      <a:endParaRPr b="0" lang="en-US" sz="2000" spc="-1" strike="noStrike">
                        <a:solidFill>
                          <a:srgbClr val="000000"/>
                        </a:solidFill>
                        <a:latin typeface="DejaVu Sans"/>
                      </a:endParaRPr>
                    </a:p>
                  </a:txBody>
                  <a:tcPr anchor="t" marL="91080" marR="91080">
                    <a:lnL w="2808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91080" rIns="91080" tIns="45360" bIns="45360" anchor="t">
                      <a:noAutofit/>
                    </a:bodyPr>
                    <a:p>
                      <a:pPr defTabSz="914400">
                        <a:lnSpc>
                          <a:spcPct val="100000"/>
                        </a:lnSpc>
                        <a:spcBef>
                          <a:spcPts val="400"/>
                        </a:spcBef>
                        <a:tabLst>
                          <a:tab algn="l" pos="0"/>
                        </a:tabLst>
                      </a:pPr>
                      <a:r>
                        <a:rPr b="1" lang="ru-RU" sz="2000" spc="-1" strike="noStrike">
                          <a:solidFill>
                            <a:schemeClr val="dk1"/>
                          </a:solidFill>
                          <a:latin typeface="Arial"/>
                        </a:rPr>
                        <a:t>Хорошо жить без памяти о прошлом.</a:t>
                      </a:r>
                      <a:endParaRPr b="0" lang="en-US" sz="2000" spc="-1" strike="noStrike">
                        <a:solidFill>
                          <a:srgbClr val="000000"/>
                        </a:solidFill>
                        <a:latin typeface="DejaVu Sans"/>
                      </a:endParaRPr>
                    </a:p>
                  </a:txBody>
                  <a:tcPr anchor="t" marL="91080" marR="91080">
                    <a:lnL w="12240">
                      <a:solidFill>
                        <a:srgbClr val="000000"/>
                      </a:solidFill>
                      <a:prstDash val="solid"/>
                    </a:lnL>
                    <a:lnR w="28080">
                      <a:solidFill>
                        <a:srgbClr val="000000"/>
                      </a:solidFill>
                      <a:prstDash val="solid"/>
                    </a:lnR>
                    <a:lnT w="12240">
                      <a:solidFill>
                        <a:srgbClr val="000000"/>
                      </a:solidFill>
                      <a:prstDash val="solid"/>
                    </a:lnT>
                    <a:lnB w="12240">
                      <a:solidFill>
                        <a:srgbClr val="000000"/>
                      </a:solidFill>
                      <a:prstDash val="solid"/>
                    </a:lnB>
                    <a:noFill/>
                  </a:tcPr>
                </a:tc>
              </a:tr>
              <a:tr h="944640">
                <a:tc>
                  <a:txBody>
                    <a:bodyPr lIns="91080" rIns="91080" tIns="45360" bIns="45360" anchor="t">
                      <a:noAutofit/>
                    </a:bodyPr>
                    <a:p>
                      <a:pPr algn="ctr" defTabSz="914400">
                        <a:lnSpc>
                          <a:spcPct val="100000"/>
                        </a:lnSpc>
                        <a:spcBef>
                          <a:spcPts val="400"/>
                        </a:spcBef>
                        <a:tabLst>
                          <a:tab algn="l" pos="0"/>
                        </a:tabLst>
                      </a:pPr>
                      <a:r>
                        <a:rPr b="1" lang="ru-RU" sz="2000" spc="-1" strike="noStrike">
                          <a:solidFill>
                            <a:schemeClr val="lt1"/>
                          </a:solidFill>
                          <a:latin typeface="Arial"/>
                        </a:rPr>
                        <a:t>8 (-)</a:t>
                      </a:r>
                      <a:endParaRPr b="0" lang="en-US" sz="2000" spc="-1" strike="noStrike">
                        <a:solidFill>
                          <a:srgbClr val="ffffff"/>
                        </a:solidFill>
                        <a:latin typeface="DejaVu Sans"/>
                      </a:endParaRPr>
                    </a:p>
                  </a:txBody>
                  <a:tcPr anchor="t" marL="91080" marR="91080">
                    <a:lnL w="2808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cc0000"/>
                    </a:solidFill>
                  </a:tcPr>
                </a:tc>
                <a:tc>
                  <a:txBody>
                    <a:bodyPr lIns="91080" rIns="91080" tIns="45360" bIns="45360" anchor="t">
                      <a:noAutofit/>
                    </a:bodyPr>
                    <a:p>
                      <a:pPr defTabSz="914400">
                        <a:lnSpc>
                          <a:spcPct val="100000"/>
                        </a:lnSpc>
                        <a:spcBef>
                          <a:spcPts val="561"/>
                        </a:spcBef>
                        <a:tabLst>
                          <a:tab algn="l" pos="0"/>
                        </a:tabLst>
                      </a:pPr>
                      <a:r>
                        <a:rPr b="0" lang="ru-RU" sz="2800" spc="-1" strike="noStrike">
                          <a:solidFill>
                            <a:schemeClr val="lt1"/>
                          </a:solidFill>
                          <a:latin typeface="Arial"/>
                        </a:rPr>
                        <a:t>Прошлое не даёт покоя, тянет к себе.</a:t>
                      </a:r>
                      <a:endParaRPr b="0" lang="en-US" sz="2800" spc="-1" strike="noStrike">
                        <a:solidFill>
                          <a:srgbClr val="ffffff"/>
                        </a:solidFill>
                        <a:latin typeface="DejaVu Sans"/>
                      </a:endParaRPr>
                    </a:p>
                  </a:txBody>
                  <a:tcPr anchor="t" marL="91080" marR="91080">
                    <a:lnL w="12240">
                      <a:solidFill>
                        <a:srgbClr val="000000"/>
                      </a:solidFill>
                      <a:prstDash val="solid"/>
                    </a:lnL>
                    <a:lnR w="28080">
                      <a:solidFill>
                        <a:srgbClr val="000000"/>
                      </a:solidFill>
                      <a:prstDash val="solid"/>
                    </a:lnR>
                    <a:lnT w="12240">
                      <a:solidFill>
                        <a:srgbClr val="000000"/>
                      </a:solidFill>
                      <a:prstDash val="solid"/>
                    </a:lnT>
                    <a:lnB w="12240">
                      <a:solidFill>
                        <a:srgbClr val="000000"/>
                      </a:solidFill>
                      <a:prstDash val="solid"/>
                    </a:lnB>
                    <a:solidFill>
                      <a:srgbClr val="cc0000"/>
                    </a:solidFill>
                  </a:tcPr>
                </a:tc>
              </a:tr>
              <a:tr h="944640">
                <a:tc>
                  <a:txBody>
                    <a:bodyPr lIns="91080" rIns="91080" tIns="45360" bIns="45360" anchor="t">
                      <a:noAutofit/>
                    </a:bodyPr>
                    <a:p>
                      <a:pPr algn="ctr" defTabSz="914400">
                        <a:lnSpc>
                          <a:spcPct val="100000"/>
                        </a:lnSpc>
                        <a:spcBef>
                          <a:spcPts val="400"/>
                        </a:spcBef>
                        <a:tabLst>
                          <a:tab algn="l" pos="0"/>
                        </a:tabLst>
                      </a:pPr>
                      <a:r>
                        <a:rPr b="1" lang="ru-RU" sz="2000" spc="-1" strike="noStrike">
                          <a:solidFill>
                            <a:schemeClr val="lt1"/>
                          </a:solidFill>
                          <a:latin typeface="Arial"/>
                        </a:rPr>
                        <a:t>9 (-)</a:t>
                      </a:r>
                      <a:endParaRPr b="0" lang="en-US" sz="2000" spc="-1" strike="noStrike">
                        <a:solidFill>
                          <a:srgbClr val="ffffff"/>
                        </a:solidFill>
                        <a:latin typeface="DejaVu Sans"/>
                      </a:endParaRPr>
                    </a:p>
                  </a:txBody>
                  <a:tcPr anchor="t" marL="91080" marR="91080">
                    <a:lnL w="2808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cc0000"/>
                    </a:solidFill>
                  </a:tcPr>
                </a:tc>
                <a:tc>
                  <a:txBody>
                    <a:bodyPr lIns="91080" rIns="91080" tIns="45360" bIns="45360" anchor="t">
                      <a:noAutofit/>
                    </a:bodyPr>
                    <a:p>
                      <a:pPr defTabSz="914400">
                        <a:lnSpc>
                          <a:spcPct val="100000"/>
                        </a:lnSpc>
                        <a:spcBef>
                          <a:spcPts val="561"/>
                        </a:spcBef>
                        <a:tabLst>
                          <a:tab algn="l" pos="0"/>
                        </a:tabLst>
                      </a:pPr>
                      <a:r>
                        <a:rPr b="0" lang="ru-RU" sz="2800" spc="-1" strike="noStrike">
                          <a:solidFill>
                            <a:schemeClr val="lt1"/>
                          </a:solidFill>
                          <a:latin typeface="Arial"/>
                        </a:rPr>
                        <a:t>Память о прошлом оживляет душу и сердце.</a:t>
                      </a:r>
                      <a:endParaRPr b="0" lang="en-US" sz="2800" spc="-1" strike="noStrike">
                        <a:solidFill>
                          <a:srgbClr val="ffffff"/>
                        </a:solidFill>
                        <a:latin typeface="DejaVu Sans"/>
                      </a:endParaRPr>
                    </a:p>
                  </a:txBody>
                  <a:tcPr anchor="t" marL="91080" marR="91080">
                    <a:lnL w="12240">
                      <a:solidFill>
                        <a:srgbClr val="000000"/>
                      </a:solidFill>
                      <a:prstDash val="solid"/>
                    </a:lnL>
                    <a:lnR w="28080">
                      <a:solidFill>
                        <a:srgbClr val="000000"/>
                      </a:solidFill>
                      <a:prstDash val="solid"/>
                    </a:lnR>
                    <a:lnT w="12240">
                      <a:solidFill>
                        <a:srgbClr val="000000"/>
                      </a:solidFill>
                      <a:prstDash val="solid"/>
                    </a:lnT>
                    <a:lnB w="12240">
                      <a:solidFill>
                        <a:srgbClr val="000000"/>
                      </a:solidFill>
                      <a:prstDash val="solid"/>
                    </a:lnB>
                    <a:solidFill>
                      <a:srgbClr val="cc0000"/>
                    </a:solidFill>
                  </a:tcPr>
                </a:tc>
              </a:tr>
              <a:tr h="700920">
                <a:tc>
                  <a:txBody>
                    <a:bodyPr lIns="91080" rIns="91080" tIns="45360" bIns="45360" anchor="t">
                      <a:noAutofit/>
                    </a:bodyPr>
                    <a:p>
                      <a:pPr algn="ctr" defTabSz="914400">
                        <a:lnSpc>
                          <a:spcPct val="100000"/>
                        </a:lnSpc>
                        <a:spcBef>
                          <a:spcPts val="400"/>
                        </a:spcBef>
                        <a:tabLst>
                          <a:tab algn="l" pos="0"/>
                        </a:tabLst>
                      </a:pPr>
                      <a:r>
                        <a:rPr b="1" lang="ru-RU" sz="2000" spc="-1" strike="noStrike">
                          <a:solidFill>
                            <a:schemeClr val="dk1"/>
                          </a:solidFill>
                          <a:latin typeface="Arial"/>
                        </a:rPr>
                        <a:t>10 </a:t>
                      </a:r>
                      <a:r>
                        <a:rPr b="1" lang="ru-RU" sz="2000" spc="-1" strike="noStrike">
                          <a:solidFill>
                            <a:srgbClr val="ff0000"/>
                          </a:solidFill>
                          <a:latin typeface="Arial"/>
                        </a:rPr>
                        <a:t>(+)</a:t>
                      </a:r>
                      <a:endParaRPr b="0" lang="en-US" sz="2000" spc="-1" strike="noStrike">
                        <a:solidFill>
                          <a:srgbClr val="000000"/>
                        </a:solidFill>
                        <a:latin typeface="DejaVu Sans"/>
                      </a:endParaRPr>
                    </a:p>
                  </a:txBody>
                  <a:tcPr anchor="t" marL="91080" marR="91080">
                    <a:lnL w="28080">
                      <a:solidFill>
                        <a:srgbClr val="000000"/>
                      </a:solidFill>
                      <a:prstDash val="solid"/>
                    </a:lnL>
                    <a:lnR w="12240">
                      <a:solidFill>
                        <a:srgbClr val="000000"/>
                      </a:solidFill>
                      <a:prstDash val="solid"/>
                    </a:lnR>
                    <a:lnT w="12240">
                      <a:solidFill>
                        <a:srgbClr val="000000"/>
                      </a:solidFill>
                      <a:prstDash val="solid"/>
                    </a:lnT>
                    <a:lnB w="28080">
                      <a:solidFill>
                        <a:srgbClr val="000000"/>
                      </a:solidFill>
                      <a:prstDash val="solid"/>
                    </a:lnB>
                    <a:noFill/>
                  </a:tcPr>
                </a:tc>
                <a:tc>
                  <a:txBody>
                    <a:bodyPr lIns="91080" rIns="91080" tIns="45360" bIns="45360" anchor="t">
                      <a:noAutofit/>
                    </a:bodyPr>
                    <a:p>
                      <a:pPr defTabSz="914400">
                        <a:lnSpc>
                          <a:spcPct val="100000"/>
                        </a:lnSpc>
                        <a:spcBef>
                          <a:spcPts val="400"/>
                        </a:spcBef>
                        <a:tabLst>
                          <a:tab algn="l" pos="0"/>
                        </a:tabLst>
                      </a:pPr>
                      <a:r>
                        <a:rPr b="1" lang="ru-RU" sz="2000" spc="-1" strike="noStrike">
                          <a:solidFill>
                            <a:schemeClr val="dk1"/>
                          </a:solidFill>
                          <a:latin typeface="Arial"/>
                        </a:rPr>
                        <a:t>Память о прошлом отравляет желание быть современным, от него нужно уйти.</a:t>
                      </a:r>
                      <a:endParaRPr b="0" lang="en-US" sz="2000" spc="-1" strike="noStrike">
                        <a:solidFill>
                          <a:srgbClr val="000000"/>
                        </a:solidFill>
                        <a:latin typeface="DejaVu Sans"/>
                      </a:endParaRPr>
                    </a:p>
                  </a:txBody>
                  <a:tcPr anchor="t" marL="91080" marR="91080">
                    <a:lnL w="12240">
                      <a:solidFill>
                        <a:srgbClr val="000000"/>
                      </a:solidFill>
                      <a:prstDash val="solid"/>
                    </a:lnL>
                    <a:lnR w="28080">
                      <a:solidFill>
                        <a:srgbClr val="000000"/>
                      </a:solidFill>
                      <a:prstDash val="solid"/>
                    </a:lnR>
                    <a:lnT w="12240">
                      <a:solidFill>
                        <a:srgbClr val="000000"/>
                      </a:solidFill>
                      <a:prstDash val="solid"/>
                    </a:lnT>
                    <a:lnB w="28080">
                      <a:solidFill>
                        <a:srgbClr val="000000"/>
                      </a:solidFill>
                      <a:prstDash val="solid"/>
                    </a:lnB>
                    <a:noFill/>
                  </a:tcPr>
                </a:tc>
              </a:tr>
            </a:tbl>
          </a:graphicData>
        </a:graphic>
      </p:graphicFrame>
      <p:pic>
        <p:nvPicPr>
          <p:cNvPr id="93" name="Рисунок 1" descr=""/>
          <p:cNvPicPr/>
          <p:nvPr/>
        </p:nvPicPr>
        <p:blipFill>
          <a:blip r:embed="rId1"/>
          <a:stretch/>
        </p:blipFill>
        <p:spPr>
          <a:xfrm>
            <a:off x="8688240" y="4149720"/>
            <a:ext cx="1979280" cy="18000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2063880" y="274680"/>
            <a:ext cx="8221320" cy="705960"/>
          </a:xfrm>
          <a:prstGeom prst="rect">
            <a:avLst/>
          </a:prstGeom>
          <a:noFill/>
          <a:ln w="0">
            <a:noFill/>
          </a:ln>
        </p:spPr>
        <p:txBody>
          <a:bodyPr numCol="1" spcCol="0" lIns="91440" rIns="91440" tIns="45720" bIns="45720" anchor="ctr">
            <a:noAutofit/>
          </a:bodyPr>
          <a:p>
            <a:pPr indent="0">
              <a:lnSpc>
                <a:spcPct val="100000"/>
              </a:lnSpc>
              <a:buNone/>
            </a:pPr>
            <a:r>
              <a:rPr b="0" lang="ru-RU" sz="3600" spc="-1" strike="noStrike">
                <a:solidFill>
                  <a:schemeClr val="dk2"/>
                </a:solidFill>
                <a:latin typeface="Arial"/>
              </a:rPr>
              <a:t>Конфликт как основа произведения</a:t>
            </a:r>
            <a:endParaRPr b="0" lang="ru-RU" sz="3600" spc="-1" strike="noStrike">
              <a:solidFill>
                <a:schemeClr val="dk1"/>
              </a:solidFill>
              <a:latin typeface="Arial"/>
            </a:endParaRPr>
          </a:p>
        </p:txBody>
      </p:sp>
      <p:sp>
        <p:nvSpPr>
          <p:cNvPr id="95" name="PlaceHolder 2"/>
          <p:cNvSpPr>
            <a:spLocks noGrp="1"/>
          </p:cNvSpPr>
          <p:nvPr>
            <p:ph/>
          </p:nvPr>
        </p:nvSpPr>
        <p:spPr>
          <a:xfrm>
            <a:off x="4202280" y="1268280"/>
            <a:ext cx="6048000" cy="5400360"/>
          </a:xfrm>
          <a:prstGeom prst="rect">
            <a:avLst/>
          </a:prstGeom>
          <a:noFill/>
          <a:ln w="0">
            <a:noFill/>
          </a:ln>
        </p:spPr>
        <p:txBody>
          <a:bodyPr numCol="1" spcCol="0" lIns="91440" rIns="91440" tIns="45720" bIns="45720" anchor="t">
            <a:noAutofit/>
          </a:bodyPr>
          <a:p>
            <a:pPr indent="0">
              <a:lnSpc>
                <a:spcPct val="100000"/>
              </a:lnSpc>
              <a:spcBef>
                <a:spcPts val="479"/>
              </a:spcBef>
              <a:buNone/>
              <a:tabLst>
                <a:tab algn="l" pos="0"/>
              </a:tabLst>
            </a:pPr>
            <a:r>
              <a:rPr b="1" lang="ru-RU" sz="2400" spc="-1" strike="noStrike">
                <a:solidFill>
                  <a:schemeClr val="dk1"/>
                </a:solidFill>
                <a:latin typeface="Arial"/>
              </a:rPr>
              <a:t>   </a:t>
            </a:r>
            <a:r>
              <a:rPr b="0" lang="ru-RU" sz="2400" spc="-1" strike="noStrike">
                <a:solidFill>
                  <a:schemeClr val="dk1"/>
                </a:solidFill>
                <a:latin typeface="Arial"/>
              </a:rPr>
              <a:t>Конфликт - это противоречие, которое оказывается движущей силой, пружиной сюжета в литературном произведении; это столкновение интересов, чувств, характеров героев, разность их убеждений и чувств.</a:t>
            </a:r>
            <a:endParaRPr b="0" lang="ru-RU" sz="2400" spc="-1" strike="noStrike">
              <a:solidFill>
                <a:schemeClr val="dk1"/>
              </a:solidFill>
              <a:latin typeface="Arial"/>
            </a:endParaRPr>
          </a:p>
          <a:p>
            <a:pPr indent="0">
              <a:lnSpc>
                <a:spcPct val="100000"/>
              </a:lnSpc>
              <a:spcBef>
                <a:spcPts val="479"/>
              </a:spcBef>
              <a:buNone/>
              <a:tabLst>
                <a:tab algn="l" pos="0"/>
              </a:tabLst>
            </a:pPr>
            <a:r>
              <a:rPr b="1" i="1" lang="ru-RU" sz="2400" spc="-1" strike="noStrike">
                <a:solidFill>
                  <a:srgbClr val="ff0000"/>
                </a:solidFill>
                <a:latin typeface="Arial"/>
              </a:rPr>
              <a:t>Без конфликта нет произведения!</a:t>
            </a:r>
            <a:endParaRPr b="0" lang="ru-RU" sz="2400" spc="-1" strike="noStrike">
              <a:solidFill>
                <a:schemeClr val="dk1"/>
              </a:solidFill>
              <a:latin typeface="Arial"/>
            </a:endParaRPr>
          </a:p>
          <a:p>
            <a:pPr indent="0">
              <a:lnSpc>
                <a:spcPct val="100000"/>
              </a:lnSpc>
              <a:spcBef>
                <a:spcPts val="479"/>
              </a:spcBef>
              <a:buNone/>
              <a:tabLst>
                <a:tab algn="l" pos="0"/>
              </a:tabLst>
            </a:pPr>
            <a:r>
              <a:rPr b="0" lang="ru-RU" sz="2400" spc="-1" strike="noStrike">
                <a:solidFill>
                  <a:schemeClr val="dk1"/>
                </a:solidFill>
                <a:latin typeface="Arial"/>
              </a:rPr>
              <a:t> </a:t>
            </a:r>
            <a:r>
              <a:rPr b="0" lang="ru-RU" sz="2400" spc="-1" strike="noStrike">
                <a:solidFill>
                  <a:schemeClr val="dk1"/>
                </a:solidFill>
                <a:latin typeface="Arial"/>
              </a:rPr>
              <a:t>Виды конфликтов:</a:t>
            </a:r>
            <a:br>
              <a:rPr sz="2400"/>
            </a:br>
            <a:r>
              <a:rPr b="0" lang="ru-RU" sz="2400" spc="-1" strike="noStrike">
                <a:solidFill>
                  <a:schemeClr val="dk1"/>
                </a:solidFill>
                <a:latin typeface="Arial"/>
              </a:rPr>
              <a:t>- </a:t>
            </a:r>
            <a:r>
              <a:rPr b="1" i="1" lang="ru-RU" sz="2400" spc="-1" strike="noStrike">
                <a:solidFill>
                  <a:schemeClr val="dk1"/>
                </a:solidFill>
                <a:latin typeface="Arial"/>
              </a:rPr>
              <a:t>человек против человека;</a:t>
            </a:r>
            <a:br>
              <a:rPr sz="2400"/>
            </a:br>
            <a:r>
              <a:rPr b="1" i="1" lang="ru-RU" sz="2400" spc="-1" strike="noStrike">
                <a:solidFill>
                  <a:schemeClr val="dk1"/>
                </a:solidFill>
                <a:latin typeface="Arial"/>
              </a:rPr>
              <a:t>- человек против природы; </a:t>
            </a:r>
            <a:endParaRPr b="0" lang="ru-RU" sz="2400" spc="-1" strike="noStrike">
              <a:solidFill>
                <a:schemeClr val="dk1"/>
              </a:solidFill>
              <a:latin typeface="Arial"/>
            </a:endParaRPr>
          </a:p>
          <a:p>
            <a:pPr indent="0">
              <a:lnSpc>
                <a:spcPct val="100000"/>
              </a:lnSpc>
              <a:spcBef>
                <a:spcPts val="479"/>
              </a:spcBef>
              <a:buNone/>
              <a:tabLst>
                <a:tab algn="l" pos="0"/>
              </a:tabLst>
            </a:pPr>
            <a:r>
              <a:rPr b="1" i="1" lang="ru-RU" sz="2400" spc="-1" strike="noStrike">
                <a:solidFill>
                  <a:schemeClr val="dk1"/>
                </a:solidFill>
                <a:latin typeface="Arial"/>
              </a:rPr>
              <a:t>- человек против обстоятельств;</a:t>
            </a:r>
            <a:br>
              <a:rPr sz="2400"/>
            </a:br>
            <a:r>
              <a:rPr b="1" i="1" lang="ru-RU" sz="2400" spc="-1" strike="noStrike">
                <a:solidFill>
                  <a:schemeClr val="dk1"/>
                </a:solidFill>
                <a:latin typeface="Arial"/>
              </a:rPr>
              <a:t>- человек против общества;</a:t>
            </a:r>
            <a:br>
              <a:rPr sz="2400"/>
            </a:br>
            <a:r>
              <a:rPr b="1" i="1" lang="ru-RU" sz="2400" spc="-1" strike="noStrike">
                <a:solidFill>
                  <a:schemeClr val="dk1"/>
                </a:solidFill>
                <a:latin typeface="Arial"/>
              </a:rPr>
              <a:t>- человек против самого себя </a:t>
            </a:r>
            <a:r>
              <a:rPr b="0" lang="ru-RU" sz="2400" spc="-1" strike="noStrike">
                <a:solidFill>
                  <a:schemeClr val="dk1"/>
                </a:solidFill>
                <a:latin typeface="Arial"/>
              </a:rPr>
              <a:t>и т.д.</a:t>
            </a:r>
            <a:endParaRPr b="0" lang="ru-RU" sz="2400" spc="-1" strike="noStrike">
              <a:solidFill>
                <a:schemeClr val="dk1"/>
              </a:solidFill>
              <a:latin typeface="Arial"/>
            </a:endParaRPr>
          </a:p>
        </p:txBody>
      </p:sp>
      <p:pic>
        <p:nvPicPr>
          <p:cNvPr id="96" name="Рисунок 1" descr=""/>
          <p:cNvPicPr/>
          <p:nvPr/>
        </p:nvPicPr>
        <p:blipFill>
          <a:blip r:embed="rId1"/>
          <a:stretch/>
        </p:blipFill>
        <p:spPr>
          <a:xfrm>
            <a:off x="1703520" y="2997360"/>
            <a:ext cx="2288880" cy="3047760"/>
          </a:xfrm>
          <a:prstGeom prst="rect">
            <a:avLst/>
          </a:prstGeom>
          <a:ln w="0">
            <a:noFill/>
          </a:ln>
        </p:spPr>
      </p:pic>
    </p:spTree>
  </p:cSld>
  <mc:AlternateContent>
    <mc:Choice Requires="p14">
      <p:transition spd="slow" p14:dur="2000"/>
    </mc:Choice>
    <mc:Fallback>
      <p:transition spd="slow"/>
    </mc:Fallback>
  </mc:AlternateContent>
  <p:timing>
    <p:tnLst>
      <p:par>
        <p:cTn id="316" dur="indefinite" restart="never" nodeType="tmRoot">
          <p:childTnLst>
            <p:seq>
              <p:cTn id="317" dur="indefinite" nodeType="mainSeq">
                <p:childTnLst>
                  <p:par>
                    <p:cTn id="318" nodeType="clickEffect" fill="hold">
                      <p:stCondLst>
                        <p:cond delay="indefinite"/>
                      </p:stCondLst>
                      <p:childTnLst>
                        <p:par>
                          <p:cTn id="319" nodeType="withEffect" fill="hold">
                            <p:stCondLst>
                              <p:cond delay="0"/>
                            </p:stCondLst>
                            <p:childTnLst>
                              <p:par>
                                <p:cTn id="320" nodeType="clickEffect" fill="hold" presetClass="entr" presetID="2" presetSubtype="4">
                                  <p:stCondLst>
                                    <p:cond delay="0"/>
                                  </p:stCondLst>
                                  <p:childTnLst>
                                    <p:set>
                                      <p:cBhvr>
                                        <p:cTn id="321" dur="1" fill="hold">
                                          <p:stCondLst>
                                            <p:cond delay="0"/>
                                          </p:stCondLst>
                                        </p:cTn>
                                        <p:tgtEl>
                                          <p:spTgt spid="94"/>
                                        </p:tgtEl>
                                        <p:attrNameLst>
                                          <p:attrName>style.visibility</p:attrName>
                                        </p:attrNameLst>
                                      </p:cBhvr>
                                      <p:to>
                                        <p:strVal val="visible"/>
                                      </p:to>
                                    </p:set>
                                    <p:anim calcmode="lin" valueType="num">
                                      <p:cBhvr additive="repl">
                                        <p:cTn id="322" dur="500" fill="hold"/>
                                        <p:tgtEl>
                                          <p:spTgt spid="94"/>
                                        </p:tgtEl>
                                        <p:attrNameLst>
                                          <p:attrName>ppt_x</p:attrName>
                                        </p:attrNameLst>
                                      </p:cBhvr>
                                      <p:tavLst>
                                        <p:tav tm="0">
                                          <p:val>
                                            <p:strVal val="#ppt_x"/>
                                          </p:val>
                                        </p:tav>
                                        <p:tav tm="100000">
                                          <p:val>
                                            <p:strVal val="#ppt_x"/>
                                          </p:val>
                                        </p:tav>
                                      </p:tavLst>
                                    </p:anim>
                                    <p:anim calcmode="lin" valueType="num">
                                      <p:cBhvr additive="repl">
                                        <p:cTn id="323"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324" nodeType="clickEffect" fill="hold">
                      <p:stCondLst>
                        <p:cond delay="indefinite"/>
                      </p:stCondLst>
                      <p:childTnLst>
                        <p:par>
                          <p:cTn id="325" nodeType="withEffect" fill="hold">
                            <p:stCondLst>
                              <p:cond delay="0"/>
                            </p:stCondLst>
                            <p:childTnLst>
                              <p:par>
                                <p:cTn id="326" nodeType="clickEffect" fill="hold" presetClass="entr" presetID="22" presetSubtype="4">
                                  <p:stCondLst>
                                    <p:cond delay="0"/>
                                  </p:stCondLst>
                                  <p:childTnLst>
                                    <p:set>
                                      <p:cBhvr>
                                        <p:cTn id="327" dur="1" fill="hold">
                                          <p:stCondLst>
                                            <p:cond delay="0"/>
                                          </p:stCondLst>
                                        </p:cTn>
                                        <p:tgtEl>
                                          <p:spTgt spid="95">
                                            <p:txEl>
                                              <p:pRg st="0" end="0"/>
                                            </p:txEl>
                                          </p:spTgt>
                                        </p:tgtEl>
                                        <p:attrNameLst>
                                          <p:attrName>style.visibility</p:attrName>
                                        </p:attrNameLst>
                                      </p:cBhvr>
                                      <p:to>
                                        <p:strVal val="visible"/>
                                      </p:to>
                                    </p:set>
                                    <p:animEffect filter="wipe(down)" transition="in">
                                      <p:cBhvr additive="repl">
                                        <p:cTn id="328" dur="500"/>
                                        <p:tgtEl>
                                          <p:spTgt spid="95">
                                            <p:txEl>
                                              <p:pRg st="0" end="0"/>
                                            </p:txEl>
                                          </p:spTgt>
                                        </p:tgtEl>
                                      </p:cBhvr>
                                    </p:animEffect>
                                  </p:childTnLst>
                                </p:cTn>
                              </p:par>
                            </p:childTnLst>
                          </p:cTn>
                        </p:par>
                      </p:childTnLst>
                    </p:cTn>
                  </p:par>
                  <p:par>
                    <p:cTn id="329" nodeType="clickEffect" fill="hold">
                      <p:stCondLst>
                        <p:cond delay="indefinite"/>
                      </p:stCondLst>
                      <p:childTnLst>
                        <p:par>
                          <p:cTn id="330" nodeType="withEffect" fill="hold">
                            <p:stCondLst>
                              <p:cond delay="0"/>
                            </p:stCondLst>
                            <p:childTnLst>
                              <p:par>
                                <p:cTn id="331" nodeType="clickEffect" fill="hold" presetClass="entr" presetID="22" presetSubtype="4">
                                  <p:stCondLst>
                                    <p:cond delay="0"/>
                                  </p:stCondLst>
                                  <p:childTnLst>
                                    <p:set>
                                      <p:cBhvr>
                                        <p:cTn id="332" dur="1" fill="hold">
                                          <p:stCondLst>
                                            <p:cond delay="0"/>
                                          </p:stCondLst>
                                        </p:cTn>
                                        <p:tgtEl>
                                          <p:spTgt spid="95">
                                            <p:txEl>
                                              <p:pRg st="1" end="1"/>
                                            </p:txEl>
                                          </p:spTgt>
                                        </p:tgtEl>
                                        <p:attrNameLst>
                                          <p:attrName>style.visibility</p:attrName>
                                        </p:attrNameLst>
                                      </p:cBhvr>
                                      <p:to>
                                        <p:strVal val="visible"/>
                                      </p:to>
                                    </p:set>
                                    <p:animEffect filter="wipe(down)" transition="in">
                                      <p:cBhvr additive="repl">
                                        <p:cTn id="333" dur="500"/>
                                        <p:tgtEl>
                                          <p:spTgt spid="95">
                                            <p:txEl>
                                              <p:pRg st="1" end="1"/>
                                            </p:txEl>
                                          </p:spTgt>
                                        </p:tgtEl>
                                      </p:cBhvr>
                                    </p:animEffect>
                                  </p:childTnLst>
                                </p:cTn>
                              </p:par>
                            </p:childTnLst>
                          </p:cTn>
                        </p:par>
                      </p:childTnLst>
                    </p:cTn>
                  </p:par>
                  <p:par>
                    <p:cTn id="334" nodeType="clickEffect" fill="hold">
                      <p:stCondLst>
                        <p:cond delay="indefinite"/>
                      </p:stCondLst>
                      <p:childTnLst>
                        <p:par>
                          <p:cTn id="335" nodeType="withEffect" fill="hold">
                            <p:stCondLst>
                              <p:cond delay="0"/>
                            </p:stCondLst>
                            <p:childTnLst>
                              <p:par>
                                <p:cTn id="336" nodeType="clickEffect" fill="hold" presetClass="entr" presetID="22" presetSubtype="4">
                                  <p:stCondLst>
                                    <p:cond delay="0"/>
                                  </p:stCondLst>
                                  <p:childTnLst>
                                    <p:set>
                                      <p:cBhvr>
                                        <p:cTn id="337" dur="1" fill="hold">
                                          <p:stCondLst>
                                            <p:cond delay="0"/>
                                          </p:stCondLst>
                                        </p:cTn>
                                        <p:tgtEl>
                                          <p:spTgt spid="95">
                                            <p:txEl>
                                              <p:pRg st="2" end="2"/>
                                            </p:txEl>
                                          </p:spTgt>
                                        </p:tgtEl>
                                        <p:attrNameLst>
                                          <p:attrName>style.visibility</p:attrName>
                                        </p:attrNameLst>
                                      </p:cBhvr>
                                      <p:to>
                                        <p:strVal val="visible"/>
                                      </p:to>
                                    </p:set>
                                    <p:animEffect filter="wipe(down)" transition="in">
                                      <p:cBhvr additive="repl">
                                        <p:cTn id="338" dur="500"/>
                                        <p:tgtEl>
                                          <p:spTgt spid="95">
                                            <p:txEl>
                                              <p:pRg st="2" end="2"/>
                                            </p:txEl>
                                          </p:spTgt>
                                        </p:tgtEl>
                                      </p:cBhvr>
                                    </p:animEffect>
                                  </p:childTnLst>
                                </p:cTn>
                              </p:par>
                            </p:childTnLst>
                          </p:cTn>
                        </p:par>
                      </p:childTnLst>
                    </p:cTn>
                  </p:par>
                  <p:par>
                    <p:cTn id="339" nodeType="clickEffect" fill="hold">
                      <p:stCondLst>
                        <p:cond delay="indefinite"/>
                      </p:stCondLst>
                      <p:childTnLst>
                        <p:par>
                          <p:cTn id="340" nodeType="withEffect" fill="hold">
                            <p:stCondLst>
                              <p:cond delay="0"/>
                            </p:stCondLst>
                            <p:childTnLst>
                              <p:par>
                                <p:cTn id="341" nodeType="clickEffect" fill="hold" presetClass="entr" presetID="22" presetSubtype="4">
                                  <p:stCondLst>
                                    <p:cond delay="0"/>
                                  </p:stCondLst>
                                  <p:childTnLst>
                                    <p:set>
                                      <p:cBhvr>
                                        <p:cTn id="342" dur="1" fill="hold">
                                          <p:stCondLst>
                                            <p:cond delay="0"/>
                                          </p:stCondLst>
                                        </p:cTn>
                                        <p:tgtEl>
                                          <p:spTgt spid="95">
                                            <p:txEl>
                                              <p:pRg st="3" end="3"/>
                                            </p:txEl>
                                          </p:spTgt>
                                        </p:tgtEl>
                                        <p:attrNameLst>
                                          <p:attrName>style.visibility</p:attrName>
                                        </p:attrNameLst>
                                      </p:cBhvr>
                                      <p:to>
                                        <p:strVal val="visible"/>
                                      </p:to>
                                    </p:set>
                                    <p:animEffect filter="wipe(down)" transition="in">
                                      <p:cBhvr additive="repl">
                                        <p:cTn id="343" dur="500"/>
                                        <p:tgtEl>
                                          <p:spTgt spid="95">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1981080" y="274680"/>
            <a:ext cx="8229240" cy="561600"/>
          </a:xfrm>
          <a:prstGeom prst="rect">
            <a:avLst/>
          </a:prstGeom>
          <a:noFill/>
          <a:ln w="0">
            <a:noFill/>
          </a:ln>
        </p:spPr>
        <p:txBody>
          <a:bodyPr numCol="1" spcCol="0" lIns="91440" rIns="91440" tIns="45720" bIns="45720" anchor="ctr">
            <a:noAutofit/>
          </a:bodyPr>
          <a:p>
            <a:pPr indent="0">
              <a:lnSpc>
                <a:spcPct val="100000"/>
              </a:lnSpc>
              <a:buNone/>
            </a:pPr>
            <a:r>
              <a:rPr b="0" lang="ru-RU" sz="2800" spc="-1" strike="noStrike">
                <a:solidFill>
                  <a:schemeClr val="dk2"/>
                </a:solidFill>
                <a:latin typeface="Arial"/>
              </a:rPr>
              <a:t>Конфликт:</a:t>
            </a:r>
            <a:r>
              <a:rPr b="1" i="1" lang="ru-RU" sz="2800" spc="-1" strike="noStrike">
                <a:solidFill>
                  <a:schemeClr val="dk2"/>
                </a:solidFill>
                <a:latin typeface="Arial"/>
              </a:rPr>
              <a:t> человек против самого себя </a:t>
            </a:r>
            <a:endParaRPr b="0" lang="ru-RU" sz="2800" spc="-1" strike="noStrike">
              <a:solidFill>
                <a:schemeClr val="dk1"/>
              </a:solidFill>
              <a:latin typeface="Arial"/>
            </a:endParaRPr>
          </a:p>
        </p:txBody>
      </p:sp>
      <p:graphicFrame>
        <p:nvGraphicFramePr>
          <p:cNvPr id="1" name="Diagram1"/>
          <p:cNvGraphicFramePr/>
          <p:nvPr>
            <p:extLst>
              <p:ext uri="{D42A27DB-BD31-4B8C-83A1-F6EECF244321}">
                <p14:modId xmlns:p14="http://schemas.microsoft.com/office/powerpoint/2010/main" val="2437985950"/>
              </p:ext>
            </p:extLst>
          </p:nvPr>
        </p:nvGraphicFramePr>
        <p:xfrm>
          <a:off x="1775520" y="1124640"/>
          <a:ext cx="8434800" cy="50011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timing>
    <p:tnLst>
      <p:par>
        <p:cTn id="344" dur="indefinite" restart="never" nodeType="tmRoot">
          <p:childTnLst>
            <p:seq>
              <p:cTn id="345" dur="indefinite" nodeType="mainSeq">
                <p:childTnLst>
                  <p:par>
                    <p:cTn id="346" nodeType="clickEffect" fill="hold">
                      <p:stCondLst>
                        <p:cond delay="indefinite"/>
                      </p:stCondLst>
                      <p:childTnLst>
                        <p:par>
                          <p:cTn id="347" nodeType="withEffect" fill="hold">
                            <p:stCondLst>
                              <p:cond delay="0"/>
                            </p:stCondLst>
                            <p:childTnLst>
                              <p:par>
                                <p:cTn id="348" nodeType="clickEffect" fill="hold" presetClass="entr" presetID="53" presetSubtype="16">
                                  <p:stCondLst>
                                    <p:cond delay="0"/>
                                  </p:stCondLst>
                                  <p:childTnLst>
                                    <p:set>
                                      <p:cBhvr>
                                        <p:cTn id="349" dur="1" fill="hold">
                                          <p:stCondLst>
                                            <p:cond delay="0"/>
                                          </p:stCondLst>
                                        </p:cTn>
                                        <p:tgtEl>
                                          <p:spTgt spid="97"/>
                                        </p:tgtEl>
                                        <p:attrNameLst>
                                          <p:attrName>style.visibility</p:attrName>
                                        </p:attrNameLst>
                                      </p:cBhvr>
                                      <p:to>
                                        <p:strVal val="visible"/>
                                      </p:to>
                                    </p:set>
                                    <p:anim calcmode="lin" valueType="num">
                                      <p:cBhvr additive="repl">
                                        <p:cTn id="350" dur="500" fill="hold"/>
                                        <p:tgtEl>
                                          <p:spTgt spid="97"/>
                                        </p:tgtEl>
                                        <p:attrNameLst>
                                          <p:attrName>ppt_w</p:attrName>
                                        </p:attrNameLst>
                                      </p:cBhvr>
                                      <p:tavLst>
                                        <p:tav tm="0">
                                          <p:val>
                                            <p:fltVal val="0"/>
                                          </p:val>
                                        </p:tav>
                                        <p:tav tm="100000">
                                          <p:val>
                                            <p:strVal val="#ppt_w"/>
                                          </p:val>
                                        </p:tav>
                                      </p:tavLst>
                                    </p:anim>
                                    <p:anim calcmode="lin" valueType="num">
                                      <p:cBhvr additive="repl">
                                        <p:cTn id="351" dur="500" fill="hold"/>
                                        <p:tgtEl>
                                          <p:spTgt spid="97"/>
                                        </p:tgtEl>
                                        <p:attrNameLst>
                                          <p:attrName>ppt_h</p:attrName>
                                        </p:attrNameLst>
                                      </p:cBhvr>
                                      <p:tavLst>
                                        <p:tav tm="0">
                                          <p:val>
                                            <p:fltVal val="0"/>
                                          </p:val>
                                        </p:tav>
                                        <p:tav tm="100000">
                                          <p:val>
                                            <p:strVal val="#ppt_h"/>
                                          </p:val>
                                        </p:tav>
                                      </p:tavLst>
                                    </p:anim>
                                    <p:animEffect filter="fade" transition="in">
                                      <p:cBhvr additive="repl">
                                        <p:cTn id="352" dur="500"/>
                                        <p:tgtEl>
                                          <p:spTgt spid="97"/>
                                        </p:tgtEl>
                                      </p:cBhvr>
                                    </p:animEffect>
                                  </p:childTnLst>
                                </p:cTn>
                              </p:par>
                            </p:childTnLst>
                          </p:cTn>
                        </p:par>
                      </p:childTnLst>
                    </p:cTn>
                  </p:par>
                  <p:par>
                    <p:cTn id="353" nodeType="clickEffect" fill="hold">
                      <p:stCondLst>
                        <p:cond delay="indefinite"/>
                      </p:stCondLst>
                      <p:childTnLst>
                        <p:par>
                          <p:cTn id="354" nodeType="withEffect" fill="hold">
                            <p:stCondLst>
                              <p:cond delay="0"/>
                            </p:stCondLst>
                            <p:childTnLst>
                              <p:par>
                                <p:cTn id="355" nodeType="clickEffect" fill="hold" presetClass="entr" presetID="31">
                                  <p:stCondLst>
                                    <p:cond delay="0"/>
                                  </p:stCondLst>
                                  <p:childTnLst>
                                    <p:set>
                                      <p:cBhvr>
                                        <p:cTn id="356" dur="1" fill="hold">
                                          <p:stCondLst>
                                            <p:cond delay="0"/>
                                          </p:stCondLst>
                                        </p:cTn>
                                        <p:tgtEl>
                                          <p:spTgt spid="-1"/>
                                        </p:tgtEl>
                                        <p:attrNameLst>
                                          <p:attrName>style.visibility</p:attrName>
                                        </p:attrNameLst>
                                      </p:cBhvr>
                                      <p:to>
                                        <p:strVal val="visible"/>
                                      </p:to>
                                    </p:set>
                                    <p:anim calcmode="lin" valueType="num">
                                      <p:cBhvr additive="repl">
                                        <p:cTn id="357" dur="1000" fill="hold"/>
                                        <p:tgtEl>
                                          <p:spTgt spid="-1"/>
                                        </p:tgtEl>
                                        <p:attrNameLst>
                                          <p:attrName>ppt_w</p:attrName>
                                        </p:attrNameLst>
                                      </p:cBhvr>
                                      <p:tavLst>
                                        <p:tav tm="0">
                                          <p:val>
                                            <p:fltVal val="0"/>
                                          </p:val>
                                        </p:tav>
                                        <p:tav tm="100000">
                                          <p:val>
                                            <p:strVal val="#ppt_w"/>
                                          </p:val>
                                        </p:tav>
                                      </p:tavLst>
                                    </p:anim>
                                    <p:anim calcmode="lin" valueType="num">
                                      <p:cBhvr additive="repl">
                                        <p:cTn id="358" dur="1000" fill="hold"/>
                                        <p:tgtEl>
                                          <p:spTgt spid="-1"/>
                                        </p:tgtEl>
                                        <p:attrNameLst>
                                          <p:attrName>ppt_h</p:attrName>
                                        </p:attrNameLst>
                                      </p:cBhvr>
                                      <p:tavLst>
                                        <p:tav tm="0">
                                          <p:val>
                                            <p:fltVal val="0"/>
                                          </p:val>
                                        </p:tav>
                                        <p:tav tm="100000">
                                          <p:val>
                                            <p:strVal val="#ppt_h"/>
                                          </p:val>
                                        </p:tav>
                                      </p:tavLst>
                                    </p:anim>
                                    <p:anim calcmode="lin" valueType="num">
                                      <p:cBhvr additive="repl">
                                        <p:cTn id="359" dur="1000" fill="hold"/>
                                        <p:tgtEl>
                                          <p:spTgt spid="-1"/>
                                        </p:tgtEl>
                                        <p:attrNameLst>
                                          <p:attrName>r</p:attrName>
                                        </p:attrNameLst>
                                      </p:cBhvr>
                                      <p:tavLst>
                                        <p:tav tm="0">
                                          <p:val>
                                            <p:strVal val="90"/>
                                          </p:val>
                                        </p:tav>
                                        <p:tav tm="100000">
                                          <p:val>
                                            <p:strVal val="0"/>
                                          </p:val>
                                        </p:tav>
                                      </p:tavLst>
                                    </p:anim>
                                    <p:animEffect filter="fade" transition="in">
                                      <p:cBhvr additive="repl">
                                        <p:cTn id="360" dur="1000"/>
                                        <p:tgtEl>
                                          <p:spTgt spid="-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1981080" y="274680"/>
            <a:ext cx="8229240" cy="561600"/>
          </a:xfrm>
          <a:prstGeom prst="rect">
            <a:avLst/>
          </a:prstGeom>
          <a:noFill/>
          <a:ln w="0">
            <a:noFill/>
          </a:ln>
        </p:spPr>
        <p:txBody>
          <a:bodyPr numCol="1" spcCol="0" lIns="91440" rIns="91440" tIns="45720" bIns="45720" anchor="ctr">
            <a:noAutofit/>
          </a:bodyPr>
          <a:p>
            <a:pPr indent="0">
              <a:lnSpc>
                <a:spcPct val="100000"/>
              </a:lnSpc>
              <a:buNone/>
            </a:pPr>
            <a:r>
              <a:rPr b="0" lang="ru-RU" sz="3600" spc="-1" strike="noStrike">
                <a:solidFill>
                  <a:schemeClr val="dk2"/>
                </a:solidFill>
                <a:latin typeface="Arial"/>
              </a:rPr>
              <a:t>Анализируем текст</a:t>
            </a:r>
            <a:endParaRPr b="0" lang="ru-RU" sz="3600" spc="-1" strike="noStrike">
              <a:solidFill>
                <a:schemeClr val="dk1"/>
              </a:solidFill>
              <a:latin typeface="Arial"/>
            </a:endParaRPr>
          </a:p>
        </p:txBody>
      </p:sp>
      <p:graphicFrame>
        <p:nvGraphicFramePr>
          <p:cNvPr id="99" name="Group 21"/>
          <p:cNvGraphicFramePr/>
          <p:nvPr/>
        </p:nvGraphicFramePr>
        <p:xfrm>
          <a:off x="1703520" y="1052640"/>
          <a:ext cx="8784720" cy="5547960"/>
        </p:xfrm>
        <a:graphic>
          <a:graphicData uri="http://schemas.openxmlformats.org/drawingml/2006/table">
            <a:tbl>
              <a:tblPr/>
              <a:tblGrid>
                <a:gridCol w="3528360"/>
                <a:gridCol w="5256720"/>
              </a:tblGrid>
              <a:tr h="2286360">
                <a:tc>
                  <a:txBody>
                    <a:bodyPr anchor="t">
                      <a:noAutofit/>
                    </a:bodyPr>
                    <a:p>
                      <a:pPr defTabSz="914400">
                        <a:lnSpc>
                          <a:spcPct val="100000"/>
                        </a:lnSpc>
                        <a:spcBef>
                          <a:spcPts val="400"/>
                        </a:spcBef>
                      </a:pPr>
                      <a:r>
                        <a:rPr b="1" lang="ru-RU" sz="2000" spc="-1" strike="noStrike">
                          <a:solidFill>
                            <a:schemeClr val="dk1"/>
                          </a:solidFill>
                          <a:latin typeface="Arial"/>
                        </a:rPr>
                        <a:t>Безличные предложения, выражающие волю человека или его стремления,</a:t>
                      </a:r>
                      <a:endParaRPr b="0" lang="en-US" sz="2000" spc="-1" strike="noStrike">
                        <a:solidFill>
                          <a:srgbClr val="000000"/>
                        </a:solidFill>
                        <a:latin typeface="DejaVu Sans"/>
                      </a:endParaRPr>
                    </a:p>
                    <a:p>
                      <a:pPr defTabSz="914400">
                        <a:lnSpc>
                          <a:spcPct val="100000"/>
                        </a:lnSpc>
                        <a:spcBef>
                          <a:spcPts val="400"/>
                        </a:spcBef>
                      </a:pPr>
                      <a:r>
                        <a:rPr b="1" lang="ru-RU" sz="2000" spc="-1" strike="noStrike">
                          <a:solidFill>
                            <a:schemeClr val="dk1"/>
                          </a:solidFill>
                          <a:latin typeface="Arial"/>
                        </a:rPr>
                        <a:t>желания  и  несущие  функцию  воздействия  на  других  людей. </a:t>
                      </a:r>
                      <a:endParaRPr b="0" lang="en-US" sz="2000" spc="-1" strike="noStrike">
                        <a:solidFill>
                          <a:srgbClr val="000000"/>
                        </a:solidFill>
                        <a:latin typeface="DejaVu Sans"/>
                      </a:endParaRPr>
                    </a:p>
                  </a:txBody>
                  <a:tcPr anchor="t" marL="91440" marR="91440">
                    <a:lnL w="28080">
                      <a:solidFill>
                        <a:srgbClr val="000000"/>
                      </a:solidFill>
                      <a:prstDash val="solid"/>
                    </a:lnL>
                    <a:lnR w="12240">
                      <a:solidFill>
                        <a:srgbClr val="000000"/>
                      </a:solidFill>
                      <a:prstDash val="solid"/>
                    </a:lnR>
                    <a:lnT w="28080">
                      <a:solidFill>
                        <a:srgbClr val="000000"/>
                      </a:solidFill>
                      <a:prstDash val="solid"/>
                    </a:lnT>
                    <a:lnB w="12240">
                      <a:solidFill>
                        <a:srgbClr val="000000"/>
                      </a:solidFill>
                      <a:prstDash val="solid"/>
                    </a:lnB>
                    <a:noFill/>
                  </a:tcPr>
                </a:tc>
                <a:tc>
                  <a:txBody>
                    <a:bodyPr anchor="t">
                      <a:noAutofit/>
                    </a:bodyPr>
                    <a:p>
                      <a:pPr defTabSz="914400">
                        <a:lnSpc>
                          <a:spcPct val="80000"/>
                        </a:lnSpc>
                        <a:spcBef>
                          <a:spcPts val="400"/>
                        </a:spcBef>
                      </a:pPr>
                      <a:r>
                        <a:rPr b="0" lang="ru-RU" sz="2000" spc="-1" strike="noStrike">
                          <a:solidFill>
                            <a:srgbClr val="ff0000"/>
                          </a:solidFill>
                          <a:latin typeface="Arial"/>
                        </a:rPr>
                        <a:t>(8)Надо быть современным.</a:t>
                      </a:r>
                      <a:endParaRPr b="0" lang="en-US" sz="2000" spc="-1" strike="noStrike">
                        <a:solidFill>
                          <a:srgbClr val="000000"/>
                        </a:solidFill>
                        <a:latin typeface="DejaVu Sans"/>
                      </a:endParaRPr>
                    </a:p>
                    <a:p>
                      <a:pPr defTabSz="914400">
                        <a:lnSpc>
                          <a:spcPct val="80000"/>
                        </a:lnSpc>
                        <a:spcBef>
                          <a:spcPts val="400"/>
                        </a:spcBef>
                      </a:pPr>
                      <a:r>
                        <a:rPr b="0" lang="ru-RU" sz="2000" spc="-1" strike="noStrike">
                          <a:solidFill>
                            <a:srgbClr val="ff0000"/>
                          </a:solidFill>
                          <a:latin typeface="Arial"/>
                        </a:rPr>
                        <a:t> </a:t>
                      </a:r>
                      <a:r>
                        <a:rPr b="0" lang="ru-RU" sz="2000" spc="-1" strike="noStrike">
                          <a:solidFill>
                            <a:srgbClr val="ff0000"/>
                          </a:solidFill>
                          <a:latin typeface="Arial"/>
                        </a:rPr>
                        <a:t>(9)Надо быть безжалостным к прошлому.</a:t>
                      </a:r>
                      <a:endParaRPr b="0" lang="en-US" sz="2000" spc="-1" strike="noStrike">
                        <a:solidFill>
                          <a:srgbClr val="000000"/>
                        </a:solidFill>
                        <a:latin typeface="DejaVu Sans"/>
                      </a:endParaRPr>
                    </a:p>
                    <a:p>
                      <a:pPr defTabSz="914400">
                        <a:lnSpc>
                          <a:spcPct val="80000"/>
                        </a:lnSpc>
                        <a:spcBef>
                          <a:spcPts val="400"/>
                        </a:spcBef>
                      </a:pPr>
                      <a:r>
                        <a:rPr b="0" lang="ru-RU" sz="2000" spc="-1" strike="noStrike">
                          <a:solidFill>
                            <a:srgbClr val="ff0000"/>
                          </a:solidFill>
                          <a:latin typeface="Arial"/>
                        </a:rPr>
                        <a:t>(10)Довольно ходить по пепелищам родной Тимонихи, сидеть на опечках. </a:t>
                      </a:r>
                      <a:endParaRPr b="0" lang="en-US" sz="2000" spc="-1" strike="noStrike">
                        <a:solidFill>
                          <a:srgbClr val="000000"/>
                        </a:solidFill>
                        <a:latin typeface="DejaVu Sans"/>
                      </a:endParaRPr>
                    </a:p>
                    <a:p>
                      <a:pPr defTabSz="914400">
                        <a:lnSpc>
                          <a:spcPct val="80000"/>
                        </a:lnSpc>
                        <a:spcBef>
                          <a:spcPts val="400"/>
                        </a:spcBef>
                      </a:pPr>
                      <a:r>
                        <a:rPr b="0" lang="ru-RU" sz="2000" spc="-1" strike="noStrike">
                          <a:solidFill>
                            <a:schemeClr val="dk1"/>
                          </a:solidFill>
                          <a:latin typeface="Arial"/>
                        </a:rPr>
                        <a:t>(13)В общем</a:t>
                      </a:r>
                      <a:r>
                        <a:rPr b="0" lang="ru-RU" sz="2000" spc="-1" strike="noStrike">
                          <a:solidFill>
                            <a:srgbClr val="ff0000"/>
                          </a:solidFill>
                          <a:latin typeface="Arial"/>
                        </a:rPr>
                        <a:t>, не надо глядеть на родной дом, не надо заходить туда, ничего не надо.</a:t>
                      </a:r>
                      <a:endParaRPr b="0" lang="en-US" sz="2000" spc="-1" strike="noStrike">
                        <a:solidFill>
                          <a:srgbClr val="000000"/>
                        </a:solidFill>
                        <a:latin typeface="DejaVu Sans"/>
                      </a:endParaRPr>
                    </a:p>
                  </a:txBody>
                  <a:tcPr anchor="t" marL="91440" marR="91440">
                    <a:lnL w="12240">
                      <a:solidFill>
                        <a:srgbClr val="000000"/>
                      </a:solidFill>
                      <a:prstDash val="solid"/>
                    </a:lnL>
                    <a:lnR w="28080">
                      <a:solidFill>
                        <a:srgbClr val="000000"/>
                      </a:solidFill>
                      <a:prstDash val="solid"/>
                    </a:lnR>
                    <a:lnT w="28080">
                      <a:solidFill>
                        <a:srgbClr val="000000"/>
                      </a:solidFill>
                      <a:prstDash val="solid"/>
                    </a:lnT>
                    <a:lnB w="12240">
                      <a:solidFill>
                        <a:srgbClr val="000000"/>
                      </a:solidFill>
                      <a:prstDash val="solid"/>
                    </a:lnB>
                    <a:noFill/>
                  </a:tcPr>
                </a:tc>
              </a:tr>
              <a:tr h="3261600">
                <a:tc>
                  <a:txBody>
                    <a:bodyPr anchor="t">
                      <a:noAutofit/>
                    </a:bodyPr>
                    <a:p>
                      <a:pPr defTabSz="914400">
                        <a:lnSpc>
                          <a:spcPct val="100000"/>
                        </a:lnSpc>
                        <a:spcBef>
                          <a:spcPts val="400"/>
                        </a:spcBef>
                      </a:pPr>
                      <a:r>
                        <a:rPr b="1" lang="ru-RU" sz="2000" spc="-1" strike="noStrike">
                          <a:solidFill>
                            <a:schemeClr val="dk1"/>
                          </a:solidFill>
                          <a:latin typeface="Arial"/>
                        </a:rPr>
                        <a:t> </a:t>
                      </a:r>
                      <a:r>
                        <a:rPr b="1" lang="ru-RU" sz="2000" spc="-1" strike="noStrike">
                          <a:solidFill>
                            <a:schemeClr val="dk1"/>
                          </a:solidFill>
                          <a:latin typeface="Arial"/>
                        </a:rPr>
                        <a:t>Предложения,     выражающие         восприятие</a:t>
                      </a:r>
                      <a:endParaRPr b="0" lang="en-US" sz="2000" spc="-1" strike="noStrike">
                        <a:solidFill>
                          <a:srgbClr val="000000"/>
                        </a:solidFill>
                        <a:latin typeface="DejaVu Sans"/>
                      </a:endParaRPr>
                    </a:p>
                    <a:p>
                      <a:pPr defTabSz="914400">
                        <a:lnSpc>
                          <a:spcPct val="100000"/>
                        </a:lnSpc>
                        <a:spcBef>
                          <a:spcPts val="400"/>
                        </a:spcBef>
                      </a:pPr>
                      <a:r>
                        <a:rPr b="1" lang="ru-RU" sz="2000" spc="-1" strike="noStrike">
                          <a:solidFill>
                            <a:schemeClr val="dk1"/>
                          </a:solidFill>
                          <a:latin typeface="Arial"/>
                        </a:rPr>
                        <a:t>действительности (состояния природы и  среды,  физическое  состояние  живого</a:t>
                      </a:r>
                      <a:endParaRPr b="0" lang="en-US" sz="2000" spc="-1" strike="noStrike">
                        <a:solidFill>
                          <a:srgbClr val="000000"/>
                        </a:solidFill>
                        <a:latin typeface="DejaVu Sans"/>
                      </a:endParaRPr>
                    </a:p>
                    <a:p>
                      <a:pPr defTabSz="914400">
                        <a:lnSpc>
                          <a:spcPct val="100000"/>
                        </a:lnSpc>
                        <a:spcBef>
                          <a:spcPts val="400"/>
                        </a:spcBef>
                      </a:pPr>
                      <a:r>
                        <a:rPr b="1" lang="ru-RU" sz="2000" spc="-1" strike="noStrike">
                          <a:solidFill>
                            <a:schemeClr val="dk1"/>
                          </a:solidFill>
                          <a:latin typeface="Arial"/>
                        </a:rPr>
                        <a:t>мира,  психологическо-эмоциональное  состояние  человека). </a:t>
                      </a:r>
                      <a:endParaRPr b="0" lang="en-US" sz="2000" spc="-1" strike="noStrike">
                        <a:solidFill>
                          <a:srgbClr val="000000"/>
                        </a:solidFill>
                        <a:latin typeface="DejaVu Sans"/>
                      </a:endParaRPr>
                    </a:p>
                  </a:txBody>
                  <a:tcPr anchor="t" marL="91440" marR="91440">
                    <a:lnL w="2808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80000"/>
                        </a:lnSpc>
                        <a:spcBef>
                          <a:spcPts val="400"/>
                        </a:spcBef>
                      </a:pPr>
                      <a:r>
                        <a:rPr b="0" lang="ru-RU" sz="2000" spc="-1" strike="noStrike">
                          <a:solidFill>
                            <a:srgbClr val="ff0000"/>
                          </a:solidFill>
                          <a:latin typeface="Arial"/>
                        </a:rPr>
                        <a:t>4) …Плохое не жалко…</a:t>
                      </a:r>
                      <a:endParaRPr b="0" lang="en-US" sz="2000" spc="-1" strike="noStrike">
                        <a:solidFill>
                          <a:srgbClr val="000000"/>
                        </a:solidFill>
                        <a:latin typeface="DejaVu Sans"/>
                      </a:endParaRPr>
                    </a:p>
                    <a:p>
                      <a:pPr defTabSz="914400">
                        <a:lnSpc>
                          <a:spcPct val="80000"/>
                        </a:lnSpc>
                        <a:spcBef>
                          <a:spcPts val="400"/>
                        </a:spcBef>
                      </a:pPr>
                      <a:r>
                        <a:rPr b="0" lang="ru-RU" sz="2000" spc="-1" strike="noStrike">
                          <a:solidFill>
                            <a:srgbClr val="ff0000"/>
                          </a:solidFill>
                          <a:latin typeface="Arial"/>
                        </a:rPr>
                        <a:t>17)Очень хорошо, что из-за дома бывшего соседа Василия Дворцова ни утром, ни вечером не видно отцовского дома.   </a:t>
                      </a:r>
                      <a:endParaRPr b="0" lang="en-US" sz="2000" spc="-1" strike="noStrike">
                        <a:solidFill>
                          <a:srgbClr val="000000"/>
                        </a:solidFill>
                        <a:latin typeface="DejaVu Sans"/>
                      </a:endParaRPr>
                    </a:p>
                    <a:p>
                      <a:pPr defTabSz="914400">
                        <a:lnSpc>
                          <a:spcPct val="80000"/>
                        </a:lnSpc>
                        <a:spcBef>
                          <a:spcPts val="400"/>
                        </a:spcBef>
                      </a:pPr>
                      <a:r>
                        <a:rPr b="0" lang="ru-RU" sz="2000" spc="-1" strike="noStrike">
                          <a:solidFill>
                            <a:srgbClr val="ff0000"/>
                          </a:solidFill>
                          <a:latin typeface="Arial"/>
                        </a:rPr>
                        <a:t>     </a:t>
                      </a:r>
                      <a:r>
                        <a:rPr b="0" lang="ru-RU" sz="2000" spc="-1" strike="noStrike">
                          <a:solidFill>
                            <a:srgbClr val="ff0000"/>
                          </a:solidFill>
                          <a:latin typeface="Arial"/>
                        </a:rPr>
                        <a:t>(18)Очень хорошо.</a:t>
                      </a:r>
                      <a:endParaRPr b="0" lang="en-US" sz="2000" spc="-1" strike="noStrike">
                        <a:solidFill>
                          <a:srgbClr val="000000"/>
                        </a:solidFill>
                        <a:latin typeface="DejaVu Sans"/>
                      </a:endParaRPr>
                    </a:p>
                    <a:p>
                      <a:pPr defTabSz="914400">
                        <a:lnSpc>
                          <a:spcPct val="100000"/>
                        </a:lnSpc>
                        <a:spcBef>
                          <a:spcPts val="400"/>
                        </a:spcBef>
                        <a:tabLst>
                          <a:tab algn="l" pos="0"/>
                        </a:tabLst>
                      </a:pPr>
                      <a:endParaRPr b="0" lang="en-US" sz="2000" spc="-1" strike="noStrike">
                        <a:solidFill>
                          <a:srgbClr val="000000"/>
                        </a:solidFill>
                        <a:latin typeface="DejaVu Sans"/>
                      </a:endParaRPr>
                    </a:p>
                  </a:txBody>
                  <a:tcPr anchor="t" marL="91440" marR="91440">
                    <a:lnL w="12240">
                      <a:solidFill>
                        <a:srgbClr val="000000"/>
                      </a:solidFill>
                      <a:prstDash val="solid"/>
                    </a:lnL>
                    <a:lnR w="2808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pic>
        <p:nvPicPr>
          <p:cNvPr id="100" name="Рисунок 1" descr=""/>
          <p:cNvPicPr/>
          <p:nvPr/>
        </p:nvPicPr>
        <p:blipFill>
          <a:blip r:embed="rId1"/>
          <a:stretch/>
        </p:blipFill>
        <p:spPr>
          <a:xfrm>
            <a:off x="8256600" y="4581360"/>
            <a:ext cx="2180880" cy="1685520"/>
          </a:xfrm>
          <a:prstGeom prst="rect">
            <a:avLst/>
          </a:prstGeom>
          <a:ln w="0">
            <a:noFill/>
          </a:ln>
        </p:spPr>
      </p:pic>
    </p:spTree>
  </p:cSld>
  <mc:AlternateContent>
    <mc:Choice Requires="p14">
      <p:transition spd="slow" p14:dur="2000"/>
    </mc:Choice>
    <mc:Fallback>
      <p:transition spd="slow"/>
    </mc:Fallback>
  </mc:AlternateContent>
  <p:timing>
    <p:tnLst>
      <p:par>
        <p:cTn id="361" dur="indefinite" restart="never" nodeType="tmRoot">
          <p:childTnLst>
            <p:seq>
              <p:cTn id="362" dur="indefinite" nodeType="mainSeq">
                <p:childTnLst>
                  <p:par>
                    <p:cTn id="363" nodeType="clickEffect" fill="hold">
                      <p:stCondLst>
                        <p:cond delay="indefinite"/>
                      </p:stCondLst>
                      <p:childTnLst>
                        <p:par>
                          <p:cTn id="364" nodeType="withEffect" fill="hold">
                            <p:stCondLst>
                              <p:cond delay="0"/>
                            </p:stCondLst>
                            <p:childTnLst>
                              <p:par>
                                <p:cTn id="365" nodeType="clickEffect" fill="hold" presetClass="entr" presetID="16" presetSubtype="21">
                                  <p:stCondLst>
                                    <p:cond delay="0"/>
                                  </p:stCondLst>
                                  <p:childTnLst>
                                    <p:set>
                                      <p:cBhvr>
                                        <p:cTn id="366" dur="1" fill="hold">
                                          <p:stCondLst>
                                            <p:cond delay="0"/>
                                          </p:stCondLst>
                                        </p:cTn>
                                        <p:tgtEl>
                                          <p:spTgt spid="98"/>
                                        </p:tgtEl>
                                        <p:attrNameLst>
                                          <p:attrName>style.visibility</p:attrName>
                                        </p:attrNameLst>
                                      </p:cBhvr>
                                      <p:to>
                                        <p:strVal val="visible"/>
                                      </p:to>
                                    </p:set>
                                    <p:animEffect filter="barn(inVertical)" transition="in">
                                      <p:cBhvr additive="repl">
                                        <p:cTn id="367" dur="500"/>
                                        <p:tgtEl>
                                          <p:spTgt spid="98"/>
                                        </p:tgtEl>
                                      </p:cBhvr>
                                    </p:animEffect>
                                  </p:childTnLst>
                                </p:cTn>
                              </p:par>
                            </p:childTnLst>
                          </p:cTn>
                        </p:par>
                      </p:childTnLst>
                    </p:cTn>
                  </p:par>
                  <p:par>
                    <p:cTn id="368" nodeType="clickEffect" fill="hold">
                      <p:stCondLst>
                        <p:cond delay="indefinite"/>
                      </p:stCondLst>
                      <p:childTnLst>
                        <p:par>
                          <p:cTn id="369" nodeType="withEffect" fill="hold">
                            <p:stCondLst>
                              <p:cond delay="0"/>
                            </p:stCondLst>
                            <p:childTnLst>
                              <p:par>
                                <p:cTn id="370" nodeType="clickEffect" fill="hold" presetClass="entr" presetID="31">
                                  <p:stCondLst>
                                    <p:cond delay="0"/>
                                  </p:stCondLst>
                                  <p:childTnLst>
                                    <p:set>
                                      <p:cBhvr>
                                        <p:cTn id="371" dur="1" fill="hold">
                                          <p:stCondLst>
                                            <p:cond delay="0"/>
                                          </p:stCondLst>
                                        </p:cTn>
                                        <p:tgtEl>
                                          <p:spTgt spid="99"/>
                                        </p:tgtEl>
                                        <p:attrNameLst>
                                          <p:attrName>style.visibility</p:attrName>
                                        </p:attrNameLst>
                                      </p:cBhvr>
                                      <p:to>
                                        <p:strVal val="visible"/>
                                      </p:to>
                                    </p:set>
                                    <p:anim calcmode="lin" valueType="num">
                                      <p:cBhvr additive="repl">
                                        <p:cTn id="372" dur="1000" fill="hold"/>
                                        <p:tgtEl>
                                          <p:spTgt spid="99"/>
                                        </p:tgtEl>
                                        <p:attrNameLst>
                                          <p:attrName>ppt_w</p:attrName>
                                        </p:attrNameLst>
                                      </p:cBhvr>
                                      <p:tavLst>
                                        <p:tav tm="0">
                                          <p:val>
                                            <p:fltVal val="0"/>
                                          </p:val>
                                        </p:tav>
                                        <p:tav tm="100000">
                                          <p:val>
                                            <p:strVal val="#ppt_w"/>
                                          </p:val>
                                        </p:tav>
                                      </p:tavLst>
                                    </p:anim>
                                    <p:anim calcmode="lin" valueType="num">
                                      <p:cBhvr additive="repl">
                                        <p:cTn id="373" dur="1000" fill="hold"/>
                                        <p:tgtEl>
                                          <p:spTgt spid="99"/>
                                        </p:tgtEl>
                                        <p:attrNameLst>
                                          <p:attrName>ppt_h</p:attrName>
                                        </p:attrNameLst>
                                      </p:cBhvr>
                                      <p:tavLst>
                                        <p:tav tm="0">
                                          <p:val>
                                            <p:fltVal val="0"/>
                                          </p:val>
                                        </p:tav>
                                        <p:tav tm="100000">
                                          <p:val>
                                            <p:strVal val="#ppt_h"/>
                                          </p:val>
                                        </p:tav>
                                      </p:tavLst>
                                    </p:anim>
                                    <p:anim calcmode="lin" valueType="num">
                                      <p:cBhvr additive="repl">
                                        <p:cTn id="374" dur="1000" fill="hold"/>
                                        <p:tgtEl>
                                          <p:spTgt spid="99"/>
                                        </p:tgtEl>
                                        <p:attrNameLst>
                                          <p:attrName>r</p:attrName>
                                        </p:attrNameLst>
                                      </p:cBhvr>
                                      <p:tavLst>
                                        <p:tav tm="0">
                                          <p:val>
                                            <p:strVal val="90"/>
                                          </p:val>
                                        </p:tav>
                                        <p:tav tm="100000">
                                          <p:val>
                                            <p:strVal val="0"/>
                                          </p:val>
                                        </p:tav>
                                      </p:tavLst>
                                    </p:anim>
                                    <p:animEffect filter="fade" transition="in">
                                      <p:cBhvr additive="repl">
                                        <p:cTn id="375"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1981080" y="274680"/>
            <a:ext cx="8229240" cy="561600"/>
          </a:xfrm>
          <a:prstGeom prst="rect">
            <a:avLst/>
          </a:prstGeom>
          <a:noFill/>
          <a:ln w="0">
            <a:noFill/>
          </a:ln>
        </p:spPr>
        <p:txBody>
          <a:bodyPr numCol="1" spcCol="0" lIns="91440" rIns="91440" tIns="45720" bIns="45720" anchor="ctr">
            <a:noAutofit/>
          </a:bodyPr>
          <a:p>
            <a:pPr indent="0">
              <a:lnSpc>
                <a:spcPct val="100000"/>
              </a:lnSpc>
              <a:buNone/>
            </a:pPr>
            <a:r>
              <a:rPr b="0" lang="ru-RU" sz="3600" spc="-1" strike="noStrike">
                <a:solidFill>
                  <a:schemeClr val="dk2"/>
                </a:solidFill>
                <a:latin typeface="Arial"/>
              </a:rPr>
              <a:t>Где живёт память?</a:t>
            </a:r>
            <a:endParaRPr b="0" lang="ru-RU" sz="3600" spc="-1" strike="noStrike">
              <a:solidFill>
                <a:schemeClr val="dk1"/>
              </a:solidFill>
              <a:latin typeface="Arial"/>
            </a:endParaRPr>
          </a:p>
        </p:txBody>
      </p:sp>
      <p:sp>
        <p:nvSpPr>
          <p:cNvPr id="102" name="PlaceHolder 2"/>
          <p:cNvSpPr>
            <a:spLocks noGrp="1"/>
          </p:cNvSpPr>
          <p:nvPr>
            <p:ph/>
          </p:nvPr>
        </p:nvSpPr>
        <p:spPr>
          <a:xfrm>
            <a:off x="1631880" y="1052640"/>
            <a:ext cx="3455640" cy="4525560"/>
          </a:xfrm>
          <a:prstGeom prst="rect">
            <a:avLst/>
          </a:prstGeom>
          <a:noFill/>
          <a:ln w="0">
            <a:noFill/>
          </a:ln>
        </p:spPr>
        <p:txBody>
          <a:bodyPr numCol="1" spcCol="0" lIns="91440" rIns="91440" tIns="45720" bIns="45720" anchor="t">
            <a:noAutofit/>
          </a:bodyPr>
          <a:p>
            <a:pPr indent="0">
              <a:lnSpc>
                <a:spcPct val="100000"/>
              </a:lnSpc>
              <a:spcBef>
                <a:spcPts val="561"/>
              </a:spcBef>
              <a:buNone/>
              <a:tabLst>
                <a:tab algn="l" pos="0"/>
              </a:tabLst>
            </a:pPr>
            <a:r>
              <a:rPr b="1" lang="ru-RU" sz="2800" spc="-1" strike="noStrike">
                <a:solidFill>
                  <a:schemeClr val="dk1"/>
                </a:solidFill>
                <a:latin typeface="Arial"/>
              </a:rPr>
              <a:t> </a:t>
            </a:r>
            <a:r>
              <a:rPr b="1" lang="ru-RU" sz="2800" spc="-1" strike="noStrike">
                <a:solidFill>
                  <a:schemeClr val="dk1"/>
                </a:solidFill>
                <a:latin typeface="Arial"/>
              </a:rPr>
              <a:t>(7)Я вытравлю </a:t>
            </a:r>
            <a:r>
              <a:rPr b="1" lang="ru-RU" sz="2800" spc="-1" strike="noStrike">
                <a:solidFill>
                  <a:srgbClr val="ff0000"/>
                </a:solidFill>
                <a:latin typeface="Arial"/>
              </a:rPr>
              <a:t>из сердца </a:t>
            </a:r>
            <a:r>
              <a:rPr b="1" lang="ru-RU" sz="2800" spc="-1" strike="noStrike">
                <a:solidFill>
                  <a:schemeClr val="dk1"/>
                </a:solidFill>
                <a:latin typeface="Arial"/>
              </a:rPr>
              <a:t>это прошлое, никогда больше не вернусь к нему.  </a:t>
            </a:r>
            <a:endParaRPr b="0" lang="ru-RU" sz="2800" spc="-1" strike="noStrike">
              <a:solidFill>
                <a:schemeClr val="dk1"/>
              </a:solidFill>
              <a:latin typeface="Arial"/>
            </a:endParaRPr>
          </a:p>
        </p:txBody>
      </p:sp>
      <p:sp>
        <p:nvSpPr>
          <p:cNvPr id="103" name="PlaceHolder 3"/>
          <p:cNvSpPr>
            <a:spLocks noGrp="1"/>
          </p:cNvSpPr>
          <p:nvPr>
            <p:ph/>
          </p:nvPr>
        </p:nvSpPr>
        <p:spPr>
          <a:xfrm>
            <a:off x="5519880" y="1052640"/>
            <a:ext cx="3744720" cy="3600000"/>
          </a:xfrm>
          <a:prstGeom prst="rect">
            <a:avLst/>
          </a:prstGeom>
          <a:noFill/>
          <a:ln w="0">
            <a:noFill/>
          </a:ln>
        </p:spPr>
        <p:txBody>
          <a:bodyPr numCol="1" spcCol="0" lIns="91440" rIns="91440" tIns="45720" bIns="45720" anchor="t">
            <a:noAutofit/>
          </a:bodyPr>
          <a:p>
            <a:pPr indent="0">
              <a:lnSpc>
                <a:spcPct val="100000"/>
              </a:lnSpc>
              <a:spcBef>
                <a:spcPts val="561"/>
              </a:spcBef>
              <a:buNone/>
              <a:tabLst>
                <a:tab algn="l" pos="0"/>
              </a:tabLst>
            </a:pPr>
            <a:r>
              <a:rPr b="1" lang="ru-RU" sz="2800" spc="-1" strike="noStrike">
                <a:solidFill>
                  <a:srgbClr val="ff0000"/>
                </a:solidFill>
                <a:latin typeface="Arial"/>
              </a:rPr>
              <a:t>Чем грозит беспамятство?</a:t>
            </a:r>
            <a:endParaRPr b="0" lang="ru-RU" sz="2800" spc="-1" strike="noStrike">
              <a:solidFill>
                <a:schemeClr val="dk1"/>
              </a:solidFill>
              <a:latin typeface="Arial"/>
            </a:endParaRPr>
          </a:p>
          <a:p>
            <a:pPr indent="0">
              <a:lnSpc>
                <a:spcPct val="100000"/>
              </a:lnSpc>
              <a:spcBef>
                <a:spcPts val="561"/>
              </a:spcBef>
              <a:buNone/>
              <a:tabLst>
                <a:tab algn="l" pos="0"/>
              </a:tabLst>
            </a:pPr>
            <a:r>
              <a:rPr b="0" lang="ru-RU" sz="2800" spc="-1" strike="noStrike">
                <a:solidFill>
                  <a:schemeClr val="dk1"/>
                </a:solidFill>
                <a:latin typeface="Arial"/>
              </a:rPr>
              <a:t>(эмоциональной и духовной опустошённостью, потерей собственного «я»).</a:t>
            </a:r>
            <a:endParaRPr b="0" lang="ru-RU" sz="2800" spc="-1" strike="noStrike">
              <a:solidFill>
                <a:schemeClr val="dk1"/>
              </a:solidFill>
              <a:latin typeface="Arial"/>
            </a:endParaRPr>
          </a:p>
        </p:txBody>
      </p:sp>
      <p:pic>
        <p:nvPicPr>
          <p:cNvPr id="104" name="Рисунок 4" descr=""/>
          <p:cNvPicPr/>
          <p:nvPr/>
        </p:nvPicPr>
        <p:blipFill>
          <a:blip r:embed="rId1"/>
          <a:stretch/>
        </p:blipFill>
        <p:spPr>
          <a:xfrm>
            <a:off x="7604280" y="4583160"/>
            <a:ext cx="3047760" cy="2285640"/>
          </a:xfrm>
          <a:prstGeom prst="rect">
            <a:avLst/>
          </a:prstGeom>
          <a:ln w="0">
            <a:noFill/>
          </a:ln>
        </p:spPr>
      </p:pic>
    </p:spTree>
  </p:cSld>
  <mc:AlternateContent>
    <mc:Choice Requires="p14">
      <p:transition spd="slow" p14:dur="2000"/>
    </mc:Choice>
    <mc:Fallback>
      <p:transition spd="slow"/>
    </mc:Fallback>
  </mc:AlternateContent>
  <p:timing>
    <p:tnLst>
      <p:par>
        <p:cTn id="376" dur="indefinite" restart="never" nodeType="tmRoot">
          <p:childTnLst>
            <p:seq>
              <p:cTn id="377" dur="indefinite" nodeType="mainSeq">
                <p:childTnLst>
                  <p:par>
                    <p:cTn id="378" nodeType="clickEffect" fill="hold">
                      <p:stCondLst>
                        <p:cond delay="indefinite"/>
                      </p:stCondLst>
                      <p:childTnLst>
                        <p:par>
                          <p:cTn id="379" nodeType="withEffect" fill="hold">
                            <p:stCondLst>
                              <p:cond delay="0"/>
                            </p:stCondLst>
                            <p:childTnLst>
                              <p:par>
                                <p:cTn id="380" nodeType="clickEffect" fill="hold" presetClass="emph" presetID="18">
                                  <p:stCondLst>
                                    <p:cond delay="0"/>
                                  </p:stCondLst>
                                  <p:iterate type="lt">
                                    <p:tmAbs val="40"/>
                                  </p:iterate>
                                  <p:childTnLst>
                                    <p:set>
                                      <p:cBhvr>
                                        <p:cTn id="381" dur="500" fill="hold"/>
                                        <p:tgtEl>
                                          <p:spTgt spid="101"/>
                                        </p:tgtEl>
                                        <p:attrNameLst>
                                          <p:attrName>style.textDecorationUnderline</p:attrName>
                                        </p:attrNameLst>
                                      </p:cBhvr>
                                      <p:to>
                                        <p:strVal val="true"/>
                                      </p:to>
                                    </p:set>
                                  </p:childTnLst>
                                </p:cTn>
                              </p:par>
                            </p:childTnLst>
                          </p:cTn>
                        </p:par>
                      </p:childTnLst>
                    </p:cTn>
                  </p:par>
                  <p:par>
                    <p:cTn id="382" nodeType="clickEffect" fill="hold">
                      <p:stCondLst>
                        <p:cond delay="indefinite"/>
                      </p:stCondLst>
                      <p:childTnLst>
                        <p:par>
                          <p:cTn id="383" nodeType="withEffect" fill="hold">
                            <p:stCondLst>
                              <p:cond delay="0"/>
                            </p:stCondLst>
                            <p:childTnLst>
                              <p:par>
                                <p:cTn id="384" nodeType="clickEffect" fill="hold" presetClass="exit" presetID="22" presetSubtype="4">
                                  <p:stCondLst>
                                    <p:cond delay="0"/>
                                  </p:stCondLst>
                                  <p:childTnLst>
                                    <p:animEffect filter="wipe(down)" transition="out">
                                      <p:cBhvr additive="repl">
                                        <p:cTn id="385" dur="500"/>
                                        <p:tgtEl>
                                          <p:spTgt spid="102">
                                            <p:txEl>
                                              <p:pRg st="0" end="0"/>
                                            </p:txEl>
                                          </p:spTgt>
                                        </p:tgtEl>
                                      </p:cBhvr>
                                    </p:animEffect>
                                    <p:set>
                                      <p:cBhvr>
                                        <p:cTn id="386" dur="1" fill="hold">
                                          <p:stCondLst>
                                            <p:cond delay="499"/>
                                          </p:stCondLst>
                                        </p:cTn>
                                        <p:tgtEl>
                                          <p:spTgt spid="102">
                                            <p:txEl>
                                              <p:pRg st="0" end="0"/>
                                            </p:txEl>
                                          </p:spTgt>
                                        </p:tgtEl>
                                        <p:attrNameLst>
                                          <p:attrName>style.visibility</p:attrName>
                                        </p:attrNameLst>
                                      </p:cBhvr>
                                      <p:to>
                                        <p:strVal val="hidden"/>
                                      </p:to>
                                    </p:set>
                                  </p:childTnLst>
                                </p:cTn>
                              </p:par>
                            </p:childTnLst>
                          </p:cTn>
                        </p:par>
                      </p:childTnLst>
                    </p:cTn>
                  </p:par>
                  <p:par>
                    <p:cTn id="387" nodeType="clickEffect" fill="hold">
                      <p:stCondLst>
                        <p:cond delay="indefinite"/>
                      </p:stCondLst>
                      <p:childTnLst>
                        <p:par>
                          <p:cTn id="388" nodeType="withEffect" fill="hold">
                            <p:stCondLst>
                              <p:cond delay="0"/>
                            </p:stCondLst>
                            <p:childTnLst>
                              <p:par>
                                <p:cTn id="389" nodeType="clickEffect" fill="hold" presetClass="entr" presetID="22" presetSubtype="4">
                                  <p:stCondLst>
                                    <p:cond delay="0"/>
                                  </p:stCondLst>
                                  <p:childTnLst>
                                    <p:set>
                                      <p:cBhvr>
                                        <p:cTn id="390" dur="1" fill="hold">
                                          <p:stCondLst>
                                            <p:cond delay="0"/>
                                          </p:stCondLst>
                                        </p:cTn>
                                        <p:tgtEl>
                                          <p:spTgt spid="103">
                                            <p:txEl>
                                              <p:pRg st="0" end="0"/>
                                            </p:txEl>
                                          </p:spTgt>
                                        </p:tgtEl>
                                        <p:attrNameLst>
                                          <p:attrName>style.visibility</p:attrName>
                                        </p:attrNameLst>
                                      </p:cBhvr>
                                      <p:to>
                                        <p:strVal val="visible"/>
                                      </p:to>
                                    </p:set>
                                    <p:animEffect filter="wipe(down)" transition="in">
                                      <p:cBhvr additive="repl">
                                        <p:cTn id="391" dur="500"/>
                                        <p:tgtEl>
                                          <p:spTgt spid="103">
                                            <p:txEl>
                                              <p:pRg st="0" end="0"/>
                                            </p:txEl>
                                          </p:spTgt>
                                        </p:tgtEl>
                                      </p:cBhvr>
                                    </p:animEffect>
                                  </p:childTnLst>
                                </p:cTn>
                              </p:par>
                            </p:childTnLst>
                          </p:cTn>
                        </p:par>
                      </p:childTnLst>
                    </p:cTn>
                  </p:par>
                  <p:par>
                    <p:cTn id="392" nodeType="clickEffect" fill="hold">
                      <p:stCondLst>
                        <p:cond delay="indefinite"/>
                      </p:stCondLst>
                      <p:childTnLst>
                        <p:par>
                          <p:cTn id="393" nodeType="withEffect" fill="hold">
                            <p:stCondLst>
                              <p:cond delay="0"/>
                            </p:stCondLst>
                            <p:childTnLst>
                              <p:par>
                                <p:cTn id="394" nodeType="clickEffect" fill="hold" presetClass="entr" presetID="22" presetSubtype="4">
                                  <p:stCondLst>
                                    <p:cond delay="0"/>
                                  </p:stCondLst>
                                  <p:childTnLst>
                                    <p:set>
                                      <p:cBhvr>
                                        <p:cTn id="395" dur="1" fill="hold">
                                          <p:stCondLst>
                                            <p:cond delay="0"/>
                                          </p:stCondLst>
                                        </p:cTn>
                                        <p:tgtEl>
                                          <p:spTgt spid="103">
                                            <p:txEl>
                                              <p:pRg st="1" end="1"/>
                                            </p:txEl>
                                          </p:spTgt>
                                        </p:tgtEl>
                                        <p:attrNameLst>
                                          <p:attrName>style.visibility</p:attrName>
                                        </p:attrNameLst>
                                      </p:cBhvr>
                                      <p:to>
                                        <p:strVal val="visible"/>
                                      </p:to>
                                    </p:set>
                                    <p:animEffect filter="wipe(down)" transition="in">
                                      <p:cBhvr additive="repl">
                                        <p:cTn id="396" dur="500"/>
                                        <p:tgtEl>
                                          <p:spTgt spid="103">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05" name="Group 37"/>
          <p:cNvGraphicFramePr/>
          <p:nvPr/>
        </p:nvGraphicFramePr>
        <p:xfrm>
          <a:off x="1703520" y="216000"/>
          <a:ext cx="8964360" cy="6669000"/>
        </p:xfrm>
        <a:graphic>
          <a:graphicData uri="http://schemas.openxmlformats.org/drawingml/2006/table">
            <a:tbl>
              <a:tblPr/>
              <a:tblGrid>
                <a:gridCol w="5688720"/>
                <a:gridCol w="3275640"/>
              </a:tblGrid>
              <a:tr h="6669000">
                <a:tc>
                  <a:txBody>
                    <a:bodyPr anchor="t">
                      <a:noAutofit/>
                    </a:bodyPr>
                    <a:p>
                      <a:pPr defTabSz="914400">
                        <a:lnSpc>
                          <a:spcPct val="100000"/>
                        </a:lnSpc>
                        <a:spcBef>
                          <a:spcPts val="320"/>
                        </a:spcBef>
                        <a:tabLst>
                          <a:tab algn="l" pos="0"/>
                        </a:tabLst>
                      </a:pPr>
                      <a:r>
                        <a:rPr b="1" lang="ru-RU" sz="1600" spc="-1" strike="noStrike">
                          <a:solidFill>
                            <a:schemeClr val="dk1"/>
                          </a:solidFill>
                          <a:latin typeface="Arial"/>
                        </a:rPr>
                        <a:t>       </a:t>
                      </a:r>
                      <a:r>
                        <a:rPr b="1" lang="ru-RU" sz="1600" spc="-1" strike="noStrike">
                          <a:solidFill>
                            <a:schemeClr val="dk1"/>
                          </a:solidFill>
                          <a:latin typeface="Arial"/>
                        </a:rPr>
                        <a:t>(19)Но однажды я комкаю в кулаке свою писанину и бросаю в угол. </a:t>
                      </a:r>
                      <a:r>
                        <a:rPr b="1" lang="ru-RU" sz="1600" spc="-1" strike="noStrike">
                          <a:solidFill>
                            <a:srgbClr val="ff0000"/>
                          </a:solidFill>
                          <a:latin typeface="Arial"/>
                        </a:rPr>
                        <a:t>(20)Бегу по лестнице. (21)В заулке озираюсь по сторонам</a:t>
                      </a:r>
                      <a:r>
                        <a:rPr b="1" lang="ru-RU" sz="1600" spc="-1" strike="noStrike">
                          <a:solidFill>
                            <a:srgbClr val="0000cc"/>
                          </a:solidFill>
                          <a:latin typeface="Arial"/>
                        </a:rPr>
                        <a:t>.</a:t>
                      </a:r>
                      <a:r>
                        <a:rPr b="1" lang="ru-RU" sz="1600" spc="-1" strike="noStrike">
                          <a:solidFill>
                            <a:schemeClr val="dk1"/>
                          </a:solidFill>
                          <a:latin typeface="Arial"/>
                        </a:rPr>
                        <a:t> (22)Никого. (23)Мама ушла за морошкой, все на покосе.</a:t>
                      </a:r>
                      <a:endParaRPr b="0" lang="en-US" sz="1600" spc="-1" strike="noStrike">
                        <a:solidFill>
                          <a:srgbClr val="000000"/>
                        </a:solidFill>
                        <a:latin typeface="DejaVu Sans"/>
                      </a:endParaRPr>
                    </a:p>
                    <a:p>
                      <a:pPr defTabSz="914400">
                        <a:lnSpc>
                          <a:spcPct val="100000"/>
                        </a:lnSpc>
                        <a:spcBef>
                          <a:spcPts val="320"/>
                        </a:spcBef>
                        <a:tabLst>
                          <a:tab algn="l" pos="0"/>
                        </a:tabLst>
                      </a:pPr>
                      <a:r>
                        <a:rPr b="1" lang="ru-RU" sz="1600" spc="-1" strike="noStrike">
                          <a:solidFill>
                            <a:schemeClr val="dk1"/>
                          </a:solidFill>
                          <a:latin typeface="Arial"/>
                        </a:rPr>
                        <a:t>            </a:t>
                      </a:r>
                      <a:r>
                        <a:rPr b="1" lang="ru-RU" sz="1600" spc="-1" strike="noStrike">
                          <a:solidFill>
                            <a:schemeClr val="dk1"/>
                          </a:solidFill>
                          <a:latin typeface="Arial"/>
                        </a:rPr>
                        <a:t>(24)Дом выдался из посада вниз, к реке. </a:t>
                      </a:r>
                      <a:r>
                        <a:rPr b="1" lang="ru-RU" sz="1600" spc="-1" strike="noStrike">
                          <a:solidFill>
                            <a:srgbClr val="ff0000"/>
                          </a:solidFill>
                          <a:latin typeface="Arial"/>
                        </a:rPr>
                        <a:t>(25)Словно во сне подхожу к нашей берёзе.</a:t>
                      </a:r>
                      <a:r>
                        <a:rPr b="1" lang="ru-RU" sz="1600" spc="-1" strike="noStrike">
                          <a:solidFill>
                            <a:srgbClr val="000066"/>
                          </a:solidFill>
                          <a:latin typeface="Arial"/>
                        </a:rPr>
                        <a:t>  </a:t>
                      </a:r>
                      <a:r>
                        <a:rPr b="1" lang="ru-RU" sz="1600" spc="-1" strike="noStrike">
                          <a:solidFill>
                            <a:schemeClr val="dk1"/>
                          </a:solidFill>
                          <a:latin typeface="Arial"/>
                        </a:rPr>
                        <a:t>(26)Здравствуй! (27)Не узнала меня? (28)Высокая стала. (29)Кора лопнула во многих местах. (30)Муравьи бегают по стволу. (31)Нижние ветки обрублены, чтобы не заслонять окошки зимней избы. (32)Вершина стала выше трубы. (33) </a:t>
                      </a:r>
                      <a:r>
                        <a:rPr b="1" i="1" lang="ru-RU" sz="1600" spc="-1" strike="noStrike" u="sng">
                          <a:solidFill>
                            <a:srgbClr val="ff0000"/>
                          </a:solidFill>
                          <a:uFillTx/>
                          <a:latin typeface="Arial"/>
                        </a:rPr>
                        <a:t>Не бели, пожалуйста, пиджак.</a:t>
                      </a:r>
                      <a:r>
                        <a:rPr b="1" lang="ru-RU" sz="1600" spc="-1" strike="noStrike">
                          <a:solidFill>
                            <a:schemeClr val="dk1"/>
                          </a:solidFill>
                          <a:latin typeface="Arial"/>
                        </a:rPr>
                        <a:t> (34)Когда я тебя искал с братом Юркой, ты была хилая, тоненькая. (</a:t>
                      </a:r>
                      <a:r>
                        <a:rPr b="1" lang="ru-RU" sz="1600" spc="-1" strike="noStrike">
                          <a:solidFill>
                            <a:srgbClr val="ff0000"/>
                          </a:solidFill>
                          <a:latin typeface="Arial"/>
                        </a:rPr>
                        <a:t>35)Помню,</a:t>
                      </a:r>
                      <a:r>
                        <a:rPr b="1" lang="ru-RU" sz="1600" spc="-1" strike="noStrike">
                          <a:solidFill>
                            <a:srgbClr val="000066"/>
                          </a:solidFill>
                          <a:latin typeface="Arial"/>
                        </a:rPr>
                        <a:t> </a:t>
                      </a:r>
                      <a:r>
                        <a:rPr b="1" lang="ru-RU" sz="1600" spc="-1" strike="noStrike">
                          <a:solidFill>
                            <a:schemeClr val="dk1"/>
                          </a:solidFill>
                          <a:latin typeface="Arial"/>
                        </a:rPr>
                        <a:t>была весна, и твои листочки уже проклюнулись и так пахли... (36)Их можно было сосчитать, так мала ты тогда была.(37) Мы с братом нашли тебя на пастбище, на вахрунинской горе. (</a:t>
                      </a:r>
                      <a:r>
                        <a:rPr b="1" lang="ru-RU" sz="1600" spc="-1" strike="noStrike">
                          <a:solidFill>
                            <a:srgbClr val="ff0000"/>
                          </a:solidFill>
                          <a:latin typeface="Arial"/>
                        </a:rPr>
                        <a:t>38)Помню,</a:t>
                      </a:r>
                      <a:r>
                        <a:rPr b="1" lang="ru-RU" sz="1600" spc="-1" strike="noStrike">
                          <a:solidFill>
                            <a:schemeClr val="dk1"/>
                          </a:solidFill>
                          <a:latin typeface="Arial"/>
                        </a:rPr>
                        <a:t> кукушка куковала. (39)Оборвали мы у тебя два больших корня. (</a:t>
                      </a:r>
                      <a:r>
                        <a:rPr b="1" lang="ru-RU" sz="1600" spc="-1" strike="noStrike">
                          <a:solidFill>
                            <a:srgbClr val="ff0000"/>
                          </a:solidFill>
                          <a:latin typeface="Arial"/>
                        </a:rPr>
                        <a:t>40)Помню,</a:t>
                      </a:r>
                      <a:r>
                        <a:rPr b="1" lang="ru-RU" sz="1600" spc="-1" strike="noStrike">
                          <a:solidFill>
                            <a:schemeClr val="dk1"/>
                          </a:solidFill>
                          <a:latin typeface="Arial"/>
                        </a:rPr>
                        <a:t> несли через овраги, а брат говорил, что ты засохнешь, не приживёшься под зимним окном. (41)Посадили, вылили два ведра воды. (42)Правда ведь, ты еле выжила,  два лета листочки были мелкие, бледные. (43)Брата уже не было дома, когда ты окрепла и набрала силу. (44)И где ты взяла эту силу под зимним окном? (45)Надо же так вымахать! (46)Уже выше отцовского дома.</a:t>
                      </a:r>
                      <a:endParaRPr b="0" lang="en-US" sz="1600" spc="-1" strike="noStrike">
                        <a:solidFill>
                          <a:srgbClr val="000000"/>
                        </a:solidFill>
                        <a:latin typeface="DejaVu Sans"/>
                      </a:endParaRPr>
                    </a:p>
                  </a:txBody>
                  <a:tcPr anchor="t" marL="91440" marR="91440">
                    <a:lnL w="28080">
                      <a:solidFill>
                        <a:srgbClr val="000000"/>
                      </a:solidFill>
                      <a:prstDash val="solid"/>
                    </a:lnL>
                    <a:lnR w="12240">
                      <a:solidFill>
                        <a:srgbClr val="000000"/>
                      </a:solidFill>
                      <a:prstDash val="solid"/>
                    </a:lnR>
                    <a:lnT w="28080">
                      <a:solidFill>
                        <a:srgbClr val="000000"/>
                      </a:solidFill>
                      <a:prstDash val="solid"/>
                    </a:lnT>
                    <a:lnB w="28080">
                      <a:solidFill>
                        <a:srgbClr val="000000"/>
                      </a:solidFill>
                      <a:prstDash val="solid"/>
                    </a:lnB>
                    <a:noFill/>
                  </a:tcPr>
                </a:tc>
                <a:tc>
                  <a:txBody>
                    <a:bodyPr anchor="t">
                      <a:noAutofit/>
                    </a:bodyPr>
                    <a:p>
                      <a:pPr marL="457200" indent="-457200" defTabSz="914400">
                        <a:lnSpc>
                          <a:spcPct val="100000"/>
                        </a:lnSpc>
                        <a:spcBef>
                          <a:spcPts val="400"/>
                        </a:spcBef>
                        <a:buClr>
                          <a:srgbClr val="000000"/>
                        </a:buClr>
                        <a:buFont typeface="Wingdings" charset="2"/>
                        <a:buChar char=""/>
                      </a:pPr>
                      <a:r>
                        <a:rPr b="0" lang="ru-RU" sz="2000" spc="-1" strike="noStrike">
                          <a:solidFill>
                            <a:schemeClr val="dk1"/>
                          </a:solidFill>
                          <a:latin typeface="Arial"/>
                        </a:rPr>
                        <a:t>Функция определённо-личных предложений;</a:t>
                      </a:r>
                      <a:endParaRPr b="0" lang="en-US" sz="2000" spc="-1" strike="noStrike">
                        <a:solidFill>
                          <a:srgbClr val="000000"/>
                        </a:solidFill>
                        <a:latin typeface="DejaVu Sans"/>
                      </a:endParaRPr>
                    </a:p>
                    <a:p>
                      <a:pPr marL="457200" indent="-457200" defTabSz="914400">
                        <a:lnSpc>
                          <a:spcPct val="100000"/>
                        </a:lnSpc>
                        <a:spcBef>
                          <a:spcPts val="400"/>
                        </a:spcBef>
                        <a:buClr>
                          <a:srgbClr val="000000"/>
                        </a:buClr>
                        <a:buFont typeface="Wingdings" charset="2"/>
                        <a:buChar char=""/>
                      </a:pPr>
                      <a:r>
                        <a:rPr b="0" lang="ru-RU" sz="2000" spc="-1" strike="noStrike">
                          <a:solidFill>
                            <a:schemeClr val="dk1"/>
                          </a:solidFill>
                          <a:latin typeface="Arial"/>
                        </a:rPr>
                        <a:t>функция неполных предложений;</a:t>
                      </a:r>
                      <a:endParaRPr b="0" lang="en-US" sz="2000" spc="-1" strike="noStrike">
                        <a:solidFill>
                          <a:srgbClr val="000000"/>
                        </a:solidFill>
                        <a:latin typeface="DejaVu Sans"/>
                      </a:endParaRPr>
                    </a:p>
                    <a:p>
                      <a:pPr marL="457200" indent="-457200" defTabSz="914400">
                        <a:lnSpc>
                          <a:spcPct val="100000"/>
                        </a:lnSpc>
                        <a:spcBef>
                          <a:spcPts val="400"/>
                        </a:spcBef>
                        <a:buClr>
                          <a:srgbClr val="000000"/>
                        </a:buClr>
                        <a:buFont typeface="Wingdings" charset="2"/>
                        <a:buChar char=""/>
                      </a:pPr>
                      <a:r>
                        <a:rPr b="0" lang="ru-RU" sz="2000" spc="-1" strike="noStrike">
                          <a:solidFill>
                            <a:schemeClr val="dk1"/>
                          </a:solidFill>
                          <a:latin typeface="Arial"/>
                        </a:rPr>
                        <a:t>роль повторов;</a:t>
                      </a:r>
                      <a:endParaRPr b="0" lang="en-US" sz="2000" spc="-1" strike="noStrike">
                        <a:solidFill>
                          <a:srgbClr val="000000"/>
                        </a:solidFill>
                        <a:latin typeface="DejaVu Sans"/>
                      </a:endParaRPr>
                    </a:p>
                    <a:p>
                      <a:pPr marL="457200" indent="-457200" defTabSz="914400">
                        <a:lnSpc>
                          <a:spcPct val="100000"/>
                        </a:lnSpc>
                        <a:spcBef>
                          <a:spcPts val="400"/>
                        </a:spcBef>
                        <a:buClr>
                          <a:srgbClr val="000000"/>
                        </a:buClr>
                        <a:buFont typeface="Wingdings" charset="2"/>
                        <a:buChar char=""/>
                      </a:pPr>
                      <a:r>
                        <a:rPr b="0" lang="ru-RU" sz="2000" spc="-1" strike="noStrike">
                          <a:solidFill>
                            <a:schemeClr val="dk1"/>
                          </a:solidFill>
                          <a:latin typeface="Arial"/>
                        </a:rPr>
                        <a:t>роль вопросительных, восклицательного и побудительного предложений</a:t>
                      </a:r>
                      <a:endParaRPr b="0" lang="en-US" sz="2000" spc="-1" strike="noStrike">
                        <a:solidFill>
                          <a:srgbClr val="000000"/>
                        </a:solidFill>
                        <a:latin typeface="DejaVu Sans"/>
                      </a:endParaRPr>
                    </a:p>
                  </a:txBody>
                  <a:tcPr anchor="t" marL="91440" marR="91440">
                    <a:lnL w="1224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r>
            </a:tbl>
          </a:graphicData>
        </a:graphic>
      </p:graphicFrame>
      <p:pic>
        <p:nvPicPr>
          <p:cNvPr id="106" name="Рисунок 1" descr=""/>
          <p:cNvPicPr/>
          <p:nvPr/>
        </p:nvPicPr>
        <p:blipFill>
          <a:blip r:embed="rId1"/>
          <a:stretch/>
        </p:blipFill>
        <p:spPr>
          <a:xfrm>
            <a:off x="7620120" y="3716280"/>
            <a:ext cx="3047760" cy="2623680"/>
          </a:xfrm>
          <a:prstGeom prst="rect">
            <a:avLst/>
          </a:prstGeom>
          <a:ln w="0">
            <a:noFill/>
          </a:ln>
        </p:spPr>
      </p:pic>
    </p:spTree>
  </p:cSld>
  <mc:AlternateContent>
    <mc:Choice Requires="p14">
      <p:transition spd="slow" p14:dur="2000"/>
    </mc:Choice>
    <mc:Fallback>
      <p:transition spd="slow"/>
    </mc:Fallback>
  </mc:AlternateContent>
  <p:timing>
    <p:tnLst>
      <p:par>
        <p:cTn id="397" dur="indefinite" restart="never" nodeType="tmRoot">
          <p:childTnLst>
            <p:seq>
              <p:cTn id="398" dur="indefinite" nodeType="mainSeq">
                <p:childTnLst>
                  <p:par>
                    <p:cTn id="399" nodeType="clickEffect" fill="hold">
                      <p:stCondLst>
                        <p:cond delay="indefinite"/>
                      </p:stCondLst>
                      <p:childTnLst>
                        <p:par>
                          <p:cTn id="400" nodeType="withEffect" fill="hold">
                            <p:stCondLst>
                              <p:cond delay="0"/>
                            </p:stCondLst>
                            <p:childTnLst>
                              <p:par>
                                <p:cTn id="401" nodeType="clickEffect" fill="hold" presetClass="entr" presetID="22" presetSubtype="4">
                                  <p:stCondLst>
                                    <p:cond delay="0"/>
                                  </p:stCondLst>
                                  <p:childTnLst>
                                    <p:set>
                                      <p:cBhvr>
                                        <p:cTn id="402" dur="1" fill="hold">
                                          <p:stCondLst>
                                            <p:cond delay="0"/>
                                          </p:stCondLst>
                                        </p:cTn>
                                        <p:tgtEl>
                                          <p:spTgt spid="105"/>
                                        </p:tgtEl>
                                        <p:attrNameLst>
                                          <p:attrName>style.visibility</p:attrName>
                                        </p:attrNameLst>
                                      </p:cBhvr>
                                      <p:to>
                                        <p:strVal val="visible"/>
                                      </p:to>
                                    </p:set>
                                    <p:animEffect filter="wipe(down)" transition="in">
                                      <p:cBhvr additive="repl">
                                        <p:cTn id="403"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7" name="Рисунок 4" descr=""/>
          <p:cNvPicPr/>
          <p:nvPr/>
        </p:nvPicPr>
        <p:blipFill>
          <a:blip r:embed="rId1"/>
          <a:stretch/>
        </p:blipFill>
        <p:spPr>
          <a:xfrm>
            <a:off x="1919160" y="404640"/>
            <a:ext cx="8569080" cy="6453000"/>
          </a:xfrm>
          <a:prstGeom prst="rect">
            <a:avLst/>
          </a:prstGeom>
          <a:ln w="0">
            <a:noFill/>
          </a:ln>
        </p:spPr>
      </p:pic>
      <p:pic>
        <p:nvPicPr>
          <p:cNvPr id="108" name="Рисунок 5" descr=""/>
          <p:cNvPicPr/>
          <p:nvPr/>
        </p:nvPicPr>
        <p:blipFill>
          <a:blip r:embed="rId2"/>
          <a:stretch/>
        </p:blipFill>
        <p:spPr>
          <a:xfrm>
            <a:off x="4367160" y="1557360"/>
            <a:ext cx="5622480" cy="30952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09" name="Group 76"/>
          <p:cNvGraphicFramePr/>
          <p:nvPr/>
        </p:nvGraphicFramePr>
        <p:xfrm>
          <a:off x="1631880" y="333360"/>
          <a:ext cx="6695640" cy="6370200"/>
        </p:xfrm>
        <a:graphic>
          <a:graphicData uri="http://schemas.openxmlformats.org/drawingml/2006/table">
            <a:tbl>
              <a:tblPr/>
              <a:tblGrid>
                <a:gridCol w="2745360"/>
                <a:gridCol w="3950640"/>
              </a:tblGrid>
              <a:tr h="999720">
                <a:tc>
                  <a:txBody>
                    <a:bodyPr lIns="91080" rIns="91080" tIns="45360" bIns="45360" anchor="t">
                      <a:noAutofit/>
                    </a:bodyPr>
                    <a:p>
                      <a:pPr algn="ctr" defTabSz="914400">
                        <a:lnSpc>
                          <a:spcPct val="100000"/>
                        </a:lnSpc>
                        <a:spcBef>
                          <a:spcPts val="479"/>
                        </a:spcBef>
                        <a:tabLst>
                          <a:tab algn="l" pos="0"/>
                        </a:tabLst>
                      </a:pPr>
                      <a:r>
                        <a:rPr b="1" lang="ru-RU" sz="2400" spc="-1" strike="noStrike">
                          <a:solidFill>
                            <a:schemeClr val="dk1"/>
                          </a:solidFill>
                          <a:latin typeface="Arial"/>
                        </a:rPr>
                        <a:t>Формулировка проблемы</a:t>
                      </a:r>
                      <a:endParaRPr b="0" lang="en-US" sz="2400" spc="-1" strike="noStrike">
                        <a:solidFill>
                          <a:srgbClr val="000000"/>
                        </a:solidFill>
                        <a:latin typeface="DejaVu Sans"/>
                      </a:endParaRPr>
                    </a:p>
                  </a:txBody>
                  <a:tcPr anchor="t" marL="91080" marR="91080">
                    <a:lnL w="28080">
                      <a:solidFill>
                        <a:srgbClr val="000000"/>
                      </a:solidFill>
                      <a:prstDash val="solid"/>
                    </a:lnL>
                    <a:lnR w="12240">
                      <a:solidFill>
                        <a:srgbClr val="000000"/>
                      </a:solidFill>
                      <a:prstDash val="solid"/>
                    </a:lnR>
                    <a:lnT w="28080">
                      <a:solidFill>
                        <a:srgbClr val="000000"/>
                      </a:solidFill>
                      <a:prstDash val="solid"/>
                    </a:lnT>
                    <a:lnB w="12240">
                      <a:solidFill>
                        <a:srgbClr val="000000"/>
                      </a:solidFill>
                      <a:prstDash val="solid"/>
                    </a:lnB>
                    <a:noFill/>
                  </a:tcPr>
                </a:tc>
                <a:tc>
                  <a:txBody>
                    <a:bodyPr lIns="91080" rIns="91080" tIns="45360" bIns="45360" anchor="t">
                      <a:noAutofit/>
                    </a:bodyPr>
                    <a:p>
                      <a:pPr algn="ctr" defTabSz="914400">
                        <a:lnSpc>
                          <a:spcPct val="100000"/>
                        </a:lnSpc>
                        <a:spcBef>
                          <a:spcPts val="479"/>
                        </a:spcBef>
                        <a:tabLst>
                          <a:tab algn="l" pos="0"/>
                        </a:tabLst>
                      </a:pPr>
                      <a:r>
                        <a:rPr b="1" lang="ru-RU" sz="2400" spc="-1" strike="noStrike">
                          <a:solidFill>
                            <a:schemeClr val="dk1"/>
                          </a:solidFill>
                          <a:latin typeface="Arial"/>
                        </a:rPr>
                        <a:t>Авторская позиция</a:t>
                      </a:r>
                      <a:endParaRPr b="0" lang="en-US" sz="2400" spc="-1" strike="noStrike">
                        <a:solidFill>
                          <a:srgbClr val="000000"/>
                        </a:solidFill>
                        <a:latin typeface="DejaVu Sans"/>
                      </a:endParaRPr>
                    </a:p>
                  </a:txBody>
                  <a:tcPr anchor="t" marL="91080" marR="91080">
                    <a:lnL w="12240">
                      <a:solidFill>
                        <a:srgbClr val="000000"/>
                      </a:solidFill>
                      <a:prstDash val="solid"/>
                    </a:lnL>
                    <a:lnR w="28080">
                      <a:solidFill>
                        <a:srgbClr val="000000"/>
                      </a:solidFill>
                      <a:prstDash val="solid"/>
                    </a:lnR>
                    <a:lnT w="28080">
                      <a:solidFill>
                        <a:srgbClr val="000000"/>
                      </a:solidFill>
                      <a:prstDash val="solid"/>
                    </a:lnT>
                    <a:lnB w="12240">
                      <a:solidFill>
                        <a:srgbClr val="000000"/>
                      </a:solidFill>
                      <a:prstDash val="solid"/>
                    </a:lnB>
                    <a:noFill/>
                  </a:tcPr>
                </a:tc>
              </a:tr>
              <a:tr h="1243440">
                <a:tc>
                  <a:txBody>
                    <a:bodyPr lIns="91080" rIns="91080" tIns="45360" bIns="45360" anchor="t">
                      <a:noAutofit/>
                    </a:bodyPr>
                    <a:p>
                      <a:pPr defTabSz="914400">
                        <a:lnSpc>
                          <a:spcPct val="100000"/>
                        </a:lnSpc>
                        <a:spcBef>
                          <a:spcPts val="360"/>
                        </a:spcBef>
                        <a:tabLst>
                          <a:tab algn="l" pos="0"/>
                        </a:tabLst>
                      </a:pPr>
                      <a:r>
                        <a:rPr b="1" lang="ru-RU" sz="1800" spc="-1" strike="noStrike">
                          <a:solidFill>
                            <a:srgbClr val="ff0000"/>
                          </a:solidFill>
                          <a:latin typeface="Arial"/>
                        </a:rPr>
                        <a:t>Что делает нашу жизнь богаче?</a:t>
                      </a:r>
                      <a:endParaRPr b="0" lang="en-US" sz="1800" spc="-1" strike="noStrike">
                        <a:solidFill>
                          <a:srgbClr val="000000"/>
                        </a:solidFill>
                        <a:latin typeface="DejaVu Sans"/>
                      </a:endParaRPr>
                    </a:p>
                  </a:txBody>
                  <a:tcPr anchor="t" marL="91080" marR="91080">
                    <a:lnL w="2808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91080" rIns="91080" tIns="45360" bIns="45360" anchor="t">
                      <a:noAutofit/>
                    </a:bodyPr>
                    <a:p>
                      <a:pPr defTabSz="914400">
                        <a:lnSpc>
                          <a:spcPct val="100000"/>
                        </a:lnSpc>
                        <a:spcBef>
                          <a:spcPts val="360"/>
                        </a:spcBef>
                        <a:tabLst>
                          <a:tab algn="l" pos="0"/>
                        </a:tabLst>
                      </a:pPr>
                      <a:r>
                        <a:rPr b="1" lang="ru-RU" sz="1800" spc="-1" strike="noStrike">
                          <a:solidFill>
                            <a:schemeClr val="dk1"/>
                          </a:solidFill>
                          <a:latin typeface="Arial"/>
                        </a:rPr>
                        <a:t>Память о прошлом; </a:t>
                      </a:r>
                      <a:endParaRPr b="0" lang="en-US" sz="1800" spc="-1" strike="noStrike">
                        <a:solidFill>
                          <a:srgbClr val="000000"/>
                        </a:solidFill>
                        <a:latin typeface="DejaVu Sans"/>
                      </a:endParaRPr>
                    </a:p>
                    <a:p>
                      <a:pPr defTabSz="914400">
                        <a:lnSpc>
                          <a:spcPct val="100000"/>
                        </a:lnSpc>
                        <a:spcBef>
                          <a:spcPts val="360"/>
                        </a:spcBef>
                        <a:tabLst>
                          <a:tab algn="l" pos="0"/>
                        </a:tabLst>
                      </a:pPr>
                      <a:r>
                        <a:rPr b="1" lang="ru-RU" sz="1800" spc="-1" strike="noStrike">
                          <a:solidFill>
                            <a:schemeClr val="dk1"/>
                          </a:solidFill>
                          <a:latin typeface="Arial"/>
                        </a:rPr>
                        <a:t>чувства, эмоции, переживания, возникающие при воспоминаниях.</a:t>
                      </a:r>
                      <a:endParaRPr b="0" lang="en-US" sz="1800" spc="-1" strike="noStrike">
                        <a:solidFill>
                          <a:srgbClr val="000000"/>
                        </a:solidFill>
                        <a:latin typeface="DejaVu Sans"/>
                      </a:endParaRPr>
                    </a:p>
                  </a:txBody>
                  <a:tcPr anchor="t" marL="91080" marR="91080">
                    <a:lnL w="12240">
                      <a:solidFill>
                        <a:srgbClr val="000000"/>
                      </a:solidFill>
                      <a:prstDash val="solid"/>
                    </a:lnL>
                    <a:lnR w="28080">
                      <a:solidFill>
                        <a:srgbClr val="000000"/>
                      </a:solidFill>
                      <a:prstDash val="solid"/>
                    </a:lnR>
                    <a:lnT w="12240">
                      <a:solidFill>
                        <a:srgbClr val="000000"/>
                      </a:solidFill>
                      <a:prstDash val="solid"/>
                    </a:lnT>
                    <a:lnB w="12240">
                      <a:solidFill>
                        <a:srgbClr val="000000"/>
                      </a:solidFill>
                      <a:prstDash val="solid"/>
                    </a:lnB>
                    <a:noFill/>
                  </a:tcPr>
                </a:tc>
              </a:tr>
              <a:tr h="750240">
                <a:tc>
                  <a:txBody>
                    <a:bodyPr lIns="91080" rIns="91080" tIns="45360" bIns="45360" anchor="t">
                      <a:noAutofit/>
                    </a:bodyPr>
                    <a:p>
                      <a:pPr defTabSz="914400">
                        <a:lnSpc>
                          <a:spcPct val="100000"/>
                        </a:lnSpc>
                        <a:spcBef>
                          <a:spcPts val="360"/>
                        </a:spcBef>
                        <a:tabLst>
                          <a:tab algn="l" pos="0"/>
                        </a:tabLst>
                      </a:pPr>
                      <a:r>
                        <a:rPr b="1" lang="ru-RU" sz="1800" spc="-1" strike="noStrike">
                          <a:solidFill>
                            <a:srgbClr val="ff0000"/>
                          </a:solidFill>
                          <a:latin typeface="Arial"/>
                        </a:rPr>
                        <a:t>Чем опасен отказ от прошлого?</a:t>
                      </a:r>
                      <a:endParaRPr b="0" lang="en-US" sz="1800" spc="-1" strike="noStrike">
                        <a:solidFill>
                          <a:srgbClr val="000000"/>
                        </a:solidFill>
                        <a:latin typeface="DejaVu Sans"/>
                      </a:endParaRPr>
                    </a:p>
                  </a:txBody>
                  <a:tcPr anchor="t" marL="91080" marR="91080">
                    <a:lnL w="2808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91080" rIns="91080" tIns="45360" bIns="45360" anchor="t">
                      <a:noAutofit/>
                    </a:bodyPr>
                    <a:p>
                      <a:pPr defTabSz="914400">
                        <a:lnSpc>
                          <a:spcPct val="100000"/>
                        </a:lnSpc>
                        <a:spcBef>
                          <a:spcPts val="360"/>
                        </a:spcBef>
                        <a:tabLst>
                          <a:tab algn="l" pos="0"/>
                        </a:tabLst>
                      </a:pPr>
                      <a:r>
                        <a:rPr b="1" lang="ru-RU" sz="1800" spc="-1" strike="noStrike">
                          <a:solidFill>
                            <a:schemeClr val="dk1"/>
                          </a:solidFill>
                          <a:latin typeface="Arial"/>
                        </a:rPr>
                        <a:t>Человек теряет своё «я», становится бездушным.</a:t>
                      </a:r>
                      <a:endParaRPr b="0" lang="en-US" sz="1800" spc="-1" strike="noStrike">
                        <a:solidFill>
                          <a:srgbClr val="000000"/>
                        </a:solidFill>
                        <a:latin typeface="DejaVu Sans"/>
                      </a:endParaRPr>
                    </a:p>
                  </a:txBody>
                  <a:tcPr anchor="t" marL="91080" marR="91080">
                    <a:lnL w="12240">
                      <a:solidFill>
                        <a:srgbClr val="000000"/>
                      </a:solidFill>
                      <a:prstDash val="solid"/>
                    </a:lnL>
                    <a:lnR w="28080">
                      <a:solidFill>
                        <a:srgbClr val="000000"/>
                      </a:solidFill>
                      <a:prstDash val="solid"/>
                    </a:lnR>
                    <a:lnT w="12240">
                      <a:solidFill>
                        <a:srgbClr val="000000"/>
                      </a:solidFill>
                      <a:prstDash val="solid"/>
                    </a:lnT>
                    <a:lnB w="12240">
                      <a:solidFill>
                        <a:srgbClr val="000000"/>
                      </a:solidFill>
                      <a:prstDash val="solid"/>
                    </a:lnB>
                    <a:noFill/>
                  </a:tcPr>
                </a:tc>
              </a:tr>
              <a:tr h="1071720">
                <a:tc>
                  <a:txBody>
                    <a:bodyPr lIns="91080" rIns="91080" tIns="45360" bIns="45360" anchor="t">
                      <a:noAutofit/>
                    </a:bodyPr>
                    <a:p>
                      <a:pPr defTabSz="914400">
                        <a:lnSpc>
                          <a:spcPct val="100000"/>
                        </a:lnSpc>
                        <a:spcBef>
                          <a:spcPts val="360"/>
                        </a:spcBef>
                        <a:tabLst>
                          <a:tab algn="l" pos="0"/>
                        </a:tabLst>
                      </a:pPr>
                      <a:r>
                        <a:rPr b="1" lang="ru-RU" sz="1800" spc="-1" strike="noStrike">
                          <a:solidFill>
                            <a:srgbClr val="ff0000"/>
                          </a:solidFill>
                          <a:latin typeface="Arial"/>
                        </a:rPr>
                        <a:t>Мешает ли прошлое быть человеку  современным?</a:t>
                      </a:r>
                      <a:endParaRPr b="0" lang="en-US" sz="1800" spc="-1" strike="noStrike">
                        <a:solidFill>
                          <a:srgbClr val="000000"/>
                        </a:solidFill>
                        <a:latin typeface="DejaVu Sans"/>
                      </a:endParaRPr>
                    </a:p>
                  </a:txBody>
                  <a:tcPr anchor="t" marL="91080" marR="91080">
                    <a:lnL w="2808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91080" rIns="91080" tIns="45360" bIns="45360" anchor="t">
                      <a:noAutofit/>
                    </a:bodyPr>
                    <a:p>
                      <a:pPr defTabSz="914400">
                        <a:lnSpc>
                          <a:spcPct val="100000"/>
                        </a:lnSpc>
                        <a:spcBef>
                          <a:spcPts val="360"/>
                        </a:spcBef>
                        <a:tabLst>
                          <a:tab algn="l" pos="0"/>
                        </a:tabLst>
                      </a:pPr>
                      <a:r>
                        <a:rPr b="1" lang="ru-RU" sz="1800" spc="-1" strike="noStrike">
                          <a:solidFill>
                            <a:schemeClr val="dk1"/>
                          </a:solidFill>
                          <a:latin typeface="Arial"/>
                        </a:rPr>
                        <a:t>Прошлое духовно обогащает человека, является опорой в современном мире.</a:t>
                      </a:r>
                      <a:endParaRPr b="0" lang="en-US" sz="1800" spc="-1" strike="noStrike">
                        <a:solidFill>
                          <a:srgbClr val="000000"/>
                        </a:solidFill>
                        <a:latin typeface="DejaVu Sans"/>
                      </a:endParaRPr>
                    </a:p>
                  </a:txBody>
                  <a:tcPr anchor="t" marL="91080" marR="91080">
                    <a:lnL w="12240">
                      <a:solidFill>
                        <a:srgbClr val="000000"/>
                      </a:solidFill>
                      <a:prstDash val="solid"/>
                    </a:lnL>
                    <a:lnR w="28080">
                      <a:solidFill>
                        <a:srgbClr val="000000"/>
                      </a:solidFill>
                      <a:prstDash val="solid"/>
                    </a:lnR>
                    <a:lnT w="12240">
                      <a:solidFill>
                        <a:srgbClr val="000000"/>
                      </a:solidFill>
                      <a:prstDash val="solid"/>
                    </a:lnT>
                    <a:lnB w="12240">
                      <a:solidFill>
                        <a:srgbClr val="000000"/>
                      </a:solidFill>
                      <a:prstDash val="solid"/>
                    </a:lnB>
                    <a:noFill/>
                  </a:tcPr>
                </a:tc>
              </a:tr>
              <a:tr h="1152000">
                <a:tc>
                  <a:txBody>
                    <a:bodyPr lIns="91080" rIns="91080" tIns="45360" bIns="45360" anchor="t">
                      <a:noAutofit/>
                    </a:bodyPr>
                    <a:p>
                      <a:pPr defTabSz="914400">
                        <a:lnSpc>
                          <a:spcPct val="100000"/>
                        </a:lnSpc>
                        <a:spcBef>
                          <a:spcPts val="360"/>
                        </a:spcBef>
                        <a:tabLst>
                          <a:tab algn="l" pos="0"/>
                        </a:tabLst>
                      </a:pPr>
                      <a:r>
                        <a:rPr b="1" lang="ru-RU" sz="1800" spc="-1" strike="noStrike">
                          <a:solidFill>
                            <a:srgbClr val="ff0000"/>
                          </a:solidFill>
                          <a:latin typeface="Arial"/>
                        </a:rPr>
                        <a:t>Что значит быть современным?</a:t>
                      </a:r>
                      <a:endParaRPr b="0" lang="en-US" sz="1800" spc="-1" strike="noStrike">
                        <a:solidFill>
                          <a:srgbClr val="000000"/>
                        </a:solidFill>
                        <a:latin typeface="DejaVu Sans"/>
                      </a:endParaRPr>
                    </a:p>
                  </a:txBody>
                  <a:tcPr anchor="t" marL="91080" marR="91080">
                    <a:lnL w="2808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91080" rIns="91080" tIns="45360" bIns="45360" anchor="t">
                      <a:noAutofit/>
                    </a:bodyPr>
                    <a:p>
                      <a:pPr defTabSz="914400">
                        <a:lnSpc>
                          <a:spcPct val="100000"/>
                        </a:lnSpc>
                        <a:spcBef>
                          <a:spcPts val="360"/>
                        </a:spcBef>
                        <a:tabLst>
                          <a:tab algn="l" pos="0"/>
                        </a:tabLst>
                      </a:pPr>
                      <a:r>
                        <a:rPr b="1" lang="ru-RU" sz="1800" spc="-1" strike="noStrike">
                          <a:solidFill>
                            <a:schemeClr val="dk1"/>
                          </a:solidFill>
                          <a:latin typeface="Arial"/>
                        </a:rPr>
                        <a:t>Ощущать свою неразрывную связь и родство с прошлым.</a:t>
                      </a:r>
                      <a:endParaRPr b="0" lang="en-US" sz="1800" spc="-1" strike="noStrike">
                        <a:solidFill>
                          <a:srgbClr val="000000"/>
                        </a:solidFill>
                        <a:latin typeface="DejaVu Sans"/>
                      </a:endParaRPr>
                    </a:p>
                  </a:txBody>
                  <a:tcPr anchor="t" marL="91080" marR="91080">
                    <a:lnL w="12240">
                      <a:solidFill>
                        <a:srgbClr val="000000"/>
                      </a:solidFill>
                      <a:prstDash val="solid"/>
                    </a:lnL>
                    <a:lnR w="28080">
                      <a:solidFill>
                        <a:srgbClr val="000000"/>
                      </a:solidFill>
                      <a:prstDash val="solid"/>
                    </a:lnR>
                    <a:lnT w="12240">
                      <a:solidFill>
                        <a:srgbClr val="000000"/>
                      </a:solidFill>
                      <a:prstDash val="solid"/>
                    </a:lnT>
                    <a:lnB w="12240">
                      <a:solidFill>
                        <a:srgbClr val="000000"/>
                      </a:solidFill>
                      <a:prstDash val="solid"/>
                    </a:lnB>
                    <a:noFill/>
                  </a:tcPr>
                </a:tc>
              </a:tr>
              <a:tr h="1152000">
                <a:tc>
                  <a:txBody>
                    <a:bodyPr lIns="91080" rIns="91080" tIns="45360" bIns="45360" anchor="t">
                      <a:noAutofit/>
                    </a:bodyPr>
                    <a:p>
                      <a:pPr defTabSz="914400">
                        <a:lnSpc>
                          <a:spcPct val="100000"/>
                        </a:lnSpc>
                        <a:spcBef>
                          <a:spcPts val="360"/>
                        </a:spcBef>
                        <a:tabLst>
                          <a:tab algn="l" pos="0"/>
                        </a:tabLst>
                      </a:pPr>
                      <a:r>
                        <a:rPr b="1" lang="ru-RU" sz="1800" spc="-1" strike="noStrike">
                          <a:solidFill>
                            <a:srgbClr val="ff0000"/>
                          </a:solidFill>
                          <a:latin typeface="Arial"/>
                        </a:rPr>
                        <a:t>Как человек должен относиться к своему прошлому?</a:t>
                      </a:r>
                      <a:endParaRPr b="0" lang="en-US" sz="1800" spc="-1" strike="noStrike">
                        <a:solidFill>
                          <a:srgbClr val="000000"/>
                        </a:solidFill>
                        <a:latin typeface="DejaVu Sans"/>
                      </a:endParaRPr>
                    </a:p>
                  </a:txBody>
                  <a:tcPr anchor="t" marL="91080" marR="91080">
                    <a:lnL w="2808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91080" rIns="91080" tIns="45360" bIns="45360" anchor="t">
                      <a:noAutofit/>
                    </a:bodyPr>
                    <a:p>
                      <a:pPr defTabSz="914400">
                        <a:lnSpc>
                          <a:spcPct val="100000"/>
                        </a:lnSpc>
                        <a:spcBef>
                          <a:spcPts val="360"/>
                        </a:spcBef>
                        <a:tabLst>
                          <a:tab algn="l" pos="0"/>
                        </a:tabLst>
                      </a:pPr>
                      <a:r>
                        <a:rPr b="1" lang="ru-RU" sz="1800" spc="-1" strike="noStrike">
                          <a:solidFill>
                            <a:schemeClr val="dk1"/>
                          </a:solidFill>
                          <a:latin typeface="Arial"/>
                        </a:rPr>
                        <a:t>Без прошлого, без памяти о нём нет человека.</a:t>
                      </a:r>
                      <a:endParaRPr b="0" lang="en-US" sz="1800" spc="-1" strike="noStrike">
                        <a:solidFill>
                          <a:srgbClr val="000000"/>
                        </a:solidFill>
                        <a:latin typeface="DejaVu Sans"/>
                      </a:endParaRPr>
                    </a:p>
                  </a:txBody>
                  <a:tcPr anchor="t" marL="91080" marR="91080">
                    <a:lnL w="12240">
                      <a:solidFill>
                        <a:srgbClr val="000000"/>
                      </a:solidFill>
                      <a:prstDash val="solid"/>
                    </a:lnL>
                    <a:lnR w="2808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pic>
        <p:nvPicPr>
          <p:cNvPr id="110" name="Рисунок 4" descr=""/>
          <p:cNvPicPr/>
          <p:nvPr/>
        </p:nvPicPr>
        <p:blipFill>
          <a:blip r:embed="rId1"/>
          <a:stretch/>
        </p:blipFill>
        <p:spPr>
          <a:xfrm>
            <a:off x="8399520" y="4336920"/>
            <a:ext cx="2268000" cy="2520720"/>
          </a:xfrm>
          <a:prstGeom prst="rect">
            <a:avLst/>
          </a:prstGeom>
          <a:ln w="0">
            <a:noFill/>
          </a:ln>
        </p:spPr>
      </p:pic>
    </p:spTree>
  </p:cSld>
  <mc:AlternateContent>
    <mc:Choice Requires="p14">
      <p:transition spd="slow" p14:dur="2000"/>
    </mc:Choice>
    <mc:Fallback>
      <p:transition spd="slow"/>
    </mc:Fallback>
  </mc:AlternateContent>
  <p:timing>
    <p:tnLst>
      <p:par>
        <p:cTn id="404" dur="indefinite" restart="never" nodeType="tmRoot">
          <p:childTnLst>
            <p:seq>
              <p:cTn id="405" dur="indefinite" nodeType="mainSeq">
                <p:childTnLst>
                  <p:par>
                    <p:cTn id="406" nodeType="clickEffect" fill="hold">
                      <p:stCondLst>
                        <p:cond delay="indefinite"/>
                      </p:stCondLst>
                      <p:childTnLst>
                        <p:par>
                          <p:cTn id="407" nodeType="withEffect" fill="hold">
                            <p:stCondLst>
                              <p:cond delay="0"/>
                            </p:stCondLst>
                            <p:childTnLst>
                              <p:par>
                                <p:cTn id="408" nodeType="clickEffect" fill="hold" presetClass="entr" presetID="21" presetSubtype="1">
                                  <p:stCondLst>
                                    <p:cond delay="0"/>
                                  </p:stCondLst>
                                  <p:childTnLst>
                                    <p:set>
                                      <p:cBhvr>
                                        <p:cTn id="409" dur="1" fill="hold">
                                          <p:stCondLst>
                                            <p:cond delay="0"/>
                                          </p:stCondLst>
                                        </p:cTn>
                                        <p:tgtEl>
                                          <p:spTgt spid="109"/>
                                        </p:tgtEl>
                                        <p:attrNameLst>
                                          <p:attrName>style.visibility</p:attrName>
                                        </p:attrNameLst>
                                      </p:cBhvr>
                                      <p:to>
                                        <p:strVal val="visible"/>
                                      </p:to>
                                    </p:set>
                                    <p:animEffect filter="wheel(1)" transition="in">
                                      <p:cBhvr additive="repl">
                                        <p:cTn id="410" dur="2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1981080" y="274680"/>
            <a:ext cx="8229240" cy="632880"/>
          </a:xfrm>
          <a:prstGeom prst="rect">
            <a:avLst/>
          </a:prstGeom>
          <a:noFill/>
          <a:ln w="0">
            <a:noFill/>
          </a:ln>
        </p:spPr>
        <p:txBody>
          <a:bodyPr numCol="1" spcCol="0" lIns="91440" rIns="91440" tIns="45720" bIns="45720" anchor="ctr">
            <a:noAutofit/>
          </a:bodyPr>
          <a:p>
            <a:pPr indent="0" algn="ctr">
              <a:lnSpc>
                <a:spcPct val="100000"/>
              </a:lnSpc>
              <a:buNone/>
            </a:pPr>
            <a:r>
              <a:rPr b="1" lang="ru-RU" sz="2800" spc="-1" strike="noStrike">
                <a:solidFill>
                  <a:schemeClr val="dk2"/>
                </a:solidFill>
                <a:latin typeface="Arial"/>
              </a:rPr>
              <a:t>Информативность как признак текста</a:t>
            </a:r>
            <a:endParaRPr b="0" lang="ru-RU" sz="2800" spc="-1" strike="noStrike">
              <a:solidFill>
                <a:schemeClr val="dk1"/>
              </a:solidFill>
              <a:latin typeface="Arial"/>
            </a:endParaRPr>
          </a:p>
        </p:txBody>
      </p:sp>
      <p:sp>
        <p:nvSpPr>
          <p:cNvPr id="50" name="Овал 3"/>
          <p:cNvSpPr/>
          <p:nvPr/>
        </p:nvSpPr>
        <p:spPr>
          <a:xfrm>
            <a:off x="3575160" y="1125360"/>
            <a:ext cx="5113080" cy="1223640"/>
          </a:xfrm>
          <a:prstGeom prst="ellipse">
            <a:avLst/>
          </a:prstGeom>
          <a:solidFill>
            <a:srgbClr val="ffff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1" i="1" lang="ru-RU" sz="2800" spc="-1" strike="noStrike">
                <a:solidFill>
                  <a:srgbClr val="c00000"/>
                </a:solidFill>
                <a:latin typeface="Arial"/>
              </a:rPr>
              <a:t>Текст содержит информацию</a:t>
            </a:r>
            <a:endParaRPr b="0" lang="en-US" sz="2800" spc="-1" strike="noStrike">
              <a:solidFill>
                <a:srgbClr val="000000"/>
              </a:solidFill>
              <a:latin typeface="DejaVu Sans"/>
            </a:endParaRPr>
          </a:p>
        </p:txBody>
      </p:sp>
      <p:sp>
        <p:nvSpPr>
          <p:cNvPr id="51" name="Стрелка вниз 4"/>
          <p:cNvSpPr/>
          <p:nvPr/>
        </p:nvSpPr>
        <p:spPr>
          <a:xfrm>
            <a:off x="4367160" y="2276640"/>
            <a:ext cx="144000" cy="576000"/>
          </a:xfrm>
          <a:prstGeom prst="downArrow">
            <a:avLst>
              <a:gd name="adj1" fmla="val 50000"/>
              <a:gd name="adj2" fmla="val 50000"/>
            </a:avLst>
          </a:prstGeom>
          <a:solidFill>
            <a:srgbClr val="ff0000"/>
          </a:solidFill>
          <a:ln>
            <a:solidFill>
              <a:srgbClr val="c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i="1" lang="ru-RU" sz="1800" spc="-1" strike="noStrike">
              <a:solidFill>
                <a:srgbClr val="c00000"/>
              </a:solidFill>
              <a:latin typeface="Arial"/>
            </a:endParaRPr>
          </a:p>
        </p:txBody>
      </p:sp>
      <p:sp>
        <p:nvSpPr>
          <p:cNvPr id="52" name="Прямоугольник 5"/>
          <p:cNvSpPr/>
          <p:nvPr/>
        </p:nvSpPr>
        <p:spPr>
          <a:xfrm>
            <a:off x="2279520" y="2924280"/>
            <a:ext cx="2736360" cy="1296720"/>
          </a:xfrm>
          <a:prstGeom prst="rect">
            <a:avLst/>
          </a:prstGeom>
          <a:solidFill>
            <a:schemeClr val="accent3">
              <a:lumMod val="60000"/>
              <a:lumOff val="40000"/>
            </a:schemeClr>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1" i="1" lang="ru-RU" sz="1800" spc="-1" strike="noStrike">
                <a:solidFill>
                  <a:srgbClr val="000000"/>
                </a:solidFill>
                <a:latin typeface="Arial"/>
              </a:rPr>
              <a:t>О каких-либо фактах, событиях, людях</a:t>
            </a:r>
            <a:endParaRPr b="0" lang="en-US" sz="1800" spc="-1" strike="noStrike">
              <a:solidFill>
                <a:srgbClr val="000000"/>
              </a:solidFill>
              <a:latin typeface="DejaVu Sans"/>
            </a:endParaRPr>
          </a:p>
        </p:txBody>
      </p:sp>
      <p:sp>
        <p:nvSpPr>
          <p:cNvPr id="53" name="Стрелка вниз 6"/>
          <p:cNvSpPr/>
          <p:nvPr/>
        </p:nvSpPr>
        <p:spPr>
          <a:xfrm>
            <a:off x="6311880" y="2421000"/>
            <a:ext cx="117000" cy="647280"/>
          </a:xfrm>
          <a:prstGeom prst="downArrow">
            <a:avLst>
              <a:gd name="adj1" fmla="val 50000"/>
              <a:gd name="adj2" fmla="val 50000"/>
            </a:avLst>
          </a:prstGeom>
          <a:solidFill>
            <a:srgbClr val="ff0000"/>
          </a:solid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i="1" lang="ru-RU" sz="1800" spc="-1" strike="noStrike">
              <a:solidFill>
                <a:srgbClr val="def6f1"/>
              </a:solidFill>
              <a:latin typeface="Arial"/>
            </a:endParaRPr>
          </a:p>
        </p:txBody>
      </p:sp>
      <p:sp>
        <p:nvSpPr>
          <p:cNvPr id="54" name="Прямоугольник 7"/>
          <p:cNvSpPr/>
          <p:nvPr/>
        </p:nvSpPr>
        <p:spPr>
          <a:xfrm>
            <a:off x="5375160" y="3141720"/>
            <a:ext cx="2736360" cy="1510920"/>
          </a:xfrm>
          <a:prstGeom prst="rect">
            <a:avLst/>
          </a:prstGeom>
          <a:solidFill>
            <a:schemeClr val="accent1"/>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1" i="1" lang="ru-RU" sz="1800" spc="-1" strike="noStrike">
                <a:solidFill>
                  <a:srgbClr val="000000"/>
                </a:solidFill>
                <a:latin typeface="Arial"/>
              </a:rPr>
              <a:t>О способах авторского воздействия на читательское восприятие</a:t>
            </a:r>
            <a:endParaRPr b="0" lang="en-US" sz="1800" spc="-1" strike="noStrike">
              <a:solidFill>
                <a:srgbClr val="000000"/>
              </a:solidFill>
              <a:latin typeface="DejaVu Sans"/>
            </a:endParaRPr>
          </a:p>
        </p:txBody>
      </p:sp>
      <p:sp>
        <p:nvSpPr>
          <p:cNvPr id="55" name="Стрелка вниз 8"/>
          <p:cNvSpPr/>
          <p:nvPr/>
        </p:nvSpPr>
        <p:spPr>
          <a:xfrm>
            <a:off x="8327880" y="2060640"/>
            <a:ext cx="144000" cy="2736360"/>
          </a:xfrm>
          <a:prstGeom prst="downArrow">
            <a:avLst>
              <a:gd name="adj1" fmla="val 50000"/>
              <a:gd name="adj2" fmla="val 50000"/>
            </a:avLst>
          </a:prstGeom>
          <a:solidFill>
            <a:srgbClr val="ff0000"/>
          </a:solid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i="1" lang="ru-RU" sz="1800" spc="-1" strike="noStrike">
              <a:solidFill>
                <a:srgbClr val="def6f1"/>
              </a:solidFill>
              <a:latin typeface="Arial"/>
            </a:endParaRPr>
          </a:p>
        </p:txBody>
      </p:sp>
      <p:sp>
        <p:nvSpPr>
          <p:cNvPr id="56" name="Прямоугольник 9"/>
          <p:cNvSpPr/>
          <p:nvPr/>
        </p:nvSpPr>
        <p:spPr>
          <a:xfrm>
            <a:off x="7032600" y="4797360"/>
            <a:ext cx="3166560" cy="1223640"/>
          </a:xfrm>
          <a:prstGeom prst="rect">
            <a:avLst/>
          </a:prstGeom>
          <a:solidFill>
            <a:schemeClr val="accent1"/>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1" i="1" lang="ru-RU" sz="1800" spc="-1" strike="noStrike">
                <a:solidFill>
                  <a:srgbClr val="000000"/>
                </a:solidFill>
                <a:latin typeface="Arial"/>
              </a:rPr>
              <a:t>Об авторе (отношение к поднятым проблемам)</a:t>
            </a:r>
            <a:endParaRPr b="0" lang="en-US" sz="1800" spc="-1" strike="noStrike">
              <a:solidFill>
                <a:srgbClr val="000000"/>
              </a:solidFill>
              <a:latin typeface="DejaVu Sans"/>
            </a:endParaRPr>
          </a:p>
        </p:txBody>
      </p:sp>
      <p:sp>
        <p:nvSpPr>
          <p:cNvPr id="57" name="Стрелка вниз 10"/>
          <p:cNvSpPr/>
          <p:nvPr/>
        </p:nvSpPr>
        <p:spPr>
          <a:xfrm flipH="1">
            <a:off x="5159520" y="2349360"/>
            <a:ext cx="144000" cy="2374560"/>
          </a:xfrm>
          <a:prstGeom prst="downArrow">
            <a:avLst>
              <a:gd name="adj1" fmla="val 50000"/>
              <a:gd name="adj2" fmla="val 50000"/>
            </a:avLst>
          </a:prstGeom>
          <a:solidFill>
            <a:srgbClr val="ff0000"/>
          </a:solid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i="1" lang="ru-RU" sz="1800" spc="-1" strike="noStrike">
              <a:solidFill>
                <a:srgbClr val="def6f1"/>
              </a:solidFill>
              <a:latin typeface="Arial"/>
            </a:endParaRPr>
          </a:p>
        </p:txBody>
      </p:sp>
      <p:sp>
        <p:nvSpPr>
          <p:cNvPr id="58" name="Прямоугольник 11"/>
          <p:cNvSpPr/>
          <p:nvPr/>
        </p:nvSpPr>
        <p:spPr>
          <a:xfrm>
            <a:off x="2351160" y="4797360"/>
            <a:ext cx="4320720" cy="1223640"/>
          </a:xfrm>
          <a:prstGeom prst="rect">
            <a:avLst/>
          </a:prstGeom>
          <a:solidFill>
            <a:schemeClr val="accent5">
              <a:lumMod val="40000"/>
              <a:lumOff val="60000"/>
            </a:schemeClr>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1" i="1" lang="ru-RU" sz="1800" spc="-1" strike="noStrike">
                <a:solidFill>
                  <a:srgbClr val="000000"/>
                </a:solidFill>
                <a:latin typeface="Arial"/>
              </a:rPr>
              <a:t>О цели его создания (кому предназначен текст, чего хотел достичь автор, на какие вопросы ответить и т.д</a:t>
            </a:r>
            <a:r>
              <a:rPr b="0" i="1" lang="ru-RU" sz="1800" spc="-1" strike="noStrike">
                <a:solidFill>
                  <a:srgbClr val="000000"/>
                </a:solidFill>
                <a:latin typeface="Arial Black"/>
              </a:rPr>
              <a:t>.) </a:t>
            </a:r>
            <a:endParaRPr b="0" lang="en-US" sz="1800" spc="-1" strike="noStrike">
              <a:solidFill>
                <a:srgbClr val="000000"/>
              </a:solidFill>
              <a:latin typeface="DejaVu Sans"/>
            </a:endParaRPr>
          </a:p>
        </p:txBody>
      </p:sp>
    </p:spTree>
  </p:cSld>
  <mc:AlternateContent>
    <mc:Choice Requires="p14">
      <p:transition spd="slow" p14:dur="2000"/>
    </mc:Choice>
    <mc:Fallback>
      <p:transition spd="slow"/>
    </mc:Fallback>
  </mc:AlternateContent>
  <p:timing>
    <p:tnLst>
      <p:par>
        <p:cTn id="8" dur="indefinite" restart="never" nodeType="tmRoot">
          <p:childTnLst>
            <p:seq>
              <p:cTn id="9" dur="indefinite" nodeType="mainSeq">
                <p:childTnLst>
                  <p:par>
                    <p:cTn id="10" nodeType="clickEffect" fill="hold">
                      <p:stCondLst>
                        <p:cond delay="indefinite"/>
                      </p:stCondLst>
                      <p:childTnLst>
                        <p:par>
                          <p:cTn id="11" nodeType="withEffect" fill="hold">
                            <p:stCondLst>
                              <p:cond delay="0"/>
                            </p:stCondLst>
                            <p:childTnLst>
                              <p:par>
                                <p:cTn id="12" nodeType="clickEffect" fill="hold" presetClass="entr" presetID="29">
                                  <p:stCondLst>
                                    <p:cond delay="0"/>
                                  </p:stCondLst>
                                  <p:childTnLst>
                                    <p:set>
                                      <p:cBhvr>
                                        <p:cTn id="13" dur="1" fill="hold">
                                          <p:stCondLst>
                                            <p:cond delay="0"/>
                                          </p:stCondLst>
                                        </p:cTn>
                                        <p:tgtEl>
                                          <p:spTgt spid="50"/>
                                        </p:tgtEl>
                                        <p:attrNameLst>
                                          <p:attrName>style.visibility</p:attrName>
                                        </p:attrNameLst>
                                      </p:cBhvr>
                                      <p:to>
                                        <p:strVal val="visible"/>
                                      </p:to>
                                    </p:set>
                                    <p:anim calcmode="lin" valueType="num">
                                      <p:cBhvr additive="repl">
                                        <p:cTn id="14" dur="1000" fill="hold"/>
                                        <p:tgtEl>
                                          <p:spTgt spid="50"/>
                                        </p:tgtEl>
                                        <p:attrNameLst>
                                          <p:attrName>ppt_x</p:attrName>
                                        </p:attrNameLst>
                                      </p:cBhvr>
                                      <p:tavLst>
                                        <p:tav tm="0">
                                          <p:val>
                                            <p:strVal val="#ppt_x-.2"/>
                                          </p:val>
                                        </p:tav>
                                        <p:tav tm="100000">
                                          <p:val>
                                            <p:strVal val="#ppt_x"/>
                                          </p:val>
                                        </p:tav>
                                      </p:tavLst>
                                    </p:anim>
                                    <p:anim calcmode="lin" valueType="num">
                                      <p:cBhvr additive="repl">
                                        <p:cTn id="15" dur="1000" fill="hold"/>
                                        <p:tgtEl>
                                          <p:spTgt spid="50"/>
                                        </p:tgtEl>
                                        <p:attrNameLst>
                                          <p:attrName>ppt_y</p:attrName>
                                        </p:attrNameLst>
                                      </p:cBhvr>
                                      <p:tavLst>
                                        <p:tav tm="0">
                                          <p:val>
                                            <p:strVal val="#ppt_y"/>
                                          </p:val>
                                        </p:tav>
                                        <p:tav tm="100000">
                                          <p:val>
                                            <p:strVal val="#ppt_y"/>
                                          </p:val>
                                        </p:tav>
                                      </p:tavLst>
                                    </p:anim>
                                    <p:animEffect filter="wipe(right)" transition="in">
                                      <p:cBhvr additive="repl">
                                        <p:cTn id="16" dur="1000"/>
                                        <p:tgtEl>
                                          <p:spTgt spid="50"/>
                                        </p:tgtEl>
                                      </p:cBhvr>
                                    </p:animEffect>
                                  </p:childTnLst>
                                </p:cTn>
                              </p:par>
                            </p:childTnLst>
                          </p:cTn>
                        </p:par>
                      </p:childTnLst>
                    </p:cTn>
                  </p:par>
                  <p:par>
                    <p:cTn id="17" nodeType="clickEffect" fill="hold">
                      <p:stCondLst>
                        <p:cond delay="indefinite"/>
                      </p:stCondLst>
                      <p:childTnLst>
                        <p:par>
                          <p:cTn id="18" nodeType="withEffect" fill="hold">
                            <p:stCondLst>
                              <p:cond delay="0"/>
                            </p:stCondLst>
                            <p:childTnLst>
                              <p:par>
                                <p:cTn id="19" nodeType="clickEffect" fill="hold" presetClass="entr" presetID="47">
                                  <p:stCondLst>
                                    <p:cond delay="0"/>
                                  </p:stCondLst>
                                  <p:childTnLst>
                                    <p:set>
                                      <p:cBhvr>
                                        <p:cTn id="20" dur="1" fill="hold">
                                          <p:stCondLst>
                                            <p:cond delay="0"/>
                                          </p:stCondLst>
                                        </p:cTn>
                                        <p:tgtEl>
                                          <p:spTgt spid="51"/>
                                        </p:tgtEl>
                                        <p:attrNameLst>
                                          <p:attrName>style.visibility</p:attrName>
                                        </p:attrNameLst>
                                      </p:cBhvr>
                                      <p:to>
                                        <p:strVal val="visible"/>
                                      </p:to>
                                    </p:set>
                                    <p:animEffect filter="fade" transition="in">
                                      <p:cBhvr additive="repl">
                                        <p:cTn id="21" dur="1000"/>
                                        <p:tgtEl>
                                          <p:spTgt spid="51"/>
                                        </p:tgtEl>
                                      </p:cBhvr>
                                    </p:animEffect>
                                    <p:anim calcmode="lin" valueType="num">
                                      <p:cBhvr additive="repl">
                                        <p:cTn id="22" dur="1000" fill="hold"/>
                                        <p:tgtEl>
                                          <p:spTgt spid="51"/>
                                        </p:tgtEl>
                                        <p:attrNameLst>
                                          <p:attrName>ppt_x</p:attrName>
                                        </p:attrNameLst>
                                      </p:cBhvr>
                                      <p:tavLst>
                                        <p:tav tm="0">
                                          <p:val>
                                            <p:strVal val="#ppt_x"/>
                                          </p:val>
                                        </p:tav>
                                        <p:tav tm="100000">
                                          <p:val>
                                            <p:strVal val="#ppt_x"/>
                                          </p:val>
                                        </p:tav>
                                      </p:tavLst>
                                    </p:anim>
                                    <p:anim calcmode="lin" valueType="num">
                                      <p:cBhvr additive="repl">
                                        <p:cTn id="23"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24" nodeType="clickEffect" fill="hold">
                      <p:stCondLst>
                        <p:cond delay="indefinite"/>
                      </p:stCondLst>
                      <p:childTnLst>
                        <p:par>
                          <p:cTn id="25" nodeType="withEffect" fill="hold">
                            <p:stCondLst>
                              <p:cond delay="0"/>
                            </p:stCondLst>
                            <p:childTnLst>
                              <p:par>
                                <p:cTn id="26" nodeType="clickEffect" fill="hold" presetClass="entr" presetID="29">
                                  <p:stCondLst>
                                    <p:cond delay="0"/>
                                  </p:stCondLst>
                                  <p:childTnLst>
                                    <p:set>
                                      <p:cBhvr>
                                        <p:cTn id="27" dur="1" fill="hold">
                                          <p:stCondLst>
                                            <p:cond delay="0"/>
                                          </p:stCondLst>
                                        </p:cTn>
                                        <p:tgtEl>
                                          <p:spTgt spid="52"/>
                                        </p:tgtEl>
                                        <p:attrNameLst>
                                          <p:attrName>style.visibility</p:attrName>
                                        </p:attrNameLst>
                                      </p:cBhvr>
                                      <p:to>
                                        <p:strVal val="visible"/>
                                      </p:to>
                                    </p:set>
                                    <p:anim calcmode="lin" valueType="num">
                                      <p:cBhvr additive="repl">
                                        <p:cTn id="28" dur="1000" fill="hold"/>
                                        <p:tgtEl>
                                          <p:spTgt spid="52"/>
                                        </p:tgtEl>
                                        <p:attrNameLst>
                                          <p:attrName>ppt_x</p:attrName>
                                        </p:attrNameLst>
                                      </p:cBhvr>
                                      <p:tavLst>
                                        <p:tav tm="0">
                                          <p:val>
                                            <p:strVal val="#ppt_x-.2"/>
                                          </p:val>
                                        </p:tav>
                                        <p:tav tm="100000">
                                          <p:val>
                                            <p:strVal val="#ppt_x"/>
                                          </p:val>
                                        </p:tav>
                                      </p:tavLst>
                                    </p:anim>
                                    <p:anim calcmode="lin" valueType="num">
                                      <p:cBhvr additive="repl">
                                        <p:cTn id="29" dur="1000" fill="hold"/>
                                        <p:tgtEl>
                                          <p:spTgt spid="52"/>
                                        </p:tgtEl>
                                        <p:attrNameLst>
                                          <p:attrName>ppt_y</p:attrName>
                                        </p:attrNameLst>
                                      </p:cBhvr>
                                      <p:tavLst>
                                        <p:tav tm="0">
                                          <p:val>
                                            <p:strVal val="#ppt_y"/>
                                          </p:val>
                                        </p:tav>
                                        <p:tav tm="100000">
                                          <p:val>
                                            <p:strVal val="#ppt_y"/>
                                          </p:val>
                                        </p:tav>
                                      </p:tavLst>
                                    </p:anim>
                                    <p:animEffect filter="wipe(right)" transition="in">
                                      <p:cBhvr additive="repl">
                                        <p:cTn id="30" dur="1000"/>
                                        <p:tgtEl>
                                          <p:spTgt spid="52"/>
                                        </p:tgtEl>
                                      </p:cBhvr>
                                    </p:animEffect>
                                  </p:childTnLst>
                                </p:cTn>
                              </p:par>
                            </p:childTnLst>
                          </p:cTn>
                        </p:par>
                      </p:childTnLst>
                    </p:cTn>
                  </p:par>
                  <p:par>
                    <p:cTn id="31" nodeType="clickEffect" fill="hold">
                      <p:stCondLst>
                        <p:cond delay="indefinite"/>
                      </p:stCondLst>
                      <p:childTnLst>
                        <p:par>
                          <p:cTn id="32" nodeType="withEffect" fill="hold">
                            <p:stCondLst>
                              <p:cond delay="0"/>
                            </p:stCondLst>
                            <p:childTnLst>
                              <p:par>
                                <p:cTn id="33" nodeType="clickEffect" fill="hold" presetClass="entr" presetID="47">
                                  <p:stCondLst>
                                    <p:cond delay="0"/>
                                  </p:stCondLst>
                                  <p:childTnLst>
                                    <p:set>
                                      <p:cBhvr>
                                        <p:cTn id="34" dur="1" fill="hold">
                                          <p:stCondLst>
                                            <p:cond delay="0"/>
                                          </p:stCondLst>
                                        </p:cTn>
                                        <p:tgtEl>
                                          <p:spTgt spid="57"/>
                                        </p:tgtEl>
                                        <p:attrNameLst>
                                          <p:attrName>style.visibility</p:attrName>
                                        </p:attrNameLst>
                                      </p:cBhvr>
                                      <p:to>
                                        <p:strVal val="visible"/>
                                      </p:to>
                                    </p:set>
                                    <p:animEffect filter="fade" transition="in">
                                      <p:cBhvr additive="repl">
                                        <p:cTn id="35" dur="1000"/>
                                        <p:tgtEl>
                                          <p:spTgt spid="57"/>
                                        </p:tgtEl>
                                      </p:cBhvr>
                                    </p:animEffect>
                                    <p:anim calcmode="lin" valueType="num">
                                      <p:cBhvr additive="repl">
                                        <p:cTn id="36" dur="1000" fill="hold"/>
                                        <p:tgtEl>
                                          <p:spTgt spid="57"/>
                                        </p:tgtEl>
                                        <p:attrNameLst>
                                          <p:attrName>ppt_x</p:attrName>
                                        </p:attrNameLst>
                                      </p:cBhvr>
                                      <p:tavLst>
                                        <p:tav tm="0">
                                          <p:val>
                                            <p:strVal val="#ppt_x"/>
                                          </p:val>
                                        </p:tav>
                                        <p:tav tm="100000">
                                          <p:val>
                                            <p:strVal val="#ppt_x"/>
                                          </p:val>
                                        </p:tav>
                                      </p:tavLst>
                                    </p:anim>
                                    <p:anim calcmode="lin" valueType="num">
                                      <p:cBhvr additive="repl">
                                        <p:cTn id="37"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38" nodeType="clickEffect" fill="hold">
                      <p:stCondLst>
                        <p:cond delay="indefinite"/>
                      </p:stCondLst>
                      <p:childTnLst>
                        <p:par>
                          <p:cTn id="39" nodeType="withEffect" fill="hold">
                            <p:stCondLst>
                              <p:cond delay="0"/>
                            </p:stCondLst>
                            <p:childTnLst>
                              <p:par>
                                <p:cTn id="40" nodeType="clickEffect" fill="hold" presetClass="entr" presetID="29">
                                  <p:stCondLst>
                                    <p:cond delay="0"/>
                                  </p:stCondLst>
                                  <p:childTnLst>
                                    <p:set>
                                      <p:cBhvr>
                                        <p:cTn id="41" dur="1" fill="hold">
                                          <p:stCondLst>
                                            <p:cond delay="0"/>
                                          </p:stCondLst>
                                        </p:cTn>
                                        <p:tgtEl>
                                          <p:spTgt spid="58"/>
                                        </p:tgtEl>
                                        <p:attrNameLst>
                                          <p:attrName>style.visibility</p:attrName>
                                        </p:attrNameLst>
                                      </p:cBhvr>
                                      <p:to>
                                        <p:strVal val="visible"/>
                                      </p:to>
                                    </p:set>
                                    <p:anim calcmode="lin" valueType="num">
                                      <p:cBhvr additive="repl">
                                        <p:cTn id="42" dur="1000" fill="hold"/>
                                        <p:tgtEl>
                                          <p:spTgt spid="58"/>
                                        </p:tgtEl>
                                        <p:attrNameLst>
                                          <p:attrName>ppt_x</p:attrName>
                                        </p:attrNameLst>
                                      </p:cBhvr>
                                      <p:tavLst>
                                        <p:tav tm="0">
                                          <p:val>
                                            <p:strVal val="#ppt_x-.2"/>
                                          </p:val>
                                        </p:tav>
                                        <p:tav tm="100000">
                                          <p:val>
                                            <p:strVal val="#ppt_x"/>
                                          </p:val>
                                        </p:tav>
                                      </p:tavLst>
                                    </p:anim>
                                    <p:anim calcmode="lin" valueType="num">
                                      <p:cBhvr additive="repl">
                                        <p:cTn id="43" dur="1000" fill="hold"/>
                                        <p:tgtEl>
                                          <p:spTgt spid="58"/>
                                        </p:tgtEl>
                                        <p:attrNameLst>
                                          <p:attrName>ppt_y</p:attrName>
                                        </p:attrNameLst>
                                      </p:cBhvr>
                                      <p:tavLst>
                                        <p:tav tm="0">
                                          <p:val>
                                            <p:strVal val="#ppt_y"/>
                                          </p:val>
                                        </p:tav>
                                        <p:tav tm="100000">
                                          <p:val>
                                            <p:strVal val="#ppt_y"/>
                                          </p:val>
                                        </p:tav>
                                      </p:tavLst>
                                    </p:anim>
                                    <p:animEffect filter="wipe(right)" transition="in">
                                      <p:cBhvr additive="repl">
                                        <p:cTn id="44" dur="1000"/>
                                        <p:tgtEl>
                                          <p:spTgt spid="58"/>
                                        </p:tgtEl>
                                      </p:cBhvr>
                                    </p:animEffect>
                                  </p:childTnLst>
                                </p:cTn>
                              </p:par>
                            </p:childTnLst>
                          </p:cTn>
                        </p:par>
                      </p:childTnLst>
                    </p:cTn>
                  </p:par>
                  <p:par>
                    <p:cTn id="45" nodeType="clickEffect" fill="hold">
                      <p:stCondLst>
                        <p:cond delay="indefinite"/>
                      </p:stCondLst>
                      <p:childTnLst>
                        <p:par>
                          <p:cTn id="46" nodeType="withEffect" fill="hold">
                            <p:stCondLst>
                              <p:cond delay="0"/>
                            </p:stCondLst>
                            <p:childTnLst>
                              <p:par>
                                <p:cTn id="47" nodeType="clickEffect" fill="hold" presetClass="entr" presetID="47">
                                  <p:stCondLst>
                                    <p:cond delay="0"/>
                                  </p:stCondLst>
                                  <p:childTnLst>
                                    <p:set>
                                      <p:cBhvr>
                                        <p:cTn id="48" dur="1" fill="hold">
                                          <p:stCondLst>
                                            <p:cond delay="0"/>
                                          </p:stCondLst>
                                        </p:cTn>
                                        <p:tgtEl>
                                          <p:spTgt spid="53"/>
                                        </p:tgtEl>
                                        <p:attrNameLst>
                                          <p:attrName>style.visibility</p:attrName>
                                        </p:attrNameLst>
                                      </p:cBhvr>
                                      <p:to>
                                        <p:strVal val="visible"/>
                                      </p:to>
                                    </p:set>
                                    <p:animEffect filter="fade" transition="in">
                                      <p:cBhvr additive="repl">
                                        <p:cTn id="49" dur="1000"/>
                                        <p:tgtEl>
                                          <p:spTgt spid="53"/>
                                        </p:tgtEl>
                                      </p:cBhvr>
                                    </p:animEffect>
                                    <p:anim calcmode="lin" valueType="num">
                                      <p:cBhvr additive="repl">
                                        <p:cTn id="50" dur="1000" fill="hold"/>
                                        <p:tgtEl>
                                          <p:spTgt spid="53"/>
                                        </p:tgtEl>
                                        <p:attrNameLst>
                                          <p:attrName>ppt_x</p:attrName>
                                        </p:attrNameLst>
                                      </p:cBhvr>
                                      <p:tavLst>
                                        <p:tav tm="0">
                                          <p:val>
                                            <p:strVal val="#ppt_x"/>
                                          </p:val>
                                        </p:tav>
                                        <p:tav tm="100000">
                                          <p:val>
                                            <p:strVal val="#ppt_x"/>
                                          </p:val>
                                        </p:tav>
                                      </p:tavLst>
                                    </p:anim>
                                    <p:anim calcmode="lin" valueType="num">
                                      <p:cBhvr additive="repl">
                                        <p:cTn id="51"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52" nodeType="clickEffect" fill="hold">
                      <p:stCondLst>
                        <p:cond delay="indefinite"/>
                      </p:stCondLst>
                      <p:childTnLst>
                        <p:par>
                          <p:cTn id="53" nodeType="withEffect" fill="hold">
                            <p:stCondLst>
                              <p:cond delay="0"/>
                            </p:stCondLst>
                            <p:childTnLst>
                              <p:par>
                                <p:cTn id="54" nodeType="clickEffect" fill="hold" presetClass="entr" presetID="29">
                                  <p:stCondLst>
                                    <p:cond delay="0"/>
                                  </p:stCondLst>
                                  <p:childTnLst>
                                    <p:set>
                                      <p:cBhvr>
                                        <p:cTn id="55" dur="1" fill="hold">
                                          <p:stCondLst>
                                            <p:cond delay="0"/>
                                          </p:stCondLst>
                                        </p:cTn>
                                        <p:tgtEl>
                                          <p:spTgt spid="54"/>
                                        </p:tgtEl>
                                        <p:attrNameLst>
                                          <p:attrName>style.visibility</p:attrName>
                                        </p:attrNameLst>
                                      </p:cBhvr>
                                      <p:to>
                                        <p:strVal val="visible"/>
                                      </p:to>
                                    </p:set>
                                    <p:anim calcmode="lin" valueType="num">
                                      <p:cBhvr additive="repl">
                                        <p:cTn id="56" dur="1000" fill="hold"/>
                                        <p:tgtEl>
                                          <p:spTgt spid="54"/>
                                        </p:tgtEl>
                                        <p:attrNameLst>
                                          <p:attrName>ppt_x</p:attrName>
                                        </p:attrNameLst>
                                      </p:cBhvr>
                                      <p:tavLst>
                                        <p:tav tm="0">
                                          <p:val>
                                            <p:strVal val="#ppt_x-.2"/>
                                          </p:val>
                                        </p:tav>
                                        <p:tav tm="100000">
                                          <p:val>
                                            <p:strVal val="#ppt_x"/>
                                          </p:val>
                                        </p:tav>
                                      </p:tavLst>
                                    </p:anim>
                                    <p:anim calcmode="lin" valueType="num">
                                      <p:cBhvr additive="repl">
                                        <p:cTn id="57" dur="1000" fill="hold"/>
                                        <p:tgtEl>
                                          <p:spTgt spid="54"/>
                                        </p:tgtEl>
                                        <p:attrNameLst>
                                          <p:attrName>ppt_y</p:attrName>
                                        </p:attrNameLst>
                                      </p:cBhvr>
                                      <p:tavLst>
                                        <p:tav tm="0">
                                          <p:val>
                                            <p:strVal val="#ppt_y"/>
                                          </p:val>
                                        </p:tav>
                                        <p:tav tm="100000">
                                          <p:val>
                                            <p:strVal val="#ppt_y"/>
                                          </p:val>
                                        </p:tav>
                                      </p:tavLst>
                                    </p:anim>
                                    <p:animEffect filter="wipe(right)" transition="in">
                                      <p:cBhvr additive="repl">
                                        <p:cTn id="58" dur="1000"/>
                                        <p:tgtEl>
                                          <p:spTgt spid="54"/>
                                        </p:tgtEl>
                                      </p:cBhvr>
                                    </p:animEffect>
                                  </p:childTnLst>
                                </p:cTn>
                              </p:par>
                            </p:childTnLst>
                          </p:cTn>
                        </p:par>
                      </p:childTnLst>
                    </p:cTn>
                  </p:par>
                  <p:par>
                    <p:cTn id="59" nodeType="clickEffect" fill="hold">
                      <p:stCondLst>
                        <p:cond delay="indefinite"/>
                      </p:stCondLst>
                      <p:childTnLst>
                        <p:par>
                          <p:cTn id="60" nodeType="withEffect" fill="hold">
                            <p:stCondLst>
                              <p:cond delay="0"/>
                            </p:stCondLst>
                            <p:childTnLst>
                              <p:par>
                                <p:cTn id="61" nodeType="clickEffect" fill="hold" presetClass="entr" presetID="47">
                                  <p:stCondLst>
                                    <p:cond delay="0"/>
                                  </p:stCondLst>
                                  <p:childTnLst>
                                    <p:set>
                                      <p:cBhvr>
                                        <p:cTn id="62" dur="1" fill="hold">
                                          <p:stCondLst>
                                            <p:cond delay="0"/>
                                          </p:stCondLst>
                                        </p:cTn>
                                        <p:tgtEl>
                                          <p:spTgt spid="55"/>
                                        </p:tgtEl>
                                        <p:attrNameLst>
                                          <p:attrName>style.visibility</p:attrName>
                                        </p:attrNameLst>
                                      </p:cBhvr>
                                      <p:to>
                                        <p:strVal val="visible"/>
                                      </p:to>
                                    </p:set>
                                    <p:animEffect filter="fade" transition="in">
                                      <p:cBhvr additive="repl">
                                        <p:cTn id="63" dur="1000"/>
                                        <p:tgtEl>
                                          <p:spTgt spid="55"/>
                                        </p:tgtEl>
                                      </p:cBhvr>
                                    </p:animEffect>
                                    <p:anim calcmode="lin" valueType="num">
                                      <p:cBhvr additive="repl">
                                        <p:cTn id="64" dur="1000" fill="hold"/>
                                        <p:tgtEl>
                                          <p:spTgt spid="55"/>
                                        </p:tgtEl>
                                        <p:attrNameLst>
                                          <p:attrName>ppt_x</p:attrName>
                                        </p:attrNameLst>
                                      </p:cBhvr>
                                      <p:tavLst>
                                        <p:tav tm="0">
                                          <p:val>
                                            <p:strVal val="#ppt_x"/>
                                          </p:val>
                                        </p:tav>
                                        <p:tav tm="100000">
                                          <p:val>
                                            <p:strVal val="#ppt_x"/>
                                          </p:val>
                                        </p:tav>
                                      </p:tavLst>
                                    </p:anim>
                                    <p:anim calcmode="lin" valueType="num">
                                      <p:cBhvr additive="repl">
                                        <p:cTn id="65"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66" nodeType="clickEffect" fill="hold">
                      <p:stCondLst>
                        <p:cond delay="indefinite"/>
                      </p:stCondLst>
                      <p:childTnLst>
                        <p:par>
                          <p:cTn id="67" nodeType="withEffect" fill="hold">
                            <p:stCondLst>
                              <p:cond delay="0"/>
                            </p:stCondLst>
                            <p:childTnLst>
                              <p:par>
                                <p:cTn id="68" nodeType="clickEffect" fill="hold" presetClass="entr" presetID="29">
                                  <p:stCondLst>
                                    <p:cond delay="0"/>
                                  </p:stCondLst>
                                  <p:childTnLst>
                                    <p:set>
                                      <p:cBhvr>
                                        <p:cTn id="69" dur="1" fill="hold">
                                          <p:stCondLst>
                                            <p:cond delay="0"/>
                                          </p:stCondLst>
                                        </p:cTn>
                                        <p:tgtEl>
                                          <p:spTgt spid="56"/>
                                        </p:tgtEl>
                                        <p:attrNameLst>
                                          <p:attrName>style.visibility</p:attrName>
                                        </p:attrNameLst>
                                      </p:cBhvr>
                                      <p:to>
                                        <p:strVal val="visible"/>
                                      </p:to>
                                    </p:set>
                                    <p:anim calcmode="lin" valueType="num">
                                      <p:cBhvr additive="repl">
                                        <p:cTn id="70" dur="1000" fill="hold"/>
                                        <p:tgtEl>
                                          <p:spTgt spid="56"/>
                                        </p:tgtEl>
                                        <p:attrNameLst>
                                          <p:attrName>ppt_x</p:attrName>
                                        </p:attrNameLst>
                                      </p:cBhvr>
                                      <p:tavLst>
                                        <p:tav tm="0">
                                          <p:val>
                                            <p:strVal val="#ppt_x-.2"/>
                                          </p:val>
                                        </p:tav>
                                        <p:tav tm="100000">
                                          <p:val>
                                            <p:strVal val="#ppt_x"/>
                                          </p:val>
                                        </p:tav>
                                      </p:tavLst>
                                    </p:anim>
                                    <p:anim calcmode="lin" valueType="num">
                                      <p:cBhvr additive="repl">
                                        <p:cTn id="71" dur="1000" fill="hold"/>
                                        <p:tgtEl>
                                          <p:spTgt spid="56"/>
                                        </p:tgtEl>
                                        <p:attrNameLst>
                                          <p:attrName>ppt_y</p:attrName>
                                        </p:attrNameLst>
                                      </p:cBhvr>
                                      <p:tavLst>
                                        <p:tav tm="0">
                                          <p:val>
                                            <p:strVal val="#ppt_y"/>
                                          </p:val>
                                        </p:tav>
                                        <p:tav tm="100000">
                                          <p:val>
                                            <p:strVal val="#ppt_y"/>
                                          </p:val>
                                        </p:tav>
                                      </p:tavLst>
                                    </p:anim>
                                    <p:animEffect filter="wipe(right)" transition="in">
                                      <p:cBhvr additive="repl">
                                        <p:cTn id="72" dur="1000"/>
                                        <p:tgtEl>
                                          <p:spTgt spid="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2208240" y="274680"/>
            <a:ext cx="8002080" cy="490320"/>
          </a:xfrm>
          <a:prstGeom prst="rect">
            <a:avLst/>
          </a:prstGeom>
          <a:noFill/>
          <a:ln w="0">
            <a:noFill/>
          </a:ln>
        </p:spPr>
        <p:txBody>
          <a:bodyPr numCol="1" spcCol="0" lIns="91440" rIns="91440" tIns="45720" bIns="45720" anchor="ctr">
            <a:normAutofit fontScale="75000"/>
          </a:bodyPr>
          <a:p>
            <a:pPr indent="0">
              <a:lnSpc>
                <a:spcPct val="100000"/>
              </a:lnSpc>
              <a:buNone/>
            </a:pPr>
            <a:r>
              <a:rPr b="1" lang="ru-RU" sz="3600" spc="-1" strike="noStrike">
                <a:solidFill>
                  <a:schemeClr val="dk2"/>
                </a:solidFill>
                <a:latin typeface="Arial"/>
              </a:rPr>
              <a:t>Виды информации в тексте</a:t>
            </a:r>
            <a:endParaRPr b="0" lang="ru-RU" sz="3600" spc="-1" strike="noStrike">
              <a:solidFill>
                <a:schemeClr val="dk1"/>
              </a:solidFill>
              <a:latin typeface="Arial"/>
            </a:endParaRPr>
          </a:p>
        </p:txBody>
      </p:sp>
      <p:graphicFrame>
        <p:nvGraphicFramePr>
          <p:cNvPr id="60" name="Содержимое 3"/>
          <p:cNvGraphicFramePr/>
          <p:nvPr/>
        </p:nvGraphicFramePr>
        <p:xfrm>
          <a:off x="1143000" y="685800"/>
          <a:ext cx="9829800" cy="6091200"/>
        </p:xfrm>
        <a:graphic>
          <a:graphicData uri="http://schemas.openxmlformats.org/drawingml/2006/table">
            <a:tbl>
              <a:tblPr/>
              <a:tblGrid>
                <a:gridCol w="2923920"/>
                <a:gridCol w="3087000"/>
                <a:gridCol w="3818880"/>
              </a:tblGrid>
              <a:tr h="461520">
                <a:tc>
                  <a:txBody>
                    <a:bodyPr lIns="36000" rIns="36000" tIns="17640" bIns="17640" anchor="ctr">
                      <a:noAutofit/>
                    </a:bodyPr>
                    <a:p>
                      <a:pPr algn="ctr" defTabSz="914400">
                        <a:lnSpc>
                          <a:spcPts val="1349"/>
                        </a:lnSpc>
                        <a:tabLst>
                          <a:tab algn="l" pos="0"/>
                        </a:tabLst>
                      </a:pPr>
                      <a:r>
                        <a:rPr b="1" lang="ru-RU" sz="1800" spc="-1" strike="noStrike">
                          <a:solidFill>
                            <a:srgbClr val="ff0000"/>
                          </a:solidFill>
                          <a:latin typeface="Arial"/>
                        </a:rPr>
                        <a:t>Виды информации </a:t>
                      </a:r>
                      <a:br>
                        <a:rPr sz="1800"/>
                      </a:br>
                      <a:r>
                        <a:rPr b="1" lang="ru-RU" sz="1800" spc="-1" strike="noStrike">
                          <a:solidFill>
                            <a:srgbClr val="ff0000"/>
                          </a:solidFill>
                          <a:latin typeface="Arial"/>
                        </a:rPr>
                        <a:t>в тексте</a:t>
                      </a:r>
                      <a:endParaRPr b="0" lang="en-US" sz="1800" spc="-1" strike="noStrike">
                        <a:solidFill>
                          <a:srgbClr val="000000"/>
                        </a:solidFill>
                        <a:latin typeface="DejaVu Sans"/>
                      </a:endParaRPr>
                    </a:p>
                  </a:txBody>
                  <a:tcPr anchor="ctr" marL="36000" marR="36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6000" rIns="36000" tIns="17640" bIns="17640" anchor="ctr">
                      <a:noAutofit/>
                    </a:bodyPr>
                    <a:p>
                      <a:pPr algn="ctr" defTabSz="914400">
                        <a:lnSpc>
                          <a:spcPts val="1349"/>
                        </a:lnSpc>
                        <a:tabLst>
                          <a:tab algn="l" pos="0"/>
                        </a:tabLst>
                      </a:pPr>
                      <a:r>
                        <a:rPr b="1" lang="ru-RU" sz="1800" spc="-1" strike="noStrike">
                          <a:solidFill>
                            <a:srgbClr val="ff0000"/>
                          </a:solidFill>
                          <a:latin typeface="Arial"/>
                        </a:rPr>
                        <a:t>Что содержит </a:t>
                      </a:r>
                      <a:br>
                        <a:rPr sz="1800"/>
                      </a:br>
                      <a:r>
                        <a:rPr b="1" lang="ru-RU" sz="1800" spc="-1" strike="noStrike">
                          <a:solidFill>
                            <a:srgbClr val="ff0000"/>
                          </a:solidFill>
                          <a:latin typeface="Arial"/>
                        </a:rPr>
                        <a:t>информация</a:t>
                      </a:r>
                      <a:endParaRPr b="0" lang="en-US" sz="1800" spc="-1" strike="noStrike">
                        <a:solidFill>
                          <a:srgbClr val="000000"/>
                        </a:solidFill>
                        <a:latin typeface="DejaVu Sans"/>
                      </a:endParaRPr>
                    </a:p>
                  </a:txBody>
                  <a:tcPr anchor="ctr" marL="36000" marR="36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6000" rIns="36000" tIns="17640" bIns="17640" anchor="ctr">
                      <a:noAutofit/>
                    </a:bodyPr>
                    <a:p>
                      <a:pPr algn="ctr" defTabSz="914400">
                        <a:lnSpc>
                          <a:spcPts val="1349"/>
                        </a:lnSpc>
                        <a:tabLst>
                          <a:tab algn="l" pos="0"/>
                        </a:tabLst>
                      </a:pPr>
                      <a:r>
                        <a:rPr b="1" lang="ru-RU" sz="1800" spc="-1" strike="noStrike">
                          <a:solidFill>
                            <a:srgbClr val="ff0000"/>
                          </a:solidFill>
                          <a:latin typeface="Arial"/>
                        </a:rPr>
                        <a:t>Роль данной информации</a:t>
                      </a:r>
                      <a:endParaRPr b="0" lang="en-US" sz="1800" spc="-1" strike="noStrike">
                        <a:solidFill>
                          <a:srgbClr val="000000"/>
                        </a:solidFill>
                        <a:latin typeface="DejaVu Sans"/>
                      </a:endParaRPr>
                    </a:p>
                  </a:txBody>
                  <a:tcPr anchor="ctr" marL="36000" marR="36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1297080">
                <a:tc>
                  <a:txBody>
                    <a:bodyPr lIns="36000" rIns="36000" tIns="17640" bIns="17640" anchor="t">
                      <a:noAutofit/>
                    </a:bodyPr>
                    <a:p>
                      <a:pPr algn="just" defTabSz="914400">
                        <a:lnSpc>
                          <a:spcPts val="1349"/>
                        </a:lnSpc>
                        <a:tabLst>
                          <a:tab algn="l" pos="0"/>
                        </a:tabLst>
                      </a:pPr>
                      <a:endParaRPr b="0" lang="en-US" sz="2000" spc="-1" strike="noStrike">
                        <a:solidFill>
                          <a:srgbClr val="000000"/>
                        </a:solidFill>
                        <a:latin typeface="DejaVu Sans"/>
                      </a:endParaRPr>
                    </a:p>
                    <a:p>
                      <a:pPr algn="just" defTabSz="914400">
                        <a:lnSpc>
                          <a:spcPts val="1349"/>
                        </a:lnSpc>
                        <a:tabLst>
                          <a:tab algn="l" pos="0"/>
                        </a:tabLst>
                      </a:pPr>
                      <a:r>
                        <a:rPr b="1" lang="ru-RU" sz="2000" spc="-1" strike="noStrike">
                          <a:solidFill>
                            <a:srgbClr val="002060"/>
                          </a:solidFill>
                          <a:latin typeface="Arial"/>
                        </a:rPr>
                        <a:t>Фактуальная</a:t>
                      </a:r>
                      <a:endParaRPr b="0" lang="en-US" sz="2000" spc="-1" strike="noStrike">
                        <a:solidFill>
                          <a:srgbClr val="000000"/>
                        </a:solidFill>
                        <a:latin typeface="DejaVu Sans"/>
                      </a:endParaRPr>
                    </a:p>
                  </a:txBody>
                  <a:tcPr anchor="t" marL="36000" marR="36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6000" rIns="36000" tIns="17640" bIns="17640" anchor="t">
                      <a:noAutofit/>
                    </a:bodyPr>
                    <a:p>
                      <a:pPr algn="just" defTabSz="914400">
                        <a:lnSpc>
                          <a:spcPts val="1349"/>
                        </a:lnSpc>
                        <a:tabLst>
                          <a:tab algn="l" pos="0"/>
                        </a:tabLst>
                      </a:pPr>
                      <a:r>
                        <a:rPr b="1" lang="ru-RU" sz="1600" spc="-1" strike="noStrike">
                          <a:solidFill>
                            <a:schemeClr val="dk1"/>
                          </a:solidFill>
                          <a:latin typeface="Arial"/>
                        </a:rPr>
                        <a:t>События, факты, герои, время и место действия, движение сюжета и т.п.</a:t>
                      </a:r>
                      <a:endParaRPr b="0" lang="en-US" sz="1600" spc="-1" strike="noStrike">
                        <a:solidFill>
                          <a:srgbClr val="000000"/>
                        </a:solidFill>
                        <a:latin typeface="DejaVu Sans"/>
                      </a:endParaRPr>
                    </a:p>
                  </a:txBody>
                  <a:tcPr anchor="t" marL="36000" marR="36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6000" rIns="36000" tIns="17640" bIns="17640" anchor="t">
                      <a:noAutofit/>
                    </a:bodyPr>
                    <a:p>
                      <a:pPr algn="just" defTabSz="914400">
                        <a:lnSpc>
                          <a:spcPts val="1349"/>
                        </a:lnSpc>
                        <a:tabLst>
                          <a:tab algn="l" pos="0"/>
                        </a:tabLst>
                      </a:pPr>
                      <a:r>
                        <a:rPr b="1" lang="ru-RU" sz="1600" spc="-1" strike="noStrike">
                          <a:solidFill>
                            <a:srgbClr val="002060"/>
                          </a:solidFill>
                          <a:latin typeface="Arial"/>
                        </a:rPr>
                        <a:t>Позволяет увидеть внешнюю сторону текста. </a:t>
                      </a:r>
                      <a:r>
                        <a:rPr b="1" lang="ru-RU" sz="1600" spc="-1" strike="noStrike">
                          <a:solidFill>
                            <a:schemeClr val="dk1"/>
                          </a:solidFill>
                          <a:latin typeface="Arial"/>
                        </a:rPr>
                        <a:t>(Автор отбирает эту информацию и использует, чтобы передать то, что его волнует, изложить свои мысли). </a:t>
                      </a:r>
                      <a:endParaRPr b="0" lang="en-US" sz="1600" spc="-1" strike="noStrike">
                        <a:solidFill>
                          <a:srgbClr val="000000"/>
                        </a:solidFill>
                        <a:latin typeface="DejaVu Sans"/>
                      </a:endParaRPr>
                    </a:p>
                  </a:txBody>
                  <a:tcPr anchor="t" marL="36000" marR="36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1644480">
                <a:tc>
                  <a:txBody>
                    <a:bodyPr lIns="36000" rIns="36000" tIns="17640" bIns="17640" anchor="t">
                      <a:noAutofit/>
                    </a:bodyPr>
                    <a:p>
                      <a:pPr algn="just" defTabSz="914400">
                        <a:lnSpc>
                          <a:spcPts val="1349"/>
                        </a:lnSpc>
                        <a:tabLst>
                          <a:tab algn="l" pos="0"/>
                        </a:tabLst>
                      </a:pPr>
                      <a:endParaRPr b="0" lang="en-US" sz="2000" spc="-1" strike="noStrike">
                        <a:solidFill>
                          <a:srgbClr val="000000"/>
                        </a:solidFill>
                        <a:latin typeface="DejaVu Sans"/>
                      </a:endParaRPr>
                    </a:p>
                    <a:p>
                      <a:pPr algn="just" defTabSz="914400">
                        <a:lnSpc>
                          <a:spcPts val="1349"/>
                        </a:lnSpc>
                        <a:tabLst>
                          <a:tab algn="l" pos="0"/>
                        </a:tabLst>
                      </a:pPr>
                      <a:r>
                        <a:rPr b="1" lang="ru-RU" sz="2000" spc="-1" strike="noStrike">
                          <a:solidFill>
                            <a:srgbClr val="002060"/>
                          </a:solidFill>
                          <a:latin typeface="Arial"/>
                        </a:rPr>
                        <a:t>Концептуальная</a:t>
                      </a:r>
                      <a:endParaRPr b="0" lang="en-US" sz="2000" spc="-1" strike="noStrike">
                        <a:solidFill>
                          <a:srgbClr val="000000"/>
                        </a:solidFill>
                        <a:latin typeface="DejaVu Sans"/>
                      </a:endParaRPr>
                    </a:p>
                  </a:txBody>
                  <a:tcPr anchor="t" marL="36000" marR="36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6000" rIns="36000" tIns="17640" bIns="17640" anchor="t">
                      <a:noAutofit/>
                    </a:bodyPr>
                    <a:p>
                      <a:pPr algn="just" defTabSz="914400">
                        <a:lnSpc>
                          <a:spcPts val="1349"/>
                        </a:lnSpc>
                        <a:tabLst>
                          <a:tab algn="l" pos="0"/>
                        </a:tabLst>
                      </a:pPr>
                      <a:r>
                        <a:rPr b="1" lang="ru-RU" sz="1600" spc="-1" strike="noStrike">
                          <a:solidFill>
                            <a:schemeClr val="dk1"/>
                          </a:solidFill>
                          <a:latin typeface="Arial"/>
                        </a:rPr>
                        <a:t>Замысел автора, его позицию, систему взглядов, подход к фактам. </a:t>
                      </a:r>
                      <a:endParaRPr b="0" lang="en-US" sz="1600" spc="-1" strike="noStrike">
                        <a:solidFill>
                          <a:srgbClr val="000000"/>
                        </a:solidFill>
                        <a:latin typeface="DejaVu Sans"/>
                      </a:endParaRPr>
                    </a:p>
                  </a:txBody>
                  <a:tcPr anchor="t" marL="36000" marR="36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6000" rIns="36000" tIns="17640" bIns="17640" anchor="t">
                      <a:noAutofit/>
                    </a:bodyPr>
                    <a:p>
                      <a:pPr algn="just" defTabSz="914400">
                        <a:lnSpc>
                          <a:spcPts val="1349"/>
                        </a:lnSpc>
                        <a:tabLst>
                          <a:tab algn="l" pos="0"/>
                        </a:tabLst>
                      </a:pPr>
                      <a:r>
                        <a:rPr b="1" lang="ru-RU" sz="1600" spc="-1" strike="noStrike">
                          <a:solidFill>
                            <a:srgbClr val="002060"/>
                          </a:solidFill>
                          <a:latin typeface="Arial"/>
                        </a:rPr>
                        <a:t>Служит объединяющим началом текста, создает текст как единое целое.</a:t>
                      </a:r>
                      <a:endParaRPr b="0" lang="en-US" sz="1600" spc="-1" strike="noStrike">
                        <a:solidFill>
                          <a:srgbClr val="000000"/>
                        </a:solidFill>
                        <a:latin typeface="DejaVu Sans"/>
                      </a:endParaRPr>
                    </a:p>
                    <a:p>
                      <a:pPr algn="just" defTabSz="914400">
                        <a:lnSpc>
                          <a:spcPts val="1349"/>
                        </a:lnSpc>
                        <a:tabLst>
                          <a:tab algn="l" pos="0"/>
                        </a:tabLst>
                      </a:pPr>
                      <a:r>
                        <a:rPr b="1" lang="ru-RU" sz="1600" spc="-1" strike="noStrike">
                          <a:solidFill>
                            <a:schemeClr val="dk1"/>
                          </a:solidFill>
                          <a:latin typeface="Arial"/>
                        </a:rPr>
                        <a:t>(Без авторской мысли, замысла текст представлял бы ряд разрозненных фрагментов, фактов и событий).</a:t>
                      </a:r>
                      <a:endParaRPr b="0" lang="en-US" sz="1600" spc="-1" strike="noStrike">
                        <a:solidFill>
                          <a:srgbClr val="000000"/>
                        </a:solidFill>
                        <a:latin typeface="DejaVu Sans"/>
                      </a:endParaRPr>
                    </a:p>
                  </a:txBody>
                  <a:tcPr anchor="t" marL="36000" marR="36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2688120">
                <a:tc>
                  <a:txBody>
                    <a:bodyPr lIns="36000" rIns="36000" tIns="17640" bIns="17640" anchor="t">
                      <a:noAutofit/>
                    </a:bodyPr>
                    <a:p>
                      <a:pPr algn="just" defTabSz="914400">
                        <a:lnSpc>
                          <a:spcPts val="1349"/>
                        </a:lnSpc>
                        <a:tabLst>
                          <a:tab algn="l" pos="0"/>
                        </a:tabLst>
                      </a:pPr>
                      <a:endParaRPr b="0" lang="en-US" sz="2000" spc="-1" strike="noStrike">
                        <a:solidFill>
                          <a:srgbClr val="000000"/>
                        </a:solidFill>
                        <a:latin typeface="DejaVu Sans"/>
                      </a:endParaRPr>
                    </a:p>
                    <a:p>
                      <a:pPr algn="just" defTabSz="914400">
                        <a:lnSpc>
                          <a:spcPts val="1349"/>
                        </a:lnSpc>
                        <a:tabLst>
                          <a:tab algn="l" pos="0"/>
                        </a:tabLst>
                      </a:pPr>
                      <a:r>
                        <a:rPr b="1" lang="ru-RU" sz="2000" spc="-1" strike="noStrike">
                          <a:solidFill>
                            <a:srgbClr val="002060"/>
                          </a:solidFill>
                          <a:latin typeface="Arial"/>
                        </a:rPr>
                        <a:t>Подтекстовая</a:t>
                      </a:r>
                      <a:endParaRPr b="0" lang="en-US" sz="2000" spc="-1" strike="noStrike">
                        <a:solidFill>
                          <a:srgbClr val="000000"/>
                        </a:solidFill>
                        <a:latin typeface="DejaVu Sans"/>
                      </a:endParaRPr>
                    </a:p>
                  </a:txBody>
                  <a:tcPr anchor="t" marL="36000" marR="36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6000" rIns="36000" tIns="17640" bIns="17640" anchor="t">
                      <a:noAutofit/>
                    </a:bodyPr>
                    <a:p>
                      <a:pPr algn="just" defTabSz="914400">
                        <a:lnSpc>
                          <a:spcPts val="1349"/>
                        </a:lnSpc>
                        <a:tabLst>
                          <a:tab algn="l" pos="0"/>
                        </a:tabLst>
                      </a:pPr>
                      <a:r>
                        <a:rPr b="1" lang="ru-RU" sz="1600" spc="-1" strike="noStrike">
                          <a:solidFill>
                            <a:schemeClr val="dk1"/>
                          </a:solidFill>
                          <a:latin typeface="Arial"/>
                        </a:rPr>
                        <a:t>Скрытая, дополнительная информация, смысл которой содержится в отдельных словах, предложениях, фрагментах текста и становится понятным лишь в процессе переработки и анализа фактуальной и контекстуальной информации.</a:t>
                      </a:r>
                      <a:endParaRPr b="0" lang="en-US" sz="1600" spc="-1" strike="noStrike">
                        <a:solidFill>
                          <a:srgbClr val="000000"/>
                        </a:solidFill>
                        <a:latin typeface="DejaVu Sans"/>
                      </a:endParaRPr>
                    </a:p>
                  </a:txBody>
                  <a:tcPr anchor="t" marL="36000" marR="36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6000" rIns="36000" tIns="17640" bIns="17640" anchor="t">
                      <a:noAutofit/>
                    </a:bodyPr>
                    <a:p>
                      <a:pPr defTabSz="914400">
                        <a:lnSpc>
                          <a:spcPts val="1349"/>
                        </a:lnSpc>
                        <a:tabLst>
                          <a:tab algn="l" pos="0"/>
                        </a:tabLst>
                      </a:pPr>
                      <a:r>
                        <a:rPr b="1" lang="ru-RU" sz="1600" spc="-1" strike="noStrike">
                          <a:solidFill>
                            <a:schemeClr val="dk1"/>
                          </a:solidFill>
                          <a:latin typeface="Arial"/>
                        </a:rPr>
                        <a:t>Может основательно изменить истолкование текста, </a:t>
                      </a:r>
                      <a:r>
                        <a:rPr b="1" lang="ru-RU" sz="1600" spc="-1" strike="noStrike">
                          <a:solidFill>
                            <a:srgbClr val="002060"/>
                          </a:solidFill>
                          <a:latin typeface="Arial"/>
                        </a:rPr>
                        <a:t>позволяет иначе, по-новому увидеть и понять его концептуальную информацию либо непосредственно, либо через фактуальную информацию.</a:t>
                      </a:r>
                      <a:endParaRPr b="0" lang="en-US" sz="1600" spc="-1" strike="noStrike">
                        <a:solidFill>
                          <a:srgbClr val="000000"/>
                        </a:solidFill>
                        <a:latin typeface="DejaVu Sans"/>
                      </a:endParaRPr>
                    </a:p>
                  </a:txBody>
                  <a:tcPr anchor="t" marL="36000" marR="36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1703520" y="274680"/>
            <a:ext cx="8581680" cy="705960"/>
          </a:xfrm>
          <a:prstGeom prst="rect">
            <a:avLst/>
          </a:prstGeom>
          <a:noFill/>
          <a:ln w="0">
            <a:noFill/>
          </a:ln>
        </p:spPr>
        <p:txBody>
          <a:bodyPr numCol="1" spcCol="0" lIns="91440" rIns="91440" tIns="45720" bIns="45720" anchor="ctr">
            <a:noAutofit/>
          </a:bodyPr>
          <a:p>
            <a:pPr indent="0">
              <a:lnSpc>
                <a:spcPct val="100000"/>
              </a:lnSpc>
              <a:buNone/>
            </a:pPr>
            <a:r>
              <a:rPr b="1" lang="ru-RU" sz="2400" spc="-1" strike="noStrike">
                <a:solidFill>
                  <a:schemeClr val="dk2"/>
                </a:solidFill>
                <a:latin typeface="Arial"/>
              </a:rPr>
              <a:t> </a:t>
            </a:r>
            <a:r>
              <a:rPr b="1" lang="ru-RU" sz="2400" spc="-1" strike="noStrike">
                <a:solidFill>
                  <a:schemeClr val="dk2"/>
                </a:solidFill>
                <a:latin typeface="Arial"/>
              </a:rPr>
              <a:t>Формы выражения авторской позиции.</a:t>
            </a:r>
            <a:endParaRPr b="0" lang="ru-RU" sz="2400" spc="-1" strike="noStrike">
              <a:solidFill>
                <a:schemeClr val="dk1"/>
              </a:solidFill>
              <a:latin typeface="Arial"/>
            </a:endParaRPr>
          </a:p>
        </p:txBody>
      </p:sp>
      <p:sp>
        <p:nvSpPr>
          <p:cNvPr id="62" name="PlaceHolder 2"/>
          <p:cNvSpPr>
            <a:spLocks noGrp="1"/>
          </p:cNvSpPr>
          <p:nvPr>
            <p:ph/>
          </p:nvPr>
        </p:nvSpPr>
        <p:spPr>
          <a:xfrm>
            <a:off x="1811160" y="907920"/>
            <a:ext cx="8532360" cy="5360760"/>
          </a:xfrm>
          <a:prstGeom prst="rect">
            <a:avLst/>
          </a:prstGeom>
          <a:noFill/>
          <a:ln w="0">
            <a:noFill/>
          </a:ln>
        </p:spPr>
        <p:txBody>
          <a:bodyPr numCol="1" spcCol="0" lIns="91440" rIns="91440" tIns="45720" bIns="45720" anchor="t">
            <a:noAutofit/>
          </a:bodyPr>
          <a:p>
            <a:pPr indent="0">
              <a:lnSpc>
                <a:spcPct val="100000"/>
              </a:lnSpc>
              <a:spcBef>
                <a:spcPts val="360"/>
              </a:spcBef>
              <a:buNone/>
              <a:tabLst>
                <a:tab algn="l" pos="0"/>
              </a:tabLst>
            </a:pPr>
            <a:r>
              <a:rPr b="1" lang="ru-RU" sz="1800" spc="-1" strike="noStrike">
                <a:solidFill>
                  <a:schemeClr val="dk1"/>
                </a:solidFill>
                <a:latin typeface="Arial"/>
              </a:rPr>
              <a:t>Автор может быть проявлен в выбор языковых средств и речевых приемов в характеристике и создании образов героев. </a:t>
            </a:r>
            <a:r>
              <a:rPr b="0" lang="ru-RU" sz="1800" spc="-1" strike="noStrike">
                <a:solidFill>
                  <a:schemeClr val="dk1"/>
                </a:solidFill>
                <a:latin typeface="Arial"/>
              </a:rPr>
              <a:t>В этом случае присутствие автора можно считать имплицитным.</a:t>
            </a:r>
            <a:endParaRPr b="0" lang="ru-RU" sz="1800" spc="-1" strike="noStrike">
              <a:solidFill>
                <a:schemeClr val="dk1"/>
              </a:solidFill>
              <a:latin typeface="Arial"/>
            </a:endParaRPr>
          </a:p>
          <a:p>
            <a:pPr indent="0">
              <a:lnSpc>
                <a:spcPct val="100000"/>
              </a:lnSpc>
              <a:spcBef>
                <a:spcPts val="360"/>
              </a:spcBef>
              <a:buNone/>
              <a:tabLst>
                <a:tab algn="l" pos="0"/>
              </a:tabLst>
            </a:pPr>
            <a:r>
              <a:rPr b="0" lang="ru-RU" sz="1800" spc="-1" strike="noStrike">
                <a:solidFill>
                  <a:schemeClr val="dk1"/>
                </a:solidFill>
                <a:latin typeface="Arial"/>
              </a:rPr>
              <a:t>Имплицитные(подразумеваемые) формы выражения авторского сознания :</a:t>
            </a:r>
            <a:endParaRPr b="0" lang="ru-RU" sz="1800" spc="-1" strike="noStrike">
              <a:solidFill>
                <a:schemeClr val="dk1"/>
              </a:solidFill>
              <a:latin typeface="Arial"/>
            </a:endParaRPr>
          </a:p>
          <a:p>
            <a:pPr indent="0">
              <a:lnSpc>
                <a:spcPct val="100000"/>
              </a:lnSpc>
              <a:spcBef>
                <a:spcPts val="360"/>
              </a:spcBef>
              <a:buNone/>
              <a:tabLst>
                <a:tab algn="l" pos="0"/>
              </a:tabLst>
            </a:pPr>
            <a:r>
              <a:rPr b="0" lang="ru-RU" sz="1800" spc="-1" strike="noStrike">
                <a:solidFill>
                  <a:schemeClr val="dk1"/>
                </a:solidFill>
                <a:latin typeface="Arial"/>
              </a:rPr>
              <a:t>1. </a:t>
            </a:r>
            <a:r>
              <a:rPr b="1" lang="ru-RU" sz="1800" spc="-1" strike="noStrike">
                <a:solidFill>
                  <a:schemeClr val="dk1"/>
                </a:solidFill>
                <a:latin typeface="Arial"/>
              </a:rPr>
              <a:t>Использование речи персонажа; </a:t>
            </a:r>
            <a:r>
              <a:rPr b="0" lang="ru-RU" sz="1800" spc="-1" strike="noStrike">
                <a:solidFill>
                  <a:schemeClr val="dk1"/>
                </a:solidFill>
                <a:latin typeface="Arial"/>
              </a:rPr>
              <a:t>фрагменты с прямой речью способствуют пониманию авторского замысла читателем.</a:t>
            </a:r>
            <a:endParaRPr b="0" lang="ru-RU" sz="1800" spc="-1" strike="noStrike">
              <a:solidFill>
                <a:schemeClr val="dk1"/>
              </a:solidFill>
              <a:latin typeface="Arial"/>
            </a:endParaRPr>
          </a:p>
          <a:p>
            <a:pPr indent="0">
              <a:lnSpc>
                <a:spcPct val="100000"/>
              </a:lnSpc>
              <a:spcBef>
                <a:spcPts val="360"/>
              </a:spcBef>
              <a:buNone/>
              <a:tabLst>
                <a:tab algn="l" pos="0"/>
              </a:tabLst>
            </a:pPr>
            <a:r>
              <a:rPr b="0" lang="ru-RU" sz="1800" spc="-1" strike="noStrike">
                <a:solidFill>
                  <a:schemeClr val="dk1"/>
                </a:solidFill>
                <a:latin typeface="Arial"/>
              </a:rPr>
              <a:t>2. </a:t>
            </a:r>
            <a:r>
              <a:rPr b="1" lang="ru-RU" sz="1800" spc="-1" strike="noStrike">
                <a:solidFill>
                  <a:schemeClr val="dk1"/>
                </a:solidFill>
                <a:latin typeface="Arial"/>
              </a:rPr>
              <a:t>Повтор ключевого слова</a:t>
            </a:r>
            <a:r>
              <a:rPr b="0" lang="ru-RU" sz="1800" spc="-1" strike="noStrike">
                <a:solidFill>
                  <a:schemeClr val="dk1"/>
                </a:solidFill>
                <a:latin typeface="Arial"/>
              </a:rPr>
              <a:t>. Этот прием относится к области компетенции автора, позволяя выразить коллизию рассказа.</a:t>
            </a:r>
            <a:endParaRPr b="0" lang="ru-RU" sz="1800" spc="-1" strike="noStrike">
              <a:solidFill>
                <a:schemeClr val="dk1"/>
              </a:solidFill>
              <a:latin typeface="Arial"/>
            </a:endParaRPr>
          </a:p>
          <a:p>
            <a:pPr indent="0">
              <a:lnSpc>
                <a:spcPct val="100000"/>
              </a:lnSpc>
              <a:spcBef>
                <a:spcPts val="360"/>
              </a:spcBef>
              <a:buNone/>
              <a:tabLst>
                <a:tab algn="l" pos="0"/>
              </a:tabLst>
            </a:pPr>
            <a:r>
              <a:rPr b="0" lang="ru-RU" sz="1800" spc="-1" strike="noStrike">
                <a:solidFill>
                  <a:schemeClr val="dk1"/>
                </a:solidFill>
                <a:latin typeface="Arial"/>
              </a:rPr>
              <a:t>3. </a:t>
            </a:r>
            <a:r>
              <a:rPr b="1" lang="ru-RU" sz="1800" spc="-1" strike="noStrike">
                <a:solidFill>
                  <a:schemeClr val="dk1"/>
                </a:solidFill>
                <a:latin typeface="Arial"/>
              </a:rPr>
              <a:t>Изменение речевого строя героя </a:t>
            </a:r>
            <a:r>
              <a:rPr b="0" lang="ru-RU" sz="1800" spc="-1" strike="noStrike">
                <a:solidFill>
                  <a:schemeClr val="dk1"/>
                </a:solidFill>
                <a:latin typeface="Arial"/>
              </a:rPr>
              <a:t>также помогает реализовать идею произведения. Смена лексико-стилистического строя речи героя позволяет выразить динамику образа и передать смысл рассказа.</a:t>
            </a:r>
            <a:endParaRPr b="0" lang="ru-RU" sz="1800" spc="-1" strike="noStrike">
              <a:solidFill>
                <a:schemeClr val="dk1"/>
              </a:solidFill>
              <a:latin typeface="Arial"/>
            </a:endParaRPr>
          </a:p>
          <a:p>
            <a:pPr indent="0">
              <a:lnSpc>
                <a:spcPct val="100000"/>
              </a:lnSpc>
              <a:spcBef>
                <a:spcPts val="360"/>
              </a:spcBef>
              <a:buNone/>
              <a:tabLst>
                <a:tab algn="l" pos="0"/>
              </a:tabLst>
            </a:pPr>
            <a:r>
              <a:rPr b="0" lang="ru-RU" sz="1800" spc="-1" strike="noStrike">
                <a:solidFill>
                  <a:schemeClr val="dk1"/>
                </a:solidFill>
                <a:latin typeface="Arial"/>
              </a:rPr>
              <a:t>4. </a:t>
            </a:r>
            <a:r>
              <a:rPr b="1" lang="ru-RU" sz="1800" spc="-1" strike="noStrike">
                <a:solidFill>
                  <a:schemeClr val="dk1"/>
                </a:solidFill>
                <a:latin typeface="Arial"/>
              </a:rPr>
              <a:t>Дублирование фрагментов с разными стилистическими нагрузками</a:t>
            </a:r>
            <a:r>
              <a:rPr b="0" lang="ru-RU" sz="1800" spc="-1" strike="noStrike">
                <a:solidFill>
                  <a:schemeClr val="dk1"/>
                </a:solidFill>
                <a:latin typeface="Arial"/>
              </a:rPr>
              <a:t>, выражающими замысел автора. В таких фрагментах реализуются важные для автора мысли.</a:t>
            </a:r>
            <a:endParaRPr b="0" lang="ru-RU" sz="1800" spc="-1" strike="noStrike">
              <a:solidFill>
                <a:schemeClr val="dk1"/>
              </a:solidFill>
              <a:latin typeface="Arial"/>
            </a:endParaRPr>
          </a:p>
          <a:p>
            <a:pPr indent="0">
              <a:lnSpc>
                <a:spcPct val="100000"/>
              </a:lnSpc>
              <a:spcBef>
                <a:spcPts val="360"/>
              </a:spcBef>
              <a:buNone/>
              <a:tabLst>
                <a:tab algn="l" pos="0"/>
              </a:tabLst>
            </a:pPr>
            <a:r>
              <a:rPr b="0" lang="ru-RU" sz="1800" spc="-1" strike="noStrike">
                <a:solidFill>
                  <a:schemeClr val="dk1"/>
                </a:solidFill>
                <a:latin typeface="Arial"/>
              </a:rPr>
              <a:t>5. </a:t>
            </a:r>
            <a:r>
              <a:rPr b="1" lang="ru-RU" sz="1800" spc="-1" strike="noStrike">
                <a:solidFill>
                  <a:schemeClr val="dk1"/>
                </a:solidFill>
                <a:latin typeface="Arial"/>
              </a:rPr>
              <a:t>Несовпадение точек зрения на разных планах повествования </a:t>
            </a:r>
            <a:r>
              <a:rPr b="0" lang="ru-RU" sz="1800" spc="-1" strike="noStrike">
                <a:solidFill>
                  <a:schemeClr val="dk1"/>
                </a:solidFill>
                <a:latin typeface="Arial"/>
              </a:rPr>
              <a:t>также является тактической интенцией автора, помогающей читателю в понимании произведения.</a:t>
            </a:r>
            <a:endParaRPr b="0" lang="ru-RU" sz="1800" spc="-1" strike="noStrike">
              <a:solidFill>
                <a:schemeClr val="dk1"/>
              </a:solidFill>
              <a:latin typeface="Arial"/>
            </a:endParaRPr>
          </a:p>
        </p:txBody>
      </p:sp>
    </p:spTree>
  </p:cSld>
  <mc:AlternateContent>
    <mc:Choice Requires="p14">
      <p:transition spd="slow" p14:dur="2000"/>
    </mc:Choice>
    <mc:Fallback>
      <p:transition spd="slow"/>
    </mc:Fallback>
  </mc:AlternateContent>
  <p:timing>
    <p:tnLst>
      <p:par>
        <p:cTn id="73" dur="indefinite" restart="never" nodeType="tmRoot">
          <p:childTnLst>
            <p:seq>
              <p:cTn id="74" dur="indefinite" nodeType="mainSeq">
                <p:childTnLst>
                  <p:par>
                    <p:cTn id="75" nodeType="clickEffect" fill="hold">
                      <p:stCondLst>
                        <p:cond delay="indefinite"/>
                      </p:stCondLst>
                      <p:childTnLst>
                        <p:par>
                          <p:cTn id="76" nodeType="withEffect" fill="hold">
                            <p:stCondLst>
                              <p:cond delay="0"/>
                            </p:stCondLst>
                            <p:childTnLst>
                              <p:par>
                                <p:cTn id="77" nodeType="clickEffect" fill="hold" presetClass="entr" presetID="2" presetSubtype="4">
                                  <p:stCondLst>
                                    <p:cond delay="0"/>
                                  </p:stCondLst>
                                  <p:childTnLst>
                                    <p:set>
                                      <p:cBhvr>
                                        <p:cTn id="78" dur="1" fill="hold">
                                          <p:stCondLst>
                                            <p:cond delay="0"/>
                                          </p:stCondLst>
                                        </p:cTn>
                                        <p:tgtEl>
                                          <p:spTgt spid="61"/>
                                        </p:tgtEl>
                                        <p:attrNameLst>
                                          <p:attrName>style.visibility</p:attrName>
                                        </p:attrNameLst>
                                      </p:cBhvr>
                                      <p:to>
                                        <p:strVal val="visible"/>
                                      </p:to>
                                    </p:set>
                                    <p:anim calcmode="lin" valueType="num">
                                      <p:cBhvr additive="repl">
                                        <p:cTn id="79" dur="500" fill="hold"/>
                                        <p:tgtEl>
                                          <p:spTgt spid="61"/>
                                        </p:tgtEl>
                                        <p:attrNameLst>
                                          <p:attrName>ppt_x</p:attrName>
                                        </p:attrNameLst>
                                      </p:cBhvr>
                                      <p:tavLst>
                                        <p:tav tm="0">
                                          <p:val>
                                            <p:strVal val="#ppt_x"/>
                                          </p:val>
                                        </p:tav>
                                        <p:tav tm="100000">
                                          <p:val>
                                            <p:strVal val="#ppt_x"/>
                                          </p:val>
                                        </p:tav>
                                      </p:tavLst>
                                    </p:anim>
                                    <p:anim calcmode="lin" valueType="num">
                                      <p:cBhvr additive="repl">
                                        <p:cTn id="80"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81" nodeType="clickEffect" fill="hold">
                      <p:stCondLst>
                        <p:cond delay="indefinite"/>
                      </p:stCondLst>
                      <p:childTnLst>
                        <p:par>
                          <p:cTn id="82" nodeType="withEffect" fill="hold">
                            <p:stCondLst>
                              <p:cond delay="0"/>
                            </p:stCondLst>
                            <p:childTnLst>
                              <p:par>
                                <p:cTn id="83" nodeType="clickEffect" fill="hold" presetClass="entr" presetID="42">
                                  <p:stCondLst>
                                    <p:cond delay="0"/>
                                  </p:stCondLst>
                                  <p:childTnLst>
                                    <p:set>
                                      <p:cBhvr>
                                        <p:cTn id="84" dur="1" fill="hold">
                                          <p:stCondLst>
                                            <p:cond delay="0"/>
                                          </p:stCondLst>
                                        </p:cTn>
                                        <p:tgtEl>
                                          <p:spTgt spid="62">
                                            <p:txEl>
                                              <p:pRg st="0" end="0"/>
                                            </p:txEl>
                                          </p:spTgt>
                                        </p:tgtEl>
                                        <p:attrNameLst>
                                          <p:attrName>style.visibility</p:attrName>
                                        </p:attrNameLst>
                                      </p:cBhvr>
                                      <p:to>
                                        <p:strVal val="visible"/>
                                      </p:to>
                                    </p:set>
                                    <p:animEffect filter="fade" transition="in">
                                      <p:cBhvr additive="repl">
                                        <p:cTn id="85" dur="1000"/>
                                        <p:tgtEl>
                                          <p:spTgt spid="62">
                                            <p:txEl>
                                              <p:pRg st="0" end="0"/>
                                            </p:txEl>
                                          </p:spTgt>
                                        </p:tgtEl>
                                      </p:cBhvr>
                                    </p:animEffect>
                                    <p:anim calcmode="lin" valueType="num">
                                      <p:cBhvr additive="repl">
                                        <p:cTn id="86" dur="100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repl">
                                        <p:cTn id="87" dur="1000" fill="hold"/>
                                        <p:tgtEl>
                                          <p:spTgt spid="6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8" nodeType="clickEffect" fill="hold">
                      <p:stCondLst>
                        <p:cond delay="indefinite"/>
                      </p:stCondLst>
                      <p:childTnLst>
                        <p:par>
                          <p:cTn id="89" nodeType="withEffect" fill="hold">
                            <p:stCondLst>
                              <p:cond delay="0"/>
                            </p:stCondLst>
                            <p:childTnLst>
                              <p:par>
                                <p:cTn id="90" nodeType="clickEffect" fill="hold" presetClass="entr" presetID="42">
                                  <p:stCondLst>
                                    <p:cond delay="0"/>
                                  </p:stCondLst>
                                  <p:childTnLst>
                                    <p:set>
                                      <p:cBhvr>
                                        <p:cTn id="91" dur="1" fill="hold">
                                          <p:stCondLst>
                                            <p:cond delay="0"/>
                                          </p:stCondLst>
                                        </p:cTn>
                                        <p:tgtEl>
                                          <p:spTgt spid="62">
                                            <p:txEl>
                                              <p:pRg st="1" end="1"/>
                                            </p:txEl>
                                          </p:spTgt>
                                        </p:tgtEl>
                                        <p:attrNameLst>
                                          <p:attrName>style.visibility</p:attrName>
                                        </p:attrNameLst>
                                      </p:cBhvr>
                                      <p:to>
                                        <p:strVal val="visible"/>
                                      </p:to>
                                    </p:set>
                                    <p:animEffect filter="fade" transition="in">
                                      <p:cBhvr additive="repl">
                                        <p:cTn id="92" dur="1000"/>
                                        <p:tgtEl>
                                          <p:spTgt spid="62">
                                            <p:txEl>
                                              <p:pRg st="1" end="1"/>
                                            </p:txEl>
                                          </p:spTgt>
                                        </p:tgtEl>
                                      </p:cBhvr>
                                    </p:animEffect>
                                    <p:anim calcmode="lin" valueType="num">
                                      <p:cBhvr additive="repl">
                                        <p:cTn id="93" dur="1000" fill="hold"/>
                                        <p:tgtEl>
                                          <p:spTgt spid="62">
                                            <p:txEl>
                                              <p:pRg st="1" end="1"/>
                                            </p:txEl>
                                          </p:spTgt>
                                        </p:tgtEl>
                                        <p:attrNameLst>
                                          <p:attrName>ppt_x</p:attrName>
                                        </p:attrNameLst>
                                      </p:cBhvr>
                                      <p:tavLst>
                                        <p:tav tm="0">
                                          <p:val>
                                            <p:strVal val="#ppt_x"/>
                                          </p:val>
                                        </p:tav>
                                        <p:tav tm="100000">
                                          <p:val>
                                            <p:strVal val="#ppt_x"/>
                                          </p:val>
                                        </p:tav>
                                      </p:tavLst>
                                    </p:anim>
                                    <p:anim calcmode="lin" valueType="num">
                                      <p:cBhvr additive="repl">
                                        <p:cTn id="94" dur="1000" fill="hold"/>
                                        <p:tgtEl>
                                          <p:spTgt spid="6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95" nodeType="clickEffect" fill="hold">
                      <p:stCondLst>
                        <p:cond delay="indefinite"/>
                      </p:stCondLst>
                      <p:childTnLst>
                        <p:par>
                          <p:cTn id="96" nodeType="withEffect" fill="hold">
                            <p:stCondLst>
                              <p:cond delay="0"/>
                            </p:stCondLst>
                            <p:childTnLst>
                              <p:par>
                                <p:cTn id="97" nodeType="clickEffect" fill="hold" presetClass="entr" presetID="42">
                                  <p:stCondLst>
                                    <p:cond delay="0"/>
                                  </p:stCondLst>
                                  <p:childTnLst>
                                    <p:set>
                                      <p:cBhvr>
                                        <p:cTn id="98" dur="1" fill="hold">
                                          <p:stCondLst>
                                            <p:cond delay="0"/>
                                          </p:stCondLst>
                                        </p:cTn>
                                        <p:tgtEl>
                                          <p:spTgt spid="62">
                                            <p:txEl>
                                              <p:pRg st="2" end="2"/>
                                            </p:txEl>
                                          </p:spTgt>
                                        </p:tgtEl>
                                        <p:attrNameLst>
                                          <p:attrName>style.visibility</p:attrName>
                                        </p:attrNameLst>
                                      </p:cBhvr>
                                      <p:to>
                                        <p:strVal val="visible"/>
                                      </p:to>
                                    </p:set>
                                    <p:animEffect filter="fade" transition="in">
                                      <p:cBhvr additive="repl">
                                        <p:cTn id="99" dur="1000"/>
                                        <p:tgtEl>
                                          <p:spTgt spid="62">
                                            <p:txEl>
                                              <p:pRg st="2" end="2"/>
                                            </p:txEl>
                                          </p:spTgt>
                                        </p:tgtEl>
                                      </p:cBhvr>
                                    </p:animEffect>
                                    <p:anim calcmode="lin" valueType="num">
                                      <p:cBhvr additive="repl">
                                        <p:cTn id="100" dur="1000" fill="hold"/>
                                        <p:tgtEl>
                                          <p:spTgt spid="62">
                                            <p:txEl>
                                              <p:pRg st="2" end="2"/>
                                            </p:txEl>
                                          </p:spTgt>
                                        </p:tgtEl>
                                        <p:attrNameLst>
                                          <p:attrName>ppt_x</p:attrName>
                                        </p:attrNameLst>
                                      </p:cBhvr>
                                      <p:tavLst>
                                        <p:tav tm="0">
                                          <p:val>
                                            <p:strVal val="#ppt_x"/>
                                          </p:val>
                                        </p:tav>
                                        <p:tav tm="100000">
                                          <p:val>
                                            <p:strVal val="#ppt_x"/>
                                          </p:val>
                                        </p:tav>
                                      </p:tavLst>
                                    </p:anim>
                                    <p:anim calcmode="lin" valueType="num">
                                      <p:cBhvr additive="repl">
                                        <p:cTn id="101" dur="1000" fill="hold"/>
                                        <p:tgtEl>
                                          <p:spTgt spid="6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2" nodeType="clickEffect" fill="hold">
                      <p:stCondLst>
                        <p:cond delay="indefinite"/>
                      </p:stCondLst>
                      <p:childTnLst>
                        <p:par>
                          <p:cTn id="103" nodeType="withEffect" fill="hold">
                            <p:stCondLst>
                              <p:cond delay="0"/>
                            </p:stCondLst>
                            <p:childTnLst>
                              <p:par>
                                <p:cTn id="104" nodeType="clickEffect" fill="hold" presetClass="entr" presetID="42">
                                  <p:stCondLst>
                                    <p:cond delay="0"/>
                                  </p:stCondLst>
                                  <p:childTnLst>
                                    <p:set>
                                      <p:cBhvr>
                                        <p:cTn id="105" dur="1" fill="hold">
                                          <p:stCondLst>
                                            <p:cond delay="0"/>
                                          </p:stCondLst>
                                        </p:cTn>
                                        <p:tgtEl>
                                          <p:spTgt spid="62">
                                            <p:txEl>
                                              <p:pRg st="3" end="3"/>
                                            </p:txEl>
                                          </p:spTgt>
                                        </p:tgtEl>
                                        <p:attrNameLst>
                                          <p:attrName>style.visibility</p:attrName>
                                        </p:attrNameLst>
                                      </p:cBhvr>
                                      <p:to>
                                        <p:strVal val="visible"/>
                                      </p:to>
                                    </p:set>
                                    <p:animEffect filter="fade" transition="in">
                                      <p:cBhvr additive="repl">
                                        <p:cTn id="106" dur="1000"/>
                                        <p:tgtEl>
                                          <p:spTgt spid="62">
                                            <p:txEl>
                                              <p:pRg st="3" end="3"/>
                                            </p:txEl>
                                          </p:spTgt>
                                        </p:tgtEl>
                                      </p:cBhvr>
                                    </p:animEffect>
                                    <p:anim calcmode="lin" valueType="num">
                                      <p:cBhvr additive="repl">
                                        <p:cTn id="107" dur="1000" fill="hold"/>
                                        <p:tgtEl>
                                          <p:spTgt spid="62">
                                            <p:txEl>
                                              <p:pRg st="3" end="3"/>
                                            </p:txEl>
                                          </p:spTgt>
                                        </p:tgtEl>
                                        <p:attrNameLst>
                                          <p:attrName>ppt_x</p:attrName>
                                        </p:attrNameLst>
                                      </p:cBhvr>
                                      <p:tavLst>
                                        <p:tav tm="0">
                                          <p:val>
                                            <p:strVal val="#ppt_x"/>
                                          </p:val>
                                        </p:tav>
                                        <p:tav tm="100000">
                                          <p:val>
                                            <p:strVal val="#ppt_x"/>
                                          </p:val>
                                        </p:tav>
                                      </p:tavLst>
                                    </p:anim>
                                    <p:anim calcmode="lin" valueType="num">
                                      <p:cBhvr additive="repl">
                                        <p:cTn id="108" dur="1000" fill="hold"/>
                                        <p:tgtEl>
                                          <p:spTgt spid="6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9" nodeType="clickEffect" fill="hold">
                      <p:stCondLst>
                        <p:cond delay="indefinite"/>
                      </p:stCondLst>
                      <p:childTnLst>
                        <p:par>
                          <p:cTn id="110" nodeType="withEffect" fill="hold">
                            <p:stCondLst>
                              <p:cond delay="0"/>
                            </p:stCondLst>
                            <p:childTnLst>
                              <p:par>
                                <p:cTn id="111" nodeType="clickEffect" fill="hold" presetClass="entr" presetID="42">
                                  <p:stCondLst>
                                    <p:cond delay="0"/>
                                  </p:stCondLst>
                                  <p:childTnLst>
                                    <p:set>
                                      <p:cBhvr>
                                        <p:cTn id="112" dur="1" fill="hold">
                                          <p:stCondLst>
                                            <p:cond delay="0"/>
                                          </p:stCondLst>
                                        </p:cTn>
                                        <p:tgtEl>
                                          <p:spTgt spid="62">
                                            <p:txEl>
                                              <p:pRg st="4" end="4"/>
                                            </p:txEl>
                                          </p:spTgt>
                                        </p:tgtEl>
                                        <p:attrNameLst>
                                          <p:attrName>style.visibility</p:attrName>
                                        </p:attrNameLst>
                                      </p:cBhvr>
                                      <p:to>
                                        <p:strVal val="visible"/>
                                      </p:to>
                                    </p:set>
                                    <p:animEffect filter="fade" transition="in">
                                      <p:cBhvr additive="repl">
                                        <p:cTn id="113" dur="1000"/>
                                        <p:tgtEl>
                                          <p:spTgt spid="62">
                                            <p:txEl>
                                              <p:pRg st="4" end="4"/>
                                            </p:txEl>
                                          </p:spTgt>
                                        </p:tgtEl>
                                      </p:cBhvr>
                                    </p:animEffect>
                                    <p:anim calcmode="lin" valueType="num">
                                      <p:cBhvr additive="repl">
                                        <p:cTn id="114" dur="1000" fill="hold"/>
                                        <p:tgtEl>
                                          <p:spTgt spid="62">
                                            <p:txEl>
                                              <p:pRg st="4" end="4"/>
                                            </p:txEl>
                                          </p:spTgt>
                                        </p:tgtEl>
                                        <p:attrNameLst>
                                          <p:attrName>ppt_x</p:attrName>
                                        </p:attrNameLst>
                                      </p:cBhvr>
                                      <p:tavLst>
                                        <p:tav tm="0">
                                          <p:val>
                                            <p:strVal val="#ppt_x"/>
                                          </p:val>
                                        </p:tav>
                                        <p:tav tm="100000">
                                          <p:val>
                                            <p:strVal val="#ppt_x"/>
                                          </p:val>
                                        </p:tav>
                                      </p:tavLst>
                                    </p:anim>
                                    <p:anim calcmode="lin" valueType="num">
                                      <p:cBhvr additive="repl">
                                        <p:cTn id="115" dur="1000" fill="hold"/>
                                        <p:tgtEl>
                                          <p:spTgt spid="6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16" nodeType="clickEffect" fill="hold">
                      <p:stCondLst>
                        <p:cond delay="indefinite"/>
                      </p:stCondLst>
                      <p:childTnLst>
                        <p:par>
                          <p:cTn id="117" nodeType="withEffect" fill="hold">
                            <p:stCondLst>
                              <p:cond delay="0"/>
                            </p:stCondLst>
                            <p:childTnLst>
                              <p:par>
                                <p:cTn id="118" nodeType="clickEffect" fill="hold" presetClass="entr" presetID="42">
                                  <p:stCondLst>
                                    <p:cond delay="0"/>
                                  </p:stCondLst>
                                  <p:childTnLst>
                                    <p:set>
                                      <p:cBhvr>
                                        <p:cTn id="119" dur="1" fill="hold">
                                          <p:stCondLst>
                                            <p:cond delay="0"/>
                                          </p:stCondLst>
                                        </p:cTn>
                                        <p:tgtEl>
                                          <p:spTgt spid="62">
                                            <p:txEl>
                                              <p:pRg st="5" end="5"/>
                                            </p:txEl>
                                          </p:spTgt>
                                        </p:tgtEl>
                                        <p:attrNameLst>
                                          <p:attrName>style.visibility</p:attrName>
                                        </p:attrNameLst>
                                      </p:cBhvr>
                                      <p:to>
                                        <p:strVal val="visible"/>
                                      </p:to>
                                    </p:set>
                                    <p:animEffect filter="fade" transition="in">
                                      <p:cBhvr additive="repl">
                                        <p:cTn id="120" dur="1000"/>
                                        <p:tgtEl>
                                          <p:spTgt spid="62">
                                            <p:txEl>
                                              <p:pRg st="5" end="5"/>
                                            </p:txEl>
                                          </p:spTgt>
                                        </p:tgtEl>
                                      </p:cBhvr>
                                    </p:animEffect>
                                    <p:anim calcmode="lin" valueType="num">
                                      <p:cBhvr additive="repl">
                                        <p:cTn id="121" dur="1000" fill="hold"/>
                                        <p:tgtEl>
                                          <p:spTgt spid="62">
                                            <p:txEl>
                                              <p:pRg st="5" end="5"/>
                                            </p:txEl>
                                          </p:spTgt>
                                        </p:tgtEl>
                                        <p:attrNameLst>
                                          <p:attrName>ppt_x</p:attrName>
                                        </p:attrNameLst>
                                      </p:cBhvr>
                                      <p:tavLst>
                                        <p:tav tm="0">
                                          <p:val>
                                            <p:strVal val="#ppt_x"/>
                                          </p:val>
                                        </p:tav>
                                        <p:tav tm="100000">
                                          <p:val>
                                            <p:strVal val="#ppt_x"/>
                                          </p:val>
                                        </p:tav>
                                      </p:tavLst>
                                    </p:anim>
                                    <p:anim calcmode="lin" valueType="num">
                                      <p:cBhvr additive="repl">
                                        <p:cTn id="122" dur="1000" fill="hold"/>
                                        <p:tgtEl>
                                          <p:spTgt spid="6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23" nodeType="clickEffect" fill="hold">
                      <p:stCondLst>
                        <p:cond delay="indefinite"/>
                      </p:stCondLst>
                      <p:childTnLst>
                        <p:par>
                          <p:cTn id="124" nodeType="withEffect" fill="hold">
                            <p:stCondLst>
                              <p:cond delay="0"/>
                            </p:stCondLst>
                            <p:childTnLst>
                              <p:par>
                                <p:cTn id="125" nodeType="clickEffect" fill="hold" presetClass="entr" presetID="42">
                                  <p:stCondLst>
                                    <p:cond delay="0"/>
                                  </p:stCondLst>
                                  <p:childTnLst>
                                    <p:set>
                                      <p:cBhvr>
                                        <p:cTn id="126" dur="1" fill="hold">
                                          <p:stCondLst>
                                            <p:cond delay="0"/>
                                          </p:stCondLst>
                                        </p:cTn>
                                        <p:tgtEl>
                                          <p:spTgt spid="62">
                                            <p:txEl>
                                              <p:pRg st="6" end="6"/>
                                            </p:txEl>
                                          </p:spTgt>
                                        </p:tgtEl>
                                        <p:attrNameLst>
                                          <p:attrName>style.visibility</p:attrName>
                                        </p:attrNameLst>
                                      </p:cBhvr>
                                      <p:to>
                                        <p:strVal val="visible"/>
                                      </p:to>
                                    </p:set>
                                    <p:animEffect filter="fade" transition="in">
                                      <p:cBhvr additive="repl">
                                        <p:cTn id="127" dur="1000"/>
                                        <p:tgtEl>
                                          <p:spTgt spid="62">
                                            <p:txEl>
                                              <p:pRg st="6" end="6"/>
                                            </p:txEl>
                                          </p:spTgt>
                                        </p:tgtEl>
                                      </p:cBhvr>
                                    </p:animEffect>
                                    <p:anim calcmode="lin" valueType="num">
                                      <p:cBhvr additive="repl">
                                        <p:cTn id="128" dur="1000" fill="hold"/>
                                        <p:tgtEl>
                                          <p:spTgt spid="62">
                                            <p:txEl>
                                              <p:pRg st="6" end="6"/>
                                            </p:txEl>
                                          </p:spTgt>
                                        </p:tgtEl>
                                        <p:attrNameLst>
                                          <p:attrName>ppt_x</p:attrName>
                                        </p:attrNameLst>
                                      </p:cBhvr>
                                      <p:tavLst>
                                        <p:tav tm="0">
                                          <p:val>
                                            <p:strVal val="#ppt_x"/>
                                          </p:val>
                                        </p:tav>
                                        <p:tav tm="100000">
                                          <p:val>
                                            <p:strVal val="#ppt_x"/>
                                          </p:val>
                                        </p:tav>
                                      </p:tavLst>
                                    </p:anim>
                                    <p:anim calcmode="lin" valueType="num">
                                      <p:cBhvr additive="repl">
                                        <p:cTn id="129" dur="1000" fill="hold"/>
                                        <p:tgtEl>
                                          <p:spTgt spid="6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63" name="Схема 1"/>
          <p:cNvGrpSpPr/>
          <p:nvPr/>
        </p:nvGrpSpPr>
        <p:grpSpPr>
          <a:xfrm>
            <a:off x="1881000" y="142920"/>
            <a:ext cx="8643960" cy="6500520"/>
            <a:chOff x="1881000" y="142920"/>
            <a:chExt cx="8643960" cy="6500520"/>
          </a:xfrm>
        </p:grpSpPr>
        <p:sp>
          <p:nvSpPr>
            <p:cNvPr id="64" name=""/>
            <p:cNvSpPr/>
            <p:nvPr/>
          </p:nvSpPr>
          <p:spPr>
            <a:xfrm>
              <a:off x="1881000" y="142920"/>
              <a:ext cx="8643600" cy="650052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DejaVu Sans"/>
              </a:endParaRPr>
            </a:p>
          </p:txBody>
        </p:sp>
        <p:sp>
          <p:nvSpPr>
            <p:cNvPr id="65" name=""/>
            <p:cNvSpPr/>
            <p:nvPr/>
          </p:nvSpPr>
          <p:spPr>
            <a:xfrm>
              <a:off x="5465160" y="2277000"/>
              <a:ext cx="2199600" cy="2050560"/>
            </a:xfrm>
            <a:prstGeom prst="ellipse">
              <a:avLst/>
            </a:prstGeom>
            <a:solidFill>
              <a:srgbClr val="ffff00"/>
            </a:solidFill>
            <a:ln w="0">
              <a:noFill/>
            </a:ln>
            <a:effectLst>
              <a:outerShdw blurRad="39960" dir="5400000" dist="23040" rotWithShape="0">
                <a:srgbClr val="000000">
                  <a:alpha val="35000"/>
                </a:srgbClr>
              </a:outerShdw>
            </a:effectLst>
            <a:scene3d>
              <a:camera prst="orthographicFront">
                <a:rot lat="0" lon="0" rev="0"/>
              </a:camera>
              <a:lightRig dir="t" rig="threePt">
                <a:rot lat="0" lon="0" rev="1200000"/>
              </a:lightRig>
            </a:scene3d>
            <a:sp3d>
              <a:bevelT w="63500" h="25400"/>
            </a:sp3d>
          </p:spPr>
          <p:style>
            <a:lnRef idx="0"/>
            <a:fillRef idx="0"/>
            <a:effectRef idx="3"/>
            <a:fontRef idx="minor"/>
          </p:style>
          <p:txBody>
            <a:bodyPr numCol="1" spcCol="1440" lIns="23040" rIns="23040" tIns="23040" bIns="23040" anchor="ctr">
              <a:noAutofit/>
            </a:bodyPr>
            <a:p>
              <a:pPr algn="ctr" defTabSz="800280">
                <a:lnSpc>
                  <a:spcPct val="90000"/>
                </a:lnSpc>
                <a:spcAft>
                  <a:spcPts val="629"/>
                </a:spcAft>
              </a:pPr>
              <a:r>
                <a:rPr b="1" lang="ru-RU" sz="1800" spc="-1" strike="noStrike">
                  <a:solidFill>
                    <a:schemeClr val="dk1"/>
                  </a:solidFill>
                  <a:latin typeface="Arial"/>
                </a:rPr>
                <a:t>Анализируя текст  художественного стиля, обращайте внимание на…</a:t>
              </a:r>
              <a:endParaRPr b="0" lang="en-US" sz="1800" spc="-1" strike="noStrike">
                <a:solidFill>
                  <a:srgbClr val="000000"/>
                </a:solidFill>
                <a:latin typeface="DejaVu Sans"/>
              </a:endParaRPr>
            </a:p>
          </p:txBody>
        </p:sp>
        <p:sp>
          <p:nvSpPr>
            <p:cNvPr id="66" name=""/>
            <p:cNvSpPr/>
            <p:nvPr/>
          </p:nvSpPr>
          <p:spPr>
            <a:xfrm rot="15834600">
              <a:off x="6163920" y="1559880"/>
              <a:ext cx="489240" cy="553320"/>
            </a:xfrm>
            <a:prstGeom prst="rightArrow">
              <a:avLst>
                <a:gd name="adj1" fmla="val 60000"/>
                <a:gd name="adj2" fmla="val 50000"/>
              </a:avLst>
            </a:prstGeom>
            <a:solidFill>
              <a:srgbClr val="ff0000"/>
            </a:solidFill>
            <a:ln w="0">
              <a:noFill/>
            </a:ln>
            <a:effectLst>
              <a:outerShdw blurRad="39960" dir="5400000" dist="23040" rotWithShape="0">
                <a:srgbClr val="000000">
                  <a:alpha val="35000"/>
                </a:srgbClr>
              </a:outerShdw>
            </a:effectLst>
            <a:scene3d>
              <a:camera prst="orthographicFront">
                <a:rot lat="0" lon="0" rev="0"/>
              </a:camera>
              <a:lightRig dir="t" rig="threePt">
                <a:rot lat="0" lon="0" rev="1200000"/>
              </a:lightRig>
            </a:scene3d>
            <a:sp3d>
              <a:bevelT w="63500" h="25400"/>
            </a:sp3d>
          </p:spPr>
          <p:style>
            <a:lnRef idx="0"/>
            <a:fillRef idx="0"/>
            <a:effectRef idx="3"/>
            <a:fontRef idx="minor"/>
          </p:style>
          <p:txBody>
            <a:bodyPr numCol="1" spcCol="1440" lIns="81360" rIns="-81360" tIns="-73080" bIns="73080" anchor="ctr" rot="10800000">
              <a:noAutofit/>
            </a:bodyPr>
            <a:p>
              <a:pPr algn="ctr" defTabSz="1111320">
                <a:lnSpc>
                  <a:spcPct val="90000"/>
                </a:lnSpc>
                <a:spcAft>
                  <a:spcPts val="876"/>
                </a:spcAft>
              </a:pPr>
              <a:endParaRPr b="0" lang="ru-RU" sz="2500" spc="-1" strike="noStrike">
                <a:solidFill>
                  <a:srgbClr val="ff0000"/>
                </a:solidFill>
                <a:latin typeface="Arial"/>
              </a:endParaRPr>
            </a:p>
          </p:txBody>
        </p:sp>
        <p:sp>
          <p:nvSpPr>
            <p:cNvPr id="67" name=""/>
            <p:cNvSpPr/>
            <p:nvPr/>
          </p:nvSpPr>
          <p:spPr>
            <a:xfrm>
              <a:off x="5061600" y="261720"/>
              <a:ext cx="2476080" cy="1101600"/>
            </a:xfrm>
            <a:prstGeom prst="ellipse">
              <a:avLst/>
            </a:prstGeom>
            <a:solidFill>
              <a:srgbClr val="ccecff"/>
            </a:solidFill>
            <a:ln w="0">
              <a:noFill/>
            </a:ln>
            <a:effectLst>
              <a:outerShdw blurRad="39960" dir="5400000" dist="23040" rotWithShape="0">
                <a:srgbClr val="000000">
                  <a:alpha val="35000"/>
                </a:srgbClr>
              </a:outerShdw>
            </a:effectLst>
            <a:scene3d>
              <a:camera prst="orthographicFront">
                <a:rot lat="0" lon="0" rev="0"/>
              </a:camera>
              <a:lightRig dir="t" rig="threePt">
                <a:rot lat="0" lon="0" rev="1200000"/>
              </a:lightRig>
            </a:scene3d>
            <a:sp3d>
              <a:bevelT w="63500" h="25400"/>
            </a:sp3d>
          </p:spPr>
          <p:style>
            <a:lnRef idx="0"/>
            <a:fillRef idx="0"/>
            <a:effectRef idx="3"/>
            <a:fontRef idx="minor"/>
          </p:style>
          <p:txBody>
            <a:bodyPr numCol="1" spcCol="1440" lIns="23040" rIns="23040" tIns="23040" bIns="23040" anchor="ctr">
              <a:noAutofit/>
            </a:bodyPr>
            <a:p>
              <a:pPr algn="ctr" defTabSz="800280">
                <a:lnSpc>
                  <a:spcPct val="90000"/>
                </a:lnSpc>
                <a:spcAft>
                  <a:spcPts val="629"/>
                </a:spcAft>
              </a:pPr>
              <a:r>
                <a:rPr b="1" lang="ru-RU" sz="1800" spc="-1" strike="noStrike">
                  <a:solidFill>
                    <a:schemeClr val="dk1"/>
                  </a:solidFill>
                  <a:latin typeface="Arial"/>
                </a:rPr>
                <a:t>1 сюжет</a:t>
              </a:r>
              <a:endParaRPr b="0" lang="en-US" sz="1800" spc="-1" strike="noStrike">
                <a:solidFill>
                  <a:srgbClr val="000000"/>
                </a:solidFill>
                <a:latin typeface="DejaVu Sans"/>
              </a:endParaRPr>
            </a:p>
          </p:txBody>
        </p:sp>
        <p:sp>
          <p:nvSpPr>
            <p:cNvPr id="68" name=""/>
            <p:cNvSpPr/>
            <p:nvPr/>
          </p:nvSpPr>
          <p:spPr>
            <a:xfrm rot="19854000">
              <a:off x="7637760" y="2309040"/>
              <a:ext cx="428040" cy="553320"/>
            </a:xfrm>
            <a:prstGeom prst="rightArrow">
              <a:avLst>
                <a:gd name="adj1" fmla="val 60000"/>
                <a:gd name="adj2" fmla="val 50000"/>
              </a:avLst>
            </a:prstGeom>
            <a:solidFill>
              <a:srgbClr val="ff0000"/>
            </a:solidFill>
            <a:ln w="0">
              <a:noFill/>
            </a:ln>
            <a:effectLst>
              <a:outerShdw blurRad="39960" dir="5400000" dist="23040" rotWithShape="0">
                <a:srgbClr val="000000">
                  <a:alpha val="35000"/>
                </a:srgbClr>
              </a:outerShdw>
            </a:effectLst>
            <a:scene3d>
              <a:camera prst="orthographicFront">
                <a:rot lat="0" lon="0" rev="0"/>
              </a:camera>
              <a:lightRig dir="t" rig="threePt">
                <a:rot lat="0" lon="0" rev="1200000"/>
              </a:lightRig>
            </a:scene3d>
            <a:sp3d>
              <a:bevelT w="63500" h="25400"/>
            </a:sp3d>
          </p:spPr>
          <p:style>
            <a:lnRef idx="0"/>
            <a:fillRef idx="0"/>
            <a:effectRef idx="3"/>
            <a:fontRef idx="minor"/>
          </p:style>
          <p:txBody>
            <a:bodyPr numCol="1" spcCol="1440" lIns="-8280" rIns="8280" tIns="31320" bIns="-31320" anchor="ctr">
              <a:noAutofit/>
            </a:bodyPr>
            <a:p>
              <a:pPr algn="ctr" defTabSz="1111320">
                <a:lnSpc>
                  <a:spcPct val="90000"/>
                </a:lnSpc>
                <a:spcAft>
                  <a:spcPts val="876"/>
                </a:spcAft>
              </a:pPr>
              <a:endParaRPr b="0" lang="ru-RU" sz="2500" spc="-1" strike="noStrike">
                <a:solidFill>
                  <a:schemeClr val="lt1"/>
                </a:solidFill>
                <a:latin typeface="Arial"/>
              </a:endParaRPr>
            </a:p>
          </p:txBody>
        </p:sp>
        <p:sp>
          <p:nvSpPr>
            <p:cNvPr id="69" name=""/>
            <p:cNvSpPr/>
            <p:nvPr/>
          </p:nvSpPr>
          <p:spPr>
            <a:xfrm>
              <a:off x="7824240" y="1412640"/>
              <a:ext cx="2282400" cy="1106640"/>
            </a:xfrm>
            <a:prstGeom prst="ellipse">
              <a:avLst/>
            </a:prstGeom>
            <a:solidFill>
              <a:srgbClr val="ffccff"/>
            </a:solidFill>
            <a:ln w="0">
              <a:noFill/>
            </a:ln>
            <a:effectLst>
              <a:outerShdw blurRad="39960" dir="5400000" dist="23040" rotWithShape="0">
                <a:srgbClr val="000000">
                  <a:alpha val="35000"/>
                </a:srgbClr>
              </a:outerShdw>
            </a:effectLst>
            <a:scene3d>
              <a:camera prst="orthographicFront">
                <a:rot lat="0" lon="0" rev="0"/>
              </a:camera>
              <a:lightRig dir="t" rig="threePt">
                <a:rot lat="0" lon="0" rev="1200000"/>
              </a:lightRig>
            </a:scene3d>
            <a:sp3d>
              <a:bevelT w="63500" h="25400"/>
            </a:sp3d>
          </p:spPr>
          <p:style>
            <a:lnRef idx="0"/>
            <a:fillRef idx="0"/>
            <a:effectRef idx="3"/>
            <a:fontRef idx="minor"/>
          </p:style>
          <p:txBody>
            <a:bodyPr numCol="1" spcCol="1440" lIns="23040" rIns="23040" tIns="23040" bIns="23040" anchor="ctr">
              <a:noAutofit/>
            </a:bodyPr>
            <a:p>
              <a:pPr algn="ctr" defTabSz="800280">
                <a:lnSpc>
                  <a:spcPct val="90000"/>
                </a:lnSpc>
                <a:spcAft>
                  <a:spcPts val="629"/>
                </a:spcAft>
              </a:pPr>
              <a:r>
                <a:rPr b="1" lang="ru-RU" sz="1800" spc="-1" strike="noStrike">
                  <a:solidFill>
                    <a:schemeClr val="dk1"/>
                  </a:solidFill>
                  <a:latin typeface="Arial"/>
                </a:rPr>
                <a:t>2 композицию</a:t>
              </a:r>
              <a:endParaRPr b="0" lang="en-US" sz="1800" spc="-1" strike="noStrike">
                <a:solidFill>
                  <a:srgbClr val="000000"/>
                </a:solidFill>
                <a:latin typeface="DejaVu Sans"/>
              </a:endParaRPr>
            </a:p>
          </p:txBody>
        </p:sp>
        <p:sp>
          <p:nvSpPr>
            <p:cNvPr id="70" name=""/>
            <p:cNvSpPr/>
            <p:nvPr/>
          </p:nvSpPr>
          <p:spPr>
            <a:xfrm rot="21574800">
              <a:off x="7886880" y="3013560"/>
              <a:ext cx="534600" cy="553320"/>
            </a:xfrm>
            <a:prstGeom prst="rightArrow">
              <a:avLst>
                <a:gd name="adj1" fmla="val 60000"/>
                <a:gd name="adj2" fmla="val 50000"/>
              </a:avLst>
            </a:prstGeom>
            <a:solidFill>
              <a:srgbClr val="ff0000"/>
            </a:solidFill>
            <a:ln w="0">
              <a:noFill/>
            </a:ln>
            <a:effectLst>
              <a:outerShdw blurRad="39960" dir="5400000" dist="23040" rotWithShape="0">
                <a:srgbClr val="000000">
                  <a:alpha val="35000"/>
                </a:srgbClr>
              </a:outerShdw>
            </a:effectLst>
            <a:scene3d>
              <a:camera prst="orthographicFront">
                <a:rot lat="0" lon="0" rev="0"/>
              </a:camera>
              <a:lightRig dir="t" rig="threePt">
                <a:rot lat="0" lon="0" rev="1200000"/>
              </a:lightRig>
            </a:scene3d>
            <a:sp3d>
              <a:bevelT w="63500" h="25400"/>
            </a:sp3d>
          </p:spPr>
          <p:style>
            <a:lnRef idx="0"/>
            <a:fillRef idx="0"/>
            <a:effectRef idx="3"/>
            <a:fontRef idx="minor"/>
          </p:style>
          <p:txBody>
            <a:bodyPr numCol="1" spcCol="1440" lIns="0" rIns="0" tIns="720" bIns="-720" anchor="ctr">
              <a:noAutofit/>
            </a:bodyPr>
            <a:p>
              <a:pPr algn="ctr" defTabSz="1111320">
                <a:lnSpc>
                  <a:spcPct val="90000"/>
                </a:lnSpc>
                <a:spcAft>
                  <a:spcPts val="876"/>
                </a:spcAft>
              </a:pPr>
              <a:endParaRPr b="0" lang="ru-RU" sz="2500" spc="-1" strike="noStrike">
                <a:solidFill>
                  <a:schemeClr val="lt1"/>
                </a:solidFill>
                <a:latin typeface="Arial"/>
              </a:endParaRPr>
            </a:p>
          </p:txBody>
        </p:sp>
        <p:sp>
          <p:nvSpPr>
            <p:cNvPr id="71" name=""/>
            <p:cNvSpPr/>
            <p:nvPr/>
          </p:nvSpPr>
          <p:spPr>
            <a:xfrm>
              <a:off x="8674560" y="2547000"/>
              <a:ext cx="1850400" cy="1465200"/>
            </a:xfrm>
            <a:prstGeom prst="ellipse">
              <a:avLst/>
            </a:prstGeom>
            <a:solidFill>
              <a:srgbClr val="ffcc99"/>
            </a:solidFill>
            <a:ln w="0">
              <a:noFill/>
            </a:ln>
            <a:effectLst>
              <a:outerShdw blurRad="39960" dir="5400000" dist="23040" rotWithShape="0">
                <a:srgbClr val="000000">
                  <a:alpha val="35000"/>
                </a:srgbClr>
              </a:outerShdw>
            </a:effectLst>
            <a:scene3d>
              <a:camera prst="orthographicFront">
                <a:rot lat="0" lon="0" rev="0"/>
              </a:camera>
              <a:lightRig dir="t" rig="threePt">
                <a:rot lat="0" lon="0" rev="1200000"/>
              </a:lightRig>
            </a:scene3d>
            <a:sp3d>
              <a:bevelT w="63500" h="25400"/>
            </a:sp3d>
          </p:spPr>
          <p:style>
            <a:lnRef idx="0"/>
            <a:fillRef idx="0"/>
            <a:effectRef idx="3"/>
            <a:fontRef idx="minor"/>
          </p:style>
          <p:txBody>
            <a:bodyPr numCol="1" spcCol="1440" lIns="23040" rIns="23040" tIns="23040" bIns="23040" anchor="ctr">
              <a:noAutofit/>
            </a:bodyPr>
            <a:p>
              <a:pPr algn="ctr" defTabSz="800280">
                <a:lnSpc>
                  <a:spcPct val="90000"/>
                </a:lnSpc>
                <a:spcAft>
                  <a:spcPts val="629"/>
                </a:spcAft>
              </a:pPr>
              <a:r>
                <a:rPr b="1" lang="ru-RU" sz="1800" spc="-1" strike="noStrike">
                  <a:solidFill>
                    <a:schemeClr val="dk1"/>
                  </a:solidFill>
                  <a:latin typeface="Arial"/>
                </a:rPr>
                <a:t>3 конфликт</a:t>
              </a:r>
              <a:endParaRPr b="0" lang="en-US" sz="1800" spc="-1" strike="noStrike">
                <a:solidFill>
                  <a:srgbClr val="000000"/>
                </a:solidFill>
                <a:latin typeface="DejaVu Sans"/>
              </a:endParaRPr>
            </a:p>
          </p:txBody>
        </p:sp>
        <p:sp>
          <p:nvSpPr>
            <p:cNvPr id="72" name=""/>
            <p:cNvSpPr/>
            <p:nvPr/>
          </p:nvSpPr>
          <p:spPr>
            <a:xfrm rot="2791200">
              <a:off x="7354440" y="4104360"/>
              <a:ext cx="467640" cy="553320"/>
            </a:xfrm>
            <a:prstGeom prst="rightArrow">
              <a:avLst>
                <a:gd name="adj1" fmla="val 60000"/>
                <a:gd name="adj2" fmla="val 50000"/>
              </a:avLst>
            </a:prstGeom>
            <a:solidFill>
              <a:srgbClr val="ff0000"/>
            </a:solidFill>
            <a:ln w="0">
              <a:noFill/>
            </a:ln>
            <a:effectLst>
              <a:outerShdw blurRad="39960" dir="5400000" dist="23040" rotWithShape="0">
                <a:srgbClr val="000000">
                  <a:alpha val="35000"/>
                </a:srgbClr>
              </a:outerShdw>
            </a:effectLst>
            <a:scene3d>
              <a:camera prst="orthographicFront">
                <a:rot lat="0" lon="0" rev="0"/>
              </a:camera>
              <a:lightRig dir="t" rig="threePt">
                <a:rot lat="0" lon="0" rev="1200000"/>
              </a:lightRig>
            </a:scene3d>
            <a:sp3d>
              <a:bevelT w="63500" h="25400"/>
            </a:sp3d>
          </p:spPr>
          <p:style>
            <a:lnRef idx="0"/>
            <a:fillRef idx="0"/>
            <a:effectRef idx="3"/>
            <a:fontRef idx="minor"/>
          </p:style>
          <p:txBody>
            <a:bodyPr numCol="1" spcCol="1440" lIns="-21960" rIns="21960" tIns="-50760" bIns="50760" anchor="ctr">
              <a:noAutofit/>
            </a:bodyPr>
            <a:p>
              <a:pPr algn="ctr" defTabSz="1111320">
                <a:lnSpc>
                  <a:spcPct val="90000"/>
                </a:lnSpc>
                <a:spcAft>
                  <a:spcPts val="876"/>
                </a:spcAft>
              </a:pPr>
              <a:endParaRPr b="0" lang="ru-RU" sz="2500" spc="-1" strike="noStrike">
                <a:solidFill>
                  <a:schemeClr val="lt1"/>
                </a:solidFill>
                <a:latin typeface="Arial"/>
              </a:endParaRPr>
            </a:p>
          </p:txBody>
        </p:sp>
        <p:sp>
          <p:nvSpPr>
            <p:cNvPr id="73" name=""/>
            <p:cNvSpPr/>
            <p:nvPr/>
          </p:nvSpPr>
          <p:spPr>
            <a:xfrm>
              <a:off x="6960240" y="4653000"/>
              <a:ext cx="3117960" cy="1419480"/>
            </a:xfrm>
            <a:prstGeom prst="ellipse">
              <a:avLst/>
            </a:prstGeom>
            <a:solidFill>
              <a:srgbClr val="ccff66"/>
            </a:solidFill>
            <a:ln w="0">
              <a:noFill/>
            </a:ln>
            <a:effectLst>
              <a:outerShdw blurRad="39960" dir="5400000" dist="23040" rotWithShape="0">
                <a:srgbClr val="000000">
                  <a:alpha val="35000"/>
                </a:srgbClr>
              </a:outerShdw>
            </a:effectLst>
            <a:scene3d>
              <a:camera prst="orthographicFront">
                <a:rot lat="0" lon="0" rev="0"/>
              </a:camera>
              <a:lightRig dir="t" rig="threePt">
                <a:rot lat="0" lon="0" rev="1200000"/>
              </a:lightRig>
            </a:scene3d>
            <a:sp3d>
              <a:bevelT w="63500" h="25400"/>
            </a:sp3d>
          </p:spPr>
          <p:style>
            <a:lnRef idx="0"/>
            <a:fillRef idx="0"/>
            <a:effectRef idx="3"/>
            <a:fontRef idx="minor"/>
          </p:style>
          <p:txBody>
            <a:bodyPr numCol="1" spcCol="1440" lIns="23040" rIns="23040" tIns="23040" bIns="23040" anchor="ctr">
              <a:noAutofit/>
            </a:bodyPr>
            <a:p>
              <a:pPr defTabSz="800280">
                <a:lnSpc>
                  <a:spcPct val="90000"/>
                </a:lnSpc>
                <a:spcAft>
                  <a:spcPts val="629"/>
                </a:spcAft>
              </a:pPr>
              <a:r>
                <a:rPr b="1" lang="ru-RU" sz="1800" spc="-1" strike="noStrike">
                  <a:solidFill>
                    <a:schemeClr val="dk1"/>
                  </a:solidFill>
                  <a:latin typeface="Arial"/>
                </a:rPr>
                <a:t>4 внешность,речь,</a:t>
              </a:r>
              <a:endParaRPr b="0" lang="en-US" sz="1800" spc="-1" strike="noStrike">
                <a:solidFill>
                  <a:srgbClr val="000000"/>
                </a:solidFill>
                <a:latin typeface="DejaVu Sans"/>
              </a:endParaRPr>
            </a:p>
            <a:p>
              <a:pPr defTabSz="800280">
                <a:lnSpc>
                  <a:spcPct val="90000"/>
                </a:lnSpc>
                <a:spcAft>
                  <a:spcPts val="629"/>
                </a:spcAft>
              </a:pPr>
              <a:r>
                <a:rPr b="1" lang="ru-RU" sz="1800" spc="-1" strike="noStrike">
                  <a:solidFill>
                    <a:schemeClr val="dk1"/>
                  </a:solidFill>
                  <a:latin typeface="Arial"/>
                </a:rPr>
                <a:t>поведение героя </a:t>
              </a:r>
              <a:endParaRPr b="0" lang="en-US" sz="1800" spc="-1" strike="noStrike">
                <a:solidFill>
                  <a:srgbClr val="000000"/>
                </a:solidFill>
                <a:latin typeface="DejaVu Sans"/>
              </a:endParaRPr>
            </a:p>
            <a:p>
              <a:pPr defTabSz="800280">
                <a:lnSpc>
                  <a:spcPct val="90000"/>
                </a:lnSpc>
                <a:spcAft>
                  <a:spcPts val="629"/>
                </a:spcAft>
              </a:pPr>
              <a:r>
                <a:rPr b="1" lang="ru-RU" sz="1800" spc="-1" strike="noStrike">
                  <a:solidFill>
                    <a:schemeClr val="dk1"/>
                  </a:solidFill>
                  <a:latin typeface="Arial"/>
                </a:rPr>
                <a:t>(-ев)</a:t>
              </a:r>
              <a:endParaRPr b="0" lang="en-US" sz="1800" spc="-1" strike="noStrike">
                <a:solidFill>
                  <a:srgbClr val="000000"/>
                </a:solidFill>
                <a:latin typeface="DejaVu Sans"/>
              </a:endParaRPr>
            </a:p>
          </p:txBody>
        </p:sp>
        <p:sp>
          <p:nvSpPr>
            <p:cNvPr id="74" name=""/>
            <p:cNvSpPr/>
            <p:nvPr/>
          </p:nvSpPr>
          <p:spPr>
            <a:xfrm rot="6144000">
              <a:off x="6013440" y="4455000"/>
              <a:ext cx="475200" cy="553320"/>
            </a:xfrm>
            <a:prstGeom prst="rightArrow">
              <a:avLst>
                <a:gd name="adj1" fmla="val 60000"/>
                <a:gd name="adj2" fmla="val 50000"/>
              </a:avLst>
            </a:prstGeom>
            <a:solidFill>
              <a:srgbClr val="ff0000"/>
            </a:solidFill>
            <a:ln w="0">
              <a:noFill/>
            </a:ln>
            <a:effectLst>
              <a:outerShdw blurRad="39960" dir="5400000" dist="23040" rotWithShape="0">
                <a:srgbClr val="000000">
                  <a:alpha val="35000"/>
                </a:srgbClr>
              </a:outerShdw>
            </a:effectLst>
            <a:scene3d>
              <a:camera prst="orthographicFront">
                <a:rot lat="0" lon="0" rev="0"/>
              </a:camera>
              <a:lightRig dir="t" rig="threePt">
                <a:rot lat="0" lon="0" rev="1200000"/>
              </a:lightRig>
            </a:scene3d>
            <a:sp3d>
              <a:bevelT w="63500" h="25400"/>
            </a:sp3d>
          </p:spPr>
          <p:style>
            <a:lnRef idx="0"/>
            <a:fillRef idx="0"/>
            <a:effectRef idx="3"/>
            <a:fontRef idx="minor"/>
          </p:style>
          <p:txBody>
            <a:bodyPr numCol="1" spcCol="1440" lIns="86760" rIns="-86760" tIns="69840" bIns="-69840" anchor="ctr" rot="10800000">
              <a:noAutofit/>
            </a:bodyPr>
            <a:p>
              <a:pPr algn="ctr" defTabSz="1111320">
                <a:lnSpc>
                  <a:spcPct val="90000"/>
                </a:lnSpc>
                <a:spcAft>
                  <a:spcPts val="876"/>
                </a:spcAft>
              </a:pPr>
              <a:endParaRPr b="0" lang="ru-RU" sz="2500" spc="-1" strike="noStrike">
                <a:solidFill>
                  <a:schemeClr val="lt1"/>
                </a:solidFill>
                <a:latin typeface="Arial"/>
              </a:endParaRPr>
            </a:p>
          </p:txBody>
        </p:sp>
        <p:sp>
          <p:nvSpPr>
            <p:cNvPr id="75" name=""/>
            <p:cNvSpPr/>
            <p:nvPr/>
          </p:nvSpPr>
          <p:spPr>
            <a:xfrm>
              <a:off x="4655880" y="5177880"/>
              <a:ext cx="2671560" cy="1465200"/>
            </a:xfrm>
            <a:prstGeom prst="ellipse">
              <a:avLst/>
            </a:prstGeom>
            <a:solidFill>
              <a:srgbClr val="99ff99"/>
            </a:solidFill>
            <a:ln w="0">
              <a:noFill/>
            </a:ln>
            <a:effectLst>
              <a:outerShdw blurRad="39960" dir="5400000" dist="23040" rotWithShape="0">
                <a:srgbClr val="000000">
                  <a:alpha val="35000"/>
                </a:srgbClr>
              </a:outerShdw>
            </a:effectLst>
            <a:scene3d>
              <a:camera prst="orthographicFront">
                <a:rot lat="0" lon="0" rev="0"/>
              </a:camera>
              <a:lightRig dir="t" rig="threePt">
                <a:rot lat="0" lon="0" rev="1200000"/>
              </a:lightRig>
            </a:scene3d>
            <a:sp3d>
              <a:bevelT w="63500" h="25400"/>
            </a:sp3d>
          </p:spPr>
          <p:style>
            <a:lnRef idx="0"/>
            <a:fillRef idx="0"/>
            <a:effectRef idx="3"/>
            <a:fontRef idx="minor"/>
          </p:style>
          <p:txBody>
            <a:bodyPr numCol="1" spcCol="1440" lIns="23040" rIns="23040" tIns="23040" bIns="23040" anchor="ctr">
              <a:noAutofit/>
            </a:bodyPr>
            <a:p>
              <a:pPr algn="ctr" defTabSz="800280">
                <a:lnSpc>
                  <a:spcPct val="90000"/>
                </a:lnSpc>
                <a:spcAft>
                  <a:spcPts val="629"/>
                </a:spcAft>
              </a:pPr>
              <a:r>
                <a:rPr b="1" lang="ru-RU" sz="1800" spc="-1" strike="noStrike">
                  <a:solidFill>
                    <a:schemeClr val="dk1"/>
                  </a:solidFill>
                  <a:latin typeface="Arial"/>
                </a:rPr>
                <a:t>5 авторские комментарии </a:t>
              </a:r>
              <a:endParaRPr b="0" lang="en-US" sz="1800" spc="-1" strike="noStrike">
                <a:solidFill>
                  <a:srgbClr val="000000"/>
                </a:solidFill>
                <a:latin typeface="DejaVu Sans"/>
              </a:endParaRPr>
            </a:p>
          </p:txBody>
        </p:sp>
        <p:sp>
          <p:nvSpPr>
            <p:cNvPr id="76" name=""/>
            <p:cNvSpPr/>
            <p:nvPr/>
          </p:nvSpPr>
          <p:spPr>
            <a:xfrm rot="8622000">
              <a:off x="4966560" y="4019400"/>
              <a:ext cx="491760" cy="553320"/>
            </a:xfrm>
            <a:prstGeom prst="rightArrow">
              <a:avLst>
                <a:gd name="adj1" fmla="val 60000"/>
                <a:gd name="adj2" fmla="val 50000"/>
              </a:avLst>
            </a:prstGeom>
            <a:solidFill>
              <a:srgbClr val="ff0000"/>
            </a:solidFill>
            <a:ln w="0">
              <a:noFill/>
            </a:ln>
            <a:effectLst>
              <a:outerShdw blurRad="39960" dir="5400000" dist="23040" rotWithShape="0">
                <a:srgbClr val="000000">
                  <a:alpha val="35000"/>
                </a:srgbClr>
              </a:outerShdw>
            </a:effectLst>
            <a:scene3d>
              <a:camera prst="orthographicFront">
                <a:rot lat="0" lon="0" rev="0"/>
              </a:camera>
              <a:lightRig dir="t" rig="threePt">
                <a:rot lat="0" lon="0" rev="1200000"/>
              </a:lightRig>
            </a:scene3d>
            <a:sp3d>
              <a:bevelT w="63500" h="25400"/>
            </a:sp3d>
          </p:spPr>
          <p:style>
            <a:lnRef idx="0"/>
            <a:fillRef idx="0"/>
            <a:effectRef idx="3"/>
            <a:fontRef idx="minor"/>
          </p:style>
          <p:txBody>
            <a:bodyPr numCol="1" spcCol="1440" lIns="133200" rIns="-133200" tIns="43560" bIns="-43560" anchor="ctr" rot="10800000">
              <a:noAutofit/>
            </a:bodyPr>
            <a:p>
              <a:pPr algn="ctr" defTabSz="1111320">
                <a:lnSpc>
                  <a:spcPct val="90000"/>
                </a:lnSpc>
                <a:spcAft>
                  <a:spcPts val="876"/>
                </a:spcAft>
              </a:pPr>
              <a:endParaRPr b="0" lang="ru-RU" sz="2500" spc="-1" strike="noStrike">
                <a:solidFill>
                  <a:schemeClr val="lt1"/>
                </a:solidFill>
                <a:latin typeface="Arial"/>
              </a:endParaRPr>
            </a:p>
          </p:txBody>
        </p:sp>
        <p:sp>
          <p:nvSpPr>
            <p:cNvPr id="77" name=""/>
            <p:cNvSpPr/>
            <p:nvPr/>
          </p:nvSpPr>
          <p:spPr>
            <a:xfrm>
              <a:off x="2711520" y="4509000"/>
              <a:ext cx="2419920" cy="1470240"/>
            </a:xfrm>
            <a:prstGeom prst="ellipse">
              <a:avLst/>
            </a:prstGeom>
            <a:solidFill>
              <a:srgbClr val="9999ff"/>
            </a:solidFill>
            <a:ln w="0">
              <a:noFill/>
            </a:ln>
            <a:effectLst>
              <a:outerShdw blurRad="39960" dir="5400000" dist="23040" rotWithShape="0">
                <a:srgbClr val="000000">
                  <a:alpha val="35000"/>
                </a:srgbClr>
              </a:outerShdw>
            </a:effectLst>
            <a:scene3d>
              <a:camera prst="orthographicFront">
                <a:rot lat="0" lon="0" rev="0"/>
              </a:camera>
              <a:lightRig dir="t" rig="threePt">
                <a:rot lat="0" lon="0" rev="1200000"/>
              </a:lightRig>
            </a:scene3d>
            <a:sp3d>
              <a:bevelT w="63500" h="25400"/>
            </a:sp3d>
          </p:spPr>
          <p:style>
            <a:lnRef idx="0"/>
            <a:fillRef idx="0"/>
            <a:effectRef idx="3"/>
            <a:fontRef idx="minor"/>
          </p:style>
          <p:txBody>
            <a:bodyPr numCol="1" spcCol="1440" lIns="23040" rIns="23040" tIns="23040" bIns="23040" anchor="ctr">
              <a:noAutofit/>
            </a:bodyPr>
            <a:p>
              <a:pPr algn="ctr" defTabSz="800280">
                <a:lnSpc>
                  <a:spcPct val="90000"/>
                </a:lnSpc>
                <a:spcAft>
                  <a:spcPts val="629"/>
                </a:spcAft>
              </a:pPr>
              <a:r>
                <a:rPr b="1" lang="ru-RU" sz="1800" spc="-1" strike="noStrike">
                  <a:solidFill>
                    <a:schemeClr val="dk1"/>
                  </a:solidFill>
                  <a:latin typeface="Arial"/>
                </a:rPr>
                <a:t>6 монологи,</a:t>
              </a:r>
              <a:endParaRPr b="0" lang="en-US" sz="1800" spc="-1" strike="noStrike">
                <a:solidFill>
                  <a:srgbClr val="000000"/>
                </a:solidFill>
                <a:latin typeface="DejaVu Sans"/>
              </a:endParaRPr>
            </a:p>
            <a:p>
              <a:pPr algn="ctr" defTabSz="800280">
                <a:lnSpc>
                  <a:spcPct val="90000"/>
                </a:lnSpc>
                <a:spcAft>
                  <a:spcPts val="629"/>
                </a:spcAft>
              </a:pPr>
              <a:r>
                <a:rPr b="1" lang="ru-RU" sz="1800" spc="-1" strike="noStrike">
                  <a:solidFill>
                    <a:schemeClr val="dk1"/>
                  </a:solidFill>
                  <a:latin typeface="Arial"/>
                </a:rPr>
                <a:t>диалоги</a:t>
              </a:r>
              <a:endParaRPr b="0" lang="en-US" sz="1800" spc="-1" strike="noStrike">
                <a:solidFill>
                  <a:srgbClr val="000000"/>
                </a:solidFill>
                <a:latin typeface="DejaVu Sans"/>
              </a:endParaRPr>
            </a:p>
          </p:txBody>
        </p:sp>
        <p:sp>
          <p:nvSpPr>
            <p:cNvPr id="78" name=""/>
            <p:cNvSpPr/>
            <p:nvPr/>
          </p:nvSpPr>
          <p:spPr>
            <a:xfrm rot="10702800">
              <a:off x="4656960" y="3072960"/>
              <a:ext cx="485640" cy="553320"/>
            </a:xfrm>
            <a:prstGeom prst="rightArrow">
              <a:avLst>
                <a:gd name="adj1" fmla="val 60000"/>
                <a:gd name="adj2" fmla="val 50000"/>
              </a:avLst>
            </a:prstGeom>
            <a:solidFill>
              <a:srgbClr val="ff0000"/>
            </a:solidFill>
            <a:ln w="0">
              <a:noFill/>
            </a:ln>
            <a:effectLst>
              <a:outerShdw blurRad="39960" dir="5400000" dist="23040" rotWithShape="0">
                <a:srgbClr val="000000">
                  <a:alpha val="35000"/>
                </a:srgbClr>
              </a:outerShdw>
            </a:effectLst>
            <a:scene3d>
              <a:camera prst="orthographicFront">
                <a:rot lat="0" lon="0" rev="0"/>
              </a:camera>
              <a:lightRig dir="t" rig="threePt">
                <a:rot lat="0" lon="0" rev="1200000"/>
              </a:lightRig>
            </a:scene3d>
            <a:sp3d>
              <a:bevelT w="63500" h="25400"/>
            </a:sp3d>
          </p:spPr>
          <p:style>
            <a:lnRef idx="0"/>
            <a:fillRef idx="0"/>
            <a:effectRef idx="3"/>
            <a:fontRef idx="minor"/>
          </p:style>
          <p:txBody>
            <a:bodyPr numCol="1" spcCol="1440" lIns="145800" rIns="-145800" tIns="2160" bIns="-2160" anchor="ctr" rot="10800000">
              <a:noAutofit/>
            </a:bodyPr>
            <a:p>
              <a:pPr algn="ctr" defTabSz="1111320">
                <a:lnSpc>
                  <a:spcPct val="90000"/>
                </a:lnSpc>
                <a:spcAft>
                  <a:spcPts val="876"/>
                </a:spcAft>
              </a:pPr>
              <a:endParaRPr b="0" lang="ru-RU" sz="2500" spc="-1" strike="noStrike">
                <a:solidFill>
                  <a:schemeClr val="lt1"/>
                </a:solidFill>
                <a:latin typeface="Arial"/>
              </a:endParaRPr>
            </a:p>
          </p:txBody>
        </p:sp>
        <p:sp>
          <p:nvSpPr>
            <p:cNvPr id="79" name=""/>
            <p:cNvSpPr/>
            <p:nvPr/>
          </p:nvSpPr>
          <p:spPr>
            <a:xfrm>
              <a:off x="2063520" y="2781000"/>
              <a:ext cx="2236680" cy="1234080"/>
            </a:xfrm>
            <a:prstGeom prst="ellipse">
              <a:avLst/>
            </a:prstGeom>
            <a:solidFill>
              <a:srgbClr val="92d050"/>
            </a:solidFill>
            <a:ln w="0">
              <a:noFill/>
            </a:ln>
            <a:effectLst>
              <a:outerShdw blurRad="39960" dir="5400000" dist="23040" rotWithShape="0">
                <a:srgbClr val="000000">
                  <a:alpha val="35000"/>
                </a:srgbClr>
              </a:outerShdw>
            </a:effectLst>
            <a:scene3d>
              <a:camera prst="orthographicFront">
                <a:rot lat="0" lon="0" rev="0"/>
              </a:camera>
              <a:lightRig dir="t" rig="threePt">
                <a:rot lat="0" lon="0" rev="1200000"/>
              </a:lightRig>
            </a:scene3d>
            <a:sp3d>
              <a:bevelT w="63500" h="25400"/>
            </a:sp3d>
          </p:spPr>
          <p:style>
            <a:lnRef idx="0"/>
            <a:fillRef idx="0"/>
            <a:effectRef idx="3"/>
            <a:fontRef idx="minor"/>
          </p:style>
          <p:txBody>
            <a:bodyPr numCol="1" spcCol="1440" lIns="20160" rIns="20160" tIns="20160" bIns="20160" anchor="ctr">
              <a:noAutofit/>
            </a:bodyPr>
            <a:p>
              <a:pPr algn="ctr" defTabSz="711360">
                <a:lnSpc>
                  <a:spcPct val="90000"/>
                </a:lnSpc>
                <a:spcAft>
                  <a:spcPts val="561"/>
                </a:spcAft>
              </a:pPr>
              <a:r>
                <a:rPr b="1" lang="ru-RU" sz="1600" spc="-1" strike="noStrike">
                  <a:solidFill>
                    <a:schemeClr val="dk1"/>
                  </a:solidFill>
                  <a:latin typeface="Arial"/>
                </a:rPr>
                <a:t>7 языковые средства </a:t>
              </a:r>
              <a:endParaRPr b="0" lang="en-US" sz="1600" spc="-1" strike="noStrike">
                <a:solidFill>
                  <a:srgbClr val="000000"/>
                </a:solidFill>
                <a:latin typeface="DejaVu Sans"/>
              </a:endParaRPr>
            </a:p>
          </p:txBody>
        </p:sp>
        <p:sp>
          <p:nvSpPr>
            <p:cNvPr id="80" name=""/>
            <p:cNvSpPr/>
            <p:nvPr/>
          </p:nvSpPr>
          <p:spPr>
            <a:xfrm rot="12641400">
              <a:off x="4864320" y="2191320"/>
              <a:ext cx="589320" cy="553320"/>
            </a:xfrm>
            <a:prstGeom prst="rightArrow">
              <a:avLst>
                <a:gd name="adj1" fmla="val 60000"/>
                <a:gd name="adj2" fmla="val 50000"/>
              </a:avLst>
            </a:prstGeom>
            <a:solidFill>
              <a:srgbClr val="ff0000"/>
            </a:solidFill>
            <a:ln w="0">
              <a:noFill/>
            </a:ln>
            <a:effectLst>
              <a:outerShdw blurRad="39960" dir="5400000" dist="23040" rotWithShape="0">
                <a:srgbClr val="000000">
                  <a:alpha val="35000"/>
                </a:srgbClr>
              </a:outerShdw>
            </a:effectLst>
            <a:scene3d>
              <a:camera prst="orthographicFront">
                <a:rot lat="0" lon="0" rev="0"/>
              </a:camera>
              <a:lightRig dir="t" rig="threePt">
                <a:rot lat="0" lon="0" rev="1200000"/>
              </a:lightRig>
            </a:scene3d>
            <a:sp3d>
              <a:bevelT w="63500" h="25400"/>
            </a:sp3d>
          </p:spPr>
          <p:style>
            <a:lnRef idx="0"/>
            <a:fillRef idx="0"/>
            <a:effectRef idx="3"/>
            <a:fontRef idx="minor"/>
          </p:style>
          <p:txBody>
            <a:bodyPr numCol="1" spcCol="1440" lIns="154440" rIns="-154440" tIns="-42480" bIns="42480" anchor="ctr" rot="10800000">
              <a:noAutofit/>
            </a:bodyPr>
            <a:p>
              <a:pPr algn="ctr" defTabSz="1111320">
                <a:lnSpc>
                  <a:spcPct val="90000"/>
                </a:lnSpc>
                <a:spcAft>
                  <a:spcPts val="876"/>
                </a:spcAft>
              </a:pPr>
              <a:endParaRPr b="0" lang="ru-RU" sz="2500" spc="-1" strike="noStrike">
                <a:solidFill>
                  <a:schemeClr val="lt1"/>
                </a:solidFill>
                <a:latin typeface="Arial"/>
              </a:endParaRPr>
            </a:p>
          </p:txBody>
        </p:sp>
        <p:sp>
          <p:nvSpPr>
            <p:cNvPr id="81" name=""/>
            <p:cNvSpPr/>
            <p:nvPr/>
          </p:nvSpPr>
          <p:spPr>
            <a:xfrm>
              <a:off x="2711520" y="1268640"/>
              <a:ext cx="2503080" cy="978120"/>
            </a:xfrm>
            <a:prstGeom prst="ellipse">
              <a:avLst/>
            </a:prstGeom>
            <a:gradFill rotWithShape="0">
              <a:gsLst>
                <a:gs pos="0">
                  <a:srgbClr val="bebebe"/>
                </a:gs>
                <a:gs pos="80000">
                  <a:srgbClr val="f7f7f7"/>
                </a:gs>
                <a:gs pos="100000">
                  <a:srgbClr val="f8f8f8"/>
                </a:gs>
              </a:gsLst>
              <a:lin ang="16200000"/>
            </a:gradFill>
            <a:ln w="0">
              <a:noFill/>
            </a:ln>
            <a:effectLst>
              <a:outerShdw blurRad="39960" dir="5400000" dist="23040" rotWithShape="0">
                <a:srgbClr val="000000">
                  <a:alpha val="35000"/>
                </a:srgbClr>
              </a:outerShdw>
            </a:effectLst>
            <a:scene3d>
              <a:camera prst="orthographicFront">
                <a:rot lat="0" lon="0" rev="0"/>
              </a:camera>
              <a:lightRig dir="t" rig="threePt">
                <a:rot lat="0" lon="0" rev="1200000"/>
              </a:lightRig>
            </a:scene3d>
            <a:sp3d>
              <a:bevelT w="63500" h="25400"/>
            </a:sp3d>
          </p:spPr>
          <p:style>
            <a:lnRef idx="0"/>
            <a:fillRef idx="0"/>
            <a:effectRef idx="3"/>
            <a:fontRef idx="minor"/>
          </p:style>
          <p:txBody>
            <a:bodyPr numCol="1" spcCol="1440" lIns="23040" rIns="23040" tIns="23040" bIns="23040" anchor="ctr">
              <a:noAutofit/>
            </a:bodyPr>
            <a:p>
              <a:pPr algn="ctr" defTabSz="800280">
                <a:lnSpc>
                  <a:spcPct val="90000"/>
                </a:lnSpc>
                <a:spcAft>
                  <a:spcPts val="629"/>
                </a:spcAft>
              </a:pPr>
              <a:r>
                <a:rPr b="1" lang="ru-RU" sz="1800" spc="-1" strike="noStrike">
                  <a:solidFill>
                    <a:schemeClr val="dk1"/>
                  </a:solidFill>
                  <a:latin typeface="Arial"/>
                </a:rPr>
                <a:t>8 детали</a:t>
              </a:r>
              <a:endParaRPr b="0" lang="en-US" sz="1800" spc="-1" strike="noStrike">
                <a:solidFill>
                  <a:srgbClr val="000000"/>
                </a:solidFill>
                <a:latin typeface="DejaVu Sans"/>
              </a:endParaRPr>
            </a:p>
          </p:txBody>
        </p:sp>
      </p:grpSp>
      <p:pic>
        <p:nvPicPr>
          <p:cNvPr id="82" name="Picture 1" descr="C:\Users\Region\Desktop\шаттерсток\shutterstock_78628831.jpg"/>
          <p:cNvPicPr/>
          <p:nvPr/>
        </p:nvPicPr>
        <p:blipFill>
          <a:blip r:embed="rId1"/>
          <a:stretch/>
        </p:blipFill>
        <p:spPr>
          <a:xfrm>
            <a:off x="7824960" y="0"/>
            <a:ext cx="2626920" cy="1412640"/>
          </a:xfrm>
          <a:prstGeom prst="rect">
            <a:avLst/>
          </a:prstGeom>
          <a:ln w="0">
            <a:noFill/>
          </a:ln>
        </p:spPr>
      </p:pic>
    </p:spTree>
  </p:cSld>
  <mc:AlternateContent>
    <mc:Choice Requires="p14">
      <p:transition spd="slow" p14:dur="2000"/>
    </mc:Choice>
    <mc:Fallback>
      <p:transition spd="slow"/>
    </mc:Fallback>
  </mc:AlternateContent>
  <p:timing>
    <p:tnLst>
      <p:par>
        <p:cTn id="130" dur="indefinite" restart="never" nodeType="tmRoot">
          <p:childTnLst>
            <p:seq>
              <p:cTn id="131" dur="indefinite" nodeType="mainSeq">
                <p:childTnLst>
                  <p:par>
                    <p:cTn id="132" nodeType="clickEffect" fill="hold">
                      <p:stCondLst>
                        <p:cond delay="indefinite"/>
                      </p:stCondLst>
                      <p:childTnLst>
                        <p:par>
                          <p:cTn id="133" nodeType="withEffect" fill="hold">
                            <p:stCondLst>
                              <p:cond delay="0"/>
                            </p:stCondLst>
                            <p:childTnLst>
                              <p:par>
                                <p:cTn id="134" nodeType="clickEffect" fill="hold" presetClass="entr" presetID="25">
                                  <p:stCondLst>
                                    <p:cond delay="0"/>
                                  </p:stCondLst>
                                  <p:childTnLst>
                                    <p:set>
                                      <p:cBhvr>
                                        <p:cTn id="135" dur="1" fill="hold">
                                          <p:stCondLst>
                                            <p:cond delay="0"/>
                                          </p:stCondLst>
                                        </p:cTn>
                                        <p:tgtEl>
                                          <p:spTgt spid="63"/>
                                        </p:tgtEl>
                                        <p:attrNameLst>
                                          <p:attrName>style.visibility</p:attrName>
                                        </p:attrNameLst>
                                      </p:cBhvr>
                                      <p:to>
                                        <p:strVal val="visible"/>
                                      </p:to>
                                    </p:set>
                                    <p:anim calcmode="lin" valueType="num">
                                      <p:cBhvr additive="repl">
                                        <p:cTn id="136" dur="500" fill="hold">
                                          <p:stCondLst>
                                            <p:cond delay="0"/>
                                          </p:stCondLst>
                                        </p:cTn>
                                        <p:tgtEl>
                                          <p:spTgt spid="63"/>
                                        </p:tgtEl>
                                        <p:attrNameLst>
                                          <p:attrName>r</p:attrName>
                                        </p:attrNameLst>
                                      </p:cBhvr>
                                      <p:tavLst>
                                        <p:tav tm="0">
                                          <p:val>
                                            <p:strVal val="-90"/>
                                          </p:val>
                                        </p:tav>
                                        <p:tav tm="100000">
                                          <p:val>
                                            <p:strVal val="0"/>
                                          </p:val>
                                        </p:tav>
                                      </p:tavLst>
                                    </p:anim>
                                    <p:anim calcmode="lin" valueType="num">
                                      <p:cBhvr additive="repl">
                                        <p:cTn id="137" dur="500" fill="hold">
                                          <p:stCondLst>
                                            <p:cond delay="0"/>
                                          </p:stCondLst>
                                        </p:cTn>
                                        <p:tgtEl>
                                          <p:spTgt spid="63"/>
                                        </p:tgtEl>
                                        <p:attrNameLst>
                                          <p:attrName>ppt_w</p:attrName>
                                        </p:attrNameLst>
                                      </p:cBhvr>
                                      <p:tavLst>
                                        <p:tav tm="0">
                                          <p:val>
                                            <p:strVal val="#ppt_w"/>
                                          </p:val>
                                        </p:tav>
                                        <p:tav tm="100000">
                                          <p:val>
                                            <p:strVal val="#ppt_w*.05"/>
                                          </p:val>
                                        </p:tav>
                                      </p:tavLst>
                                    </p:anim>
                                    <p:anim calcmode="lin" valueType="num">
                                      <p:cBhvr additive="repl">
                                        <p:cTn id="138" dur="500" fill="hold">
                                          <p:stCondLst>
                                            <p:cond delay="500"/>
                                          </p:stCondLst>
                                        </p:cTn>
                                        <p:tgtEl>
                                          <p:spTgt spid="63"/>
                                        </p:tgtEl>
                                        <p:attrNameLst>
                                          <p:attrName>ppt_w</p:attrName>
                                        </p:attrNameLst>
                                      </p:cBhvr>
                                      <p:tavLst>
                                        <p:tav tm="0">
                                          <p:val>
                                            <p:strVal val="#ppt_w*.05"/>
                                          </p:val>
                                        </p:tav>
                                        <p:tav tm="100000">
                                          <p:val>
                                            <p:strVal val="#ppt_w"/>
                                          </p:val>
                                        </p:tav>
                                      </p:tavLst>
                                    </p:anim>
                                    <p:anim calcmode="lin" valueType="num">
                                      <p:cBhvr additive="repl">
                                        <p:cTn id="139" dur="1000" fill="hold"/>
                                        <p:tgtEl>
                                          <p:spTgt spid="63"/>
                                        </p:tgtEl>
                                        <p:attrNameLst>
                                          <p:attrName>ppt_h</p:attrName>
                                        </p:attrNameLst>
                                      </p:cBhvr>
                                      <p:tavLst>
                                        <p:tav tm="0">
                                          <p:val>
                                            <p:strVal val="#ppt_h"/>
                                          </p:val>
                                        </p:tav>
                                        <p:tav tm="100000">
                                          <p:val>
                                            <p:strVal val="#ppt_h"/>
                                          </p:val>
                                        </p:tav>
                                      </p:tavLst>
                                    </p:anim>
                                    <p:anim calcmode="lin" valueType="num">
                                      <p:cBhvr additive="repl">
                                        <p:cTn id="140" dur="500" fill="hold">
                                          <p:stCondLst>
                                            <p:cond delay="0"/>
                                          </p:stCondLst>
                                        </p:cTn>
                                        <p:tgtEl>
                                          <p:spTgt spid="63"/>
                                        </p:tgtEl>
                                        <p:attrNameLst>
                                          <p:attrName>ppt_x</p:attrName>
                                        </p:attrNameLst>
                                      </p:cBhvr>
                                      <p:tavLst>
                                        <p:tav tm="0">
                                          <p:val>
                                            <p:strVal val="#ppt_x+.4"/>
                                          </p:val>
                                        </p:tav>
                                        <p:tav tm="100000">
                                          <p:val>
                                            <p:strVal val="#ppt_x"/>
                                          </p:val>
                                        </p:tav>
                                      </p:tavLst>
                                    </p:anim>
                                    <p:anim calcmode="lin" valueType="num">
                                      <p:cBhvr additive="repl">
                                        <p:cTn id="141" dur="500" fill="hold">
                                          <p:stCondLst>
                                            <p:cond delay="0"/>
                                          </p:stCondLst>
                                        </p:cTn>
                                        <p:tgtEl>
                                          <p:spTgt spid="63"/>
                                        </p:tgtEl>
                                        <p:attrNameLst>
                                          <p:attrName>ppt_y</p:attrName>
                                        </p:attrNameLst>
                                      </p:cBhvr>
                                      <p:tavLst>
                                        <p:tav tm="0">
                                          <p:val>
                                            <p:strVal val="#ppt_y-.2"/>
                                          </p:val>
                                        </p:tav>
                                        <p:tav tm="100000">
                                          <p:val>
                                            <p:strVal val="#ppt_y+.1"/>
                                          </p:val>
                                        </p:tav>
                                      </p:tavLst>
                                    </p:anim>
                                    <p:anim calcmode="lin" valueType="num">
                                      <p:cBhvr additive="repl">
                                        <p:cTn id="142" dur="500" fill="hold">
                                          <p:stCondLst>
                                            <p:cond delay="500"/>
                                          </p:stCondLst>
                                        </p:cTn>
                                        <p:tgtEl>
                                          <p:spTgt spid="63"/>
                                        </p:tgtEl>
                                        <p:attrNameLst>
                                          <p:attrName>ppt_y</p:attrName>
                                        </p:attrNameLst>
                                      </p:cBhvr>
                                      <p:tavLst>
                                        <p:tav tm="0">
                                          <p:val>
                                            <p:strVal val="#ppt_y+.1"/>
                                          </p:val>
                                        </p:tav>
                                        <p:tav tm="100000">
                                          <p:val>
                                            <p:strVal val="#ppt_y"/>
                                          </p:val>
                                        </p:tav>
                                      </p:tavLst>
                                    </p:anim>
                                    <p:animEffect filter="fade" transition="in">
                                      <p:cBhvr additive="repl">
                                        <p:cTn id="143" dur="1000">
                                          <p:stCondLst>
                                            <p:cond delay="0"/>
                                          </p:stCondLst>
                                        </p:cTn>
                                        <p:tgtEl>
                                          <p:spTgt spid="63"/>
                                        </p:tgtEl>
                                      </p:cBhvr>
                                    </p:animEffect>
                                  </p:childTnLst>
                                </p:cTn>
                              </p:par>
                            </p:childTnLst>
                          </p:cTn>
                        </p:par>
                      </p:childTnLst>
                    </p:cTn>
                  </p:par>
                  <p:par>
                    <p:cTn id="144" nodeType="clickEffect" fill="hold">
                      <p:stCondLst>
                        <p:cond delay="indefinite"/>
                      </p:stCondLst>
                      <p:childTnLst>
                        <p:par>
                          <p:cTn id="145" nodeType="withEffect" fill="hold">
                            <p:stCondLst>
                              <p:cond delay="0"/>
                            </p:stCondLst>
                            <p:childTnLst>
                              <p:par>
                                <p:cTn id="146" nodeType="clickEffect" fill="hold" presetClass="entr" presetID="50">
                                  <p:stCondLst>
                                    <p:cond delay="0"/>
                                  </p:stCondLst>
                                  <p:childTnLst>
                                    <p:set>
                                      <p:cBhvr>
                                        <p:cTn id="147" dur="1" fill="hold">
                                          <p:stCondLst>
                                            <p:cond delay="0"/>
                                          </p:stCondLst>
                                        </p:cTn>
                                        <p:tgtEl>
                                          <p:spTgt spid="82"/>
                                        </p:tgtEl>
                                        <p:attrNameLst>
                                          <p:attrName>style.visibility</p:attrName>
                                        </p:attrNameLst>
                                      </p:cBhvr>
                                      <p:to>
                                        <p:strVal val="visible"/>
                                      </p:to>
                                    </p:set>
                                    <p:anim calcmode="lin" valueType="num">
                                      <p:cBhvr additive="repl">
                                        <p:cTn id="148" dur="1000" fill="hold"/>
                                        <p:tgtEl>
                                          <p:spTgt spid="82"/>
                                        </p:tgtEl>
                                        <p:attrNameLst>
                                          <p:attrName>ppt_w</p:attrName>
                                        </p:attrNameLst>
                                      </p:cBhvr>
                                      <p:tavLst>
                                        <p:tav tm="0">
                                          <p:val>
                                            <p:strVal val="#ppt_w+.3"/>
                                          </p:val>
                                        </p:tav>
                                        <p:tav tm="100000">
                                          <p:val>
                                            <p:strVal val="#ppt_w"/>
                                          </p:val>
                                        </p:tav>
                                      </p:tavLst>
                                    </p:anim>
                                    <p:anim calcmode="lin" valueType="num">
                                      <p:cBhvr additive="repl">
                                        <p:cTn id="149" dur="1000" fill="hold"/>
                                        <p:tgtEl>
                                          <p:spTgt spid="82"/>
                                        </p:tgtEl>
                                        <p:attrNameLst>
                                          <p:attrName>ppt_h</p:attrName>
                                        </p:attrNameLst>
                                      </p:cBhvr>
                                      <p:tavLst>
                                        <p:tav tm="0">
                                          <p:val>
                                            <p:strVal val="#ppt_h"/>
                                          </p:val>
                                        </p:tav>
                                        <p:tav tm="100000">
                                          <p:val>
                                            <p:strVal val="#ppt_h"/>
                                          </p:val>
                                        </p:tav>
                                      </p:tavLst>
                                    </p:anim>
                                    <p:animEffect filter="fade" transition="in">
                                      <p:cBhvr additive="repl">
                                        <p:cTn id="150"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sldNum" idx="7"/>
          </p:nvPr>
        </p:nvSpPr>
        <p:spPr>
          <a:xfrm>
            <a:off x="9042480" y="6524640"/>
            <a:ext cx="2844360" cy="333000"/>
          </a:xfrm>
          <a:prstGeom prst="rect">
            <a:avLst/>
          </a:prstGeom>
          <a:noFill/>
          <a:ln w="9360">
            <a:noFill/>
          </a:ln>
        </p:spPr>
        <p:txBody>
          <a:bodyPr numCol="1" spcCol="0" lIns="91440" rIns="91440" tIns="45720" bIns="45720" anchor="t">
            <a:noAutofit/>
          </a:bodyPr>
          <a:lstStyle>
            <a:lvl1pPr indent="0" algn="r" defTabSz="914400">
              <a:lnSpc>
                <a:spcPct val="100000"/>
              </a:lnSpc>
              <a:buNone/>
              <a:defRPr b="0" i="1" lang="ru-RU" sz="1200" spc="-1" strike="noStrike">
                <a:solidFill>
                  <a:srgbClr val="000000"/>
                </a:solidFill>
                <a:latin typeface="Arial"/>
              </a:defRPr>
            </a:lvl1pPr>
          </a:lstStyle>
          <a:p>
            <a:pPr indent="0" algn="r" defTabSz="914400">
              <a:lnSpc>
                <a:spcPct val="100000"/>
              </a:lnSpc>
              <a:buNone/>
            </a:pPr>
            <a:fld id="{E710AFF3-0127-47D4-A558-C60D3A17DAB0}" type="slidenum">
              <a:rPr b="0" i="1" lang="ru-RU" sz="1200" spc="-1" strike="noStrike">
                <a:solidFill>
                  <a:srgbClr val="000000"/>
                </a:solidFill>
                <a:latin typeface="Arial"/>
              </a:rPr>
              <a:t>3</a:t>
            </a:fld>
            <a:endParaRPr b="0" lang="en-US" sz="1200" spc="-1" strike="noStrike">
              <a:solidFill>
                <a:srgbClr val="000000"/>
              </a:solidFill>
              <a:latin typeface="DejaVu Serif"/>
            </a:endParaRPr>
          </a:p>
        </p:txBody>
      </p:sp>
      <p:sp>
        <p:nvSpPr>
          <p:cNvPr id="84" name="PlaceHolder 2"/>
          <p:cNvSpPr>
            <a:spLocks noGrp="1"/>
          </p:cNvSpPr>
          <p:nvPr>
            <p:ph type="title"/>
          </p:nvPr>
        </p:nvSpPr>
        <p:spPr>
          <a:xfrm>
            <a:off x="1523880" y="0"/>
            <a:ext cx="9143640" cy="1599840"/>
          </a:xfrm>
          <a:prstGeom prst="rect">
            <a:avLst/>
          </a:prstGeom>
          <a:noFill/>
          <a:ln w="0">
            <a:noFill/>
          </a:ln>
        </p:spPr>
        <p:txBody>
          <a:bodyPr numCol="1" spcCol="0" lIns="91440" rIns="91440" tIns="45720" bIns="45720" anchor="ctr">
            <a:noAutofit/>
          </a:bodyPr>
          <a:p>
            <a:pPr indent="0">
              <a:lnSpc>
                <a:spcPct val="100000"/>
              </a:lnSpc>
              <a:buNone/>
            </a:pPr>
            <a:r>
              <a:rPr b="0" lang="ru-RU" sz="3600" spc="-1" strike="noStrike">
                <a:solidFill>
                  <a:schemeClr val="dk2"/>
                </a:solidFill>
                <a:latin typeface="Arial"/>
              </a:rPr>
              <a:t>Понять текст - значит</a:t>
            </a:r>
            <a:endParaRPr b="0" lang="ru-RU" sz="3600" spc="-1" strike="noStrike">
              <a:solidFill>
                <a:schemeClr val="dk1"/>
              </a:solidFill>
              <a:latin typeface="Arial"/>
            </a:endParaRPr>
          </a:p>
        </p:txBody>
      </p:sp>
      <p:sp>
        <p:nvSpPr>
          <p:cNvPr id="85" name="PlaceHolder 3"/>
          <p:cNvSpPr>
            <a:spLocks noGrp="1"/>
          </p:cNvSpPr>
          <p:nvPr>
            <p:ph/>
          </p:nvPr>
        </p:nvSpPr>
        <p:spPr>
          <a:xfrm>
            <a:off x="1752480" y="1700280"/>
            <a:ext cx="8915040" cy="5005080"/>
          </a:xfrm>
          <a:prstGeom prst="rect">
            <a:avLst/>
          </a:prstGeom>
          <a:noFill/>
          <a:ln w="0">
            <a:noFill/>
          </a:ln>
        </p:spPr>
        <p:txBody>
          <a:bodyPr numCol="1" spcCol="0" lIns="91440" rIns="91440" tIns="45720" bIns="45720" anchor="t">
            <a:noAutofit/>
          </a:bodyPr>
          <a:p>
            <a:pPr marL="343080" indent="-343080">
              <a:lnSpc>
                <a:spcPct val="100000"/>
              </a:lnSpc>
              <a:spcBef>
                <a:spcPts val="561"/>
              </a:spcBef>
              <a:buNone/>
              <a:tabLst>
                <a:tab algn="l" pos="0"/>
              </a:tabLst>
            </a:pPr>
            <a:r>
              <a:rPr b="0" lang="ru-RU" sz="2800" spc="-1" strike="noStrike">
                <a:solidFill>
                  <a:schemeClr val="dk1"/>
                </a:solidFill>
                <a:latin typeface="Arial"/>
              </a:rPr>
              <a:t>вычитать</a:t>
            </a:r>
            <a:r>
              <a:rPr b="0" lang="ru-RU" sz="2800" spc="-1" strike="noStrike">
                <a:solidFill>
                  <a:srgbClr val="ff0000"/>
                </a:solidFill>
                <a:latin typeface="Arial"/>
              </a:rPr>
              <a:t> </a:t>
            </a:r>
            <a:r>
              <a:rPr b="0" lang="ru-RU" sz="2800" spc="-1" strike="noStrike" u="sng">
                <a:solidFill>
                  <a:srgbClr val="ff0000"/>
                </a:solidFill>
                <a:uFillTx/>
                <a:latin typeface="Arial"/>
              </a:rPr>
              <a:t>текстовую</a:t>
            </a:r>
            <a:r>
              <a:rPr b="0" lang="ru-RU" sz="2800" spc="-1" strike="noStrike">
                <a:solidFill>
                  <a:schemeClr val="dk1"/>
                </a:solidFill>
                <a:latin typeface="Arial"/>
              </a:rPr>
              <a:t> информацию: </a:t>
            </a:r>
            <a:endParaRPr b="0" lang="ru-RU" sz="2800" spc="-1" strike="noStrike">
              <a:solidFill>
                <a:schemeClr val="dk1"/>
              </a:solidFill>
              <a:latin typeface="Arial"/>
            </a:endParaRPr>
          </a:p>
          <a:p>
            <a:pPr marL="343080" indent="-343080">
              <a:lnSpc>
                <a:spcPct val="100000"/>
              </a:lnSpc>
              <a:spcBef>
                <a:spcPts val="561"/>
              </a:spcBef>
              <a:buClr>
                <a:srgbClr val="002060"/>
              </a:buClr>
              <a:buFont typeface="Symbol" charset="2"/>
              <a:buChar char=""/>
              <a:tabLst>
                <a:tab algn="l" pos="0"/>
              </a:tabLst>
            </a:pPr>
            <a:r>
              <a:rPr b="1" lang="ru-RU" sz="2800" spc="-1" strike="noStrike">
                <a:solidFill>
                  <a:srgbClr val="002060"/>
                </a:solidFill>
                <a:latin typeface="Arial"/>
              </a:rPr>
              <a:t>фактуальную</a:t>
            </a:r>
            <a:r>
              <a:rPr b="0" lang="ru-RU" sz="2800" spc="-1" strike="noStrike">
                <a:solidFill>
                  <a:schemeClr val="dk1"/>
                </a:solidFill>
                <a:latin typeface="Arial"/>
              </a:rPr>
              <a:t> </a:t>
            </a:r>
            <a:endParaRPr b="0" lang="ru-RU" sz="2800" spc="-1" strike="noStrike">
              <a:solidFill>
                <a:schemeClr val="dk1"/>
              </a:solidFill>
              <a:latin typeface="Arial"/>
            </a:endParaRPr>
          </a:p>
          <a:p>
            <a:pPr marL="343080" indent="-343080">
              <a:lnSpc>
                <a:spcPct val="100000"/>
              </a:lnSpc>
              <a:spcBef>
                <a:spcPts val="561"/>
              </a:spcBef>
              <a:buNone/>
              <a:tabLst>
                <a:tab algn="l" pos="0"/>
              </a:tabLst>
            </a:pPr>
            <a:r>
              <a:rPr b="0" lang="ru-RU" sz="2800" spc="-1" strike="noStrike">
                <a:solidFill>
                  <a:schemeClr val="dk1"/>
                </a:solidFill>
                <a:latin typeface="Arial"/>
              </a:rPr>
              <a:t>(о чем в тексте сообщается открыто); </a:t>
            </a:r>
            <a:endParaRPr b="0" lang="ru-RU" sz="2800" spc="-1" strike="noStrike">
              <a:solidFill>
                <a:schemeClr val="dk1"/>
              </a:solidFill>
              <a:latin typeface="Arial"/>
            </a:endParaRPr>
          </a:p>
          <a:p>
            <a:pPr marL="343080" indent="-343080">
              <a:lnSpc>
                <a:spcPct val="100000"/>
              </a:lnSpc>
              <a:spcBef>
                <a:spcPts val="561"/>
              </a:spcBef>
              <a:buClr>
                <a:srgbClr val="660066"/>
              </a:buClr>
              <a:buFont typeface="Symbol" charset="2"/>
              <a:buChar char=""/>
              <a:tabLst>
                <a:tab algn="l" pos="0"/>
              </a:tabLst>
            </a:pPr>
            <a:r>
              <a:rPr b="1" lang="ru-RU" sz="2800" spc="-1" strike="noStrike">
                <a:solidFill>
                  <a:srgbClr val="660066"/>
                </a:solidFill>
                <a:latin typeface="Arial"/>
              </a:rPr>
              <a:t>концептуальную</a:t>
            </a:r>
            <a:r>
              <a:rPr b="0" lang="ru-RU" sz="2800" spc="-1" strike="noStrike">
                <a:solidFill>
                  <a:schemeClr val="dk1"/>
                </a:solidFill>
                <a:latin typeface="Arial"/>
              </a:rPr>
              <a:t> </a:t>
            </a:r>
            <a:endParaRPr b="0" lang="ru-RU" sz="2800" spc="-1" strike="noStrike">
              <a:solidFill>
                <a:schemeClr val="dk1"/>
              </a:solidFill>
              <a:latin typeface="Arial"/>
            </a:endParaRPr>
          </a:p>
          <a:p>
            <a:pPr marL="343080" indent="-343080">
              <a:lnSpc>
                <a:spcPct val="100000"/>
              </a:lnSpc>
              <a:spcBef>
                <a:spcPts val="561"/>
              </a:spcBef>
              <a:buNone/>
              <a:tabLst>
                <a:tab algn="l" pos="0"/>
              </a:tabLst>
            </a:pPr>
            <a:r>
              <a:rPr b="0" lang="ru-RU" sz="2800" spc="-1" strike="noStrike">
                <a:solidFill>
                  <a:schemeClr val="dk1"/>
                </a:solidFill>
                <a:latin typeface="Arial"/>
              </a:rPr>
              <a:t>(основная идея текста, </a:t>
            </a:r>
            <a:endParaRPr b="0" lang="ru-RU" sz="2800" spc="-1" strike="noStrike">
              <a:solidFill>
                <a:schemeClr val="dk1"/>
              </a:solidFill>
              <a:latin typeface="Arial"/>
            </a:endParaRPr>
          </a:p>
          <a:p>
            <a:pPr marL="343080" indent="-343080">
              <a:lnSpc>
                <a:spcPct val="100000"/>
              </a:lnSpc>
              <a:spcBef>
                <a:spcPts val="561"/>
              </a:spcBef>
              <a:buNone/>
              <a:tabLst>
                <a:tab algn="l" pos="0"/>
              </a:tabLst>
            </a:pPr>
            <a:r>
              <a:rPr b="0" lang="ru-RU" sz="2800" spc="-1" strike="noStrike">
                <a:solidFill>
                  <a:schemeClr val="dk1"/>
                </a:solidFill>
                <a:latin typeface="Arial"/>
              </a:rPr>
              <a:t>его главный смысл);</a:t>
            </a:r>
            <a:endParaRPr b="0" lang="ru-RU" sz="2800" spc="-1" strike="noStrike">
              <a:solidFill>
                <a:schemeClr val="dk1"/>
              </a:solidFill>
              <a:latin typeface="Arial"/>
            </a:endParaRPr>
          </a:p>
          <a:p>
            <a:pPr marL="343080" indent="-343080">
              <a:lnSpc>
                <a:spcPct val="100000"/>
              </a:lnSpc>
              <a:spcBef>
                <a:spcPts val="561"/>
              </a:spcBef>
              <a:buClr>
                <a:srgbClr val="000000"/>
              </a:buClr>
              <a:buFont typeface="Symbol" charset="2"/>
              <a:buChar char=""/>
              <a:tabLst>
                <a:tab algn="l" pos="0"/>
              </a:tabLst>
            </a:pPr>
            <a:r>
              <a:rPr b="0" lang="ru-RU" sz="2800" spc="-1" strike="noStrike">
                <a:solidFill>
                  <a:schemeClr val="dk1"/>
                </a:solidFill>
                <a:latin typeface="Arial"/>
              </a:rPr>
              <a:t> </a:t>
            </a:r>
            <a:r>
              <a:rPr b="1" lang="ru-RU" sz="2800" spc="-1" strike="noStrike">
                <a:solidFill>
                  <a:srgbClr val="a50021"/>
                </a:solidFill>
                <a:latin typeface="Arial"/>
              </a:rPr>
              <a:t>подтекстовую</a:t>
            </a:r>
            <a:endParaRPr b="0" lang="ru-RU" sz="2800" spc="-1" strike="noStrike">
              <a:solidFill>
                <a:schemeClr val="dk1"/>
              </a:solidFill>
              <a:latin typeface="Arial"/>
            </a:endParaRPr>
          </a:p>
          <a:p>
            <a:pPr marL="343080" indent="-343080">
              <a:lnSpc>
                <a:spcPct val="100000"/>
              </a:lnSpc>
              <a:spcBef>
                <a:spcPts val="561"/>
              </a:spcBef>
              <a:buNone/>
              <a:tabLst>
                <a:tab algn="l" pos="0"/>
              </a:tabLst>
            </a:pPr>
            <a:r>
              <a:rPr b="0" lang="ru-RU" sz="2800" spc="-1" strike="noStrike">
                <a:solidFill>
                  <a:schemeClr val="dk1"/>
                </a:solidFill>
                <a:latin typeface="Arial"/>
              </a:rPr>
              <a:t> </a:t>
            </a:r>
            <a:r>
              <a:rPr b="0" lang="ru-RU" sz="2800" spc="-1" strike="noStrike">
                <a:solidFill>
                  <a:schemeClr val="dk1"/>
                </a:solidFill>
                <a:latin typeface="Arial"/>
              </a:rPr>
              <a:t>(о чем читается</a:t>
            </a:r>
            <a:endParaRPr b="0" lang="ru-RU" sz="2800" spc="-1" strike="noStrike">
              <a:solidFill>
                <a:schemeClr val="dk1"/>
              </a:solidFill>
              <a:latin typeface="Arial"/>
            </a:endParaRPr>
          </a:p>
          <a:p>
            <a:pPr marL="343080" indent="-343080">
              <a:lnSpc>
                <a:spcPct val="100000"/>
              </a:lnSpc>
              <a:spcBef>
                <a:spcPts val="561"/>
              </a:spcBef>
              <a:buNone/>
              <a:tabLst>
                <a:tab algn="l" pos="0"/>
              </a:tabLst>
            </a:pPr>
            <a:r>
              <a:rPr b="0" lang="ru-RU" sz="2800" spc="-1" strike="noStrike">
                <a:solidFill>
                  <a:schemeClr val="dk1"/>
                </a:solidFill>
                <a:latin typeface="Arial"/>
              </a:rPr>
              <a:t> </a:t>
            </a:r>
            <a:r>
              <a:rPr b="0" lang="ru-RU" sz="2800" spc="-1" strike="noStrike">
                <a:solidFill>
                  <a:schemeClr val="dk1"/>
                </a:solidFill>
                <a:latin typeface="Arial"/>
              </a:rPr>
              <a:t>«между строк»). </a:t>
            </a:r>
            <a:endParaRPr b="0" lang="ru-RU" sz="2800" spc="-1" strike="noStrike">
              <a:solidFill>
                <a:schemeClr val="dk1"/>
              </a:solidFill>
              <a:latin typeface="Arial"/>
            </a:endParaRPr>
          </a:p>
        </p:txBody>
      </p:sp>
      <p:sp>
        <p:nvSpPr>
          <p:cNvPr id="86" name="Стрелка вниз 4"/>
          <p:cNvSpPr/>
          <p:nvPr/>
        </p:nvSpPr>
        <p:spPr>
          <a:xfrm>
            <a:off x="5808600" y="1125360"/>
            <a:ext cx="431280" cy="574200"/>
          </a:xfrm>
          <a:prstGeom prst="downArrow">
            <a:avLst>
              <a:gd name="adj1" fmla="val 50000"/>
              <a:gd name="adj2" fmla="val 50000"/>
            </a:avLst>
          </a:prstGeom>
          <a:solidFill>
            <a:srgbClr val="ff0000"/>
          </a:solidFill>
          <a:ln>
            <a:solidFill>
              <a:srgbClr val="bcbc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ru-RU" sz="1800" spc="-1" strike="noStrike">
              <a:solidFill>
                <a:schemeClr val="lt1"/>
              </a:solidFill>
              <a:latin typeface="Arial"/>
            </a:endParaRPr>
          </a:p>
        </p:txBody>
      </p:sp>
      <p:pic>
        <p:nvPicPr>
          <p:cNvPr id="87" name="Picture 2" descr="C:\Users\Галина\Desktop\картинки с шаттерстока\shutterstock_74586232.jpg"/>
          <p:cNvPicPr/>
          <p:nvPr/>
        </p:nvPicPr>
        <p:blipFill>
          <a:blip r:embed="rId1"/>
          <a:stretch/>
        </p:blipFill>
        <p:spPr>
          <a:xfrm>
            <a:off x="7248600" y="3357720"/>
            <a:ext cx="3419280" cy="3499920"/>
          </a:xfrm>
          <a:prstGeom prst="rect">
            <a:avLst/>
          </a:prstGeom>
          <a:ln w="0">
            <a:noFill/>
          </a:ln>
        </p:spPr>
      </p:pic>
    </p:spTree>
  </p:cSld>
  <mc:AlternateContent>
    <mc:Choice Requires="p14">
      <p:transition spd="slow" p14:dur="2000"/>
    </mc:Choice>
    <mc:Fallback>
      <p:transition spd="slow"/>
    </mc:Fallback>
  </mc:AlternateContent>
  <p:timing>
    <p:tnLst>
      <p:par>
        <p:cTn id="151" dur="indefinite" restart="never" nodeType="tmRoot">
          <p:childTnLst>
            <p:seq>
              <p:cTn id="152" dur="indefinite" nodeType="mainSeq">
                <p:childTnLst>
                  <p:par>
                    <p:cTn id="153" nodeType="clickEffect" fill="hold">
                      <p:stCondLst>
                        <p:cond delay="indefinite"/>
                      </p:stCondLst>
                      <p:childTnLst>
                        <p:par>
                          <p:cTn id="154" nodeType="withEffect" fill="hold">
                            <p:stCondLst>
                              <p:cond delay="0"/>
                            </p:stCondLst>
                            <p:childTnLst>
                              <p:par>
                                <p:cTn id="155" nodeType="clickEffect" fill="hold" presetClass="entr" presetID="47">
                                  <p:stCondLst>
                                    <p:cond delay="0"/>
                                  </p:stCondLst>
                                  <p:childTnLst>
                                    <p:set>
                                      <p:cBhvr>
                                        <p:cTn id="156" dur="1" fill="hold">
                                          <p:stCondLst>
                                            <p:cond delay="0"/>
                                          </p:stCondLst>
                                        </p:cTn>
                                        <p:tgtEl>
                                          <p:spTgt spid="84"/>
                                        </p:tgtEl>
                                        <p:attrNameLst>
                                          <p:attrName>style.visibility</p:attrName>
                                        </p:attrNameLst>
                                      </p:cBhvr>
                                      <p:to>
                                        <p:strVal val="visible"/>
                                      </p:to>
                                    </p:set>
                                    <p:animEffect filter="fade" transition="in">
                                      <p:cBhvr additive="repl">
                                        <p:cTn id="157" dur="1000"/>
                                        <p:tgtEl>
                                          <p:spTgt spid="84"/>
                                        </p:tgtEl>
                                      </p:cBhvr>
                                    </p:animEffect>
                                    <p:anim calcmode="lin" valueType="num">
                                      <p:cBhvr additive="repl">
                                        <p:cTn id="158" dur="1000" fill="hold"/>
                                        <p:tgtEl>
                                          <p:spTgt spid="84"/>
                                        </p:tgtEl>
                                        <p:attrNameLst>
                                          <p:attrName>ppt_x</p:attrName>
                                        </p:attrNameLst>
                                      </p:cBhvr>
                                      <p:tavLst>
                                        <p:tav tm="0">
                                          <p:val>
                                            <p:strVal val="#ppt_x"/>
                                          </p:val>
                                        </p:tav>
                                        <p:tav tm="100000">
                                          <p:val>
                                            <p:strVal val="#ppt_x"/>
                                          </p:val>
                                        </p:tav>
                                      </p:tavLst>
                                    </p:anim>
                                    <p:anim calcmode="lin" valueType="num">
                                      <p:cBhvr additive="repl">
                                        <p:cTn id="15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160" nodeType="clickEffect" fill="hold">
                      <p:stCondLst>
                        <p:cond delay="indefinite"/>
                      </p:stCondLst>
                      <p:childTnLst>
                        <p:par>
                          <p:cTn id="161" nodeType="withEffect" fill="hold">
                            <p:stCondLst>
                              <p:cond delay="0"/>
                            </p:stCondLst>
                            <p:childTnLst>
                              <p:par>
                                <p:cTn id="162" nodeType="clickEffect" fill="hold" presetClass="entr" presetID="47">
                                  <p:stCondLst>
                                    <p:cond delay="0"/>
                                  </p:stCondLst>
                                  <p:childTnLst>
                                    <p:set>
                                      <p:cBhvr>
                                        <p:cTn id="163" dur="1" fill="hold">
                                          <p:stCondLst>
                                            <p:cond delay="0"/>
                                          </p:stCondLst>
                                        </p:cTn>
                                        <p:tgtEl>
                                          <p:spTgt spid="86"/>
                                        </p:tgtEl>
                                        <p:attrNameLst>
                                          <p:attrName>style.visibility</p:attrName>
                                        </p:attrNameLst>
                                      </p:cBhvr>
                                      <p:to>
                                        <p:strVal val="visible"/>
                                      </p:to>
                                    </p:set>
                                    <p:animEffect filter="fade" transition="in">
                                      <p:cBhvr additive="repl">
                                        <p:cTn id="164" dur="1000"/>
                                        <p:tgtEl>
                                          <p:spTgt spid="86"/>
                                        </p:tgtEl>
                                      </p:cBhvr>
                                    </p:animEffect>
                                    <p:anim calcmode="lin" valueType="num">
                                      <p:cBhvr additive="repl">
                                        <p:cTn id="165" dur="1000" fill="hold"/>
                                        <p:tgtEl>
                                          <p:spTgt spid="86"/>
                                        </p:tgtEl>
                                        <p:attrNameLst>
                                          <p:attrName>ppt_x</p:attrName>
                                        </p:attrNameLst>
                                      </p:cBhvr>
                                      <p:tavLst>
                                        <p:tav tm="0">
                                          <p:val>
                                            <p:strVal val="#ppt_x"/>
                                          </p:val>
                                        </p:tav>
                                        <p:tav tm="100000">
                                          <p:val>
                                            <p:strVal val="#ppt_x"/>
                                          </p:val>
                                        </p:tav>
                                      </p:tavLst>
                                    </p:anim>
                                    <p:anim calcmode="lin" valueType="num">
                                      <p:cBhvr additive="repl">
                                        <p:cTn id="166"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par>
                    <p:cTn id="167" nodeType="clickEffect" fill="hold">
                      <p:stCondLst>
                        <p:cond delay="indefinite"/>
                      </p:stCondLst>
                      <p:childTnLst>
                        <p:par>
                          <p:cTn id="168" nodeType="withEffect" fill="hold">
                            <p:stCondLst>
                              <p:cond delay="0"/>
                            </p:stCondLst>
                            <p:childTnLst>
                              <p:par>
                                <p:cTn id="169" nodeType="clickEffect" fill="hold" presetClass="entr" presetID="47">
                                  <p:stCondLst>
                                    <p:cond delay="0"/>
                                  </p:stCondLst>
                                  <p:childTnLst>
                                    <p:set>
                                      <p:cBhvr>
                                        <p:cTn id="170" dur="1" fill="hold">
                                          <p:stCondLst>
                                            <p:cond delay="0"/>
                                          </p:stCondLst>
                                        </p:cTn>
                                        <p:tgtEl>
                                          <p:spTgt spid="85">
                                            <p:txEl>
                                              <p:pRg st="0" end="0"/>
                                            </p:txEl>
                                          </p:spTgt>
                                        </p:tgtEl>
                                        <p:attrNameLst>
                                          <p:attrName>style.visibility</p:attrName>
                                        </p:attrNameLst>
                                      </p:cBhvr>
                                      <p:to>
                                        <p:strVal val="visible"/>
                                      </p:to>
                                    </p:set>
                                    <p:animEffect filter="fade" transition="in">
                                      <p:cBhvr additive="repl">
                                        <p:cTn id="171" dur="1000"/>
                                        <p:tgtEl>
                                          <p:spTgt spid="85">
                                            <p:txEl>
                                              <p:pRg st="0" end="0"/>
                                            </p:txEl>
                                          </p:spTgt>
                                        </p:tgtEl>
                                      </p:cBhvr>
                                    </p:animEffect>
                                    <p:anim calcmode="lin" valueType="num">
                                      <p:cBhvr additive="repl">
                                        <p:cTn id="172" dur="1000" fill="hold"/>
                                        <p:tgtEl>
                                          <p:spTgt spid="85">
                                            <p:txEl>
                                              <p:pRg st="0" end="0"/>
                                            </p:txEl>
                                          </p:spTgt>
                                        </p:tgtEl>
                                        <p:attrNameLst>
                                          <p:attrName>ppt_x</p:attrName>
                                        </p:attrNameLst>
                                      </p:cBhvr>
                                      <p:tavLst>
                                        <p:tav tm="0">
                                          <p:val>
                                            <p:strVal val="#ppt_x"/>
                                          </p:val>
                                        </p:tav>
                                        <p:tav tm="100000">
                                          <p:val>
                                            <p:strVal val="#ppt_x"/>
                                          </p:val>
                                        </p:tav>
                                      </p:tavLst>
                                    </p:anim>
                                    <p:anim calcmode="lin" valueType="num">
                                      <p:cBhvr additive="repl">
                                        <p:cTn id="173" dur="1000" fill="hold"/>
                                        <p:tgtEl>
                                          <p:spTgt spid="8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4" nodeType="clickEffect" fill="hold">
                      <p:stCondLst>
                        <p:cond delay="indefinite"/>
                      </p:stCondLst>
                      <p:childTnLst>
                        <p:par>
                          <p:cTn id="175" nodeType="withEffect" fill="hold">
                            <p:stCondLst>
                              <p:cond delay="0"/>
                            </p:stCondLst>
                            <p:childTnLst>
                              <p:par>
                                <p:cTn id="176" nodeType="clickEffect" fill="hold" presetClass="entr" presetID="42">
                                  <p:stCondLst>
                                    <p:cond delay="0"/>
                                  </p:stCondLst>
                                  <p:childTnLst>
                                    <p:set>
                                      <p:cBhvr>
                                        <p:cTn id="177" dur="1" fill="hold">
                                          <p:stCondLst>
                                            <p:cond delay="0"/>
                                          </p:stCondLst>
                                        </p:cTn>
                                        <p:tgtEl>
                                          <p:spTgt spid="85">
                                            <p:txEl>
                                              <p:pRg st="1" end="1"/>
                                            </p:txEl>
                                          </p:spTgt>
                                        </p:tgtEl>
                                        <p:attrNameLst>
                                          <p:attrName>style.visibility</p:attrName>
                                        </p:attrNameLst>
                                      </p:cBhvr>
                                      <p:to>
                                        <p:strVal val="visible"/>
                                      </p:to>
                                    </p:set>
                                    <p:animEffect filter="fade" transition="in">
                                      <p:cBhvr additive="repl">
                                        <p:cTn id="178" dur="1000"/>
                                        <p:tgtEl>
                                          <p:spTgt spid="85">
                                            <p:txEl>
                                              <p:pRg st="1" end="1"/>
                                            </p:txEl>
                                          </p:spTgt>
                                        </p:tgtEl>
                                      </p:cBhvr>
                                    </p:animEffect>
                                    <p:anim calcmode="lin" valueType="num">
                                      <p:cBhvr additive="repl">
                                        <p:cTn id="179" dur="1000" fill="hold"/>
                                        <p:tgtEl>
                                          <p:spTgt spid="85">
                                            <p:txEl>
                                              <p:pRg st="1" end="1"/>
                                            </p:txEl>
                                          </p:spTgt>
                                        </p:tgtEl>
                                        <p:attrNameLst>
                                          <p:attrName>ppt_x</p:attrName>
                                        </p:attrNameLst>
                                      </p:cBhvr>
                                      <p:tavLst>
                                        <p:tav tm="0">
                                          <p:val>
                                            <p:strVal val="#ppt_x"/>
                                          </p:val>
                                        </p:tav>
                                        <p:tav tm="100000">
                                          <p:val>
                                            <p:strVal val="#ppt_x"/>
                                          </p:val>
                                        </p:tav>
                                      </p:tavLst>
                                    </p:anim>
                                    <p:anim calcmode="lin" valueType="num">
                                      <p:cBhvr additive="repl">
                                        <p:cTn id="180" dur="1000" fill="hold"/>
                                        <p:tgtEl>
                                          <p:spTgt spid="8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1" nodeType="clickEffect" fill="hold">
                      <p:stCondLst>
                        <p:cond delay="indefinite"/>
                      </p:stCondLst>
                      <p:childTnLst>
                        <p:par>
                          <p:cTn id="182" nodeType="withEffect" fill="hold">
                            <p:stCondLst>
                              <p:cond delay="0"/>
                            </p:stCondLst>
                            <p:childTnLst>
                              <p:par>
                                <p:cTn id="183" nodeType="clickEffect" fill="hold" presetClass="entr" presetID="42">
                                  <p:stCondLst>
                                    <p:cond delay="0"/>
                                  </p:stCondLst>
                                  <p:childTnLst>
                                    <p:set>
                                      <p:cBhvr>
                                        <p:cTn id="184" dur="1" fill="hold">
                                          <p:stCondLst>
                                            <p:cond delay="0"/>
                                          </p:stCondLst>
                                        </p:cTn>
                                        <p:tgtEl>
                                          <p:spTgt spid="85">
                                            <p:txEl>
                                              <p:pRg st="2" end="2"/>
                                            </p:txEl>
                                          </p:spTgt>
                                        </p:tgtEl>
                                        <p:attrNameLst>
                                          <p:attrName>style.visibility</p:attrName>
                                        </p:attrNameLst>
                                      </p:cBhvr>
                                      <p:to>
                                        <p:strVal val="visible"/>
                                      </p:to>
                                    </p:set>
                                    <p:animEffect filter="fade" transition="in">
                                      <p:cBhvr additive="repl">
                                        <p:cTn id="185" dur="1000"/>
                                        <p:tgtEl>
                                          <p:spTgt spid="85">
                                            <p:txEl>
                                              <p:pRg st="2" end="2"/>
                                            </p:txEl>
                                          </p:spTgt>
                                        </p:tgtEl>
                                      </p:cBhvr>
                                    </p:animEffect>
                                    <p:anim calcmode="lin" valueType="num">
                                      <p:cBhvr additive="repl">
                                        <p:cTn id="186" dur="1000" fill="hold"/>
                                        <p:tgtEl>
                                          <p:spTgt spid="85">
                                            <p:txEl>
                                              <p:pRg st="2" end="2"/>
                                            </p:txEl>
                                          </p:spTgt>
                                        </p:tgtEl>
                                        <p:attrNameLst>
                                          <p:attrName>ppt_x</p:attrName>
                                        </p:attrNameLst>
                                      </p:cBhvr>
                                      <p:tavLst>
                                        <p:tav tm="0">
                                          <p:val>
                                            <p:strVal val="#ppt_x"/>
                                          </p:val>
                                        </p:tav>
                                        <p:tav tm="100000">
                                          <p:val>
                                            <p:strVal val="#ppt_x"/>
                                          </p:val>
                                        </p:tav>
                                      </p:tavLst>
                                    </p:anim>
                                    <p:anim calcmode="lin" valueType="num">
                                      <p:cBhvr additive="repl">
                                        <p:cTn id="187" dur="1000" fill="hold"/>
                                        <p:tgtEl>
                                          <p:spTgt spid="8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8" nodeType="clickEffect" fill="hold">
                      <p:stCondLst>
                        <p:cond delay="indefinite"/>
                      </p:stCondLst>
                      <p:childTnLst>
                        <p:par>
                          <p:cTn id="189" nodeType="withEffect" fill="hold">
                            <p:stCondLst>
                              <p:cond delay="0"/>
                            </p:stCondLst>
                            <p:childTnLst>
                              <p:par>
                                <p:cTn id="190" nodeType="clickEffect" fill="hold" presetClass="entr" presetID="42">
                                  <p:stCondLst>
                                    <p:cond delay="0"/>
                                  </p:stCondLst>
                                  <p:childTnLst>
                                    <p:set>
                                      <p:cBhvr>
                                        <p:cTn id="191" dur="1" fill="hold">
                                          <p:stCondLst>
                                            <p:cond delay="0"/>
                                          </p:stCondLst>
                                        </p:cTn>
                                        <p:tgtEl>
                                          <p:spTgt spid="85">
                                            <p:txEl>
                                              <p:pRg st="3" end="3"/>
                                            </p:txEl>
                                          </p:spTgt>
                                        </p:tgtEl>
                                        <p:attrNameLst>
                                          <p:attrName>style.visibility</p:attrName>
                                        </p:attrNameLst>
                                      </p:cBhvr>
                                      <p:to>
                                        <p:strVal val="visible"/>
                                      </p:to>
                                    </p:set>
                                    <p:animEffect filter="fade" transition="in">
                                      <p:cBhvr additive="repl">
                                        <p:cTn id="192" dur="1000"/>
                                        <p:tgtEl>
                                          <p:spTgt spid="85">
                                            <p:txEl>
                                              <p:pRg st="3" end="3"/>
                                            </p:txEl>
                                          </p:spTgt>
                                        </p:tgtEl>
                                      </p:cBhvr>
                                    </p:animEffect>
                                    <p:anim calcmode="lin" valueType="num">
                                      <p:cBhvr additive="repl">
                                        <p:cTn id="193" dur="1000" fill="hold"/>
                                        <p:tgtEl>
                                          <p:spTgt spid="85">
                                            <p:txEl>
                                              <p:pRg st="3" end="3"/>
                                            </p:txEl>
                                          </p:spTgt>
                                        </p:tgtEl>
                                        <p:attrNameLst>
                                          <p:attrName>ppt_x</p:attrName>
                                        </p:attrNameLst>
                                      </p:cBhvr>
                                      <p:tavLst>
                                        <p:tav tm="0">
                                          <p:val>
                                            <p:strVal val="#ppt_x"/>
                                          </p:val>
                                        </p:tav>
                                        <p:tav tm="100000">
                                          <p:val>
                                            <p:strVal val="#ppt_x"/>
                                          </p:val>
                                        </p:tav>
                                      </p:tavLst>
                                    </p:anim>
                                    <p:anim calcmode="lin" valueType="num">
                                      <p:cBhvr additive="repl">
                                        <p:cTn id="194" dur="1000" fill="hold"/>
                                        <p:tgtEl>
                                          <p:spTgt spid="8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95" nodeType="clickEffect" fill="hold">
                      <p:stCondLst>
                        <p:cond delay="indefinite"/>
                      </p:stCondLst>
                      <p:childTnLst>
                        <p:par>
                          <p:cTn id="196" nodeType="withEffect" fill="hold">
                            <p:stCondLst>
                              <p:cond delay="0"/>
                            </p:stCondLst>
                            <p:childTnLst>
                              <p:par>
                                <p:cTn id="197" nodeType="clickEffect" fill="hold" presetClass="entr" presetID="42">
                                  <p:stCondLst>
                                    <p:cond delay="0"/>
                                  </p:stCondLst>
                                  <p:childTnLst>
                                    <p:set>
                                      <p:cBhvr>
                                        <p:cTn id="198" dur="1" fill="hold">
                                          <p:stCondLst>
                                            <p:cond delay="0"/>
                                          </p:stCondLst>
                                        </p:cTn>
                                        <p:tgtEl>
                                          <p:spTgt spid="85">
                                            <p:txEl>
                                              <p:pRg st="4" end="4"/>
                                            </p:txEl>
                                          </p:spTgt>
                                        </p:tgtEl>
                                        <p:attrNameLst>
                                          <p:attrName>style.visibility</p:attrName>
                                        </p:attrNameLst>
                                      </p:cBhvr>
                                      <p:to>
                                        <p:strVal val="visible"/>
                                      </p:to>
                                    </p:set>
                                    <p:animEffect filter="fade" transition="in">
                                      <p:cBhvr additive="repl">
                                        <p:cTn id="199" dur="1000"/>
                                        <p:tgtEl>
                                          <p:spTgt spid="85">
                                            <p:txEl>
                                              <p:pRg st="4" end="4"/>
                                            </p:txEl>
                                          </p:spTgt>
                                        </p:tgtEl>
                                      </p:cBhvr>
                                    </p:animEffect>
                                    <p:anim calcmode="lin" valueType="num">
                                      <p:cBhvr additive="repl">
                                        <p:cTn id="200" dur="1000" fill="hold"/>
                                        <p:tgtEl>
                                          <p:spTgt spid="85">
                                            <p:txEl>
                                              <p:pRg st="4" end="4"/>
                                            </p:txEl>
                                          </p:spTgt>
                                        </p:tgtEl>
                                        <p:attrNameLst>
                                          <p:attrName>ppt_x</p:attrName>
                                        </p:attrNameLst>
                                      </p:cBhvr>
                                      <p:tavLst>
                                        <p:tav tm="0">
                                          <p:val>
                                            <p:strVal val="#ppt_x"/>
                                          </p:val>
                                        </p:tav>
                                        <p:tav tm="100000">
                                          <p:val>
                                            <p:strVal val="#ppt_x"/>
                                          </p:val>
                                        </p:tav>
                                      </p:tavLst>
                                    </p:anim>
                                    <p:anim calcmode="lin" valueType="num">
                                      <p:cBhvr additive="repl">
                                        <p:cTn id="201" dur="1000" fill="hold"/>
                                        <p:tgtEl>
                                          <p:spTgt spid="8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2" nodeType="clickEffect" fill="hold">
                      <p:stCondLst>
                        <p:cond delay="indefinite"/>
                      </p:stCondLst>
                      <p:childTnLst>
                        <p:par>
                          <p:cTn id="203" nodeType="withEffect" fill="hold">
                            <p:stCondLst>
                              <p:cond delay="0"/>
                            </p:stCondLst>
                            <p:childTnLst>
                              <p:par>
                                <p:cTn id="204" nodeType="clickEffect" fill="hold" presetClass="entr" presetID="42">
                                  <p:stCondLst>
                                    <p:cond delay="0"/>
                                  </p:stCondLst>
                                  <p:childTnLst>
                                    <p:set>
                                      <p:cBhvr>
                                        <p:cTn id="205" dur="1" fill="hold">
                                          <p:stCondLst>
                                            <p:cond delay="0"/>
                                          </p:stCondLst>
                                        </p:cTn>
                                        <p:tgtEl>
                                          <p:spTgt spid="85">
                                            <p:txEl>
                                              <p:pRg st="5" end="5"/>
                                            </p:txEl>
                                          </p:spTgt>
                                        </p:tgtEl>
                                        <p:attrNameLst>
                                          <p:attrName>style.visibility</p:attrName>
                                        </p:attrNameLst>
                                      </p:cBhvr>
                                      <p:to>
                                        <p:strVal val="visible"/>
                                      </p:to>
                                    </p:set>
                                    <p:animEffect filter="fade" transition="in">
                                      <p:cBhvr additive="repl">
                                        <p:cTn id="206" dur="1000"/>
                                        <p:tgtEl>
                                          <p:spTgt spid="85">
                                            <p:txEl>
                                              <p:pRg st="5" end="5"/>
                                            </p:txEl>
                                          </p:spTgt>
                                        </p:tgtEl>
                                      </p:cBhvr>
                                    </p:animEffect>
                                    <p:anim calcmode="lin" valueType="num">
                                      <p:cBhvr additive="repl">
                                        <p:cTn id="207" dur="1000" fill="hold"/>
                                        <p:tgtEl>
                                          <p:spTgt spid="85">
                                            <p:txEl>
                                              <p:pRg st="5" end="5"/>
                                            </p:txEl>
                                          </p:spTgt>
                                        </p:tgtEl>
                                        <p:attrNameLst>
                                          <p:attrName>ppt_x</p:attrName>
                                        </p:attrNameLst>
                                      </p:cBhvr>
                                      <p:tavLst>
                                        <p:tav tm="0">
                                          <p:val>
                                            <p:strVal val="#ppt_x"/>
                                          </p:val>
                                        </p:tav>
                                        <p:tav tm="100000">
                                          <p:val>
                                            <p:strVal val="#ppt_x"/>
                                          </p:val>
                                        </p:tav>
                                      </p:tavLst>
                                    </p:anim>
                                    <p:anim calcmode="lin" valueType="num">
                                      <p:cBhvr additive="repl">
                                        <p:cTn id="208" dur="1000" fill="hold"/>
                                        <p:tgtEl>
                                          <p:spTgt spid="8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9" nodeType="clickEffect" fill="hold">
                      <p:stCondLst>
                        <p:cond delay="indefinite"/>
                      </p:stCondLst>
                      <p:childTnLst>
                        <p:par>
                          <p:cTn id="210" nodeType="withEffect" fill="hold">
                            <p:stCondLst>
                              <p:cond delay="0"/>
                            </p:stCondLst>
                            <p:childTnLst>
                              <p:par>
                                <p:cTn id="211" nodeType="clickEffect" fill="hold" presetClass="entr" presetID="42">
                                  <p:stCondLst>
                                    <p:cond delay="0"/>
                                  </p:stCondLst>
                                  <p:childTnLst>
                                    <p:set>
                                      <p:cBhvr>
                                        <p:cTn id="212" dur="1" fill="hold">
                                          <p:stCondLst>
                                            <p:cond delay="0"/>
                                          </p:stCondLst>
                                        </p:cTn>
                                        <p:tgtEl>
                                          <p:spTgt spid="85">
                                            <p:txEl>
                                              <p:pRg st="6" end="6"/>
                                            </p:txEl>
                                          </p:spTgt>
                                        </p:tgtEl>
                                        <p:attrNameLst>
                                          <p:attrName>style.visibility</p:attrName>
                                        </p:attrNameLst>
                                      </p:cBhvr>
                                      <p:to>
                                        <p:strVal val="visible"/>
                                      </p:to>
                                    </p:set>
                                    <p:animEffect filter="fade" transition="in">
                                      <p:cBhvr additive="repl">
                                        <p:cTn id="213" dur="1000"/>
                                        <p:tgtEl>
                                          <p:spTgt spid="85">
                                            <p:txEl>
                                              <p:pRg st="6" end="6"/>
                                            </p:txEl>
                                          </p:spTgt>
                                        </p:tgtEl>
                                      </p:cBhvr>
                                    </p:animEffect>
                                    <p:anim calcmode="lin" valueType="num">
                                      <p:cBhvr additive="repl">
                                        <p:cTn id="214" dur="1000" fill="hold"/>
                                        <p:tgtEl>
                                          <p:spTgt spid="85">
                                            <p:txEl>
                                              <p:pRg st="6" end="6"/>
                                            </p:txEl>
                                          </p:spTgt>
                                        </p:tgtEl>
                                        <p:attrNameLst>
                                          <p:attrName>ppt_x</p:attrName>
                                        </p:attrNameLst>
                                      </p:cBhvr>
                                      <p:tavLst>
                                        <p:tav tm="0">
                                          <p:val>
                                            <p:strVal val="#ppt_x"/>
                                          </p:val>
                                        </p:tav>
                                        <p:tav tm="100000">
                                          <p:val>
                                            <p:strVal val="#ppt_x"/>
                                          </p:val>
                                        </p:tav>
                                      </p:tavLst>
                                    </p:anim>
                                    <p:anim calcmode="lin" valueType="num">
                                      <p:cBhvr additive="repl">
                                        <p:cTn id="215" dur="1000" fill="hold"/>
                                        <p:tgtEl>
                                          <p:spTgt spid="8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16" nodeType="clickEffect" fill="hold">
                      <p:stCondLst>
                        <p:cond delay="indefinite"/>
                      </p:stCondLst>
                      <p:childTnLst>
                        <p:par>
                          <p:cTn id="217" nodeType="withEffect" fill="hold">
                            <p:stCondLst>
                              <p:cond delay="0"/>
                            </p:stCondLst>
                            <p:childTnLst>
                              <p:par>
                                <p:cTn id="218" nodeType="clickEffect" fill="hold" presetClass="entr" presetID="42">
                                  <p:stCondLst>
                                    <p:cond delay="0"/>
                                  </p:stCondLst>
                                  <p:childTnLst>
                                    <p:set>
                                      <p:cBhvr>
                                        <p:cTn id="219" dur="1" fill="hold">
                                          <p:stCondLst>
                                            <p:cond delay="0"/>
                                          </p:stCondLst>
                                        </p:cTn>
                                        <p:tgtEl>
                                          <p:spTgt spid="85">
                                            <p:txEl>
                                              <p:pRg st="7" end="7"/>
                                            </p:txEl>
                                          </p:spTgt>
                                        </p:tgtEl>
                                        <p:attrNameLst>
                                          <p:attrName>style.visibility</p:attrName>
                                        </p:attrNameLst>
                                      </p:cBhvr>
                                      <p:to>
                                        <p:strVal val="visible"/>
                                      </p:to>
                                    </p:set>
                                    <p:animEffect filter="fade" transition="in">
                                      <p:cBhvr additive="repl">
                                        <p:cTn id="220" dur="1000"/>
                                        <p:tgtEl>
                                          <p:spTgt spid="85">
                                            <p:txEl>
                                              <p:pRg st="7" end="7"/>
                                            </p:txEl>
                                          </p:spTgt>
                                        </p:tgtEl>
                                      </p:cBhvr>
                                    </p:animEffect>
                                    <p:anim calcmode="lin" valueType="num">
                                      <p:cBhvr additive="repl">
                                        <p:cTn id="221" dur="1000" fill="hold"/>
                                        <p:tgtEl>
                                          <p:spTgt spid="85">
                                            <p:txEl>
                                              <p:pRg st="7" end="7"/>
                                            </p:txEl>
                                          </p:spTgt>
                                        </p:tgtEl>
                                        <p:attrNameLst>
                                          <p:attrName>ppt_x</p:attrName>
                                        </p:attrNameLst>
                                      </p:cBhvr>
                                      <p:tavLst>
                                        <p:tav tm="0">
                                          <p:val>
                                            <p:strVal val="#ppt_x"/>
                                          </p:val>
                                        </p:tav>
                                        <p:tav tm="100000">
                                          <p:val>
                                            <p:strVal val="#ppt_x"/>
                                          </p:val>
                                        </p:tav>
                                      </p:tavLst>
                                    </p:anim>
                                    <p:anim calcmode="lin" valueType="num">
                                      <p:cBhvr additive="repl">
                                        <p:cTn id="222" dur="1000" fill="hold"/>
                                        <p:tgtEl>
                                          <p:spTgt spid="8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23" nodeType="clickEffect" fill="hold">
                      <p:stCondLst>
                        <p:cond delay="indefinite"/>
                      </p:stCondLst>
                      <p:childTnLst>
                        <p:par>
                          <p:cTn id="224" nodeType="withEffect" fill="hold">
                            <p:stCondLst>
                              <p:cond delay="0"/>
                            </p:stCondLst>
                            <p:childTnLst>
                              <p:par>
                                <p:cTn id="225" nodeType="clickEffect" fill="hold" presetClass="entr" presetID="42">
                                  <p:stCondLst>
                                    <p:cond delay="0"/>
                                  </p:stCondLst>
                                  <p:childTnLst>
                                    <p:set>
                                      <p:cBhvr>
                                        <p:cTn id="226" dur="1" fill="hold">
                                          <p:stCondLst>
                                            <p:cond delay="0"/>
                                          </p:stCondLst>
                                        </p:cTn>
                                        <p:tgtEl>
                                          <p:spTgt spid="85">
                                            <p:txEl>
                                              <p:pRg st="8" end="8"/>
                                            </p:txEl>
                                          </p:spTgt>
                                        </p:tgtEl>
                                        <p:attrNameLst>
                                          <p:attrName>style.visibility</p:attrName>
                                        </p:attrNameLst>
                                      </p:cBhvr>
                                      <p:to>
                                        <p:strVal val="visible"/>
                                      </p:to>
                                    </p:set>
                                    <p:animEffect filter="fade" transition="in">
                                      <p:cBhvr additive="repl">
                                        <p:cTn id="227" dur="1000"/>
                                        <p:tgtEl>
                                          <p:spTgt spid="85">
                                            <p:txEl>
                                              <p:pRg st="8" end="8"/>
                                            </p:txEl>
                                          </p:spTgt>
                                        </p:tgtEl>
                                      </p:cBhvr>
                                    </p:animEffect>
                                    <p:anim calcmode="lin" valueType="num">
                                      <p:cBhvr additive="repl">
                                        <p:cTn id="228" dur="1000" fill="hold"/>
                                        <p:tgtEl>
                                          <p:spTgt spid="85">
                                            <p:txEl>
                                              <p:pRg st="8" end="8"/>
                                            </p:txEl>
                                          </p:spTgt>
                                        </p:tgtEl>
                                        <p:attrNameLst>
                                          <p:attrName>ppt_x</p:attrName>
                                        </p:attrNameLst>
                                      </p:cBhvr>
                                      <p:tavLst>
                                        <p:tav tm="0">
                                          <p:val>
                                            <p:strVal val="#ppt_x"/>
                                          </p:val>
                                        </p:tav>
                                        <p:tav tm="100000">
                                          <p:val>
                                            <p:strVal val="#ppt_x"/>
                                          </p:val>
                                        </p:tav>
                                      </p:tavLst>
                                    </p:anim>
                                    <p:anim calcmode="lin" valueType="num">
                                      <p:cBhvr additive="repl">
                                        <p:cTn id="229" dur="1000" fill="hold"/>
                                        <p:tgtEl>
                                          <p:spTgt spid="8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8" name="Picture 2" descr="shutterstock_102462197"/>
          <p:cNvPicPr/>
          <p:nvPr/>
        </p:nvPicPr>
        <p:blipFill>
          <a:blip r:embed="rId1"/>
          <a:stretch/>
        </p:blipFill>
        <p:spPr>
          <a:xfrm>
            <a:off x="1523880" y="1247760"/>
            <a:ext cx="5076360" cy="5609880"/>
          </a:xfrm>
          <a:prstGeom prst="rect">
            <a:avLst/>
          </a:prstGeom>
          <a:ln w="0">
            <a:noFill/>
          </a:ln>
        </p:spPr>
      </p:pic>
      <p:sp>
        <p:nvSpPr>
          <p:cNvPr id="89" name="WordArt 3"/>
          <p:cNvSpPr txBox="1"/>
          <p:nvPr/>
        </p:nvSpPr>
        <p:spPr>
          <a:xfrm>
            <a:off x="7608960" y="4292640"/>
            <a:ext cx="2518920" cy="1469520"/>
          </a:xfrm>
          <a:prstGeom prst="rect">
            <a:avLst/>
          </a:prstGeom>
        </p:spPr>
        <p:txBody>
          <a:bodyPr wrap="none" lIns="90000" rIns="90000" tIns="45000" bIns="45000" anchor="ctr" anchorCtr="1">
            <a:prstTxWarp prst="textPlain">
              <a:avLst>
                <a:gd name="adj" fmla="val 50000"/>
              </a:avLst>
            </a:prstTxWarp>
            <a:noAutofit/>
          </a:bodyPr>
          <a:p>
            <a:pPr algn="ctr" defTabSz="914400">
              <a:lnSpc>
                <a:spcPct val="100000"/>
              </a:lnSpc>
            </a:pPr>
            <a:r>
              <a:rPr b="1" lang="ru-RU" sz="3600" spc="-1" strike="noStrike">
                <a:ln w="0">
                  <a:noFill/>
                </a:ln>
                <a:solidFill>
                  <a:srgbClr val="cc0000"/>
                </a:solidFill>
                <a:latin typeface="Arial"/>
              </a:rPr>
              <a:t>Текст</a:t>
            </a:r>
            <a:endParaRPr b="0" lang="en-US" sz="3600" spc="-1" strike="noStrike">
              <a:ln w="0">
                <a:noFill/>
              </a:ln>
              <a:solidFill>
                <a:srgbClr val="cc0000"/>
              </a:solidFill>
              <a:latin typeface="DejaVu Sans"/>
            </a:endParaRPr>
          </a:p>
        </p:txBody>
      </p:sp>
    </p:spTree>
  </p:cSld>
  <mc:AlternateContent>
    <mc:Choice Requires="p14">
      <p:transition spd="slow" p14:dur="2000"/>
    </mc:Choice>
    <mc:Fallback>
      <p:transition spd="slow"/>
    </mc:Fallback>
  </mc:AlternateContent>
  <p:timing>
    <p:tnLst>
      <p:par>
        <p:cTn id="230" dur="indefinite" restart="never" nodeType="tmRoot">
          <p:childTnLst>
            <p:seq>
              <p:cTn id="231" dur="indefinite" nodeType="mainSeq">
                <p:childTnLst>
                  <p:par>
                    <p:cTn id="232" nodeType="clickEffect" fill="hold">
                      <p:stCondLst>
                        <p:cond delay="indefinite"/>
                      </p:stCondLst>
                      <p:childTnLst>
                        <p:par>
                          <p:cTn id="233" nodeType="withEffect" fill="hold">
                            <p:stCondLst>
                              <p:cond delay="0"/>
                            </p:stCondLst>
                            <p:childTnLst>
                              <p:par>
                                <p:cTn id="234" nodeType="clickEffect" fill="hold" presetClass="entr" presetID="16" presetSubtype="21">
                                  <p:stCondLst>
                                    <p:cond delay="0"/>
                                  </p:stCondLst>
                                  <p:childTnLst>
                                    <p:set>
                                      <p:cBhvr>
                                        <p:cTn id="235" dur="1" fill="hold">
                                          <p:stCondLst>
                                            <p:cond delay="0"/>
                                          </p:stCondLst>
                                        </p:cTn>
                                        <p:tgtEl>
                                          <p:spTgt spid="89"/>
                                        </p:tgtEl>
                                        <p:attrNameLst>
                                          <p:attrName>style.visibility</p:attrName>
                                        </p:attrNameLst>
                                      </p:cBhvr>
                                      <p:to>
                                        <p:strVal val="visible"/>
                                      </p:to>
                                    </p:set>
                                    <p:animEffect filter="barn(inVertical)" transition="in">
                                      <p:cBhvr additive="repl">
                                        <p:cTn id="236" dur="5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p:nvPr>
        </p:nvSpPr>
        <p:spPr>
          <a:xfrm>
            <a:off x="1828800" y="0"/>
            <a:ext cx="8659440" cy="6857640"/>
          </a:xfrm>
          <a:prstGeom prst="rect">
            <a:avLst/>
          </a:prstGeom>
          <a:noFill/>
          <a:ln w="0">
            <a:noFill/>
          </a:ln>
        </p:spPr>
        <p:txBody>
          <a:bodyPr numCol="1" spcCol="0" lIns="91440" rIns="91440" tIns="45720" bIns="45720" anchor="t">
            <a:noAutofit/>
          </a:bodyPr>
          <a:p>
            <a:pPr marL="343080" indent="-343080">
              <a:lnSpc>
                <a:spcPct val="80000"/>
              </a:lnSpc>
              <a:spcBef>
                <a:spcPts val="281"/>
              </a:spcBef>
              <a:buNone/>
              <a:tabLst>
                <a:tab algn="l" pos="0"/>
              </a:tabLst>
            </a:pPr>
            <a:r>
              <a:rPr b="0" lang="ru-RU" sz="1400" spc="-1" strike="noStrike">
                <a:solidFill>
                  <a:schemeClr val="dk1"/>
                </a:solidFill>
                <a:latin typeface="Arial"/>
              </a:rPr>
              <a:t>            </a:t>
            </a:r>
            <a:r>
              <a:rPr b="1" lang="ru-RU" sz="1400" spc="-1" strike="noStrike">
                <a:solidFill>
                  <a:schemeClr val="dk1"/>
                </a:solidFill>
                <a:latin typeface="Arial"/>
              </a:rPr>
              <a:t>(1)Вот уже две недели живу я в родной деревне, где не был много лет. (2)Всё уже узнано за это время, всё обойдено, переговорено почти со всеми. (3)И только на свой родной дом я стараюсь не глядеть и обхожу его стороной. (4)Я думаю: зачем бередить прошлое? (5)Для чего вспоминать то, что забыто даже моими земляками? (6)Всё ушло навсегда – хорошее и плохое, - плохое не жалко, а хорошего не вернёшь. (7)Я вытравлю из сердца это прошлое, никогда больше не вернусь к нему.  </a:t>
            </a:r>
            <a:endParaRPr b="0" lang="ru-RU" sz="1400" spc="-1" strike="noStrike">
              <a:solidFill>
                <a:schemeClr val="dk1"/>
              </a:solidFill>
              <a:latin typeface="Arial"/>
            </a:endParaRPr>
          </a:p>
          <a:p>
            <a:pPr marL="343080" indent="-343080">
              <a:lnSpc>
                <a:spcPct val="80000"/>
              </a:lnSpc>
              <a:spcBef>
                <a:spcPts val="281"/>
              </a:spcBef>
              <a:buNone/>
              <a:tabLst>
                <a:tab algn="l" pos="0"/>
              </a:tabLst>
            </a:pPr>
            <a:r>
              <a:rPr b="1" lang="ru-RU" sz="1400" spc="-1" strike="noStrike">
                <a:solidFill>
                  <a:schemeClr val="dk1"/>
                </a:solidFill>
                <a:latin typeface="Arial"/>
              </a:rPr>
              <a:t>           </a:t>
            </a:r>
            <a:r>
              <a:rPr b="1" lang="ru-RU" sz="1400" spc="-1" strike="noStrike">
                <a:solidFill>
                  <a:schemeClr val="dk1"/>
                </a:solidFill>
                <a:latin typeface="Arial"/>
              </a:rPr>
              <a:t>(8)Надо быть современным.</a:t>
            </a:r>
            <a:endParaRPr b="0" lang="ru-RU" sz="1400" spc="-1" strike="noStrike">
              <a:solidFill>
                <a:schemeClr val="dk1"/>
              </a:solidFill>
              <a:latin typeface="Arial"/>
            </a:endParaRPr>
          </a:p>
          <a:p>
            <a:pPr marL="343080" indent="-343080">
              <a:lnSpc>
                <a:spcPct val="80000"/>
              </a:lnSpc>
              <a:spcBef>
                <a:spcPts val="281"/>
              </a:spcBef>
              <a:buNone/>
              <a:tabLst>
                <a:tab algn="l" pos="0"/>
              </a:tabLst>
            </a:pPr>
            <a:r>
              <a:rPr b="1" lang="ru-RU" sz="1400" spc="-1" strike="noStrike">
                <a:solidFill>
                  <a:schemeClr val="dk1"/>
                </a:solidFill>
                <a:latin typeface="Arial"/>
              </a:rPr>
              <a:t>           </a:t>
            </a:r>
            <a:r>
              <a:rPr b="1" lang="ru-RU" sz="1400" spc="-1" strike="noStrike">
                <a:solidFill>
                  <a:schemeClr val="dk1"/>
                </a:solidFill>
                <a:latin typeface="Arial"/>
              </a:rPr>
              <a:t>(9)Надо быть безжалостным к прошлому.</a:t>
            </a:r>
            <a:endParaRPr b="0" lang="ru-RU" sz="1400" spc="-1" strike="noStrike">
              <a:solidFill>
                <a:schemeClr val="dk1"/>
              </a:solidFill>
              <a:latin typeface="Arial"/>
            </a:endParaRPr>
          </a:p>
          <a:p>
            <a:pPr marL="343080" indent="-343080">
              <a:lnSpc>
                <a:spcPct val="80000"/>
              </a:lnSpc>
              <a:spcBef>
                <a:spcPts val="281"/>
              </a:spcBef>
              <a:buNone/>
              <a:tabLst>
                <a:tab algn="l" pos="0"/>
              </a:tabLst>
            </a:pPr>
            <a:r>
              <a:rPr b="1" lang="ru-RU" sz="1400" spc="-1" strike="noStrike">
                <a:solidFill>
                  <a:schemeClr val="dk1"/>
                </a:solidFill>
                <a:latin typeface="Arial"/>
              </a:rPr>
              <a:t>          </a:t>
            </a:r>
            <a:r>
              <a:rPr b="1" lang="ru-RU" sz="1400" spc="-1" strike="noStrike">
                <a:solidFill>
                  <a:schemeClr val="dk1"/>
                </a:solidFill>
                <a:latin typeface="Arial"/>
              </a:rPr>
              <a:t>(10)Довольно ходить по пепелищам родной Тимонихи, сидеть на опечках. (11)Надо помнить о том, что день и ночь на земле – как говорил поэт Хикмет – работают реакторы и фазотроны. (12)Что счётная машина действует быстрее миллиона деревенских счетоводов, что…</a:t>
            </a:r>
            <a:endParaRPr b="0" lang="ru-RU" sz="1400" spc="-1" strike="noStrike">
              <a:solidFill>
                <a:schemeClr val="dk1"/>
              </a:solidFill>
              <a:latin typeface="Arial"/>
            </a:endParaRPr>
          </a:p>
          <a:p>
            <a:pPr marL="343080" indent="-343080">
              <a:lnSpc>
                <a:spcPct val="80000"/>
              </a:lnSpc>
              <a:spcBef>
                <a:spcPts val="281"/>
              </a:spcBef>
              <a:buNone/>
              <a:tabLst>
                <a:tab algn="l" pos="0"/>
              </a:tabLst>
            </a:pPr>
            <a:r>
              <a:rPr b="1" lang="ru-RU" sz="1400" spc="-1" strike="noStrike">
                <a:solidFill>
                  <a:schemeClr val="dk1"/>
                </a:solidFill>
                <a:latin typeface="Arial"/>
              </a:rPr>
              <a:t>            </a:t>
            </a:r>
            <a:r>
              <a:rPr b="1" lang="ru-RU" sz="1400" spc="-1" strike="noStrike">
                <a:solidFill>
                  <a:schemeClr val="dk1"/>
                </a:solidFill>
                <a:latin typeface="Arial"/>
              </a:rPr>
              <a:t>(13)В общем, не надо глядеть на родной дом, не надо заходить туда, ничего не надо.</a:t>
            </a:r>
            <a:endParaRPr b="0" lang="ru-RU" sz="1400" spc="-1" strike="noStrike">
              <a:solidFill>
                <a:schemeClr val="dk1"/>
              </a:solidFill>
              <a:latin typeface="Arial"/>
            </a:endParaRPr>
          </a:p>
          <a:p>
            <a:pPr marL="343080" indent="-343080">
              <a:lnSpc>
                <a:spcPct val="80000"/>
              </a:lnSpc>
              <a:spcBef>
                <a:spcPts val="281"/>
              </a:spcBef>
              <a:buNone/>
              <a:tabLst>
                <a:tab algn="l" pos="0"/>
              </a:tabLst>
            </a:pPr>
            <a:r>
              <a:rPr b="1" lang="ru-RU" sz="1400" spc="-1" strike="noStrike">
                <a:solidFill>
                  <a:schemeClr val="dk1"/>
                </a:solidFill>
                <a:latin typeface="Arial"/>
              </a:rPr>
              <a:t>          </a:t>
            </a:r>
            <a:r>
              <a:rPr b="1" lang="ru-RU" sz="1400" spc="-1" strike="noStrike">
                <a:solidFill>
                  <a:schemeClr val="dk1"/>
                </a:solidFill>
                <a:latin typeface="Arial"/>
              </a:rPr>
              <a:t>(14)Уходят дожди, плывут облачные флотилии. (15)Каждое утро над Тимонихой гудит турбовинтовой самолёт. (16)Каждое утро грохочет гусеничный трактор, от этого сотрясаются углы и дребезжат, как от грозы, оконные стёкла. (17)Очень хорошо, что из-за дома бывшего соседа Василия Дворцова ни утром, ни вечером не видно отцовского дома.   </a:t>
            </a:r>
            <a:endParaRPr b="0" lang="ru-RU" sz="1400" spc="-1" strike="noStrike">
              <a:solidFill>
                <a:schemeClr val="dk1"/>
              </a:solidFill>
              <a:latin typeface="Arial"/>
            </a:endParaRPr>
          </a:p>
          <a:p>
            <a:pPr marL="343080" indent="-343080">
              <a:lnSpc>
                <a:spcPct val="80000"/>
              </a:lnSpc>
              <a:spcBef>
                <a:spcPts val="281"/>
              </a:spcBef>
              <a:buNone/>
              <a:tabLst>
                <a:tab algn="l" pos="0"/>
              </a:tabLst>
            </a:pPr>
            <a:r>
              <a:rPr b="1" lang="ru-RU" sz="1400" spc="-1" strike="noStrike">
                <a:solidFill>
                  <a:schemeClr val="dk1"/>
                </a:solidFill>
                <a:latin typeface="Arial"/>
              </a:rPr>
              <a:t>             </a:t>
            </a:r>
            <a:r>
              <a:rPr b="1" lang="ru-RU" sz="1400" spc="-1" strike="noStrike">
                <a:solidFill>
                  <a:schemeClr val="dk1"/>
                </a:solidFill>
                <a:latin typeface="Arial"/>
              </a:rPr>
              <a:t>(18)Очень хорошо.</a:t>
            </a:r>
            <a:endParaRPr b="0" lang="ru-RU" sz="1400" spc="-1" strike="noStrike">
              <a:solidFill>
                <a:schemeClr val="dk1"/>
              </a:solidFill>
              <a:latin typeface="Arial"/>
            </a:endParaRPr>
          </a:p>
          <a:p>
            <a:pPr marL="343080" indent="-343080">
              <a:lnSpc>
                <a:spcPct val="80000"/>
              </a:lnSpc>
              <a:spcBef>
                <a:spcPts val="281"/>
              </a:spcBef>
              <a:buNone/>
              <a:tabLst>
                <a:tab algn="l" pos="0"/>
              </a:tabLst>
            </a:pPr>
            <a:r>
              <a:rPr b="1" lang="ru-RU" sz="1400" spc="-1" strike="noStrike">
                <a:solidFill>
                  <a:schemeClr val="dk1"/>
                </a:solidFill>
                <a:latin typeface="Arial"/>
              </a:rPr>
              <a:t>             </a:t>
            </a:r>
            <a:r>
              <a:rPr b="1" lang="ru-RU" sz="1400" spc="-1" strike="noStrike">
                <a:solidFill>
                  <a:schemeClr val="dk1"/>
                </a:solidFill>
                <a:latin typeface="Arial"/>
              </a:rPr>
              <a:t>(19)Но однажды я комкаю в кулаке свою писанину и бросаю в угол. (20)Бегу по лестнице. (21)В заулке озираюсь по сторонам. (22)Никого. (23)Мама ушла за морошкой, все на покосе.</a:t>
            </a:r>
            <a:endParaRPr b="0" lang="ru-RU" sz="1400" spc="-1" strike="noStrike">
              <a:solidFill>
                <a:schemeClr val="dk1"/>
              </a:solidFill>
              <a:latin typeface="Arial"/>
            </a:endParaRPr>
          </a:p>
          <a:p>
            <a:pPr marL="343080" indent="-343080">
              <a:lnSpc>
                <a:spcPct val="80000"/>
              </a:lnSpc>
              <a:spcBef>
                <a:spcPts val="281"/>
              </a:spcBef>
              <a:buNone/>
              <a:tabLst>
                <a:tab algn="l" pos="0"/>
              </a:tabLst>
            </a:pPr>
            <a:r>
              <a:rPr b="1" lang="ru-RU" sz="1400" spc="-1" strike="noStrike">
                <a:solidFill>
                  <a:schemeClr val="dk1"/>
                </a:solidFill>
                <a:latin typeface="Arial"/>
              </a:rPr>
              <a:t>            </a:t>
            </a:r>
            <a:r>
              <a:rPr b="1" lang="ru-RU" sz="1400" spc="-1" strike="noStrike">
                <a:solidFill>
                  <a:schemeClr val="dk1"/>
                </a:solidFill>
                <a:latin typeface="Arial"/>
              </a:rPr>
              <a:t>(24)Дом выдался из посада вниз, к реке. (25)Словно во сне подхожу к нашей берёзе.  (26)Здравствуй! (27)Не узнала меня? (28)Высокая стала. (29)Кора лопнула во многих местах. (30)Муравьи бегают по стволу. (31)Нижние ветки обрублены, чтобы не заслонять окошки зимней избы. (32)Вершина стала выше трубы. (33) Не бели, пожалуйста, пиджак. (34)Когда я тебя искал с братом Юркой, ты была хилая, тоненькая. (35)Помню, была весна, и твои листочки уже проклюнулись и так пахли... (36)Их можно было сосчитать, так мала ты тогда была.(37) Мы с братом нашли тебя на пастбище, на вахрунинской горе. (38)Помню, кукушка куковала. (39)Оборвали мы у тебя два больших корня. (40)Помню, несли через овраги, а брат говорил, что ты засохнешь, не приживёшься под зимним окном. (41)Посадили, вылили два ведра воды. (42)Правда ведь, ты еле выжила,  два лета листочки были мелкие, бледные. (43)Брата уже не было дома, когда ты окрепла и набрала силу. (44)И где ты взяла эту силу под зимним окном? (45)Надо же так вымахать! (46)Уже выше отцовского дома.</a:t>
            </a:r>
            <a:endParaRPr b="0" lang="ru-RU" sz="1400" spc="-1" strike="noStrike">
              <a:solidFill>
                <a:schemeClr val="dk1"/>
              </a:solidFill>
              <a:latin typeface="Arial"/>
            </a:endParaRPr>
          </a:p>
          <a:p>
            <a:pPr marL="343080" indent="-343080">
              <a:lnSpc>
                <a:spcPct val="80000"/>
              </a:lnSpc>
              <a:spcBef>
                <a:spcPts val="281"/>
              </a:spcBef>
              <a:buNone/>
              <a:tabLst>
                <a:tab algn="l" pos="0"/>
              </a:tabLst>
            </a:pPr>
            <a:r>
              <a:rPr b="1" lang="ru-RU" sz="1400" spc="-1" strike="noStrike">
                <a:solidFill>
                  <a:schemeClr val="dk1"/>
                </a:solidFill>
                <a:latin typeface="Arial"/>
              </a:rPr>
              <a:t>             </a:t>
            </a:r>
            <a:r>
              <a:rPr b="1" lang="ru-RU" sz="1400" spc="-1" strike="noStrike">
                <a:solidFill>
                  <a:schemeClr val="dk1"/>
                </a:solidFill>
                <a:latin typeface="Arial"/>
              </a:rPr>
              <a:t>(47)Надо быть современным. (48)И я отталкиваюсь от берёзы, как от ядовитого дерева.</a:t>
            </a:r>
            <a:endParaRPr b="0" lang="ru-RU" sz="1400" spc="-1" strike="noStrike">
              <a:solidFill>
                <a:schemeClr val="dk1"/>
              </a:solidFill>
              <a:latin typeface="Arial"/>
            </a:endParaRPr>
          </a:p>
          <a:p>
            <a:pPr marL="343080" indent="-343080" algn="ctr">
              <a:lnSpc>
                <a:spcPct val="80000"/>
              </a:lnSpc>
              <a:spcBef>
                <a:spcPts val="281"/>
              </a:spcBef>
              <a:buNone/>
              <a:tabLst>
                <a:tab algn="l" pos="0"/>
              </a:tabLst>
            </a:pPr>
            <a:r>
              <a:rPr b="1" lang="ru-RU" sz="1400" spc="-1" strike="noStrike">
                <a:solidFill>
                  <a:schemeClr val="dk1"/>
                </a:solidFill>
                <a:latin typeface="Arial"/>
              </a:rPr>
              <a:t>( По В. Белову)</a:t>
            </a:r>
            <a:endParaRPr b="0" lang="ru-RU" sz="1400" spc="-1" strike="noStrike">
              <a:solidFill>
                <a:schemeClr val="dk1"/>
              </a:solidFill>
              <a:latin typeface="Arial"/>
            </a:endParaRPr>
          </a:p>
        </p:txBody>
      </p:sp>
    </p:spTree>
  </p:cSld>
  <mc:AlternateContent>
    <mc:Choice Requires="p14">
      <p:transition spd="slow" p14:dur="2000"/>
    </mc:Choice>
    <mc:Fallback>
      <p:transition spd="slow"/>
    </mc:Fallback>
  </mc:AlternateContent>
  <p:timing>
    <p:tnLst>
      <p:par>
        <p:cTn id="237" dur="indefinite" restart="never" nodeType="tmRoot">
          <p:childTnLst>
            <p:seq>
              <p:cTn id="238" dur="indefinite" nodeType="mainSeq">
                <p:childTnLst>
                  <p:par>
                    <p:cTn id="239" nodeType="clickEffect" fill="hold">
                      <p:stCondLst>
                        <p:cond delay="indefinite"/>
                      </p:stCondLst>
                      <p:childTnLst>
                        <p:par>
                          <p:cTn id="240" nodeType="withEffect" fill="hold">
                            <p:stCondLst>
                              <p:cond delay="0"/>
                            </p:stCondLst>
                            <p:childTnLst>
                              <p:par>
                                <p:cTn id="241" nodeType="clickEffect" fill="hold" presetClass="entr" presetID="42">
                                  <p:stCondLst>
                                    <p:cond delay="0"/>
                                  </p:stCondLst>
                                  <p:childTnLst>
                                    <p:set>
                                      <p:cBhvr>
                                        <p:cTn id="242" dur="1" fill="hold">
                                          <p:stCondLst>
                                            <p:cond delay="0"/>
                                          </p:stCondLst>
                                        </p:cTn>
                                        <p:tgtEl>
                                          <p:spTgt spid="90">
                                            <p:txEl>
                                              <p:pRg st="0" end="0"/>
                                            </p:txEl>
                                          </p:spTgt>
                                        </p:tgtEl>
                                        <p:attrNameLst>
                                          <p:attrName>style.visibility</p:attrName>
                                        </p:attrNameLst>
                                      </p:cBhvr>
                                      <p:to>
                                        <p:strVal val="visible"/>
                                      </p:to>
                                    </p:set>
                                    <p:animEffect filter="fade" transition="in">
                                      <p:cBhvr additive="repl">
                                        <p:cTn id="243" dur="1000"/>
                                        <p:tgtEl>
                                          <p:spTgt spid="90">
                                            <p:txEl>
                                              <p:pRg st="0" end="0"/>
                                            </p:txEl>
                                          </p:spTgt>
                                        </p:tgtEl>
                                      </p:cBhvr>
                                    </p:animEffect>
                                    <p:anim calcmode="lin" valueType="num">
                                      <p:cBhvr additive="repl">
                                        <p:cTn id="244" dur="1000" fill="hold"/>
                                        <p:tgtEl>
                                          <p:spTgt spid="90">
                                            <p:txEl>
                                              <p:pRg st="0" end="0"/>
                                            </p:txEl>
                                          </p:spTgt>
                                        </p:tgtEl>
                                        <p:attrNameLst>
                                          <p:attrName>ppt_x</p:attrName>
                                        </p:attrNameLst>
                                      </p:cBhvr>
                                      <p:tavLst>
                                        <p:tav tm="0">
                                          <p:val>
                                            <p:strVal val="#ppt_x"/>
                                          </p:val>
                                        </p:tav>
                                        <p:tav tm="100000">
                                          <p:val>
                                            <p:strVal val="#ppt_x"/>
                                          </p:val>
                                        </p:tav>
                                      </p:tavLst>
                                    </p:anim>
                                    <p:anim calcmode="lin" valueType="num">
                                      <p:cBhvr additive="repl">
                                        <p:cTn id="245" dur="1000" fill="hold"/>
                                        <p:tgtEl>
                                          <p:spTgt spid="9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6" nodeType="clickEffect" fill="hold">
                      <p:stCondLst>
                        <p:cond delay="indefinite"/>
                      </p:stCondLst>
                      <p:childTnLst>
                        <p:par>
                          <p:cTn id="247" nodeType="withEffect" fill="hold">
                            <p:stCondLst>
                              <p:cond delay="0"/>
                            </p:stCondLst>
                            <p:childTnLst>
                              <p:par>
                                <p:cTn id="248" nodeType="clickEffect" fill="hold" presetClass="entr" presetID="42">
                                  <p:stCondLst>
                                    <p:cond delay="0"/>
                                  </p:stCondLst>
                                  <p:childTnLst>
                                    <p:set>
                                      <p:cBhvr>
                                        <p:cTn id="249" dur="1" fill="hold">
                                          <p:stCondLst>
                                            <p:cond delay="0"/>
                                          </p:stCondLst>
                                        </p:cTn>
                                        <p:tgtEl>
                                          <p:spTgt spid="90">
                                            <p:txEl>
                                              <p:pRg st="1" end="1"/>
                                            </p:txEl>
                                          </p:spTgt>
                                        </p:tgtEl>
                                        <p:attrNameLst>
                                          <p:attrName>style.visibility</p:attrName>
                                        </p:attrNameLst>
                                      </p:cBhvr>
                                      <p:to>
                                        <p:strVal val="visible"/>
                                      </p:to>
                                    </p:set>
                                    <p:animEffect filter="fade" transition="in">
                                      <p:cBhvr additive="repl">
                                        <p:cTn id="250" dur="1000"/>
                                        <p:tgtEl>
                                          <p:spTgt spid="90">
                                            <p:txEl>
                                              <p:pRg st="1" end="1"/>
                                            </p:txEl>
                                          </p:spTgt>
                                        </p:tgtEl>
                                      </p:cBhvr>
                                    </p:animEffect>
                                    <p:anim calcmode="lin" valueType="num">
                                      <p:cBhvr additive="repl">
                                        <p:cTn id="251" dur="1000" fill="hold"/>
                                        <p:tgtEl>
                                          <p:spTgt spid="90">
                                            <p:txEl>
                                              <p:pRg st="1" end="1"/>
                                            </p:txEl>
                                          </p:spTgt>
                                        </p:tgtEl>
                                        <p:attrNameLst>
                                          <p:attrName>ppt_x</p:attrName>
                                        </p:attrNameLst>
                                      </p:cBhvr>
                                      <p:tavLst>
                                        <p:tav tm="0">
                                          <p:val>
                                            <p:strVal val="#ppt_x"/>
                                          </p:val>
                                        </p:tav>
                                        <p:tav tm="100000">
                                          <p:val>
                                            <p:strVal val="#ppt_x"/>
                                          </p:val>
                                        </p:tav>
                                      </p:tavLst>
                                    </p:anim>
                                    <p:anim calcmode="lin" valueType="num">
                                      <p:cBhvr additive="repl">
                                        <p:cTn id="252" dur="1000" fill="hold"/>
                                        <p:tgtEl>
                                          <p:spTgt spid="9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3" nodeType="clickEffect" fill="hold">
                      <p:stCondLst>
                        <p:cond delay="indefinite"/>
                      </p:stCondLst>
                      <p:childTnLst>
                        <p:par>
                          <p:cTn id="254" nodeType="withEffect" fill="hold">
                            <p:stCondLst>
                              <p:cond delay="0"/>
                            </p:stCondLst>
                            <p:childTnLst>
                              <p:par>
                                <p:cTn id="255" nodeType="clickEffect" fill="hold" presetClass="entr" presetID="42">
                                  <p:stCondLst>
                                    <p:cond delay="0"/>
                                  </p:stCondLst>
                                  <p:childTnLst>
                                    <p:set>
                                      <p:cBhvr>
                                        <p:cTn id="256" dur="1" fill="hold">
                                          <p:stCondLst>
                                            <p:cond delay="0"/>
                                          </p:stCondLst>
                                        </p:cTn>
                                        <p:tgtEl>
                                          <p:spTgt spid="90">
                                            <p:txEl>
                                              <p:pRg st="2" end="2"/>
                                            </p:txEl>
                                          </p:spTgt>
                                        </p:tgtEl>
                                        <p:attrNameLst>
                                          <p:attrName>style.visibility</p:attrName>
                                        </p:attrNameLst>
                                      </p:cBhvr>
                                      <p:to>
                                        <p:strVal val="visible"/>
                                      </p:to>
                                    </p:set>
                                    <p:animEffect filter="fade" transition="in">
                                      <p:cBhvr additive="repl">
                                        <p:cTn id="257" dur="1000"/>
                                        <p:tgtEl>
                                          <p:spTgt spid="90">
                                            <p:txEl>
                                              <p:pRg st="2" end="2"/>
                                            </p:txEl>
                                          </p:spTgt>
                                        </p:tgtEl>
                                      </p:cBhvr>
                                    </p:animEffect>
                                    <p:anim calcmode="lin" valueType="num">
                                      <p:cBhvr additive="repl">
                                        <p:cTn id="258" dur="1000" fill="hold"/>
                                        <p:tgtEl>
                                          <p:spTgt spid="90">
                                            <p:txEl>
                                              <p:pRg st="2" end="2"/>
                                            </p:txEl>
                                          </p:spTgt>
                                        </p:tgtEl>
                                        <p:attrNameLst>
                                          <p:attrName>ppt_x</p:attrName>
                                        </p:attrNameLst>
                                      </p:cBhvr>
                                      <p:tavLst>
                                        <p:tav tm="0">
                                          <p:val>
                                            <p:strVal val="#ppt_x"/>
                                          </p:val>
                                        </p:tav>
                                        <p:tav tm="100000">
                                          <p:val>
                                            <p:strVal val="#ppt_x"/>
                                          </p:val>
                                        </p:tav>
                                      </p:tavLst>
                                    </p:anim>
                                    <p:anim calcmode="lin" valueType="num">
                                      <p:cBhvr additive="repl">
                                        <p:cTn id="259" dur="1000" fill="hold"/>
                                        <p:tgtEl>
                                          <p:spTgt spid="9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60" nodeType="clickEffect" fill="hold">
                      <p:stCondLst>
                        <p:cond delay="indefinite"/>
                      </p:stCondLst>
                      <p:childTnLst>
                        <p:par>
                          <p:cTn id="261" nodeType="withEffect" fill="hold">
                            <p:stCondLst>
                              <p:cond delay="0"/>
                            </p:stCondLst>
                            <p:childTnLst>
                              <p:par>
                                <p:cTn id="262" nodeType="clickEffect" fill="hold" presetClass="entr" presetID="42">
                                  <p:stCondLst>
                                    <p:cond delay="0"/>
                                  </p:stCondLst>
                                  <p:childTnLst>
                                    <p:set>
                                      <p:cBhvr>
                                        <p:cTn id="263" dur="1" fill="hold">
                                          <p:stCondLst>
                                            <p:cond delay="0"/>
                                          </p:stCondLst>
                                        </p:cTn>
                                        <p:tgtEl>
                                          <p:spTgt spid="90">
                                            <p:txEl>
                                              <p:pRg st="3" end="3"/>
                                            </p:txEl>
                                          </p:spTgt>
                                        </p:tgtEl>
                                        <p:attrNameLst>
                                          <p:attrName>style.visibility</p:attrName>
                                        </p:attrNameLst>
                                      </p:cBhvr>
                                      <p:to>
                                        <p:strVal val="visible"/>
                                      </p:to>
                                    </p:set>
                                    <p:animEffect filter="fade" transition="in">
                                      <p:cBhvr additive="repl">
                                        <p:cTn id="264" dur="1000"/>
                                        <p:tgtEl>
                                          <p:spTgt spid="90">
                                            <p:txEl>
                                              <p:pRg st="3" end="3"/>
                                            </p:txEl>
                                          </p:spTgt>
                                        </p:tgtEl>
                                      </p:cBhvr>
                                    </p:animEffect>
                                    <p:anim calcmode="lin" valueType="num">
                                      <p:cBhvr additive="repl">
                                        <p:cTn id="265" dur="1000" fill="hold"/>
                                        <p:tgtEl>
                                          <p:spTgt spid="90">
                                            <p:txEl>
                                              <p:pRg st="3" end="3"/>
                                            </p:txEl>
                                          </p:spTgt>
                                        </p:tgtEl>
                                        <p:attrNameLst>
                                          <p:attrName>ppt_x</p:attrName>
                                        </p:attrNameLst>
                                      </p:cBhvr>
                                      <p:tavLst>
                                        <p:tav tm="0">
                                          <p:val>
                                            <p:strVal val="#ppt_x"/>
                                          </p:val>
                                        </p:tav>
                                        <p:tav tm="100000">
                                          <p:val>
                                            <p:strVal val="#ppt_x"/>
                                          </p:val>
                                        </p:tav>
                                      </p:tavLst>
                                    </p:anim>
                                    <p:anim calcmode="lin" valueType="num">
                                      <p:cBhvr additive="repl">
                                        <p:cTn id="266" dur="1000" fill="hold"/>
                                        <p:tgtEl>
                                          <p:spTgt spid="9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67" nodeType="clickEffect" fill="hold">
                      <p:stCondLst>
                        <p:cond delay="indefinite"/>
                      </p:stCondLst>
                      <p:childTnLst>
                        <p:par>
                          <p:cTn id="268" nodeType="withEffect" fill="hold">
                            <p:stCondLst>
                              <p:cond delay="0"/>
                            </p:stCondLst>
                            <p:childTnLst>
                              <p:par>
                                <p:cTn id="269" nodeType="clickEffect" fill="hold" presetClass="entr" presetID="42">
                                  <p:stCondLst>
                                    <p:cond delay="0"/>
                                  </p:stCondLst>
                                  <p:childTnLst>
                                    <p:set>
                                      <p:cBhvr>
                                        <p:cTn id="270" dur="1" fill="hold">
                                          <p:stCondLst>
                                            <p:cond delay="0"/>
                                          </p:stCondLst>
                                        </p:cTn>
                                        <p:tgtEl>
                                          <p:spTgt spid="90">
                                            <p:txEl>
                                              <p:pRg st="4" end="4"/>
                                            </p:txEl>
                                          </p:spTgt>
                                        </p:tgtEl>
                                        <p:attrNameLst>
                                          <p:attrName>style.visibility</p:attrName>
                                        </p:attrNameLst>
                                      </p:cBhvr>
                                      <p:to>
                                        <p:strVal val="visible"/>
                                      </p:to>
                                    </p:set>
                                    <p:animEffect filter="fade" transition="in">
                                      <p:cBhvr additive="repl">
                                        <p:cTn id="271" dur="1000"/>
                                        <p:tgtEl>
                                          <p:spTgt spid="90">
                                            <p:txEl>
                                              <p:pRg st="4" end="4"/>
                                            </p:txEl>
                                          </p:spTgt>
                                        </p:tgtEl>
                                      </p:cBhvr>
                                    </p:animEffect>
                                    <p:anim calcmode="lin" valueType="num">
                                      <p:cBhvr additive="repl">
                                        <p:cTn id="272" dur="1000" fill="hold"/>
                                        <p:tgtEl>
                                          <p:spTgt spid="90">
                                            <p:txEl>
                                              <p:pRg st="4" end="4"/>
                                            </p:txEl>
                                          </p:spTgt>
                                        </p:tgtEl>
                                        <p:attrNameLst>
                                          <p:attrName>ppt_x</p:attrName>
                                        </p:attrNameLst>
                                      </p:cBhvr>
                                      <p:tavLst>
                                        <p:tav tm="0">
                                          <p:val>
                                            <p:strVal val="#ppt_x"/>
                                          </p:val>
                                        </p:tav>
                                        <p:tav tm="100000">
                                          <p:val>
                                            <p:strVal val="#ppt_x"/>
                                          </p:val>
                                        </p:tav>
                                      </p:tavLst>
                                    </p:anim>
                                    <p:anim calcmode="lin" valueType="num">
                                      <p:cBhvr additive="repl">
                                        <p:cTn id="273" dur="1000" fill="hold"/>
                                        <p:tgtEl>
                                          <p:spTgt spid="9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4" nodeType="clickEffect" fill="hold">
                      <p:stCondLst>
                        <p:cond delay="indefinite"/>
                      </p:stCondLst>
                      <p:childTnLst>
                        <p:par>
                          <p:cTn id="275" nodeType="withEffect" fill="hold">
                            <p:stCondLst>
                              <p:cond delay="0"/>
                            </p:stCondLst>
                            <p:childTnLst>
                              <p:par>
                                <p:cTn id="276" nodeType="clickEffect" fill="hold" presetClass="entr" presetID="42">
                                  <p:stCondLst>
                                    <p:cond delay="0"/>
                                  </p:stCondLst>
                                  <p:childTnLst>
                                    <p:set>
                                      <p:cBhvr>
                                        <p:cTn id="277" dur="1" fill="hold">
                                          <p:stCondLst>
                                            <p:cond delay="0"/>
                                          </p:stCondLst>
                                        </p:cTn>
                                        <p:tgtEl>
                                          <p:spTgt spid="90">
                                            <p:txEl>
                                              <p:pRg st="5" end="5"/>
                                            </p:txEl>
                                          </p:spTgt>
                                        </p:tgtEl>
                                        <p:attrNameLst>
                                          <p:attrName>style.visibility</p:attrName>
                                        </p:attrNameLst>
                                      </p:cBhvr>
                                      <p:to>
                                        <p:strVal val="visible"/>
                                      </p:to>
                                    </p:set>
                                    <p:animEffect filter="fade" transition="in">
                                      <p:cBhvr additive="repl">
                                        <p:cTn id="278" dur="1000"/>
                                        <p:tgtEl>
                                          <p:spTgt spid="90">
                                            <p:txEl>
                                              <p:pRg st="5" end="5"/>
                                            </p:txEl>
                                          </p:spTgt>
                                        </p:tgtEl>
                                      </p:cBhvr>
                                    </p:animEffect>
                                    <p:anim calcmode="lin" valueType="num">
                                      <p:cBhvr additive="repl">
                                        <p:cTn id="279" dur="1000" fill="hold"/>
                                        <p:tgtEl>
                                          <p:spTgt spid="90">
                                            <p:txEl>
                                              <p:pRg st="5" end="5"/>
                                            </p:txEl>
                                          </p:spTgt>
                                        </p:tgtEl>
                                        <p:attrNameLst>
                                          <p:attrName>ppt_x</p:attrName>
                                        </p:attrNameLst>
                                      </p:cBhvr>
                                      <p:tavLst>
                                        <p:tav tm="0">
                                          <p:val>
                                            <p:strVal val="#ppt_x"/>
                                          </p:val>
                                        </p:tav>
                                        <p:tav tm="100000">
                                          <p:val>
                                            <p:strVal val="#ppt_x"/>
                                          </p:val>
                                        </p:tav>
                                      </p:tavLst>
                                    </p:anim>
                                    <p:anim calcmode="lin" valueType="num">
                                      <p:cBhvr additive="repl">
                                        <p:cTn id="280" dur="1000" fill="hold"/>
                                        <p:tgtEl>
                                          <p:spTgt spid="9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81" nodeType="clickEffect" fill="hold">
                      <p:stCondLst>
                        <p:cond delay="indefinite"/>
                      </p:stCondLst>
                      <p:childTnLst>
                        <p:par>
                          <p:cTn id="282" nodeType="withEffect" fill="hold">
                            <p:stCondLst>
                              <p:cond delay="0"/>
                            </p:stCondLst>
                            <p:childTnLst>
                              <p:par>
                                <p:cTn id="283" nodeType="clickEffect" fill="hold" presetClass="entr" presetID="42">
                                  <p:stCondLst>
                                    <p:cond delay="0"/>
                                  </p:stCondLst>
                                  <p:childTnLst>
                                    <p:set>
                                      <p:cBhvr>
                                        <p:cTn id="284" dur="1" fill="hold">
                                          <p:stCondLst>
                                            <p:cond delay="0"/>
                                          </p:stCondLst>
                                        </p:cTn>
                                        <p:tgtEl>
                                          <p:spTgt spid="90">
                                            <p:txEl>
                                              <p:pRg st="6" end="6"/>
                                            </p:txEl>
                                          </p:spTgt>
                                        </p:tgtEl>
                                        <p:attrNameLst>
                                          <p:attrName>style.visibility</p:attrName>
                                        </p:attrNameLst>
                                      </p:cBhvr>
                                      <p:to>
                                        <p:strVal val="visible"/>
                                      </p:to>
                                    </p:set>
                                    <p:animEffect filter="fade" transition="in">
                                      <p:cBhvr additive="repl">
                                        <p:cTn id="285" dur="1000"/>
                                        <p:tgtEl>
                                          <p:spTgt spid="90">
                                            <p:txEl>
                                              <p:pRg st="6" end="6"/>
                                            </p:txEl>
                                          </p:spTgt>
                                        </p:tgtEl>
                                      </p:cBhvr>
                                    </p:animEffect>
                                    <p:anim calcmode="lin" valueType="num">
                                      <p:cBhvr additive="repl">
                                        <p:cTn id="286" dur="1000" fill="hold"/>
                                        <p:tgtEl>
                                          <p:spTgt spid="90">
                                            <p:txEl>
                                              <p:pRg st="6" end="6"/>
                                            </p:txEl>
                                          </p:spTgt>
                                        </p:tgtEl>
                                        <p:attrNameLst>
                                          <p:attrName>ppt_x</p:attrName>
                                        </p:attrNameLst>
                                      </p:cBhvr>
                                      <p:tavLst>
                                        <p:tav tm="0">
                                          <p:val>
                                            <p:strVal val="#ppt_x"/>
                                          </p:val>
                                        </p:tav>
                                        <p:tav tm="100000">
                                          <p:val>
                                            <p:strVal val="#ppt_x"/>
                                          </p:val>
                                        </p:tav>
                                      </p:tavLst>
                                    </p:anim>
                                    <p:anim calcmode="lin" valueType="num">
                                      <p:cBhvr additive="repl">
                                        <p:cTn id="287" dur="1000" fill="hold"/>
                                        <p:tgtEl>
                                          <p:spTgt spid="9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88" nodeType="clickEffect" fill="hold">
                      <p:stCondLst>
                        <p:cond delay="indefinite"/>
                      </p:stCondLst>
                      <p:childTnLst>
                        <p:par>
                          <p:cTn id="289" nodeType="withEffect" fill="hold">
                            <p:stCondLst>
                              <p:cond delay="0"/>
                            </p:stCondLst>
                            <p:childTnLst>
                              <p:par>
                                <p:cTn id="290" nodeType="clickEffect" fill="hold" presetClass="entr" presetID="42">
                                  <p:stCondLst>
                                    <p:cond delay="0"/>
                                  </p:stCondLst>
                                  <p:childTnLst>
                                    <p:set>
                                      <p:cBhvr>
                                        <p:cTn id="291" dur="1" fill="hold">
                                          <p:stCondLst>
                                            <p:cond delay="0"/>
                                          </p:stCondLst>
                                        </p:cTn>
                                        <p:tgtEl>
                                          <p:spTgt spid="90">
                                            <p:txEl>
                                              <p:pRg st="7" end="7"/>
                                            </p:txEl>
                                          </p:spTgt>
                                        </p:tgtEl>
                                        <p:attrNameLst>
                                          <p:attrName>style.visibility</p:attrName>
                                        </p:attrNameLst>
                                      </p:cBhvr>
                                      <p:to>
                                        <p:strVal val="visible"/>
                                      </p:to>
                                    </p:set>
                                    <p:animEffect filter="fade" transition="in">
                                      <p:cBhvr additive="repl">
                                        <p:cTn id="292" dur="1000"/>
                                        <p:tgtEl>
                                          <p:spTgt spid="90">
                                            <p:txEl>
                                              <p:pRg st="7" end="7"/>
                                            </p:txEl>
                                          </p:spTgt>
                                        </p:tgtEl>
                                      </p:cBhvr>
                                    </p:animEffect>
                                    <p:anim calcmode="lin" valueType="num">
                                      <p:cBhvr additive="repl">
                                        <p:cTn id="293" dur="1000" fill="hold"/>
                                        <p:tgtEl>
                                          <p:spTgt spid="90">
                                            <p:txEl>
                                              <p:pRg st="7" end="7"/>
                                            </p:txEl>
                                          </p:spTgt>
                                        </p:tgtEl>
                                        <p:attrNameLst>
                                          <p:attrName>ppt_x</p:attrName>
                                        </p:attrNameLst>
                                      </p:cBhvr>
                                      <p:tavLst>
                                        <p:tav tm="0">
                                          <p:val>
                                            <p:strVal val="#ppt_x"/>
                                          </p:val>
                                        </p:tav>
                                        <p:tav tm="100000">
                                          <p:val>
                                            <p:strVal val="#ppt_x"/>
                                          </p:val>
                                        </p:tav>
                                      </p:tavLst>
                                    </p:anim>
                                    <p:anim calcmode="lin" valueType="num">
                                      <p:cBhvr additive="repl">
                                        <p:cTn id="294" dur="1000" fill="hold"/>
                                        <p:tgtEl>
                                          <p:spTgt spid="90">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95" nodeType="clickEffect" fill="hold">
                      <p:stCondLst>
                        <p:cond delay="indefinite"/>
                      </p:stCondLst>
                      <p:childTnLst>
                        <p:par>
                          <p:cTn id="296" nodeType="withEffect" fill="hold">
                            <p:stCondLst>
                              <p:cond delay="0"/>
                            </p:stCondLst>
                            <p:childTnLst>
                              <p:par>
                                <p:cTn id="297" nodeType="clickEffect" fill="hold" presetClass="entr" presetID="42">
                                  <p:stCondLst>
                                    <p:cond delay="0"/>
                                  </p:stCondLst>
                                  <p:childTnLst>
                                    <p:set>
                                      <p:cBhvr>
                                        <p:cTn id="298" dur="1" fill="hold">
                                          <p:stCondLst>
                                            <p:cond delay="0"/>
                                          </p:stCondLst>
                                        </p:cTn>
                                        <p:tgtEl>
                                          <p:spTgt spid="90">
                                            <p:txEl>
                                              <p:pRg st="8" end="8"/>
                                            </p:txEl>
                                          </p:spTgt>
                                        </p:tgtEl>
                                        <p:attrNameLst>
                                          <p:attrName>style.visibility</p:attrName>
                                        </p:attrNameLst>
                                      </p:cBhvr>
                                      <p:to>
                                        <p:strVal val="visible"/>
                                      </p:to>
                                    </p:set>
                                    <p:animEffect filter="fade" transition="in">
                                      <p:cBhvr additive="repl">
                                        <p:cTn id="299" dur="1000"/>
                                        <p:tgtEl>
                                          <p:spTgt spid="90">
                                            <p:txEl>
                                              <p:pRg st="8" end="8"/>
                                            </p:txEl>
                                          </p:spTgt>
                                        </p:tgtEl>
                                      </p:cBhvr>
                                    </p:animEffect>
                                    <p:anim calcmode="lin" valueType="num">
                                      <p:cBhvr additive="repl">
                                        <p:cTn id="300" dur="1000" fill="hold"/>
                                        <p:tgtEl>
                                          <p:spTgt spid="90">
                                            <p:txEl>
                                              <p:pRg st="8" end="8"/>
                                            </p:txEl>
                                          </p:spTgt>
                                        </p:tgtEl>
                                        <p:attrNameLst>
                                          <p:attrName>ppt_x</p:attrName>
                                        </p:attrNameLst>
                                      </p:cBhvr>
                                      <p:tavLst>
                                        <p:tav tm="0">
                                          <p:val>
                                            <p:strVal val="#ppt_x"/>
                                          </p:val>
                                        </p:tav>
                                        <p:tav tm="100000">
                                          <p:val>
                                            <p:strVal val="#ppt_x"/>
                                          </p:val>
                                        </p:tav>
                                      </p:tavLst>
                                    </p:anim>
                                    <p:anim calcmode="lin" valueType="num">
                                      <p:cBhvr additive="repl">
                                        <p:cTn id="301" dur="1000" fill="hold"/>
                                        <p:tgtEl>
                                          <p:spTgt spid="9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02" nodeType="clickEffect" fill="hold">
                      <p:stCondLst>
                        <p:cond delay="indefinite"/>
                      </p:stCondLst>
                      <p:childTnLst>
                        <p:par>
                          <p:cTn id="303" nodeType="withEffect" fill="hold">
                            <p:stCondLst>
                              <p:cond delay="0"/>
                            </p:stCondLst>
                            <p:childTnLst>
                              <p:par>
                                <p:cTn id="304" nodeType="clickEffect" fill="hold" presetClass="entr" presetID="42">
                                  <p:stCondLst>
                                    <p:cond delay="0"/>
                                  </p:stCondLst>
                                  <p:childTnLst>
                                    <p:set>
                                      <p:cBhvr>
                                        <p:cTn id="305" dur="1" fill="hold">
                                          <p:stCondLst>
                                            <p:cond delay="0"/>
                                          </p:stCondLst>
                                        </p:cTn>
                                        <p:tgtEl>
                                          <p:spTgt spid="90">
                                            <p:txEl>
                                              <p:pRg st="9" end="9"/>
                                            </p:txEl>
                                          </p:spTgt>
                                        </p:tgtEl>
                                        <p:attrNameLst>
                                          <p:attrName>style.visibility</p:attrName>
                                        </p:attrNameLst>
                                      </p:cBhvr>
                                      <p:to>
                                        <p:strVal val="visible"/>
                                      </p:to>
                                    </p:set>
                                    <p:animEffect filter="fade" transition="in">
                                      <p:cBhvr additive="repl">
                                        <p:cTn id="306" dur="1000"/>
                                        <p:tgtEl>
                                          <p:spTgt spid="90">
                                            <p:txEl>
                                              <p:pRg st="9" end="9"/>
                                            </p:txEl>
                                          </p:spTgt>
                                        </p:tgtEl>
                                      </p:cBhvr>
                                    </p:animEffect>
                                    <p:anim calcmode="lin" valueType="num">
                                      <p:cBhvr additive="repl">
                                        <p:cTn id="307" dur="1000" fill="hold"/>
                                        <p:tgtEl>
                                          <p:spTgt spid="90">
                                            <p:txEl>
                                              <p:pRg st="9" end="9"/>
                                            </p:txEl>
                                          </p:spTgt>
                                        </p:tgtEl>
                                        <p:attrNameLst>
                                          <p:attrName>ppt_x</p:attrName>
                                        </p:attrNameLst>
                                      </p:cBhvr>
                                      <p:tavLst>
                                        <p:tav tm="0">
                                          <p:val>
                                            <p:strVal val="#ppt_x"/>
                                          </p:val>
                                        </p:tav>
                                        <p:tav tm="100000">
                                          <p:val>
                                            <p:strVal val="#ppt_x"/>
                                          </p:val>
                                        </p:tav>
                                      </p:tavLst>
                                    </p:anim>
                                    <p:anim calcmode="lin" valueType="num">
                                      <p:cBhvr additive="repl">
                                        <p:cTn id="308" dur="1000" fill="hold"/>
                                        <p:tgtEl>
                                          <p:spTgt spid="90">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09" nodeType="clickEffect" fill="hold">
                      <p:stCondLst>
                        <p:cond delay="indefinite"/>
                      </p:stCondLst>
                      <p:childTnLst>
                        <p:par>
                          <p:cTn id="310" nodeType="withEffect" fill="hold">
                            <p:stCondLst>
                              <p:cond delay="0"/>
                            </p:stCondLst>
                            <p:childTnLst>
                              <p:par>
                                <p:cTn id="311" nodeType="clickEffect" fill="hold" presetClass="entr" presetID="42">
                                  <p:stCondLst>
                                    <p:cond delay="0"/>
                                  </p:stCondLst>
                                  <p:childTnLst>
                                    <p:set>
                                      <p:cBhvr>
                                        <p:cTn id="312" dur="1" fill="hold">
                                          <p:stCondLst>
                                            <p:cond delay="0"/>
                                          </p:stCondLst>
                                        </p:cTn>
                                        <p:tgtEl>
                                          <p:spTgt spid="90">
                                            <p:txEl>
                                              <p:pRg st="10" end="10"/>
                                            </p:txEl>
                                          </p:spTgt>
                                        </p:tgtEl>
                                        <p:attrNameLst>
                                          <p:attrName>style.visibility</p:attrName>
                                        </p:attrNameLst>
                                      </p:cBhvr>
                                      <p:to>
                                        <p:strVal val="visible"/>
                                      </p:to>
                                    </p:set>
                                    <p:animEffect filter="fade" transition="in">
                                      <p:cBhvr additive="repl">
                                        <p:cTn id="313" dur="1000"/>
                                        <p:tgtEl>
                                          <p:spTgt spid="90">
                                            <p:txEl>
                                              <p:pRg st="10" end="10"/>
                                            </p:txEl>
                                          </p:spTgt>
                                        </p:tgtEl>
                                      </p:cBhvr>
                                    </p:animEffect>
                                    <p:anim calcmode="lin" valueType="num">
                                      <p:cBhvr additive="repl">
                                        <p:cTn id="314" dur="1000" fill="hold"/>
                                        <p:tgtEl>
                                          <p:spTgt spid="90">
                                            <p:txEl>
                                              <p:pRg st="10" end="10"/>
                                            </p:txEl>
                                          </p:spTgt>
                                        </p:tgtEl>
                                        <p:attrNameLst>
                                          <p:attrName>ppt_x</p:attrName>
                                        </p:attrNameLst>
                                      </p:cBhvr>
                                      <p:tavLst>
                                        <p:tav tm="0">
                                          <p:val>
                                            <p:strVal val="#ppt_x"/>
                                          </p:val>
                                        </p:tav>
                                        <p:tav tm="100000">
                                          <p:val>
                                            <p:strVal val="#ppt_x"/>
                                          </p:val>
                                        </p:tav>
                                      </p:tavLst>
                                    </p:anim>
                                    <p:anim calcmode="lin" valueType="num">
                                      <p:cBhvr additive="repl">
                                        <p:cTn id="315" dur="1000" fill="hold"/>
                                        <p:tgtEl>
                                          <p:spTgt spid="90">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p:nvPr>
        </p:nvSpPr>
        <p:spPr>
          <a:xfrm>
            <a:off x="1703520" y="189000"/>
            <a:ext cx="8784720" cy="6668640"/>
          </a:xfrm>
          <a:prstGeom prst="rect">
            <a:avLst/>
          </a:prstGeom>
          <a:noFill/>
          <a:ln w="0">
            <a:noFill/>
          </a:ln>
        </p:spPr>
        <p:txBody>
          <a:bodyPr numCol="1" spcCol="0" lIns="91440" rIns="91440" tIns="45720" bIns="45720" anchor="t">
            <a:noAutofit/>
          </a:bodyPr>
          <a:p>
            <a:pPr marL="343080" indent="-343080">
              <a:lnSpc>
                <a:spcPct val="80000"/>
              </a:lnSpc>
              <a:spcBef>
                <a:spcPts val="281"/>
              </a:spcBef>
              <a:buNone/>
              <a:tabLst>
                <a:tab algn="l" pos="0"/>
              </a:tabLst>
            </a:pPr>
            <a:r>
              <a:rPr b="0" lang="ru-RU" sz="1400" spc="-1" strike="noStrike">
                <a:solidFill>
                  <a:schemeClr val="dk1"/>
                </a:solidFill>
                <a:latin typeface="Arial"/>
              </a:rPr>
              <a:t>            </a:t>
            </a:r>
            <a:r>
              <a:rPr b="1" lang="ru-RU" sz="1400" spc="-1" strike="noStrike">
                <a:solidFill>
                  <a:schemeClr val="dk1"/>
                </a:solidFill>
                <a:latin typeface="Arial"/>
              </a:rPr>
              <a:t>(1)Вот уже две недели живу я в родной деревне, где не был много лет. (2)Всё уже узнано за это время, всё обойдено, переговорено почти со всеми. (3)И только на свой родной дом я стараюсь не глядеть и обхожу его стороной. (4)Я думаю: </a:t>
            </a:r>
            <a:r>
              <a:rPr b="1" lang="ru-RU" sz="1400" spc="-1" strike="noStrike">
                <a:solidFill>
                  <a:srgbClr val="ff0000"/>
                </a:solidFill>
                <a:latin typeface="Arial"/>
              </a:rPr>
              <a:t>зачем бередить прошлое? </a:t>
            </a:r>
            <a:r>
              <a:rPr b="1" lang="ru-RU" sz="1400" spc="-1" strike="noStrike">
                <a:solidFill>
                  <a:schemeClr val="dk1"/>
                </a:solidFill>
                <a:latin typeface="Arial"/>
              </a:rPr>
              <a:t>(5)</a:t>
            </a:r>
            <a:r>
              <a:rPr b="1" lang="ru-RU" sz="1400" spc="-1" strike="noStrike">
                <a:solidFill>
                  <a:srgbClr val="ff0000"/>
                </a:solidFill>
                <a:latin typeface="Arial"/>
              </a:rPr>
              <a:t>Для чего вспоминать то, </a:t>
            </a:r>
            <a:r>
              <a:rPr b="1" lang="ru-RU" sz="1400" spc="-1" strike="noStrike">
                <a:solidFill>
                  <a:schemeClr val="dk1"/>
                </a:solidFill>
                <a:latin typeface="Arial"/>
              </a:rPr>
              <a:t>что забыто даже моими земляками? (6)Всё ушло навсегда – хорошее и плохое, - </a:t>
            </a:r>
            <a:r>
              <a:rPr b="1" lang="ru-RU" sz="1400" spc="-1" strike="noStrike">
                <a:solidFill>
                  <a:srgbClr val="ff0000"/>
                </a:solidFill>
                <a:latin typeface="Arial"/>
              </a:rPr>
              <a:t>плохое не жалко</a:t>
            </a:r>
            <a:r>
              <a:rPr b="1" lang="ru-RU" sz="1400" spc="-1" strike="noStrike">
                <a:solidFill>
                  <a:schemeClr val="dk1"/>
                </a:solidFill>
                <a:latin typeface="Arial"/>
              </a:rPr>
              <a:t>, а хорошего не вернёшь. </a:t>
            </a:r>
            <a:r>
              <a:rPr b="1" lang="ru-RU" sz="1400" spc="-1" strike="noStrike">
                <a:solidFill>
                  <a:srgbClr val="ff0000"/>
                </a:solidFill>
                <a:latin typeface="Arial"/>
              </a:rPr>
              <a:t>(7)Я вытравлю из сердца это прошлое, никогда больше не вернусь к нему.  </a:t>
            </a:r>
            <a:endParaRPr b="0" lang="ru-RU" sz="1400" spc="-1" strike="noStrike">
              <a:solidFill>
                <a:schemeClr val="dk1"/>
              </a:solidFill>
              <a:latin typeface="Arial"/>
            </a:endParaRPr>
          </a:p>
          <a:p>
            <a:pPr marL="343080" indent="-343080">
              <a:lnSpc>
                <a:spcPct val="80000"/>
              </a:lnSpc>
              <a:spcBef>
                <a:spcPts val="281"/>
              </a:spcBef>
              <a:buNone/>
              <a:tabLst>
                <a:tab algn="l" pos="0"/>
              </a:tabLst>
            </a:pPr>
            <a:r>
              <a:rPr b="1" lang="ru-RU" sz="1400" spc="-1" strike="noStrike">
                <a:solidFill>
                  <a:schemeClr val="dk1"/>
                </a:solidFill>
                <a:latin typeface="Arial"/>
              </a:rPr>
              <a:t>           </a:t>
            </a:r>
            <a:r>
              <a:rPr b="1" lang="ru-RU" sz="1400" spc="-1" strike="noStrike">
                <a:solidFill>
                  <a:srgbClr val="ff0000"/>
                </a:solidFill>
                <a:latin typeface="Arial"/>
              </a:rPr>
              <a:t>(8)Надо быть современным.</a:t>
            </a:r>
            <a:endParaRPr b="0" lang="ru-RU" sz="1400" spc="-1" strike="noStrike">
              <a:solidFill>
                <a:schemeClr val="dk1"/>
              </a:solidFill>
              <a:latin typeface="Arial"/>
            </a:endParaRPr>
          </a:p>
          <a:p>
            <a:pPr marL="343080" indent="-343080">
              <a:lnSpc>
                <a:spcPct val="80000"/>
              </a:lnSpc>
              <a:spcBef>
                <a:spcPts val="281"/>
              </a:spcBef>
              <a:buNone/>
              <a:tabLst>
                <a:tab algn="l" pos="0"/>
              </a:tabLst>
            </a:pPr>
            <a:r>
              <a:rPr b="1" lang="ru-RU" sz="1400" spc="-1" strike="noStrike">
                <a:solidFill>
                  <a:srgbClr val="ff0000"/>
                </a:solidFill>
                <a:latin typeface="Arial"/>
              </a:rPr>
              <a:t>           </a:t>
            </a:r>
            <a:r>
              <a:rPr b="1" lang="ru-RU" sz="1400" spc="-1" strike="noStrike">
                <a:solidFill>
                  <a:srgbClr val="ff0000"/>
                </a:solidFill>
                <a:latin typeface="Arial"/>
              </a:rPr>
              <a:t>(9)Надо быть безжалостным к прошлому.</a:t>
            </a:r>
            <a:endParaRPr b="0" lang="ru-RU" sz="1400" spc="-1" strike="noStrike">
              <a:solidFill>
                <a:schemeClr val="dk1"/>
              </a:solidFill>
              <a:latin typeface="Arial"/>
            </a:endParaRPr>
          </a:p>
          <a:p>
            <a:pPr marL="343080" indent="-343080">
              <a:lnSpc>
                <a:spcPct val="80000"/>
              </a:lnSpc>
              <a:spcBef>
                <a:spcPts val="281"/>
              </a:spcBef>
              <a:buNone/>
              <a:tabLst>
                <a:tab algn="l" pos="0"/>
              </a:tabLst>
            </a:pPr>
            <a:r>
              <a:rPr b="1" lang="ru-RU" sz="1400" spc="-1" strike="noStrike">
                <a:solidFill>
                  <a:srgbClr val="ff0000"/>
                </a:solidFill>
                <a:latin typeface="Arial"/>
              </a:rPr>
              <a:t>          </a:t>
            </a:r>
            <a:r>
              <a:rPr b="1" lang="ru-RU" sz="1400" spc="-1" strike="noStrike">
                <a:solidFill>
                  <a:srgbClr val="ff0000"/>
                </a:solidFill>
                <a:latin typeface="Arial"/>
              </a:rPr>
              <a:t>(10)Довольно ходить по пепелищам родной Тимонихи, сидеть на опечках. </a:t>
            </a:r>
            <a:r>
              <a:rPr b="1" lang="ru-RU" sz="1400" spc="-1" strike="noStrike">
                <a:solidFill>
                  <a:schemeClr val="dk1"/>
                </a:solidFill>
                <a:latin typeface="Arial"/>
              </a:rPr>
              <a:t>(11)Надо помнить о том, что день и ночь на земле – как говорил поэт Хикмет – работают реакторы и фазотроны. (12)Что счётная машина действует быстрее миллиона деревенских счетоводов, что…</a:t>
            </a:r>
            <a:endParaRPr b="0" lang="ru-RU" sz="1400" spc="-1" strike="noStrike">
              <a:solidFill>
                <a:schemeClr val="dk1"/>
              </a:solidFill>
              <a:latin typeface="Arial"/>
            </a:endParaRPr>
          </a:p>
          <a:p>
            <a:pPr marL="343080" indent="-343080">
              <a:lnSpc>
                <a:spcPct val="80000"/>
              </a:lnSpc>
              <a:spcBef>
                <a:spcPts val="281"/>
              </a:spcBef>
              <a:buNone/>
              <a:tabLst>
                <a:tab algn="l" pos="0"/>
              </a:tabLst>
            </a:pPr>
            <a:r>
              <a:rPr b="1" lang="ru-RU" sz="1400" spc="-1" strike="noStrike">
                <a:solidFill>
                  <a:schemeClr val="dk1"/>
                </a:solidFill>
                <a:latin typeface="Arial"/>
              </a:rPr>
              <a:t>            </a:t>
            </a:r>
            <a:r>
              <a:rPr b="1" lang="ru-RU" sz="1400" spc="-1" strike="noStrike">
                <a:solidFill>
                  <a:schemeClr val="dk1"/>
                </a:solidFill>
                <a:latin typeface="Arial"/>
              </a:rPr>
              <a:t>(13)В общем</a:t>
            </a:r>
            <a:r>
              <a:rPr b="1" lang="ru-RU" sz="1400" spc="-1" strike="noStrike">
                <a:solidFill>
                  <a:srgbClr val="ff0000"/>
                </a:solidFill>
                <a:latin typeface="Arial"/>
              </a:rPr>
              <a:t>, не надо глядеть на родной дом, не надо заходить туда, ничего не надо.</a:t>
            </a:r>
            <a:endParaRPr b="0" lang="ru-RU" sz="1400" spc="-1" strike="noStrike">
              <a:solidFill>
                <a:schemeClr val="dk1"/>
              </a:solidFill>
              <a:latin typeface="Arial"/>
            </a:endParaRPr>
          </a:p>
          <a:p>
            <a:pPr marL="343080" indent="-343080">
              <a:lnSpc>
                <a:spcPct val="80000"/>
              </a:lnSpc>
              <a:spcBef>
                <a:spcPts val="281"/>
              </a:spcBef>
              <a:buNone/>
              <a:tabLst>
                <a:tab algn="l" pos="0"/>
              </a:tabLst>
            </a:pPr>
            <a:r>
              <a:rPr b="1" lang="ru-RU" sz="1400" spc="-1" strike="noStrike">
                <a:solidFill>
                  <a:schemeClr val="dk1"/>
                </a:solidFill>
                <a:latin typeface="Arial"/>
              </a:rPr>
              <a:t>          </a:t>
            </a:r>
            <a:r>
              <a:rPr b="1" lang="ru-RU" sz="1400" spc="-1" strike="noStrike">
                <a:solidFill>
                  <a:schemeClr val="dk1"/>
                </a:solidFill>
                <a:latin typeface="Arial"/>
              </a:rPr>
              <a:t>(14)Уходят дожди, плывут облачные флотилии. (15)Каждое утро над Тимонихой гудит турбовинтовой самолёт. (16)Каждое утро грохочет гусеничный трактор, от этого сотрясаются углы и дребезжат, как от грозы, оконные стёкла. (</a:t>
            </a:r>
            <a:r>
              <a:rPr b="1" lang="ru-RU" sz="1400" spc="-1" strike="noStrike">
                <a:solidFill>
                  <a:srgbClr val="ff0000"/>
                </a:solidFill>
                <a:latin typeface="Arial"/>
              </a:rPr>
              <a:t>17)Очень хорошо, что из-за дома бывшего соседа Василия Дворцова ни утром, ни вечером не видно отцовского дома.   </a:t>
            </a:r>
            <a:endParaRPr b="0" lang="ru-RU" sz="1400" spc="-1" strike="noStrike">
              <a:solidFill>
                <a:schemeClr val="dk1"/>
              </a:solidFill>
              <a:latin typeface="Arial"/>
            </a:endParaRPr>
          </a:p>
          <a:p>
            <a:pPr marL="343080" indent="-343080">
              <a:lnSpc>
                <a:spcPct val="80000"/>
              </a:lnSpc>
              <a:spcBef>
                <a:spcPts val="281"/>
              </a:spcBef>
              <a:buNone/>
              <a:tabLst>
                <a:tab algn="l" pos="0"/>
              </a:tabLst>
            </a:pPr>
            <a:r>
              <a:rPr b="1" lang="ru-RU" sz="1400" spc="-1" strike="noStrike">
                <a:solidFill>
                  <a:srgbClr val="ff0000"/>
                </a:solidFill>
                <a:latin typeface="Arial"/>
              </a:rPr>
              <a:t>             </a:t>
            </a:r>
            <a:r>
              <a:rPr b="1" lang="ru-RU" sz="1400" spc="-1" strike="noStrike">
                <a:solidFill>
                  <a:srgbClr val="ff0000"/>
                </a:solidFill>
                <a:latin typeface="Arial"/>
              </a:rPr>
              <a:t>(18)Очень хорошо.</a:t>
            </a:r>
            <a:endParaRPr b="0" lang="ru-RU" sz="1400" spc="-1" strike="noStrike">
              <a:solidFill>
                <a:schemeClr val="dk1"/>
              </a:solidFill>
              <a:latin typeface="Arial"/>
            </a:endParaRPr>
          </a:p>
          <a:p>
            <a:pPr marL="343080" indent="-343080">
              <a:lnSpc>
                <a:spcPct val="80000"/>
              </a:lnSpc>
              <a:spcBef>
                <a:spcPts val="281"/>
              </a:spcBef>
              <a:buNone/>
              <a:tabLst>
                <a:tab algn="l" pos="0"/>
              </a:tabLst>
            </a:pPr>
            <a:r>
              <a:rPr b="1" lang="ru-RU" sz="1400" spc="-1" strike="noStrike">
                <a:solidFill>
                  <a:schemeClr val="dk1"/>
                </a:solidFill>
                <a:latin typeface="Arial"/>
              </a:rPr>
              <a:t>             </a:t>
            </a:r>
            <a:r>
              <a:rPr b="1" lang="ru-RU" sz="1400" spc="-1" strike="noStrike">
                <a:solidFill>
                  <a:schemeClr val="dk1"/>
                </a:solidFill>
                <a:latin typeface="Arial"/>
              </a:rPr>
              <a:t>(19)Но однажды я комкаю в кулаке свою писанину и бросаю в угол. (20)Бегу по лестнице. (21)В заулке озираюсь по сторонам. (22)Никого. (23)Мама ушла за морошкой, все на покосе.</a:t>
            </a:r>
            <a:endParaRPr b="0" lang="ru-RU" sz="1400" spc="-1" strike="noStrike">
              <a:solidFill>
                <a:schemeClr val="dk1"/>
              </a:solidFill>
              <a:latin typeface="Arial"/>
            </a:endParaRPr>
          </a:p>
          <a:p>
            <a:pPr marL="343080" indent="-343080">
              <a:lnSpc>
                <a:spcPct val="80000"/>
              </a:lnSpc>
              <a:spcBef>
                <a:spcPts val="281"/>
              </a:spcBef>
              <a:buNone/>
              <a:tabLst>
                <a:tab algn="l" pos="0"/>
              </a:tabLst>
            </a:pPr>
            <a:r>
              <a:rPr b="1" lang="ru-RU" sz="1400" spc="-1" strike="noStrike">
                <a:solidFill>
                  <a:schemeClr val="dk1"/>
                </a:solidFill>
                <a:latin typeface="Arial"/>
              </a:rPr>
              <a:t>            </a:t>
            </a:r>
            <a:r>
              <a:rPr b="1" lang="ru-RU" sz="1400" spc="-1" strike="noStrike">
                <a:solidFill>
                  <a:schemeClr val="dk1"/>
                </a:solidFill>
                <a:latin typeface="Arial"/>
              </a:rPr>
              <a:t>(24)Дом выдался из посада вниз, к реке. (</a:t>
            </a:r>
            <a:r>
              <a:rPr b="1" lang="ru-RU" sz="1400" spc="-1" strike="noStrike">
                <a:solidFill>
                  <a:srgbClr val="000066"/>
                </a:solidFill>
                <a:latin typeface="Arial"/>
              </a:rPr>
              <a:t>25)Словно во сне подхожу к нашей берёзе.  </a:t>
            </a:r>
            <a:r>
              <a:rPr b="1" lang="ru-RU" sz="1400" spc="-1" strike="noStrike">
                <a:solidFill>
                  <a:schemeClr val="dk1"/>
                </a:solidFill>
                <a:latin typeface="Arial"/>
              </a:rPr>
              <a:t>(26)Здравствуй! (27)Не узнала меня? (28)Высокая стала. (29)Кора лопнула во многих местах. (30)Муравьи бегают по стволу. (31)Нижние ветки обрублены, чтобы не заслонять окошки зимней избы. (32)Вершина стала выше трубы. (33) Не бели, пожалуйста, пиджак. (34)Когда я тебя искал с братом Юркой, ты была хилая, тоненькая. (35)</a:t>
            </a:r>
            <a:r>
              <a:rPr b="1" lang="ru-RU" sz="1400" spc="-1" strike="noStrike">
                <a:solidFill>
                  <a:srgbClr val="000066"/>
                </a:solidFill>
                <a:latin typeface="Arial"/>
              </a:rPr>
              <a:t>Помню, </a:t>
            </a:r>
            <a:r>
              <a:rPr b="1" lang="ru-RU" sz="1400" spc="-1" strike="noStrike">
                <a:solidFill>
                  <a:schemeClr val="dk1"/>
                </a:solidFill>
                <a:latin typeface="Arial"/>
              </a:rPr>
              <a:t>была весна, и твои листочки уже проклюнулись и так пахли... (36)Их можно было сосчитать, так мала ты тогда была.(37) Мы с братом нашли тебя на пастбище, на вахрунинской горе. (38)</a:t>
            </a:r>
            <a:r>
              <a:rPr b="1" lang="ru-RU" sz="1400" spc="-1" strike="noStrike">
                <a:solidFill>
                  <a:srgbClr val="000066"/>
                </a:solidFill>
                <a:latin typeface="Arial"/>
              </a:rPr>
              <a:t>Помню</a:t>
            </a:r>
            <a:r>
              <a:rPr b="1" lang="ru-RU" sz="1400" spc="-1" strike="noStrike">
                <a:solidFill>
                  <a:schemeClr val="dk1"/>
                </a:solidFill>
                <a:latin typeface="Arial"/>
              </a:rPr>
              <a:t>, кукушка куковала. (39)Оборвали мы у тебя два больших корня. (40)</a:t>
            </a:r>
            <a:r>
              <a:rPr b="1" lang="ru-RU" sz="1400" spc="-1" strike="noStrike">
                <a:solidFill>
                  <a:srgbClr val="000066"/>
                </a:solidFill>
                <a:latin typeface="Arial"/>
              </a:rPr>
              <a:t>Помню</a:t>
            </a:r>
            <a:r>
              <a:rPr b="1" lang="ru-RU" sz="1400" spc="-1" strike="noStrike">
                <a:solidFill>
                  <a:schemeClr val="dk1"/>
                </a:solidFill>
                <a:latin typeface="Arial"/>
              </a:rPr>
              <a:t>, несли через овраги, а брат говорил, что ты засохнешь, не приживёшься под зимним окном. (41)Посадили, вылили два ведра воды. (42)Правда ведь, ты еле выжила,  два лета листочки были мелкие, бледные. (43)Брата уже не было дома, когда ты окрепла и набрала силу. (44)И где ты взяла эту силу под зимним окном? (45)Надо же так вымахать! (46)Уже выше отцовского дома.</a:t>
            </a:r>
            <a:endParaRPr b="0" lang="ru-RU" sz="1400" spc="-1" strike="noStrike">
              <a:solidFill>
                <a:schemeClr val="dk1"/>
              </a:solidFill>
              <a:latin typeface="Arial"/>
            </a:endParaRPr>
          </a:p>
          <a:p>
            <a:pPr marL="343080" indent="-343080">
              <a:lnSpc>
                <a:spcPct val="80000"/>
              </a:lnSpc>
              <a:spcBef>
                <a:spcPts val="281"/>
              </a:spcBef>
              <a:buNone/>
              <a:tabLst>
                <a:tab algn="l" pos="0"/>
              </a:tabLst>
            </a:pPr>
            <a:r>
              <a:rPr b="1" lang="ru-RU" sz="1400" spc="-1" strike="noStrike">
                <a:solidFill>
                  <a:srgbClr val="ff0000"/>
                </a:solidFill>
                <a:latin typeface="Arial"/>
              </a:rPr>
              <a:t>             </a:t>
            </a:r>
            <a:r>
              <a:rPr b="1" lang="ru-RU" sz="1400" spc="-1" strike="noStrike">
                <a:solidFill>
                  <a:srgbClr val="ff0000"/>
                </a:solidFill>
                <a:latin typeface="Arial"/>
              </a:rPr>
              <a:t>(47)Надо быть современным.</a:t>
            </a:r>
            <a:r>
              <a:rPr b="1" lang="ru-RU" sz="1400" spc="-1" strike="noStrike">
                <a:solidFill>
                  <a:schemeClr val="dk1"/>
                </a:solidFill>
                <a:latin typeface="Arial"/>
              </a:rPr>
              <a:t> (</a:t>
            </a:r>
            <a:r>
              <a:rPr b="1" lang="ru-RU" sz="1400" spc="-1" strike="noStrike">
                <a:solidFill>
                  <a:srgbClr val="ff0000"/>
                </a:solidFill>
                <a:latin typeface="Arial"/>
              </a:rPr>
              <a:t>48)И я отталкиваюсь от берёзы, как от ядовитого дерева.</a:t>
            </a:r>
            <a:endParaRPr b="0" lang="ru-RU" sz="1400" spc="-1" strike="noStrike">
              <a:solidFill>
                <a:schemeClr val="dk1"/>
              </a:solidFill>
              <a:latin typeface="Arial"/>
            </a:endParaRPr>
          </a:p>
          <a:p>
            <a:pPr marL="343080" indent="-343080" algn="ctr">
              <a:lnSpc>
                <a:spcPct val="80000"/>
              </a:lnSpc>
              <a:spcBef>
                <a:spcPts val="281"/>
              </a:spcBef>
              <a:buNone/>
              <a:tabLst>
                <a:tab algn="l" pos="0"/>
              </a:tabLst>
            </a:pPr>
            <a:r>
              <a:rPr b="1" lang="ru-RU" sz="1400" spc="-1" strike="noStrike">
                <a:solidFill>
                  <a:schemeClr val="dk1"/>
                </a:solidFill>
                <a:latin typeface="Arial"/>
              </a:rPr>
              <a:t>( По В. Белову)</a:t>
            </a:r>
            <a:endParaRPr b="0" lang="ru-RU" sz="14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0.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41</TotalTime>
  <Application>LibreOffice/7.6.4.1$Linux_X86_64 LibreOffice_project/60$Build-1</Application>
  <AppVersion>15.0000</AppVersion>
  <Words>2311</Words>
  <Paragraphs>156</Paragraphs>
  <Company>SPecialiST RePack</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2024-02-01T22:53:03Z</dcterms:created>
  <dc:creator>Домашний ПК</dc:creator>
  <dc:description/>
  <dc:language>en-US</dc:language>
  <cp:lastModifiedBy/>
  <dcterms:modified xsi:type="dcterms:W3CDTF">2024-02-02T11:03:24Z</dcterms:modified>
  <cp:revision>15</cp:revision>
  <dc:subject/>
  <dc:title>Презентация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Широкоэкранный</vt:lpwstr>
  </property>
  <property fmtid="{D5CDD505-2E9C-101B-9397-08002B2CF9AE}" pid="4" name="Slides">
    <vt:i4>17</vt:i4>
  </property>
</Properties>
</file>