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24" r:id="rId4"/>
  </p:sldMasterIdLst>
  <p:notesMasterIdLst>
    <p:notesMasterId r:id="rId29"/>
  </p:notesMasterIdLst>
  <p:handoutMasterIdLst>
    <p:handoutMasterId r:id="rId30"/>
  </p:handoutMasterIdLst>
  <p:sldIdLst>
    <p:sldId id="256" r:id="rId5"/>
    <p:sldId id="316" r:id="rId6"/>
    <p:sldId id="318" r:id="rId7"/>
    <p:sldId id="319" r:id="rId8"/>
    <p:sldId id="297" r:id="rId9"/>
    <p:sldId id="298" r:id="rId10"/>
    <p:sldId id="301" r:id="rId11"/>
    <p:sldId id="320" r:id="rId12"/>
    <p:sldId id="304" r:id="rId13"/>
    <p:sldId id="306" r:id="rId14"/>
    <p:sldId id="307" r:id="rId15"/>
    <p:sldId id="308" r:id="rId16"/>
    <p:sldId id="309" r:id="rId17"/>
    <p:sldId id="310" r:id="rId18"/>
    <p:sldId id="321" r:id="rId19"/>
    <p:sldId id="311" r:id="rId20"/>
    <p:sldId id="312" r:id="rId21"/>
    <p:sldId id="322" r:id="rId22"/>
    <p:sldId id="323" r:id="rId23"/>
    <p:sldId id="324" r:id="rId24"/>
    <p:sldId id="325" r:id="rId25"/>
    <p:sldId id="258" r:id="rId26"/>
    <p:sldId id="315" r:id="rId27"/>
    <p:sldId id="32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7" autoAdjust="0"/>
    <p:restoredTop sz="94595" autoAdjust="0"/>
  </p:normalViewPr>
  <p:slideViewPr>
    <p:cSldViewPr snapToGrid="0">
      <p:cViewPr varScale="1">
        <p:scale>
          <a:sx n="111" d="100"/>
          <a:sy n="111" d="100"/>
        </p:scale>
        <p:origin x="816" y="19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diagrams/_rels/data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1B0412-6B84-4E47-A1CF-F03E877A2D26}" type="doc">
      <dgm:prSet loTypeId="urn:microsoft.com/office/officeart/2008/layout/LinedList" loCatId="list" qsTypeId="urn:microsoft.com/office/officeart/2005/8/quickstyle/simple5" qsCatId="simple" csTypeId="urn:microsoft.com/office/officeart/2005/8/colors/accent2_2" csCatId="accent2"/>
      <dgm:spPr/>
      <dgm:t>
        <a:bodyPr/>
        <a:lstStyle/>
        <a:p>
          <a:endParaRPr lang="en-US"/>
        </a:p>
      </dgm:t>
    </dgm:pt>
    <dgm:pt modelId="{882F671E-A612-42E9-884B-96564B49F1F8}">
      <dgm:prSet/>
      <dgm:spPr/>
      <dgm:t>
        <a:bodyPr/>
        <a:lstStyle/>
        <a:p>
          <a:r>
            <a:rPr lang="en-US" dirty="0"/>
            <a:t>Company Overview</a:t>
          </a:r>
        </a:p>
      </dgm:t>
    </dgm:pt>
    <dgm:pt modelId="{702ACDD9-7B3D-4343-B08D-D07EB3D0969E}" type="parTrans" cxnId="{0FE3DD5C-151E-41FB-BAF7-1E4D95AC76B1}">
      <dgm:prSet/>
      <dgm:spPr/>
      <dgm:t>
        <a:bodyPr/>
        <a:lstStyle/>
        <a:p>
          <a:endParaRPr lang="en-US"/>
        </a:p>
      </dgm:t>
    </dgm:pt>
    <dgm:pt modelId="{55F4A21E-171F-4369-A074-329A3EB9321A}" type="sibTrans" cxnId="{0FE3DD5C-151E-41FB-BAF7-1E4D95AC76B1}">
      <dgm:prSet/>
      <dgm:spPr/>
      <dgm:t>
        <a:bodyPr/>
        <a:lstStyle/>
        <a:p>
          <a:endParaRPr lang="en-US"/>
        </a:p>
      </dgm:t>
    </dgm:pt>
    <dgm:pt modelId="{11B979F1-FF18-476B-91AF-BE613F0D8CCB}">
      <dgm:prSet/>
      <dgm:spPr/>
      <dgm:t>
        <a:bodyPr/>
        <a:lstStyle/>
        <a:p>
          <a:r>
            <a:rPr lang="en-US" dirty="0"/>
            <a:t>Business Challenges</a:t>
          </a:r>
        </a:p>
      </dgm:t>
    </dgm:pt>
    <dgm:pt modelId="{5A79F8D1-6CA5-4F9F-8832-BE419A4161DE}" type="parTrans" cxnId="{FC94D0BD-C921-47DA-B462-5C7E51D4EF5B}">
      <dgm:prSet/>
      <dgm:spPr/>
      <dgm:t>
        <a:bodyPr/>
        <a:lstStyle/>
        <a:p>
          <a:endParaRPr lang="en-US"/>
        </a:p>
      </dgm:t>
    </dgm:pt>
    <dgm:pt modelId="{4B458848-0785-4672-9713-49296003F22C}" type="sibTrans" cxnId="{FC94D0BD-C921-47DA-B462-5C7E51D4EF5B}">
      <dgm:prSet/>
      <dgm:spPr/>
      <dgm:t>
        <a:bodyPr/>
        <a:lstStyle/>
        <a:p>
          <a:endParaRPr lang="en-US"/>
        </a:p>
      </dgm:t>
    </dgm:pt>
    <dgm:pt modelId="{90F926D3-60C7-40DF-AC76-D10F0EE46DD6}">
      <dgm:prSet/>
      <dgm:spPr/>
      <dgm:t>
        <a:bodyPr/>
        <a:lstStyle/>
        <a:p>
          <a:r>
            <a:rPr lang="en-US" dirty="0"/>
            <a:t>Spin Selling Framework</a:t>
          </a:r>
        </a:p>
      </dgm:t>
    </dgm:pt>
    <dgm:pt modelId="{8DAA2144-1B87-4A69-9AED-271D7D687D40}" type="parTrans" cxnId="{30875381-635B-4DFF-B8C6-A8E47053EE10}">
      <dgm:prSet/>
      <dgm:spPr/>
      <dgm:t>
        <a:bodyPr/>
        <a:lstStyle/>
        <a:p>
          <a:endParaRPr lang="en-US"/>
        </a:p>
      </dgm:t>
    </dgm:pt>
    <dgm:pt modelId="{E3282BD6-919A-45E1-9121-7CDECBB93ADB}" type="sibTrans" cxnId="{30875381-635B-4DFF-B8C6-A8E47053EE10}">
      <dgm:prSet/>
      <dgm:spPr/>
      <dgm:t>
        <a:bodyPr/>
        <a:lstStyle/>
        <a:p>
          <a:endParaRPr lang="en-US"/>
        </a:p>
      </dgm:t>
    </dgm:pt>
    <dgm:pt modelId="{ACCF2893-D7B7-4F84-BBED-73AC7812C319}">
      <dgm:prSet/>
      <dgm:spPr/>
      <dgm:t>
        <a:bodyPr/>
        <a:lstStyle/>
        <a:p>
          <a:r>
            <a:rPr lang="en-US" dirty="0"/>
            <a:t>Business Objective</a:t>
          </a:r>
        </a:p>
      </dgm:t>
    </dgm:pt>
    <dgm:pt modelId="{E8CFD827-5334-4879-8E56-6F07AAA9EBCE}" type="parTrans" cxnId="{33A5CE9E-A5A5-4DEF-B5BF-8EAF860F4E05}">
      <dgm:prSet/>
      <dgm:spPr/>
      <dgm:t>
        <a:bodyPr/>
        <a:lstStyle/>
        <a:p>
          <a:endParaRPr lang="en-US"/>
        </a:p>
      </dgm:t>
    </dgm:pt>
    <dgm:pt modelId="{8A780EAF-20C9-4259-BF39-2235C2F49EAE}" type="sibTrans" cxnId="{33A5CE9E-A5A5-4DEF-B5BF-8EAF860F4E05}">
      <dgm:prSet/>
      <dgm:spPr/>
      <dgm:t>
        <a:bodyPr/>
        <a:lstStyle/>
        <a:p>
          <a:endParaRPr lang="en-US"/>
        </a:p>
      </dgm:t>
    </dgm:pt>
    <dgm:pt modelId="{76336A19-5D9B-419F-818D-D71674D2A820}">
      <dgm:prSet/>
      <dgm:spPr/>
      <dgm:t>
        <a:bodyPr/>
        <a:lstStyle/>
        <a:p>
          <a:r>
            <a:rPr lang="en-US" dirty="0"/>
            <a:t>Data Preparation, Cleaning and Analysis</a:t>
          </a:r>
        </a:p>
      </dgm:t>
    </dgm:pt>
    <dgm:pt modelId="{5CD0C7B7-B32D-4926-891E-7557DABF4CB1}" type="parTrans" cxnId="{C6B917CF-468A-4CC5-9895-13DCBC7A1687}">
      <dgm:prSet/>
      <dgm:spPr/>
      <dgm:t>
        <a:bodyPr/>
        <a:lstStyle/>
        <a:p>
          <a:endParaRPr lang="en-US"/>
        </a:p>
      </dgm:t>
    </dgm:pt>
    <dgm:pt modelId="{5F7D6A1E-B6F6-4BA5-B6D2-2F5577BDBF5B}" type="sibTrans" cxnId="{C6B917CF-468A-4CC5-9895-13DCBC7A1687}">
      <dgm:prSet/>
      <dgm:spPr/>
      <dgm:t>
        <a:bodyPr/>
        <a:lstStyle/>
        <a:p>
          <a:endParaRPr lang="en-US"/>
        </a:p>
      </dgm:t>
    </dgm:pt>
    <dgm:pt modelId="{310AB87B-1977-4D40-A962-CCD856007ED7}">
      <dgm:prSet/>
      <dgm:spPr/>
      <dgm:t>
        <a:bodyPr/>
        <a:lstStyle/>
        <a:p>
          <a:r>
            <a:rPr lang="en-US" dirty="0"/>
            <a:t>Feature Engineering</a:t>
          </a:r>
        </a:p>
      </dgm:t>
    </dgm:pt>
    <dgm:pt modelId="{1E34449D-8728-4E44-9E14-17776F2995FF}" type="parTrans" cxnId="{9F561519-6441-44AC-AE4A-2299BA51BA5B}">
      <dgm:prSet/>
      <dgm:spPr/>
      <dgm:t>
        <a:bodyPr/>
        <a:lstStyle/>
        <a:p>
          <a:endParaRPr lang="en-US"/>
        </a:p>
      </dgm:t>
    </dgm:pt>
    <dgm:pt modelId="{2496E1B2-A9C8-4B7B-9B40-419FF0A90DF1}" type="sibTrans" cxnId="{9F561519-6441-44AC-AE4A-2299BA51BA5B}">
      <dgm:prSet/>
      <dgm:spPr/>
      <dgm:t>
        <a:bodyPr/>
        <a:lstStyle/>
        <a:p>
          <a:endParaRPr lang="en-US"/>
        </a:p>
      </dgm:t>
    </dgm:pt>
    <dgm:pt modelId="{CB991256-804E-491C-A717-26CBAF2C798D}">
      <dgm:prSet/>
      <dgm:spPr/>
      <dgm:t>
        <a:bodyPr/>
        <a:lstStyle/>
        <a:p>
          <a:r>
            <a:rPr lang="en-US" dirty="0"/>
            <a:t>Exploratory Data Analysis</a:t>
          </a:r>
        </a:p>
      </dgm:t>
    </dgm:pt>
    <dgm:pt modelId="{78843C76-2BF5-45A6-8AF4-33DD1B89C6F0}" type="parTrans" cxnId="{08C816A1-C7EA-4C90-BAB7-60975EE04339}">
      <dgm:prSet/>
      <dgm:spPr/>
      <dgm:t>
        <a:bodyPr/>
        <a:lstStyle/>
        <a:p>
          <a:endParaRPr lang="en-US"/>
        </a:p>
      </dgm:t>
    </dgm:pt>
    <dgm:pt modelId="{AC3906EE-3104-430E-8B29-BF3D2417C364}" type="sibTrans" cxnId="{08C816A1-C7EA-4C90-BAB7-60975EE04339}">
      <dgm:prSet/>
      <dgm:spPr/>
      <dgm:t>
        <a:bodyPr/>
        <a:lstStyle/>
        <a:p>
          <a:endParaRPr lang="en-US"/>
        </a:p>
      </dgm:t>
    </dgm:pt>
    <dgm:pt modelId="{85877357-01C7-43C5-8B86-0B8259FE71BE}">
      <dgm:prSet/>
      <dgm:spPr/>
      <dgm:t>
        <a:bodyPr/>
        <a:lstStyle/>
        <a:p>
          <a:r>
            <a:rPr lang="en-US" dirty="0"/>
            <a:t>Model Building and Evaluation</a:t>
          </a:r>
        </a:p>
      </dgm:t>
    </dgm:pt>
    <dgm:pt modelId="{CAF3B737-0350-4C07-AEA4-680CB0B2B83E}" type="parTrans" cxnId="{ECA7E854-D52B-4492-9C5D-278632CADB57}">
      <dgm:prSet/>
      <dgm:spPr/>
      <dgm:t>
        <a:bodyPr/>
        <a:lstStyle/>
        <a:p>
          <a:endParaRPr lang="en-US"/>
        </a:p>
      </dgm:t>
    </dgm:pt>
    <dgm:pt modelId="{28E7CFA7-0E32-4944-8F1F-7BA4B1AD6E9F}" type="sibTrans" cxnId="{ECA7E854-D52B-4492-9C5D-278632CADB57}">
      <dgm:prSet/>
      <dgm:spPr/>
      <dgm:t>
        <a:bodyPr/>
        <a:lstStyle/>
        <a:p>
          <a:endParaRPr lang="en-US"/>
        </a:p>
      </dgm:t>
    </dgm:pt>
    <dgm:pt modelId="{DE020A6B-C2D7-4FD5-A226-0DC5E732B0F0}">
      <dgm:prSet/>
      <dgm:spPr/>
      <dgm:t>
        <a:bodyPr/>
        <a:lstStyle/>
        <a:p>
          <a:r>
            <a:rPr lang="en-US" dirty="0"/>
            <a:t>Model Equation</a:t>
          </a:r>
        </a:p>
      </dgm:t>
    </dgm:pt>
    <dgm:pt modelId="{C824C6F3-6723-4453-834B-10AB22CAE233}" type="parTrans" cxnId="{5AB82CBA-4E64-4038-A425-4C1981BEA8E3}">
      <dgm:prSet/>
      <dgm:spPr/>
      <dgm:t>
        <a:bodyPr/>
        <a:lstStyle/>
        <a:p>
          <a:endParaRPr lang="en-US"/>
        </a:p>
      </dgm:t>
    </dgm:pt>
    <dgm:pt modelId="{3D4BEB3A-0D8F-4374-B025-BB6DF1E8AD27}" type="sibTrans" cxnId="{5AB82CBA-4E64-4038-A425-4C1981BEA8E3}">
      <dgm:prSet/>
      <dgm:spPr/>
      <dgm:t>
        <a:bodyPr/>
        <a:lstStyle/>
        <a:p>
          <a:endParaRPr lang="en-US"/>
        </a:p>
      </dgm:t>
    </dgm:pt>
    <dgm:pt modelId="{432A2BF0-2A17-4677-920B-DAAAD9FD9D8A}">
      <dgm:prSet/>
      <dgm:spPr/>
      <dgm:t>
        <a:bodyPr/>
        <a:lstStyle/>
        <a:p>
          <a:r>
            <a:rPr lang="en-US" dirty="0"/>
            <a:t>Recommendations </a:t>
          </a:r>
        </a:p>
      </dgm:t>
    </dgm:pt>
    <dgm:pt modelId="{2C8D680B-2CD6-4852-B1C1-0B0154406AE7}" type="parTrans" cxnId="{535F354F-375A-43D4-979E-3A08FDED0823}">
      <dgm:prSet/>
      <dgm:spPr/>
      <dgm:t>
        <a:bodyPr/>
        <a:lstStyle/>
        <a:p>
          <a:endParaRPr lang="en-US"/>
        </a:p>
      </dgm:t>
    </dgm:pt>
    <dgm:pt modelId="{B8E2FA9D-DD26-4D68-8CD4-0916CDE1CB17}" type="sibTrans" cxnId="{535F354F-375A-43D4-979E-3A08FDED0823}">
      <dgm:prSet/>
      <dgm:spPr/>
      <dgm:t>
        <a:bodyPr/>
        <a:lstStyle/>
        <a:p>
          <a:endParaRPr lang="en-US"/>
        </a:p>
      </dgm:t>
    </dgm:pt>
    <dgm:pt modelId="{6F5C54C2-8372-924D-8CF0-B3E3D0B017BA}" type="pres">
      <dgm:prSet presAssocID="{FF1B0412-6B84-4E47-A1CF-F03E877A2D26}" presName="vert0" presStyleCnt="0">
        <dgm:presLayoutVars>
          <dgm:dir/>
          <dgm:animOne val="branch"/>
          <dgm:animLvl val="lvl"/>
        </dgm:presLayoutVars>
      </dgm:prSet>
      <dgm:spPr/>
    </dgm:pt>
    <dgm:pt modelId="{C7928E23-5A3F-BD4C-812F-FFA8B08A42AF}" type="pres">
      <dgm:prSet presAssocID="{882F671E-A612-42E9-884B-96564B49F1F8}" presName="thickLine" presStyleLbl="alignNode1" presStyleIdx="0" presStyleCnt="10"/>
      <dgm:spPr/>
    </dgm:pt>
    <dgm:pt modelId="{153F80EC-7D21-594F-A610-D9CC1B89AF56}" type="pres">
      <dgm:prSet presAssocID="{882F671E-A612-42E9-884B-96564B49F1F8}" presName="horz1" presStyleCnt="0"/>
      <dgm:spPr/>
    </dgm:pt>
    <dgm:pt modelId="{8CC433DB-D4DE-B845-A624-EF6C1D6C4C3D}" type="pres">
      <dgm:prSet presAssocID="{882F671E-A612-42E9-884B-96564B49F1F8}" presName="tx1" presStyleLbl="revTx" presStyleIdx="0" presStyleCnt="10"/>
      <dgm:spPr/>
    </dgm:pt>
    <dgm:pt modelId="{4B53CC7A-2E53-374A-AB4A-C976A4D4AF18}" type="pres">
      <dgm:prSet presAssocID="{882F671E-A612-42E9-884B-96564B49F1F8}" presName="vert1" presStyleCnt="0"/>
      <dgm:spPr/>
    </dgm:pt>
    <dgm:pt modelId="{40CACE64-33CC-344A-968A-6F9EE18B7EF6}" type="pres">
      <dgm:prSet presAssocID="{11B979F1-FF18-476B-91AF-BE613F0D8CCB}" presName="thickLine" presStyleLbl="alignNode1" presStyleIdx="1" presStyleCnt="10"/>
      <dgm:spPr/>
    </dgm:pt>
    <dgm:pt modelId="{1F1B6938-F83E-514A-AE83-3D3530E29B00}" type="pres">
      <dgm:prSet presAssocID="{11B979F1-FF18-476B-91AF-BE613F0D8CCB}" presName="horz1" presStyleCnt="0"/>
      <dgm:spPr/>
    </dgm:pt>
    <dgm:pt modelId="{22F1DD46-D4D5-4C41-B3FF-7A0A3D61526B}" type="pres">
      <dgm:prSet presAssocID="{11B979F1-FF18-476B-91AF-BE613F0D8CCB}" presName="tx1" presStyleLbl="revTx" presStyleIdx="1" presStyleCnt="10"/>
      <dgm:spPr/>
    </dgm:pt>
    <dgm:pt modelId="{65EB5CF2-568F-C341-BAC8-AE43269201CA}" type="pres">
      <dgm:prSet presAssocID="{11B979F1-FF18-476B-91AF-BE613F0D8CCB}" presName="vert1" presStyleCnt="0"/>
      <dgm:spPr/>
    </dgm:pt>
    <dgm:pt modelId="{DDE468B0-E1A3-FC42-8092-0F4BD70161C4}" type="pres">
      <dgm:prSet presAssocID="{90F926D3-60C7-40DF-AC76-D10F0EE46DD6}" presName="thickLine" presStyleLbl="alignNode1" presStyleIdx="2" presStyleCnt="10"/>
      <dgm:spPr/>
    </dgm:pt>
    <dgm:pt modelId="{06FE79D7-15C7-4046-B1F6-8F81A212D4E2}" type="pres">
      <dgm:prSet presAssocID="{90F926D3-60C7-40DF-AC76-D10F0EE46DD6}" presName="horz1" presStyleCnt="0"/>
      <dgm:spPr/>
    </dgm:pt>
    <dgm:pt modelId="{0BEE72CA-3A2F-E548-B94E-1C4944E69F83}" type="pres">
      <dgm:prSet presAssocID="{90F926D3-60C7-40DF-AC76-D10F0EE46DD6}" presName="tx1" presStyleLbl="revTx" presStyleIdx="2" presStyleCnt="10"/>
      <dgm:spPr/>
    </dgm:pt>
    <dgm:pt modelId="{A47FA40F-FC5D-CF49-8DFB-F2885B2A2F89}" type="pres">
      <dgm:prSet presAssocID="{90F926D3-60C7-40DF-AC76-D10F0EE46DD6}" presName="vert1" presStyleCnt="0"/>
      <dgm:spPr/>
    </dgm:pt>
    <dgm:pt modelId="{8942DC36-6880-0A43-B31C-947035CF33E4}" type="pres">
      <dgm:prSet presAssocID="{ACCF2893-D7B7-4F84-BBED-73AC7812C319}" presName="thickLine" presStyleLbl="alignNode1" presStyleIdx="3" presStyleCnt="10"/>
      <dgm:spPr/>
    </dgm:pt>
    <dgm:pt modelId="{D4B51817-A34C-104D-91B5-47B6847AC00A}" type="pres">
      <dgm:prSet presAssocID="{ACCF2893-D7B7-4F84-BBED-73AC7812C319}" presName="horz1" presStyleCnt="0"/>
      <dgm:spPr/>
    </dgm:pt>
    <dgm:pt modelId="{7A112063-A072-E14F-A43A-63B85FA32007}" type="pres">
      <dgm:prSet presAssocID="{ACCF2893-D7B7-4F84-BBED-73AC7812C319}" presName="tx1" presStyleLbl="revTx" presStyleIdx="3" presStyleCnt="10"/>
      <dgm:spPr/>
    </dgm:pt>
    <dgm:pt modelId="{F8FFF957-8AA3-6243-91D9-77D1C63BEBD4}" type="pres">
      <dgm:prSet presAssocID="{ACCF2893-D7B7-4F84-BBED-73AC7812C319}" presName="vert1" presStyleCnt="0"/>
      <dgm:spPr/>
    </dgm:pt>
    <dgm:pt modelId="{9E150EA3-FB26-EA46-AF85-6ABAA0D1CC07}" type="pres">
      <dgm:prSet presAssocID="{76336A19-5D9B-419F-818D-D71674D2A820}" presName="thickLine" presStyleLbl="alignNode1" presStyleIdx="4" presStyleCnt="10"/>
      <dgm:spPr/>
    </dgm:pt>
    <dgm:pt modelId="{D2F40520-3611-CD48-A7CC-EE0FE5715F0D}" type="pres">
      <dgm:prSet presAssocID="{76336A19-5D9B-419F-818D-D71674D2A820}" presName="horz1" presStyleCnt="0"/>
      <dgm:spPr/>
    </dgm:pt>
    <dgm:pt modelId="{515B9330-F29B-6D43-8417-2A786C88D869}" type="pres">
      <dgm:prSet presAssocID="{76336A19-5D9B-419F-818D-D71674D2A820}" presName="tx1" presStyleLbl="revTx" presStyleIdx="4" presStyleCnt="10"/>
      <dgm:spPr/>
    </dgm:pt>
    <dgm:pt modelId="{18F71AD8-8AA4-224D-B0CB-60EB2B0DA913}" type="pres">
      <dgm:prSet presAssocID="{76336A19-5D9B-419F-818D-D71674D2A820}" presName="vert1" presStyleCnt="0"/>
      <dgm:spPr/>
    </dgm:pt>
    <dgm:pt modelId="{FF5A679A-0CB9-584D-8F0C-F51C6760C8C1}" type="pres">
      <dgm:prSet presAssocID="{310AB87B-1977-4D40-A962-CCD856007ED7}" presName="thickLine" presStyleLbl="alignNode1" presStyleIdx="5" presStyleCnt="10"/>
      <dgm:spPr/>
    </dgm:pt>
    <dgm:pt modelId="{34AFB888-5D69-4B45-AF16-F90EAD0BC2F3}" type="pres">
      <dgm:prSet presAssocID="{310AB87B-1977-4D40-A962-CCD856007ED7}" presName="horz1" presStyleCnt="0"/>
      <dgm:spPr/>
    </dgm:pt>
    <dgm:pt modelId="{BF2828C3-908B-6B42-9863-06489AF9AFD9}" type="pres">
      <dgm:prSet presAssocID="{310AB87B-1977-4D40-A962-CCD856007ED7}" presName="tx1" presStyleLbl="revTx" presStyleIdx="5" presStyleCnt="10"/>
      <dgm:spPr/>
    </dgm:pt>
    <dgm:pt modelId="{C8EDF40B-CDE7-FB45-B23B-F31E24A41036}" type="pres">
      <dgm:prSet presAssocID="{310AB87B-1977-4D40-A962-CCD856007ED7}" presName="vert1" presStyleCnt="0"/>
      <dgm:spPr/>
    </dgm:pt>
    <dgm:pt modelId="{1B7C958E-9B26-7F46-9BED-67F9CFE0BCF6}" type="pres">
      <dgm:prSet presAssocID="{CB991256-804E-491C-A717-26CBAF2C798D}" presName="thickLine" presStyleLbl="alignNode1" presStyleIdx="6" presStyleCnt="10"/>
      <dgm:spPr/>
    </dgm:pt>
    <dgm:pt modelId="{50BFD4BA-7D16-AD49-BCEC-09778BDD885D}" type="pres">
      <dgm:prSet presAssocID="{CB991256-804E-491C-A717-26CBAF2C798D}" presName="horz1" presStyleCnt="0"/>
      <dgm:spPr/>
    </dgm:pt>
    <dgm:pt modelId="{A03811D1-C59A-4E4D-BF05-7F1471FB63E2}" type="pres">
      <dgm:prSet presAssocID="{CB991256-804E-491C-A717-26CBAF2C798D}" presName="tx1" presStyleLbl="revTx" presStyleIdx="6" presStyleCnt="10"/>
      <dgm:spPr/>
    </dgm:pt>
    <dgm:pt modelId="{4BA89626-0A00-F042-949E-8BECB16247B2}" type="pres">
      <dgm:prSet presAssocID="{CB991256-804E-491C-A717-26CBAF2C798D}" presName="vert1" presStyleCnt="0"/>
      <dgm:spPr/>
    </dgm:pt>
    <dgm:pt modelId="{46C9A565-3A94-894B-922B-B45D41D9FDC0}" type="pres">
      <dgm:prSet presAssocID="{85877357-01C7-43C5-8B86-0B8259FE71BE}" presName="thickLine" presStyleLbl="alignNode1" presStyleIdx="7" presStyleCnt="10"/>
      <dgm:spPr/>
    </dgm:pt>
    <dgm:pt modelId="{1EB5C8AB-7401-9D4D-A4C0-F967435ED6BC}" type="pres">
      <dgm:prSet presAssocID="{85877357-01C7-43C5-8B86-0B8259FE71BE}" presName="horz1" presStyleCnt="0"/>
      <dgm:spPr/>
    </dgm:pt>
    <dgm:pt modelId="{D8235AA5-F130-B44D-B1A4-FF8E8B76B36E}" type="pres">
      <dgm:prSet presAssocID="{85877357-01C7-43C5-8B86-0B8259FE71BE}" presName="tx1" presStyleLbl="revTx" presStyleIdx="7" presStyleCnt="10"/>
      <dgm:spPr/>
    </dgm:pt>
    <dgm:pt modelId="{64C56569-4A94-E749-B73C-0F204051C59E}" type="pres">
      <dgm:prSet presAssocID="{85877357-01C7-43C5-8B86-0B8259FE71BE}" presName="vert1" presStyleCnt="0"/>
      <dgm:spPr/>
    </dgm:pt>
    <dgm:pt modelId="{239A517D-42D9-0A40-B694-4FEFDA1EDD76}" type="pres">
      <dgm:prSet presAssocID="{DE020A6B-C2D7-4FD5-A226-0DC5E732B0F0}" presName="thickLine" presStyleLbl="alignNode1" presStyleIdx="8" presStyleCnt="10"/>
      <dgm:spPr/>
    </dgm:pt>
    <dgm:pt modelId="{046879DD-23D7-A746-83E3-FAAF8122FD49}" type="pres">
      <dgm:prSet presAssocID="{DE020A6B-C2D7-4FD5-A226-0DC5E732B0F0}" presName="horz1" presStyleCnt="0"/>
      <dgm:spPr/>
    </dgm:pt>
    <dgm:pt modelId="{3C0F5937-60CD-7D45-A870-048C89AE6695}" type="pres">
      <dgm:prSet presAssocID="{DE020A6B-C2D7-4FD5-A226-0DC5E732B0F0}" presName="tx1" presStyleLbl="revTx" presStyleIdx="8" presStyleCnt="10"/>
      <dgm:spPr/>
    </dgm:pt>
    <dgm:pt modelId="{93653E8A-32B2-2741-991F-F8CC927F16CD}" type="pres">
      <dgm:prSet presAssocID="{DE020A6B-C2D7-4FD5-A226-0DC5E732B0F0}" presName="vert1" presStyleCnt="0"/>
      <dgm:spPr/>
    </dgm:pt>
    <dgm:pt modelId="{FE82CDAE-2D56-1B4C-8984-D0D6B77DDC6C}" type="pres">
      <dgm:prSet presAssocID="{432A2BF0-2A17-4677-920B-DAAAD9FD9D8A}" presName="thickLine" presStyleLbl="alignNode1" presStyleIdx="9" presStyleCnt="10"/>
      <dgm:spPr/>
    </dgm:pt>
    <dgm:pt modelId="{B16E6532-269C-AD45-96C9-42689AE748CD}" type="pres">
      <dgm:prSet presAssocID="{432A2BF0-2A17-4677-920B-DAAAD9FD9D8A}" presName="horz1" presStyleCnt="0"/>
      <dgm:spPr/>
    </dgm:pt>
    <dgm:pt modelId="{E861837F-E4A2-2448-8685-712AC5174173}" type="pres">
      <dgm:prSet presAssocID="{432A2BF0-2A17-4677-920B-DAAAD9FD9D8A}" presName="tx1" presStyleLbl="revTx" presStyleIdx="9" presStyleCnt="10"/>
      <dgm:spPr/>
    </dgm:pt>
    <dgm:pt modelId="{B22D2986-B59B-D447-84E7-A4FF5927BA38}" type="pres">
      <dgm:prSet presAssocID="{432A2BF0-2A17-4677-920B-DAAAD9FD9D8A}" presName="vert1" presStyleCnt="0"/>
      <dgm:spPr/>
    </dgm:pt>
  </dgm:ptLst>
  <dgm:cxnLst>
    <dgm:cxn modelId="{B3A9DA02-3D1F-2741-8F62-882614204AF6}" type="presOf" srcId="{FF1B0412-6B84-4E47-A1CF-F03E877A2D26}" destId="{6F5C54C2-8372-924D-8CF0-B3E3D0B017BA}" srcOrd="0" destOrd="0" presId="urn:microsoft.com/office/officeart/2008/layout/LinedList"/>
    <dgm:cxn modelId="{A503F605-938A-A544-8258-9C3F40643ADB}" type="presOf" srcId="{ACCF2893-D7B7-4F84-BBED-73AC7812C319}" destId="{7A112063-A072-E14F-A43A-63B85FA32007}" srcOrd="0" destOrd="0" presId="urn:microsoft.com/office/officeart/2008/layout/LinedList"/>
    <dgm:cxn modelId="{09C6B707-D66C-AB4E-BC68-BCAAA2AD8587}" type="presOf" srcId="{432A2BF0-2A17-4677-920B-DAAAD9FD9D8A}" destId="{E861837F-E4A2-2448-8685-712AC5174173}" srcOrd="0" destOrd="0" presId="urn:microsoft.com/office/officeart/2008/layout/LinedList"/>
    <dgm:cxn modelId="{40C38713-3E22-C049-9FDB-9E62ACDE0FFD}" type="presOf" srcId="{DE020A6B-C2D7-4FD5-A226-0DC5E732B0F0}" destId="{3C0F5937-60CD-7D45-A870-048C89AE6695}" srcOrd="0" destOrd="0" presId="urn:microsoft.com/office/officeart/2008/layout/LinedList"/>
    <dgm:cxn modelId="{C73DB614-BFF8-DA46-9873-0DC66DA80705}" type="presOf" srcId="{90F926D3-60C7-40DF-AC76-D10F0EE46DD6}" destId="{0BEE72CA-3A2F-E548-B94E-1C4944E69F83}" srcOrd="0" destOrd="0" presId="urn:microsoft.com/office/officeart/2008/layout/LinedList"/>
    <dgm:cxn modelId="{9F561519-6441-44AC-AE4A-2299BA51BA5B}" srcId="{FF1B0412-6B84-4E47-A1CF-F03E877A2D26}" destId="{310AB87B-1977-4D40-A962-CCD856007ED7}" srcOrd="5" destOrd="0" parTransId="{1E34449D-8728-4E44-9E14-17776F2995FF}" sibTransId="{2496E1B2-A9C8-4B7B-9B40-419FF0A90DF1}"/>
    <dgm:cxn modelId="{AEE0E02D-2634-6848-8BA3-267C3CACC452}" type="presOf" srcId="{11B979F1-FF18-476B-91AF-BE613F0D8CCB}" destId="{22F1DD46-D4D5-4C41-B3FF-7A0A3D61526B}" srcOrd="0" destOrd="0" presId="urn:microsoft.com/office/officeart/2008/layout/LinedList"/>
    <dgm:cxn modelId="{535F354F-375A-43D4-979E-3A08FDED0823}" srcId="{FF1B0412-6B84-4E47-A1CF-F03E877A2D26}" destId="{432A2BF0-2A17-4677-920B-DAAAD9FD9D8A}" srcOrd="9" destOrd="0" parTransId="{2C8D680B-2CD6-4852-B1C1-0B0154406AE7}" sibTransId="{B8E2FA9D-DD26-4D68-8CD4-0916CDE1CB17}"/>
    <dgm:cxn modelId="{ECA7E854-D52B-4492-9C5D-278632CADB57}" srcId="{FF1B0412-6B84-4E47-A1CF-F03E877A2D26}" destId="{85877357-01C7-43C5-8B86-0B8259FE71BE}" srcOrd="7" destOrd="0" parTransId="{CAF3B737-0350-4C07-AEA4-680CB0B2B83E}" sibTransId="{28E7CFA7-0E32-4944-8F1F-7BA4B1AD6E9F}"/>
    <dgm:cxn modelId="{0FE3DD5C-151E-41FB-BAF7-1E4D95AC76B1}" srcId="{FF1B0412-6B84-4E47-A1CF-F03E877A2D26}" destId="{882F671E-A612-42E9-884B-96564B49F1F8}" srcOrd="0" destOrd="0" parTransId="{702ACDD9-7B3D-4343-B08D-D07EB3D0969E}" sibTransId="{55F4A21E-171F-4369-A074-329A3EB9321A}"/>
    <dgm:cxn modelId="{54E4BE69-3B18-994C-8889-18738BAAEA7E}" type="presOf" srcId="{85877357-01C7-43C5-8B86-0B8259FE71BE}" destId="{D8235AA5-F130-B44D-B1A4-FF8E8B76B36E}" srcOrd="0" destOrd="0" presId="urn:microsoft.com/office/officeart/2008/layout/LinedList"/>
    <dgm:cxn modelId="{30875381-635B-4DFF-B8C6-A8E47053EE10}" srcId="{FF1B0412-6B84-4E47-A1CF-F03E877A2D26}" destId="{90F926D3-60C7-40DF-AC76-D10F0EE46DD6}" srcOrd="2" destOrd="0" parTransId="{8DAA2144-1B87-4A69-9AED-271D7D687D40}" sibTransId="{E3282BD6-919A-45E1-9121-7CDECBB93ADB}"/>
    <dgm:cxn modelId="{8E586789-ECFA-274E-9918-AEE94C48FDF3}" type="presOf" srcId="{76336A19-5D9B-419F-818D-D71674D2A820}" destId="{515B9330-F29B-6D43-8417-2A786C88D869}" srcOrd="0" destOrd="0" presId="urn:microsoft.com/office/officeart/2008/layout/LinedList"/>
    <dgm:cxn modelId="{4B84028D-FB07-3C47-9004-8DAE696DFF02}" type="presOf" srcId="{CB991256-804E-491C-A717-26CBAF2C798D}" destId="{A03811D1-C59A-4E4D-BF05-7F1471FB63E2}" srcOrd="0" destOrd="0" presId="urn:microsoft.com/office/officeart/2008/layout/LinedList"/>
    <dgm:cxn modelId="{33A5CE9E-A5A5-4DEF-B5BF-8EAF860F4E05}" srcId="{FF1B0412-6B84-4E47-A1CF-F03E877A2D26}" destId="{ACCF2893-D7B7-4F84-BBED-73AC7812C319}" srcOrd="3" destOrd="0" parTransId="{E8CFD827-5334-4879-8E56-6F07AAA9EBCE}" sibTransId="{8A780EAF-20C9-4259-BF39-2235C2F49EAE}"/>
    <dgm:cxn modelId="{08C816A1-C7EA-4C90-BAB7-60975EE04339}" srcId="{FF1B0412-6B84-4E47-A1CF-F03E877A2D26}" destId="{CB991256-804E-491C-A717-26CBAF2C798D}" srcOrd="6" destOrd="0" parTransId="{78843C76-2BF5-45A6-8AF4-33DD1B89C6F0}" sibTransId="{AC3906EE-3104-430E-8B29-BF3D2417C364}"/>
    <dgm:cxn modelId="{5AB82CBA-4E64-4038-A425-4C1981BEA8E3}" srcId="{FF1B0412-6B84-4E47-A1CF-F03E877A2D26}" destId="{DE020A6B-C2D7-4FD5-A226-0DC5E732B0F0}" srcOrd="8" destOrd="0" parTransId="{C824C6F3-6723-4453-834B-10AB22CAE233}" sibTransId="{3D4BEB3A-0D8F-4374-B025-BB6DF1E8AD27}"/>
    <dgm:cxn modelId="{FC94D0BD-C921-47DA-B462-5C7E51D4EF5B}" srcId="{FF1B0412-6B84-4E47-A1CF-F03E877A2D26}" destId="{11B979F1-FF18-476B-91AF-BE613F0D8CCB}" srcOrd="1" destOrd="0" parTransId="{5A79F8D1-6CA5-4F9F-8832-BE419A4161DE}" sibTransId="{4B458848-0785-4672-9713-49296003F22C}"/>
    <dgm:cxn modelId="{8DA57EBE-33CB-0E42-AF00-7F47324E4FCF}" type="presOf" srcId="{310AB87B-1977-4D40-A962-CCD856007ED7}" destId="{BF2828C3-908B-6B42-9863-06489AF9AFD9}" srcOrd="0" destOrd="0" presId="urn:microsoft.com/office/officeart/2008/layout/LinedList"/>
    <dgm:cxn modelId="{C6B917CF-468A-4CC5-9895-13DCBC7A1687}" srcId="{FF1B0412-6B84-4E47-A1CF-F03E877A2D26}" destId="{76336A19-5D9B-419F-818D-D71674D2A820}" srcOrd="4" destOrd="0" parTransId="{5CD0C7B7-B32D-4926-891E-7557DABF4CB1}" sibTransId="{5F7D6A1E-B6F6-4BA5-B6D2-2F5577BDBF5B}"/>
    <dgm:cxn modelId="{B8B4CCD9-6FC1-624C-97BA-44F0179E8E84}" type="presOf" srcId="{882F671E-A612-42E9-884B-96564B49F1F8}" destId="{8CC433DB-D4DE-B845-A624-EF6C1D6C4C3D}" srcOrd="0" destOrd="0" presId="urn:microsoft.com/office/officeart/2008/layout/LinedList"/>
    <dgm:cxn modelId="{A52DB04B-AD6A-E942-B154-AC29DD196B41}" type="presParOf" srcId="{6F5C54C2-8372-924D-8CF0-B3E3D0B017BA}" destId="{C7928E23-5A3F-BD4C-812F-FFA8B08A42AF}" srcOrd="0" destOrd="0" presId="urn:microsoft.com/office/officeart/2008/layout/LinedList"/>
    <dgm:cxn modelId="{2C5A1681-CB7C-164A-9C2A-204B9306F37A}" type="presParOf" srcId="{6F5C54C2-8372-924D-8CF0-B3E3D0B017BA}" destId="{153F80EC-7D21-594F-A610-D9CC1B89AF56}" srcOrd="1" destOrd="0" presId="urn:microsoft.com/office/officeart/2008/layout/LinedList"/>
    <dgm:cxn modelId="{37133033-7253-CA45-9791-81A060E0E55D}" type="presParOf" srcId="{153F80EC-7D21-594F-A610-D9CC1B89AF56}" destId="{8CC433DB-D4DE-B845-A624-EF6C1D6C4C3D}" srcOrd="0" destOrd="0" presId="urn:microsoft.com/office/officeart/2008/layout/LinedList"/>
    <dgm:cxn modelId="{ADAF3FAE-2B8D-F042-8B39-BC5F07241101}" type="presParOf" srcId="{153F80EC-7D21-594F-A610-D9CC1B89AF56}" destId="{4B53CC7A-2E53-374A-AB4A-C976A4D4AF18}" srcOrd="1" destOrd="0" presId="urn:microsoft.com/office/officeart/2008/layout/LinedList"/>
    <dgm:cxn modelId="{E5CA772A-587F-084C-B443-673EA6B620B5}" type="presParOf" srcId="{6F5C54C2-8372-924D-8CF0-B3E3D0B017BA}" destId="{40CACE64-33CC-344A-968A-6F9EE18B7EF6}" srcOrd="2" destOrd="0" presId="urn:microsoft.com/office/officeart/2008/layout/LinedList"/>
    <dgm:cxn modelId="{6DFAB5F7-EF07-F344-82CB-12B750C3DC75}" type="presParOf" srcId="{6F5C54C2-8372-924D-8CF0-B3E3D0B017BA}" destId="{1F1B6938-F83E-514A-AE83-3D3530E29B00}" srcOrd="3" destOrd="0" presId="urn:microsoft.com/office/officeart/2008/layout/LinedList"/>
    <dgm:cxn modelId="{1264247E-D836-DB42-87FD-445C2084DBD2}" type="presParOf" srcId="{1F1B6938-F83E-514A-AE83-3D3530E29B00}" destId="{22F1DD46-D4D5-4C41-B3FF-7A0A3D61526B}" srcOrd="0" destOrd="0" presId="urn:microsoft.com/office/officeart/2008/layout/LinedList"/>
    <dgm:cxn modelId="{3A9E5A5C-5803-DA41-A50F-2B35A7DCD947}" type="presParOf" srcId="{1F1B6938-F83E-514A-AE83-3D3530E29B00}" destId="{65EB5CF2-568F-C341-BAC8-AE43269201CA}" srcOrd="1" destOrd="0" presId="urn:microsoft.com/office/officeart/2008/layout/LinedList"/>
    <dgm:cxn modelId="{A6316823-9375-C34B-A878-284115F4E89F}" type="presParOf" srcId="{6F5C54C2-8372-924D-8CF0-B3E3D0B017BA}" destId="{DDE468B0-E1A3-FC42-8092-0F4BD70161C4}" srcOrd="4" destOrd="0" presId="urn:microsoft.com/office/officeart/2008/layout/LinedList"/>
    <dgm:cxn modelId="{58C77973-13F9-8D44-B905-E1B691343F11}" type="presParOf" srcId="{6F5C54C2-8372-924D-8CF0-B3E3D0B017BA}" destId="{06FE79D7-15C7-4046-B1F6-8F81A212D4E2}" srcOrd="5" destOrd="0" presId="urn:microsoft.com/office/officeart/2008/layout/LinedList"/>
    <dgm:cxn modelId="{CE25B6A0-171F-8141-A2CF-73BB46090979}" type="presParOf" srcId="{06FE79D7-15C7-4046-B1F6-8F81A212D4E2}" destId="{0BEE72CA-3A2F-E548-B94E-1C4944E69F83}" srcOrd="0" destOrd="0" presId="urn:microsoft.com/office/officeart/2008/layout/LinedList"/>
    <dgm:cxn modelId="{5BFFC940-D876-964E-A209-F5FB1F8294EC}" type="presParOf" srcId="{06FE79D7-15C7-4046-B1F6-8F81A212D4E2}" destId="{A47FA40F-FC5D-CF49-8DFB-F2885B2A2F89}" srcOrd="1" destOrd="0" presId="urn:microsoft.com/office/officeart/2008/layout/LinedList"/>
    <dgm:cxn modelId="{F91031B3-C172-4446-B850-711396396FB5}" type="presParOf" srcId="{6F5C54C2-8372-924D-8CF0-B3E3D0B017BA}" destId="{8942DC36-6880-0A43-B31C-947035CF33E4}" srcOrd="6" destOrd="0" presId="urn:microsoft.com/office/officeart/2008/layout/LinedList"/>
    <dgm:cxn modelId="{CCD7A6E9-E28C-8F4C-A1DB-BCDFEDF28CCA}" type="presParOf" srcId="{6F5C54C2-8372-924D-8CF0-B3E3D0B017BA}" destId="{D4B51817-A34C-104D-91B5-47B6847AC00A}" srcOrd="7" destOrd="0" presId="urn:microsoft.com/office/officeart/2008/layout/LinedList"/>
    <dgm:cxn modelId="{5960EEF1-C8F4-F740-B70D-F8B25849FB5A}" type="presParOf" srcId="{D4B51817-A34C-104D-91B5-47B6847AC00A}" destId="{7A112063-A072-E14F-A43A-63B85FA32007}" srcOrd="0" destOrd="0" presId="urn:microsoft.com/office/officeart/2008/layout/LinedList"/>
    <dgm:cxn modelId="{471AD205-17D8-6E40-BB28-024D1F761B1C}" type="presParOf" srcId="{D4B51817-A34C-104D-91B5-47B6847AC00A}" destId="{F8FFF957-8AA3-6243-91D9-77D1C63BEBD4}" srcOrd="1" destOrd="0" presId="urn:microsoft.com/office/officeart/2008/layout/LinedList"/>
    <dgm:cxn modelId="{0949CBCF-089E-6C43-A360-D7DED3C3FA1E}" type="presParOf" srcId="{6F5C54C2-8372-924D-8CF0-B3E3D0B017BA}" destId="{9E150EA3-FB26-EA46-AF85-6ABAA0D1CC07}" srcOrd="8" destOrd="0" presId="urn:microsoft.com/office/officeart/2008/layout/LinedList"/>
    <dgm:cxn modelId="{06919D65-A1F9-A042-BC9F-18084E1DC049}" type="presParOf" srcId="{6F5C54C2-8372-924D-8CF0-B3E3D0B017BA}" destId="{D2F40520-3611-CD48-A7CC-EE0FE5715F0D}" srcOrd="9" destOrd="0" presId="urn:microsoft.com/office/officeart/2008/layout/LinedList"/>
    <dgm:cxn modelId="{41F3934E-0A65-C149-86AB-269C02B82FB4}" type="presParOf" srcId="{D2F40520-3611-CD48-A7CC-EE0FE5715F0D}" destId="{515B9330-F29B-6D43-8417-2A786C88D869}" srcOrd="0" destOrd="0" presId="urn:microsoft.com/office/officeart/2008/layout/LinedList"/>
    <dgm:cxn modelId="{C40E3D55-E75C-A547-8099-A890FAB72CF9}" type="presParOf" srcId="{D2F40520-3611-CD48-A7CC-EE0FE5715F0D}" destId="{18F71AD8-8AA4-224D-B0CB-60EB2B0DA913}" srcOrd="1" destOrd="0" presId="urn:microsoft.com/office/officeart/2008/layout/LinedList"/>
    <dgm:cxn modelId="{5D13897C-C010-B54C-A741-B8290996EA67}" type="presParOf" srcId="{6F5C54C2-8372-924D-8CF0-B3E3D0B017BA}" destId="{FF5A679A-0CB9-584D-8F0C-F51C6760C8C1}" srcOrd="10" destOrd="0" presId="urn:microsoft.com/office/officeart/2008/layout/LinedList"/>
    <dgm:cxn modelId="{7053CDE4-8768-084F-8720-184FB2C2C940}" type="presParOf" srcId="{6F5C54C2-8372-924D-8CF0-B3E3D0B017BA}" destId="{34AFB888-5D69-4B45-AF16-F90EAD0BC2F3}" srcOrd="11" destOrd="0" presId="urn:microsoft.com/office/officeart/2008/layout/LinedList"/>
    <dgm:cxn modelId="{A670FE2D-648F-3A46-AA30-FB4D502D58CC}" type="presParOf" srcId="{34AFB888-5D69-4B45-AF16-F90EAD0BC2F3}" destId="{BF2828C3-908B-6B42-9863-06489AF9AFD9}" srcOrd="0" destOrd="0" presId="urn:microsoft.com/office/officeart/2008/layout/LinedList"/>
    <dgm:cxn modelId="{EB71FB7D-ABF3-894E-BF19-321741DFEDD3}" type="presParOf" srcId="{34AFB888-5D69-4B45-AF16-F90EAD0BC2F3}" destId="{C8EDF40B-CDE7-FB45-B23B-F31E24A41036}" srcOrd="1" destOrd="0" presId="urn:microsoft.com/office/officeart/2008/layout/LinedList"/>
    <dgm:cxn modelId="{46534219-62C5-E649-BDBF-CCEB35790018}" type="presParOf" srcId="{6F5C54C2-8372-924D-8CF0-B3E3D0B017BA}" destId="{1B7C958E-9B26-7F46-9BED-67F9CFE0BCF6}" srcOrd="12" destOrd="0" presId="urn:microsoft.com/office/officeart/2008/layout/LinedList"/>
    <dgm:cxn modelId="{DF79EBD4-82F5-3D46-8D43-52C19E66F487}" type="presParOf" srcId="{6F5C54C2-8372-924D-8CF0-B3E3D0B017BA}" destId="{50BFD4BA-7D16-AD49-BCEC-09778BDD885D}" srcOrd="13" destOrd="0" presId="urn:microsoft.com/office/officeart/2008/layout/LinedList"/>
    <dgm:cxn modelId="{E8A39415-A60E-9748-B2D7-19CA8BA8B4FA}" type="presParOf" srcId="{50BFD4BA-7D16-AD49-BCEC-09778BDD885D}" destId="{A03811D1-C59A-4E4D-BF05-7F1471FB63E2}" srcOrd="0" destOrd="0" presId="urn:microsoft.com/office/officeart/2008/layout/LinedList"/>
    <dgm:cxn modelId="{738B9060-0996-F84E-A930-5B269FD369FE}" type="presParOf" srcId="{50BFD4BA-7D16-AD49-BCEC-09778BDD885D}" destId="{4BA89626-0A00-F042-949E-8BECB16247B2}" srcOrd="1" destOrd="0" presId="urn:microsoft.com/office/officeart/2008/layout/LinedList"/>
    <dgm:cxn modelId="{F2EBA4B0-3305-2B43-9A98-74F5DA7F14F3}" type="presParOf" srcId="{6F5C54C2-8372-924D-8CF0-B3E3D0B017BA}" destId="{46C9A565-3A94-894B-922B-B45D41D9FDC0}" srcOrd="14" destOrd="0" presId="urn:microsoft.com/office/officeart/2008/layout/LinedList"/>
    <dgm:cxn modelId="{63EC51EA-36E9-FD48-AFE1-3553105CFEDF}" type="presParOf" srcId="{6F5C54C2-8372-924D-8CF0-B3E3D0B017BA}" destId="{1EB5C8AB-7401-9D4D-A4C0-F967435ED6BC}" srcOrd="15" destOrd="0" presId="urn:microsoft.com/office/officeart/2008/layout/LinedList"/>
    <dgm:cxn modelId="{86D5C9DF-C0B9-FB4B-AB55-3ABEE0A2588C}" type="presParOf" srcId="{1EB5C8AB-7401-9D4D-A4C0-F967435ED6BC}" destId="{D8235AA5-F130-B44D-B1A4-FF8E8B76B36E}" srcOrd="0" destOrd="0" presId="urn:microsoft.com/office/officeart/2008/layout/LinedList"/>
    <dgm:cxn modelId="{03580A1E-7BFE-5640-BFB2-BEFC54902FC8}" type="presParOf" srcId="{1EB5C8AB-7401-9D4D-A4C0-F967435ED6BC}" destId="{64C56569-4A94-E749-B73C-0F204051C59E}" srcOrd="1" destOrd="0" presId="urn:microsoft.com/office/officeart/2008/layout/LinedList"/>
    <dgm:cxn modelId="{2915D9A4-28FC-674C-8EF5-8FAF2A01B5AB}" type="presParOf" srcId="{6F5C54C2-8372-924D-8CF0-B3E3D0B017BA}" destId="{239A517D-42D9-0A40-B694-4FEFDA1EDD76}" srcOrd="16" destOrd="0" presId="urn:microsoft.com/office/officeart/2008/layout/LinedList"/>
    <dgm:cxn modelId="{815AE6B3-6638-8246-B25A-8881983E63B3}" type="presParOf" srcId="{6F5C54C2-8372-924D-8CF0-B3E3D0B017BA}" destId="{046879DD-23D7-A746-83E3-FAAF8122FD49}" srcOrd="17" destOrd="0" presId="urn:microsoft.com/office/officeart/2008/layout/LinedList"/>
    <dgm:cxn modelId="{598230A6-F8F3-3746-B25B-B97C35164977}" type="presParOf" srcId="{046879DD-23D7-A746-83E3-FAAF8122FD49}" destId="{3C0F5937-60CD-7D45-A870-048C89AE6695}" srcOrd="0" destOrd="0" presId="urn:microsoft.com/office/officeart/2008/layout/LinedList"/>
    <dgm:cxn modelId="{8BE847ED-FCCF-FA41-9518-AC9A0BEB68C7}" type="presParOf" srcId="{046879DD-23D7-A746-83E3-FAAF8122FD49}" destId="{93653E8A-32B2-2741-991F-F8CC927F16CD}" srcOrd="1" destOrd="0" presId="urn:microsoft.com/office/officeart/2008/layout/LinedList"/>
    <dgm:cxn modelId="{5C6FF3C0-4622-B040-9357-5C6C006567A6}" type="presParOf" srcId="{6F5C54C2-8372-924D-8CF0-B3E3D0B017BA}" destId="{FE82CDAE-2D56-1B4C-8984-D0D6B77DDC6C}" srcOrd="18" destOrd="0" presId="urn:microsoft.com/office/officeart/2008/layout/LinedList"/>
    <dgm:cxn modelId="{48D90159-9C88-B542-B4E8-2E48597EE96F}" type="presParOf" srcId="{6F5C54C2-8372-924D-8CF0-B3E3D0B017BA}" destId="{B16E6532-269C-AD45-96C9-42689AE748CD}" srcOrd="19" destOrd="0" presId="urn:microsoft.com/office/officeart/2008/layout/LinedList"/>
    <dgm:cxn modelId="{8455AFC5-A226-5140-86FA-E078DE01B4DF}" type="presParOf" srcId="{B16E6532-269C-AD45-96C9-42689AE748CD}" destId="{E861837F-E4A2-2448-8685-712AC5174173}" srcOrd="0" destOrd="0" presId="urn:microsoft.com/office/officeart/2008/layout/LinedList"/>
    <dgm:cxn modelId="{84E9D770-680B-9645-85BF-0DD8542E0A35}" type="presParOf" srcId="{B16E6532-269C-AD45-96C9-42689AE748CD}" destId="{B22D2986-B59B-D447-84E7-A4FF5927BA3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A26490-B094-3240-9E65-26E627E3ADA5}" type="doc">
      <dgm:prSet loTypeId="urn:microsoft.com/office/officeart/2005/8/layout/cycle6" loCatId="" qsTypeId="urn:microsoft.com/office/officeart/2005/8/quickstyle/simple1" qsCatId="simple" csTypeId="urn:microsoft.com/office/officeart/2005/8/colors/accent1_2" csCatId="accent1" phldr="1"/>
      <dgm:spPr/>
      <dgm:t>
        <a:bodyPr/>
        <a:lstStyle/>
        <a:p>
          <a:endParaRPr lang="en-GB"/>
        </a:p>
      </dgm:t>
    </dgm:pt>
    <dgm:pt modelId="{66D4DA1A-0DBD-FF49-8AEE-BC36C7E0A07D}">
      <dgm:prSet phldrT="[Text]"/>
      <dgm:spPr/>
      <dgm:t>
        <a:bodyPr/>
        <a:lstStyle/>
        <a:p>
          <a:r>
            <a:rPr lang="en-IN" b="1" dirty="0"/>
            <a:t>Seller Onboarding</a:t>
          </a:r>
          <a:endParaRPr lang="en-GB" dirty="0"/>
        </a:p>
      </dgm:t>
    </dgm:pt>
    <dgm:pt modelId="{CBCEF64A-5194-F04E-8636-29A141512FB7}" type="parTrans" cxnId="{87B8B0DC-9991-E04B-A8B0-8806B160ADD8}">
      <dgm:prSet/>
      <dgm:spPr/>
      <dgm:t>
        <a:bodyPr/>
        <a:lstStyle/>
        <a:p>
          <a:endParaRPr lang="en-GB"/>
        </a:p>
      </dgm:t>
    </dgm:pt>
    <dgm:pt modelId="{4194F711-A21C-6945-B604-FBDBDFE54320}" type="sibTrans" cxnId="{87B8B0DC-9991-E04B-A8B0-8806B160ADD8}">
      <dgm:prSet/>
      <dgm:spPr/>
      <dgm:t>
        <a:bodyPr/>
        <a:lstStyle/>
        <a:p>
          <a:endParaRPr lang="en-GB"/>
        </a:p>
      </dgm:t>
    </dgm:pt>
    <dgm:pt modelId="{A1554936-99A5-624C-ABED-59C3900E6CC3}">
      <dgm:prSet phldrT="[Text]"/>
      <dgm:spPr/>
      <dgm:t>
        <a:bodyPr/>
        <a:lstStyle/>
        <a:p>
          <a:r>
            <a:rPr lang="en-IN" b="1" dirty="0"/>
            <a:t>Product Listing</a:t>
          </a:r>
          <a:endParaRPr lang="en-GB" dirty="0"/>
        </a:p>
      </dgm:t>
    </dgm:pt>
    <dgm:pt modelId="{595BDD76-F9AB-1A44-8607-F59423E8237D}" type="parTrans" cxnId="{0895D5DC-90A2-4640-AEB8-F5D38538C51B}">
      <dgm:prSet/>
      <dgm:spPr/>
      <dgm:t>
        <a:bodyPr/>
        <a:lstStyle/>
        <a:p>
          <a:endParaRPr lang="en-GB"/>
        </a:p>
      </dgm:t>
    </dgm:pt>
    <dgm:pt modelId="{A64F48A8-970F-F947-BF41-86184AB87623}" type="sibTrans" cxnId="{0895D5DC-90A2-4640-AEB8-F5D38538C51B}">
      <dgm:prSet/>
      <dgm:spPr/>
      <dgm:t>
        <a:bodyPr/>
        <a:lstStyle/>
        <a:p>
          <a:endParaRPr lang="en-GB"/>
        </a:p>
      </dgm:t>
    </dgm:pt>
    <dgm:pt modelId="{91EB88FE-8FA3-5A4B-B17C-B41FD432C5A1}">
      <dgm:prSet phldrT="[Text]"/>
      <dgm:spPr/>
      <dgm:t>
        <a:bodyPr/>
        <a:lstStyle/>
        <a:p>
          <a:r>
            <a:rPr lang="en-IN" b="1" dirty="0"/>
            <a:t>Fulfilment &amp; Delivery</a:t>
          </a:r>
          <a:endParaRPr lang="en-GB" dirty="0"/>
        </a:p>
      </dgm:t>
    </dgm:pt>
    <dgm:pt modelId="{54E79648-79A4-9246-883C-36135C51F8DB}" type="parTrans" cxnId="{61198E05-069F-B74B-A01F-35C8119E7105}">
      <dgm:prSet/>
      <dgm:spPr/>
      <dgm:t>
        <a:bodyPr/>
        <a:lstStyle/>
        <a:p>
          <a:endParaRPr lang="en-GB"/>
        </a:p>
      </dgm:t>
    </dgm:pt>
    <dgm:pt modelId="{5CF95AA7-7FE6-364C-ADB1-FB22F13EDD99}" type="sibTrans" cxnId="{61198E05-069F-B74B-A01F-35C8119E7105}">
      <dgm:prSet/>
      <dgm:spPr/>
      <dgm:t>
        <a:bodyPr/>
        <a:lstStyle/>
        <a:p>
          <a:endParaRPr lang="en-GB"/>
        </a:p>
      </dgm:t>
    </dgm:pt>
    <dgm:pt modelId="{F7A93D1A-F957-D342-9FF6-EFB18BD74D24}">
      <dgm:prSet phldrT="[Text]"/>
      <dgm:spPr/>
      <dgm:t>
        <a:bodyPr/>
        <a:lstStyle/>
        <a:p>
          <a:r>
            <a:rPr lang="en-IN" b="1" dirty="0"/>
            <a:t>Customer Purchase</a:t>
          </a:r>
          <a:endParaRPr lang="en-GB" dirty="0"/>
        </a:p>
      </dgm:t>
    </dgm:pt>
    <dgm:pt modelId="{25B74AB0-24A2-6E4A-8543-E78CAF97F1A0}" type="parTrans" cxnId="{DFC3A2D8-FE60-BC42-8F23-7393AFBB153A}">
      <dgm:prSet/>
      <dgm:spPr/>
      <dgm:t>
        <a:bodyPr/>
        <a:lstStyle/>
        <a:p>
          <a:endParaRPr lang="en-GB"/>
        </a:p>
      </dgm:t>
    </dgm:pt>
    <dgm:pt modelId="{ABC35FE4-2B3D-AF4F-A9E7-93A1BB9204F2}" type="sibTrans" cxnId="{DFC3A2D8-FE60-BC42-8F23-7393AFBB153A}">
      <dgm:prSet/>
      <dgm:spPr/>
      <dgm:t>
        <a:bodyPr/>
        <a:lstStyle/>
        <a:p>
          <a:endParaRPr lang="en-GB"/>
        </a:p>
      </dgm:t>
    </dgm:pt>
    <dgm:pt modelId="{C52A5918-C077-B84B-BA3B-4B47D046ADA8}">
      <dgm:prSet phldrT="[Text]"/>
      <dgm:spPr/>
      <dgm:t>
        <a:bodyPr/>
        <a:lstStyle/>
        <a:p>
          <a:r>
            <a:rPr lang="en-IN" b="1" dirty="0"/>
            <a:t>Post-Sale Support</a:t>
          </a:r>
        </a:p>
      </dgm:t>
    </dgm:pt>
    <dgm:pt modelId="{733FB520-444F-1245-A847-D2FC3C51EB30}" type="parTrans" cxnId="{9F43BEE1-77FB-C74D-9BF3-DE3765F4D40E}">
      <dgm:prSet/>
      <dgm:spPr/>
      <dgm:t>
        <a:bodyPr/>
        <a:lstStyle/>
        <a:p>
          <a:endParaRPr lang="en-GB"/>
        </a:p>
      </dgm:t>
    </dgm:pt>
    <dgm:pt modelId="{BF4D9C79-A1BB-7042-AB1D-8E2A3AFB53D2}" type="sibTrans" cxnId="{9F43BEE1-77FB-C74D-9BF3-DE3765F4D40E}">
      <dgm:prSet/>
      <dgm:spPr/>
      <dgm:t>
        <a:bodyPr/>
        <a:lstStyle/>
        <a:p>
          <a:endParaRPr lang="en-GB"/>
        </a:p>
      </dgm:t>
    </dgm:pt>
    <dgm:pt modelId="{AB158FCD-F46C-A747-A291-82B137C7FFA7}" type="pres">
      <dgm:prSet presAssocID="{74A26490-B094-3240-9E65-26E627E3ADA5}" presName="cycle" presStyleCnt="0">
        <dgm:presLayoutVars>
          <dgm:dir/>
          <dgm:resizeHandles val="exact"/>
        </dgm:presLayoutVars>
      </dgm:prSet>
      <dgm:spPr/>
    </dgm:pt>
    <dgm:pt modelId="{576F0ECB-9E4D-5F46-AC6E-051EBAC804C2}" type="pres">
      <dgm:prSet presAssocID="{66D4DA1A-0DBD-FF49-8AEE-BC36C7E0A07D}" presName="node" presStyleLbl="node1" presStyleIdx="0" presStyleCnt="5">
        <dgm:presLayoutVars>
          <dgm:bulletEnabled val="1"/>
        </dgm:presLayoutVars>
      </dgm:prSet>
      <dgm:spPr/>
    </dgm:pt>
    <dgm:pt modelId="{08978727-A292-CB44-9BD3-6D59BC531965}" type="pres">
      <dgm:prSet presAssocID="{66D4DA1A-0DBD-FF49-8AEE-BC36C7E0A07D}" presName="spNode" presStyleCnt="0"/>
      <dgm:spPr/>
    </dgm:pt>
    <dgm:pt modelId="{AE0B2441-D68B-1C4A-AAF3-83A1AE355351}" type="pres">
      <dgm:prSet presAssocID="{4194F711-A21C-6945-B604-FBDBDFE54320}" presName="sibTrans" presStyleLbl="sibTrans1D1" presStyleIdx="0" presStyleCnt="5"/>
      <dgm:spPr/>
    </dgm:pt>
    <dgm:pt modelId="{34F4694B-1C06-3442-BCF5-7DABC5BDA568}" type="pres">
      <dgm:prSet presAssocID="{A1554936-99A5-624C-ABED-59C3900E6CC3}" presName="node" presStyleLbl="node1" presStyleIdx="1" presStyleCnt="5">
        <dgm:presLayoutVars>
          <dgm:bulletEnabled val="1"/>
        </dgm:presLayoutVars>
      </dgm:prSet>
      <dgm:spPr/>
    </dgm:pt>
    <dgm:pt modelId="{5DDB1170-1BAD-A341-B008-CA39E828E994}" type="pres">
      <dgm:prSet presAssocID="{A1554936-99A5-624C-ABED-59C3900E6CC3}" presName="spNode" presStyleCnt="0"/>
      <dgm:spPr/>
    </dgm:pt>
    <dgm:pt modelId="{FDB490A3-6CBD-634C-BEB6-E14E2FA19DB6}" type="pres">
      <dgm:prSet presAssocID="{A64F48A8-970F-F947-BF41-86184AB87623}" presName="sibTrans" presStyleLbl="sibTrans1D1" presStyleIdx="1" presStyleCnt="5"/>
      <dgm:spPr/>
    </dgm:pt>
    <dgm:pt modelId="{E54FD5B9-F6C0-9941-B7D5-928D8BE4D996}" type="pres">
      <dgm:prSet presAssocID="{91EB88FE-8FA3-5A4B-B17C-B41FD432C5A1}" presName="node" presStyleLbl="node1" presStyleIdx="2" presStyleCnt="5">
        <dgm:presLayoutVars>
          <dgm:bulletEnabled val="1"/>
        </dgm:presLayoutVars>
      </dgm:prSet>
      <dgm:spPr/>
    </dgm:pt>
    <dgm:pt modelId="{A41A539F-66A1-184A-8040-C469F157C2D3}" type="pres">
      <dgm:prSet presAssocID="{91EB88FE-8FA3-5A4B-B17C-B41FD432C5A1}" presName="spNode" presStyleCnt="0"/>
      <dgm:spPr/>
    </dgm:pt>
    <dgm:pt modelId="{1A414EC1-BCD5-7D45-A118-0AE2CE375241}" type="pres">
      <dgm:prSet presAssocID="{5CF95AA7-7FE6-364C-ADB1-FB22F13EDD99}" presName="sibTrans" presStyleLbl="sibTrans1D1" presStyleIdx="2" presStyleCnt="5"/>
      <dgm:spPr/>
    </dgm:pt>
    <dgm:pt modelId="{C6CAC774-EBBE-1B45-A7CD-CD1B88367E35}" type="pres">
      <dgm:prSet presAssocID="{F7A93D1A-F957-D342-9FF6-EFB18BD74D24}" presName="node" presStyleLbl="node1" presStyleIdx="3" presStyleCnt="5">
        <dgm:presLayoutVars>
          <dgm:bulletEnabled val="1"/>
        </dgm:presLayoutVars>
      </dgm:prSet>
      <dgm:spPr/>
    </dgm:pt>
    <dgm:pt modelId="{D959598B-608F-6648-BBD6-AB43AA6DE773}" type="pres">
      <dgm:prSet presAssocID="{F7A93D1A-F957-D342-9FF6-EFB18BD74D24}" presName="spNode" presStyleCnt="0"/>
      <dgm:spPr/>
    </dgm:pt>
    <dgm:pt modelId="{46709DF0-B770-A34A-BFCA-D619DF276461}" type="pres">
      <dgm:prSet presAssocID="{ABC35FE4-2B3D-AF4F-A9E7-93A1BB9204F2}" presName="sibTrans" presStyleLbl="sibTrans1D1" presStyleIdx="3" presStyleCnt="5"/>
      <dgm:spPr/>
    </dgm:pt>
    <dgm:pt modelId="{3073EF91-EF32-2D48-AAD9-710BE06CC39C}" type="pres">
      <dgm:prSet presAssocID="{C52A5918-C077-B84B-BA3B-4B47D046ADA8}" presName="node" presStyleLbl="node1" presStyleIdx="4" presStyleCnt="5">
        <dgm:presLayoutVars>
          <dgm:bulletEnabled val="1"/>
        </dgm:presLayoutVars>
      </dgm:prSet>
      <dgm:spPr/>
    </dgm:pt>
    <dgm:pt modelId="{E10CB0F8-69DA-6E4F-853B-A0A646420EFA}" type="pres">
      <dgm:prSet presAssocID="{C52A5918-C077-B84B-BA3B-4B47D046ADA8}" presName="spNode" presStyleCnt="0"/>
      <dgm:spPr/>
    </dgm:pt>
    <dgm:pt modelId="{BA203D84-D8C8-8640-9C9E-E017F204C306}" type="pres">
      <dgm:prSet presAssocID="{BF4D9C79-A1BB-7042-AB1D-8E2A3AFB53D2}" presName="sibTrans" presStyleLbl="sibTrans1D1" presStyleIdx="4" presStyleCnt="5"/>
      <dgm:spPr/>
    </dgm:pt>
  </dgm:ptLst>
  <dgm:cxnLst>
    <dgm:cxn modelId="{61198E05-069F-B74B-A01F-35C8119E7105}" srcId="{74A26490-B094-3240-9E65-26E627E3ADA5}" destId="{91EB88FE-8FA3-5A4B-B17C-B41FD432C5A1}" srcOrd="2" destOrd="0" parTransId="{54E79648-79A4-9246-883C-36135C51F8DB}" sibTransId="{5CF95AA7-7FE6-364C-ADB1-FB22F13EDD99}"/>
    <dgm:cxn modelId="{4FA5A61C-B516-1B41-A31F-7A27342E0CA9}" type="presOf" srcId="{ABC35FE4-2B3D-AF4F-A9E7-93A1BB9204F2}" destId="{46709DF0-B770-A34A-BFCA-D619DF276461}" srcOrd="0" destOrd="0" presId="urn:microsoft.com/office/officeart/2005/8/layout/cycle6"/>
    <dgm:cxn modelId="{28F76523-8241-1E4A-BB44-67A332BA2AB5}" type="presOf" srcId="{A1554936-99A5-624C-ABED-59C3900E6CC3}" destId="{34F4694B-1C06-3442-BCF5-7DABC5BDA568}" srcOrd="0" destOrd="0" presId="urn:microsoft.com/office/officeart/2005/8/layout/cycle6"/>
    <dgm:cxn modelId="{DD736740-FB76-9144-97C3-C9674CDA2779}" type="presOf" srcId="{74A26490-B094-3240-9E65-26E627E3ADA5}" destId="{AB158FCD-F46C-A747-A291-82B137C7FFA7}" srcOrd="0" destOrd="0" presId="urn:microsoft.com/office/officeart/2005/8/layout/cycle6"/>
    <dgm:cxn modelId="{0B660275-D24C-4B47-ACA1-8B46975B9EC1}" type="presOf" srcId="{BF4D9C79-A1BB-7042-AB1D-8E2A3AFB53D2}" destId="{BA203D84-D8C8-8640-9C9E-E017F204C306}" srcOrd="0" destOrd="0" presId="urn:microsoft.com/office/officeart/2005/8/layout/cycle6"/>
    <dgm:cxn modelId="{751FF382-B0AD-9148-B1CA-DFA16E52A096}" type="presOf" srcId="{66D4DA1A-0DBD-FF49-8AEE-BC36C7E0A07D}" destId="{576F0ECB-9E4D-5F46-AC6E-051EBAC804C2}" srcOrd="0" destOrd="0" presId="urn:microsoft.com/office/officeart/2005/8/layout/cycle6"/>
    <dgm:cxn modelId="{E2A61788-10B9-B74C-A58A-24B7EF2A15F5}" type="presOf" srcId="{F7A93D1A-F957-D342-9FF6-EFB18BD74D24}" destId="{C6CAC774-EBBE-1B45-A7CD-CD1B88367E35}" srcOrd="0" destOrd="0" presId="urn:microsoft.com/office/officeart/2005/8/layout/cycle6"/>
    <dgm:cxn modelId="{6C0C43B5-9BA1-FD41-A5BF-0E37FAD1E154}" type="presOf" srcId="{C52A5918-C077-B84B-BA3B-4B47D046ADA8}" destId="{3073EF91-EF32-2D48-AAD9-710BE06CC39C}" srcOrd="0" destOrd="0" presId="urn:microsoft.com/office/officeart/2005/8/layout/cycle6"/>
    <dgm:cxn modelId="{890980CD-4152-9949-8374-6603763EDAFA}" type="presOf" srcId="{91EB88FE-8FA3-5A4B-B17C-B41FD432C5A1}" destId="{E54FD5B9-F6C0-9941-B7D5-928D8BE4D996}" srcOrd="0" destOrd="0" presId="urn:microsoft.com/office/officeart/2005/8/layout/cycle6"/>
    <dgm:cxn modelId="{C61FE1D4-B5E4-E946-B00B-127A34336535}" type="presOf" srcId="{A64F48A8-970F-F947-BF41-86184AB87623}" destId="{FDB490A3-6CBD-634C-BEB6-E14E2FA19DB6}" srcOrd="0" destOrd="0" presId="urn:microsoft.com/office/officeart/2005/8/layout/cycle6"/>
    <dgm:cxn modelId="{DFC3A2D8-FE60-BC42-8F23-7393AFBB153A}" srcId="{74A26490-B094-3240-9E65-26E627E3ADA5}" destId="{F7A93D1A-F957-D342-9FF6-EFB18BD74D24}" srcOrd="3" destOrd="0" parTransId="{25B74AB0-24A2-6E4A-8543-E78CAF97F1A0}" sibTransId="{ABC35FE4-2B3D-AF4F-A9E7-93A1BB9204F2}"/>
    <dgm:cxn modelId="{87B8B0DC-9991-E04B-A8B0-8806B160ADD8}" srcId="{74A26490-B094-3240-9E65-26E627E3ADA5}" destId="{66D4DA1A-0DBD-FF49-8AEE-BC36C7E0A07D}" srcOrd="0" destOrd="0" parTransId="{CBCEF64A-5194-F04E-8636-29A141512FB7}" sibTransId="{4194F711-A21C-6945-B604-FBDBDFE54320}"/>
    <dgm:cxn modelId="{0895D5DC-90A2-4640-AEB8-F5D38538C51B}" srcId="{74A26490-B094-3240-9E65-26E627E3ADA5}" destId="{A1554936-99A5-624C-ABED-59C3900E6CC3}" srcOrd="1" destOrd="0" parTransId="{595BDD76-F9AB-1A44-8607-F59423E8237D}" sibTransId="{A64F48A8-970F-F947-BF41-86184AB87623}"/>
    <dgm:cxn modelId="{9F43BEE1-77FB-C74D-9BF3-DE3765F4D40E}" srcId="{74A26490-B094-3240-9E65-26E627E3ADA5}" destId="{C52A5918-C077-B84B-BA3B-4B47D046ADA8}" srcOrd="4" destOrd="0" parTransId="{733FB520-444F-1245-A847-D2FC3C51EB30}" sibTransId="{BF4D9C79-A1BB-7042-AB1D-8E2A3AFB53D2}"/>
    <dgm:cxn modelId="{A3EAA8E2-212C-C047-8157-C36E911310C9}" type="presOf" srcId="{5CF95AA7-7FE6-364C-ADB1-FB22F13EDD99}" destId="{1A414EC1-BCD5-7D45-A118-0AE2CE375241}" srcOrd="0" destOrd="0" presId="urn:microsoft.com/office/officeart/2005/8/layout/cycle6"/>
    <dgm:cxn modelId="{948F45FD-655E-564B-A278-016B675C3CCE}" type="presOf" srcId="{4194F711-A21C-6945-B604-FBDBDFE54320}" destId="{AE0B2441-D68B-1C4A-AAF3-83A1AE355351}" srcOrd="0" destOrd="0" presId="urn:microsoft.com/office/officeart/2005/8/layout/cycle6"/>
    <dgm:cxn modelId="{5128507F-8F41-324F-A441-9A736064DE99}" type="presParOf" srcId="{AB158FCD-F46C-A747-A291-82B137C7FFA7}" destId="{576F0ECB-9E4D-5F46-AC6E-051EBAC804C2}" srcOrd="0" destOrd="0" presId="urn:microsoft.com/office/officeart/2005/8/layout/cycle6"/>
    <dgm:cxn modelId="{2F17253C-042E-4347-A282-A15F81865FAA}" type="presParOf" srcId="{AB158FCD-F46C-A747-A291-82B137C7FFA7}" destId="{08978727-A292-CB44-9BD3-6D59BC531965}" srcOrd="1" destOrd="0" presId="urn:microsoft.com/office/officeart/2005/8/layout/cycle6"/>
    <dgm:cxn modelId="{4209A0EC-9F99-174C-BD27-DF8B64F55215}" type="presParOf" srcId="{AB158FCD-F46C-A747-A291-82B137C7FFA7}" destId="{AE0B2441-D68B-1C4A-AAF3-83A1AE355351}" srcOrd="2" destOrd="0" presId="urn:microsoft.com/office/officeart/2005/8/layout/cycle6"/>
    <dgm:cxn modelId="{9DA9917B-7C4E-8A4E-97FD-95A220F3B88C}" type="presParOf" srcId="{AB158FCD-F46C-A747-A291-82B137C7FFA7}" destId="{34F4694B-1C06-3442-BCF5-7DABC5BDA568}" srcOrd="3" destOrd="0" presId="urn:microsoft.com/office/officeart/2005/8/layout/cycle6"/>
    <dgm:cxn modelId="{CEE7CA9B-1AB3-5D4D-B50D-D5120AD7E8D5}" type="presParOf" srcId="{AB158FCD-F46C-A747-A291-82B137C7FFA7}" destId="{5DDB1170-1BAD-A341-B008-CA39E828E994}" srcOrd="4" destOrd="0" presId="urn:microsoft.com/office/officeart/2005/8/layout/cycle6"/>
    <dgm:cxn modelId="{6D747967-6656-CD49-9EF0-40A92829BB3D}" type="presParOf" srcId="{AB158FCD-F46C-A747-A291-82B137C7FFA7}" destId="{FDB490A3-6CBD-634C-BEB6-E14E2FA19DB6}" srcOrd="5" destOrd="0" presId="urn:microsoft.com/office/officeart/2005/8/layout/cycle6"/>
    <dgm:cxn modelId="{1E4F7802-ABBB-0346-A7E0-868E05B88C61}" type="presParOf" srcId="{AB158FCD-F46C-A747-A291-82B137C7FFA7}" destId="{E54FD5B9-F6C0-9941-B7D5-928D8BE4D996}" srcOrd="6" destOrd="0" presId="urn:microsoft.com/office/officeart/2005/8/layout/cycle6"/>
    <dgm:cxn modelId="{FDB58F92-A4D0-F041-AAAD-B0105238A3BF}" type="presParOf" srcId="{AB158FCD-F46C-A747-A291-82B137C7FFA7}" destId="{A41A539F-66A1-184A-8040-C469F157C2D3}" srcOrd="7" destOrd="0" presId="urn:microsoft.com/office/officeart/2005/8/layout/cycle6"/>
    <dgm:cxn modelId="{2CCFA557-71C6-DD45-8FF3-D682A27F1C2D}" type="presParOf" srcId="{AB158FCD-F46C-A747-A291-82B137C7FFA7}" destId="{1A414EC1-BCD5-7D45-A118-0AE2CE375241}" srcOrd="8" destOrd="0" presId="urn:microsoft.com/office/officeart/2005/8/layout/cycle6"/>
    <dgm:cxn modelId="{2F0F32E0-8177-5641-B51B-2DE9DA41A3B1}" type="presParOf" srcId="{AB158FCD-F46C-A747-A291-82B137C7FFA7}" destId="{C6CAC774-EBBE-1B45-A7CD-CD1B88367E35}" srcOrd="9" destOrd="0" presId="urn:microsoft.com/office/officeart/2005/8/layout/cycle6"/>
    <dgm:cxn modelId="{41ECE8CF-DF8E-1D41-8116-F06038C4E6F3}" type="presParOf" srcId="{AB158FCD-F46C-A747-A291-82B137C7FFA7}" destId="{D959598B-608F-6648-BBD6-AB43AA6DE773}" srcOrd="10" destOrd="0" presId="urn:microsoft.com/office/officeart/2005/8/layout/cycle6"/>
    <dgm:cxn modelId="{6108A594-B047-8248-856F-76E6CEBBF764}" type="presParOf" srcId="{AB158FCD-F46C-A747-A291-82B137C7FFA7}" destId="{46709DF0-B770-A34A-BFCA-D619DF276461}" srcOrd="11" destOrd="0" presId="urn:microsoft.com/office/officeart/2005/8/layout/cycle6"/>
    <dgm:cxn modelId="{B2DF2244-35A7-134B-BF3C-CD9AD5B0A3E8}" type="presParOf" srcId="{AB158FCD-F46C-A747-A291-82B137C7FFA7}" destId="{3073EF91-EF32-2D48-AAD9-710BE06CC39C}" srcOrd="12" destOrd="0" presId="urn:microsoft.com/office/officeart/2005/8/layout/cycle6"/>
    <dgm:cxn modelId="{0D5E73FF-0EBB-744E-8C5A-7F6780F3DDA2}" type="presParOf" srcId="{AB158FCD-F46C-A747-A291-82B137C7FFA7}" destId="{E10CB0F8-69DA-6E4F-853B-A0A646420EFA}" srcOrd="13" destOrd="0" presId="urn:microsoft.com/office/officeart/2005/8/layout/cycle6"/>
    <dgm:cxn modelId="{43CC01DF-E622-404F-82EE-4D5FD5AA7598}" type="presParOf" srcId="{AB158FCD-F46C-A747-A291-82B137C7FFA7}" destId="{BA203D84-D8C8-8640-9C9E-E017F204C306}"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DBF4C0-2C95-4BCA-AC5A-BDEDFAD3588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875634A7-BC94-4E48-AC7C-29DADAAA289C}">
      <dgm:prSet/>
      <dgm:spPr/>
      <dgm:t>
        <a:bodyPr/>
        <a:lstStyle/>
        <a:p>
          <a:r>
            <a:rPr lang="en-US" dirty="0"/>
            <a:t>ElecKart had commendable early growth, but revenue declined in the past year despite significant investments in marketing</a:t>
          </a:r>
        </a:p>
      </dgm:t>
    </dgm:pt>
    <dgm:pt modelId="{3BD77A38-9578-47C8-BE79-96B0333AC30C}" type="parTrans" cxnId="{FE9AA8ED-02B6-40CC-8003-0F17BEFCB07B}">
      <dgm:prSet/>
      <dgm:spPr/>
      <dgm:t>
        <a:bodyPr/>
        <a:lstStyle/>
        <a:p>
          <a:endParaRPr lang="en-US"/>
        </a:p>
      </dgm:t>
    </dgm:pt>
    <dgm:pt modelId="{E9395F56-D240-4F50-A95B-846A3E1A838F}" type="sibTrans" cxnId="{FE9AA8ED-02B6-40CC-8003-0F17BEFCB07B}">
      <dgm:prSet/>
      <dgm:spPr/>
      <dgm:t>
        <a:bodyPr/>
        <a:lstStyle/>
        <a:p>
          <a:endParaRPr lang="en-US"/>
        </a:p>
      </dgm:t>
    </dgm:pt>
    <dgm:pt modelId="{9409C952-48F4-43D7-A19C-7BA3B4ED7056}">
      <dgm:prSet/>
      <dgm:spPr/>
      <dgm:t>
        <a:bodyPr/>
        <a:lstStyle/>
        <a:p>
          <a:r>
            <a:rPr lang="en-US" dirty="0"/>
            <a:t>High customer churn resulted from a lack of understanding of customer needs</a:t>
          </a:r>
        </a:p>
      </dgm:t>
    </dgm:pt>
    <dgm:pt modelId="{2B5160F3-9C05-4FFB-AE39-1BF6CF601A93}" type="parTrans" cxnId="{2C57203B-5B29-4AD2-9140-BDF7390F708F}">
      <dgm:prSet/>
      <dgm:spPr/>
      <dgm:t>
        <a:bodyPr/>
        <a:lstStyle/>
        <a:p>
          <a:endParaRPr lang="en-US"/>
        </a:p>
      </dgm:t>
    </dgm:pt>
    <dgm:pt modelId="{FA700DE0-F5C9-40EA-AEF8-72869532EB02}" type="sibTrans" cxnId="{2C57203B-5B29-4AD2-9140-BDF7390F708F}">
      <dgm:prSet/>
      <dgm:spPr/>
      <dgm:t>
        <a:bodyPr/>
        <a:lstStyle/>
        <a:p>
          <a:endParaRPr lang="en-US"/>
        </a:p>
      </dgm:t>
    </dgm:pt>
    <dgm:pt modelId="{06C7B039-3401-43AE-A48F-EFACAA45C82D}">
      <dgm:prSet/>
      <dgm:spPr/>
      <dgm:t>
        <a:bodyPr/>
        <a:lstStyle/>
        <a:p>
          <a:r>
            <a:rPr lang="en-US" dirty="0"/>
            <a:t>Underwhelming user experience due to the absence of a mobile app, and a confusing website with incomplete product details. </a:t>
          </a:r>
        </a:p>
      </dgm:t>
    </dgm:pt>
    <dgm:pt modelId="{6E557D50-C3DE-40D7-A0E4-FB6520603801}" type="parTrans" cxnId="{31CD299E-D967-43E6-B611-382EBBC4F992}">
      <dgm:prSet/>
      <dgm:spPr/>
      <dgm:t>
        <a:bodyPr/>
        <a:lstStyle/>
        <a:p>
          <a:endParaRPr lang="en-US"/>
        </a:p>
      </dgm:t>
    </dgm:pt>
    <dgm:pt modelId="{57475E08-A3E5-4379-873A-814911DE8AFB}" type="sibTrans" cxnId="{31CD299E-D967-43E6-B611-382EBBC4F992}">
      <dgm:prSet/>
      <dgm:spPr/>
      <dgm:t>
        <a:bodyPr/>
        <a:lstStyle/>
        <a:p>
          <a:endParaRPr lang="en-US"/>
        </a:p>
      </dgm:t>
    </dgm:pt>
    <dgm:pt modelId="{CC8BF29A-909F-4C43-B8A6-0984F2129D4D}">
      <dgm:prSet/>
      <dgm:spPr/>
      <dgm:t>
        <a:bodyPr/>
        <a:lstStyle/>
        <a:p>
          <a:r>
            <a:rPr lang="en-US" dirty="0"/>
            <a:t>The marketing budget proved ineffective, prompting the CFO to request a root cause analysis to uncover operational inefficiencies</a:t>
          </a:r>
        </a:p>
      </dgm:t>
    </dgm:pt>
    <dgm:pt modelId="{5ABEFE53-EAA2-4753-AE76-8CC73A3DA604}" type="parTrans" cxnId="{A736259F-1B1F-447D-BEE5-C3D36679B5F9}">
      <dgm:prSet/>
      <dgm:spPr/>
      <dgm:t>
        <a:bodyPr/>
        <a:lstStyle/>
        <a:p>
          <a:endParaRPr lang="en-US"/>
        </a:p>
      </dgm:t>
    </dgm:pt>
    <dgm:pt modelId="{62B5CE3D-9CC5-4BE9-AF5D-C0E69A7BD5E7}" type="sibTrans" cxnId="{A736259F-1B1F-447D-BEE5-C3D36679B5F9}">
      <dgm:prSet/>
      <dgm:spPr/>
      <dgm:t>
        <a:bodyPr/>
        <a:lstStyle/>
        <a:p>
          <a:endParaRPr lang="en-US"/>
        </a:p>
      </dgm:t>
    </dgm:pt>
    <dgm:pt modelId="{1944AF5C-848D-4F81-96FB-04C92E6B0C2B}" type="pres">
      <dgm:prSet presAssocID="{79DBF4C0-2C95-4BCA-AC5A-BDEDFAD3588A}" presName="root" presStyleCnt="0">
        <dgm:presLayoutVars>
          <dgm:dir/>
          <dgm:resizeHandles val="exact"/>
        </dgm:presLayoutVars>
      </dgm:prSet>
      <dgm:spPr/>
    </dgm:pt>
    <dgm:pt modelId="{1110578B-D2B5-47F7-ADE6-37480D8A1E0F}" type="pres">
      <dgm:prSet presAssocID="{875634A7-BC94-4E48-AC7C-29DADAAA289C}" presName="compNode" presStyleCnt="0"/>
      <dgm:spPr/>
    </dgm:pt>
    <dgm:pt modelId="{37E596EC-32C8-41C1-94BE-2639B10E845C}" type="pres">
      <dgm:prSet presAssocID="{875634A7-BC94-4E48-AC7C-29DADAAA289C}" presName="bgRect" presStyleLbl="bgShp" presStyleIdx="0" presStyleCnt="4"/>
      <dgm:spPr/>
    </dgm:pt>
    <dgm:pt modelId="{249EE61B-08FF-48EB-9CB7-257C336AD000}" type="pres">
      <dgm:prSet presAssocID="{875634A7-BC94-4E48-AC7C-29DADAAA289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ty"/>
        </a:ext>
      </dgm:extLst>
    </dgm:pt>
    <dgm:pt modelId="{DC9938F2-6DE6-4EDE-894E-0A568FB31ADF}" type="pres">
      <dgm:prSet presAssocID="{875634A7-BC94-4E48-AC7C-29DADAAA289C}" presName="spaceRect" presStyleCnt="0"/>
      <dgm:spPr/>
    </dgm:pt>
    <dgm:pt modelId="{6294510D-2376-4F83-8097-81BB93098EC7}" type="pres">
      <dgm:prSet presAssocID="{875634A7-BC94-4E48-AC7C-29DADAAA289C}" presName="parTx" presStyleLbl="revTx" presStyleIdx="0" presStyleCnt="4">
        <dgm:presLayoutVars>
          <dgm:chMax val="0"/>
          <dgm:chPref val="0"/>
        </dgm:presLayoutVars>
      </dgm:prSet>
      <dgm:spPr/>
    </dgm:pt>
    <dgm:pt modelId="{69FFF823-E227-4F5B-AEDF-6FA6342AB5CA}" type="pres">
      <dgm:prSet presAssocID="{E9395F56-D240-4F50-A95B-846A3E1A838F}" presName="sibTrans" presStyleCnt="0"/>
      <dgm:spPr/>
    </dgm:pt>
    <dgm:pt modelId="{F6F7B16A-C742-4FC4-9E98-EA82EFD9A4F4}" type="pres">
      <dgm:prSet presAssocID="{9409C952-48F4-43D7-A19C-7BA3B4ED7056}" presName="compNode" presStyleCnt="0"/>
      <dgm:spPr/>
    </dgm:pt>
    <dgm:pt modelId="{BC32BA57-A3EF-4D41-8578-5E0F62FDAB07}" type="pres">
      <dgm:prSet presAssocID="{9409C952-48F4-43D7-A19C-7BA3B4ED7056}" presName="bgRect" presStyleLbl="bgShp" presStyleIdx="1" presStyleCnt="4"/>
      <dgm:spPr/>
    </dgm:pt>
    <dgm:pt modelId="{A1644407-B329-4A64-8BA9-83A8E6F73C15}" type="pres">
      <dgm:prSet presAssocID="{9409C952-48F4-43D7-A19C-7BA3B4ED705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A7EE4DE4-EA97-4743-96B2-ACF6C42893F2}" type="pres">
      <dgm:prSet presAssocID="{9409C952-48F4-43D7-A19C-7BA3B4ED7056}" presName="spaceRect" presStyleCnt="0"/>
      <dgm:spPr/>
    </dgm:pt>
    <dgm:pt modelId="{2A984A90-DBFE-42FC-9985-15BCE60CD4C4}" type="pres">
      <dgm:prSet presAssocID="{9409C952-48F4-43D7-A19C-7BA3B4ED7056}" presName="parTx" presStyleLbl="revTx" presStyleIdx="1" presStyleCnt="4">
        <dgm:presLayoutVars>
          <dgm:chMax val="0"/>
          <dgm:chPref val="0"/>
        </dgm:presLayoutVars>
      </dgm:prSet>
      <dgm:spPr/>
    </dgm:pt>
    <dgm:pt modelId="{70DAF922-6B7C-4FAE-8BAB-917D4AD5B857}" type="pres">
      <dgm:prSet presAssocID="{FA700DE0-F5C9-40EA-AEF8-72869532EB02}" presName="sibTrans" presStyleCnt="0"/>
      <dgm:spPr/>
    </dgm:pt>
    <dgm:pt modelId="{16084E88-DCC0-4F1A-8C28-68C7DAB9ADA7}" type="pres">
      <dgm:prSet presAssocID="{06C7B039-3401-43AE-A48F-EFACAA45C82D}" presName="compNode" presStyleCnt="0"/>
      <dgm:spPr/>
    </dgm:pt>
    <dgm:pt modelId="{C8AB168F-7EFC-4C6B-95DC-FF42DF391B93}" type="pres">
      <dgm:prSet presAssocID="{06C7B039-3401-43AE-A48F-EFACAA45C82D}" presName="bgRect" presStyleLbl="bgShp" presStyleIdx="2" presStyleCnt="4"/>
      <dgm:spPr/>
    </dgm:pt>
    <dgm:pt modelId="{C8BF8854-210F-4F22-B81A-897F6EAFDC7B}" type="pres">
      <dgm:prSet presAssocID="{06C7B039-3401-43AE-A48F-EFACAA45C82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7C547F30-B932-4583-9BDE-A97A4CC6ADCE}" type="pres">
      <dgm:prSet presAssocID="{06C7B039-3401-43AE-A48F-EFACAA45C82D}" presName="spaceRect" presStyleCnt="0"/>
      <dgm:spPr/>
    </dgm:pt>
    <dgm:pt modelId="{92C25844-41AF-449B-BA87-BB73D2D53CC6}" type="pres">
      <dgm:prSet presAssocID="{06C7B039-3401-43AE-A48F-EFACAA45C82D}" presName="parTx" presStyleLbl="revTx" presStyleIdx="2" presStyleCnt="4">
        <dgm:presLayoutVars>
          <dgm:chMax val="0"/>
          <dgm:chPref val="0"/>
        </dgm:presLayoutVars>
      </dgm:prSet>
      <dgm:spPr/>
    </dgm:pt>
    <dgm:pt modelId="{AACAE130-4426-4B71-B19A-6D775CF8F9B1}" type="pres">
      <dgm:prSet presAssocID="{57475E08-A3E5-4379-873A-814911DE8AFB}" presName="sibTrans" presStyleCnt="0"/>
      <dgm:spPr/>
    </dgm:pt>
    <dgm:pt modelId="{1B613524-DE8A-4CCA-B162-95150080D0BB}" type="pres">
      <dgm:prSet presAssocID="{CC8BF29A-909F-4C43-B8A6-0984F2129D4D}" presName="compNode" presStyleCnt="0"/>
      <dgm:spPr/>
    </dgm:pt>
    <dgm:pt modelId="{4511A20E-4EF0-407C-BB38-D85BBB4761AC}" type="pres">
      <dgm:prSet presAssocID="{CC8BF29A-909F-4C43-B8A6-0984F2129D4D}" presName="bgRect" presStyleLbl="bgShp" presStyleIdx="3" presStyleCnt="4"/>
      <dgm:spPr/>
    </dgm:pt>
    <dgm:pt modelId="{ABFC17ED-4A33-411B-A764-F23F969679FB}" type="pres">
      <dgm:prSet presAssocID="{CC8BF29A-909F-4C43-B8A6-0984F2129D4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ey"/>
        </a:ext>
      </dgm:extLst>
    </dgm:pt>
    <dgm:pt modelId="{9A1467F3-153E-4855-9A2B-20467CD9D9D0}" type="pres">
      <dgm:prSet presAssocID="{CC8BF29A-909F-4C43-B8A6-0984F2129D4D}" presName="spaceRect" presStyleCnt="0"/>
      <dgm:spPr/>
    </dgm:pt>
    <dgm:pt modelId="{472F2D1C-DCA6-44FC-98AA-ABCB06A7622C}" type="pres">
      <dgm:prSet presAssocID="{CC8BF29A-909F-4C43-B8A6-0984F2129D4D}" presName="parTx" presStyleLbl="revTx" presStyleIdx="3" presStyleCnt="4">
        <dgm:presLayoutVars>
          <dgm:chMax val="0"/>
          <dgm:chPref val="0"/>
        </dgm:presLayoutVars>
      </dgm:prSet>
      <dgm:spPr/>
    </dgm:pt>
  </dgm:ptLst>
  <dgm:cxnLst>
    <dgm:cxn modelId="{2C57203B-5B29-4AD2-9140-BDF7390F708F}" srcId="{79DBF4C0-2C95-4BCA-AC5A-BDEDFAD3588A}" destId="{9409C952-48F4-43D7-A19C-7BA3B4ED7056}" srcOrd="1" destOrd="0" parTransId="{2B5160F3-9C05-4FFB-AE39-1BF6CF601A93}" sibTransId="{FA700DE0-F5C9-40EA-AEF8-72869532EB02}"/>
    <dgm:cxn modelId="{833CEE43-EFB9-4824-98C0-74D277F42409}" type="presOf" srcId="{06C7B039-3401-43AE-A48F-EFACAA45C82D}" destId="{92C25844-41AF-449B-BA87-BB73D2D53CC6}" srcOrd="0" destOrd="0" presId="urn:microsoft.com/office/officeart/2018/2/layout/IconVerticalSolidList"/>
    <dgm:cxn modelId="{D40AA852-9938-447E-8D4C-0C26B0419880}" type="presOf" srcId="{79DBF4C0-2C95-4BCA-AC5A-BDEDFAD3588A}" destId="{1944AF5C-848D-4F81-96FB-04C92E6B0C2B}" srcOrd="0" destOrd="0" presId="urn:microsoft.com/office/officeart/2018/2/layout/IconVerticalSolidList"/>
    <dgm:cxn modelId="{28342953-1E11-46F5-ADA3-5E403843F035}" type="presOf" srcId="{875634A7-BC94-4E48-AC7C-29DADAAA289C}" destId="{6294510D-2376-4F83-8097-81BB93098EC7}" srcOrd="0" destOrd="0" presId="urn:microsoft.com/office/officeart/2018/2/layout/IconVerticalSolidList"/>
    <dgm:cxn modelId="{53F4A97E-F5C7-433B-8DD8-DF31F9C30DC8}" type="presOf" srcId="{9409C952-48F4-43D7-A19C-7BA3B4ED7056}" destId="{2A984A90-DBFE-42FC-9985-15BCE60CD4C4}" srcOrd="0" destOrd="0" presId="urn:microsoft.com/office/officeart/2018/2/layout/IconVerticalSolidList"/>
    <dgm:cxn modelId="{31CD299E-D967-43E6-B611-382EBBC4F992}" srcId="{79DBF4C0-2C95-4BCA-AC5A-BDEDFAD3588A}" destId="{06C7B039-3401-43AE-A48F-EFACAA45C82D}" srcOrd="2" destOrd="0" parTransId="{6E557D50-C3DE-40D7-A0E4-FB6520603801}" sibTransId="{57475E08-A3E5-4379-873A-814911DE8AFB}"/>
    <dgm:cxn modelId="{A736259F-1B1F-447D-BEE5-C3D36679B5F9}" srcId="{79DBF4C0-2C95-4BCA-AC5A-BDEDFAD3588A}" destId="{CC8BF29A-909F-4C43-B8A6-0984F2129D4D}" srcOrd="3" destOrd="0" parTransId="{5ABEFE53-EAA2-4753-AE76-8CC73A3DA604}" sibTransId="{62B5CE3D-9CC5-4BE9-AF5D-C0E69A7BD5E7}"/>
    <dgm:cxn modelId="{3BBCEFDC-4634-466C-87EE-494D00BE982D}" type="presOf" srcId="{CC8BF29A-909F-4C43-B8A6-0984F2129D4D}" destId="{472F2D1C-DCA6-44FC-98AA-ABCB06A7622C}" srcOrd="0" destOrd="0" presId="urn:microsoft.com/office/officeart/2018/2/layout/IconVerticalSolidList"/>
    <dgm:cxn modelId="{FE9AA8ED-02B6-40CC-8003-0F17BEFCB07B}" srcId="{79DBF4C0-2C95-4BCA-AC5A-BDEDFAD3588A}" destId="{875634A7-BC94-4E48-AC7C-29DADAAA289C}" srcOrd="0" destOrd="0" parTransId="{3BD77A38-9578-47C8-BE79-96B0333AC30C}" sibTransId="{E9395F56-D240-4F50-A95B-846A3E1A838F}"/>
    <dgm:cxn modelId="{391F7ACB-60A4-4717-BD55-530F8FDA83D5}" type="presParOf" srcId="{1944AF5C-848D-4F81-96FB-04C92E6B0C2B}" destId="{1110578B-D2B5-47F7-ADE6-37480D8A1E0F}" srcOrd="0" destOrd="0" presId="urn:microsoft.com/office/officeart/2018/2/layout/IconVerticalSolidList"/>
    <dgm:cxn modelId="{2269428F-724E-4AF1-B1C8-ED1AD690785E}" type="presParOf" srcId="{1110578B-D2B5-47F7-ADE6-37480D8A1E0F}" destId="{37E596EC-32C8-41C1-94BE-2639B10E845C}" srcOrd="0" destOrd="0" presId="urn:microsoft.com/office/officeart/2018/2/layout/IconVerticalSolidList"/>
    <dgm:cxn modelId="{D35C0FF7-0983-47F9-8A32-70F24AD2E518}" type="presParOf" srcId="{1110578B-D2B5-47F7-ADE6-37480D8A1E0F}" destId="{249EE61B-08FF-48EB-9CB7-257C336AD000}" srcOrd="1" destOrd="0" presId="urn:microsoft.com/office/officeart/2018/2/layout/IconVerticalSolidList"/>
    <dgm:cxn modelId="{90AE1C63-3CF4-48ED-AAC5-7E2FD41A3A90}" type="presParOf" srcId="{1110578B-D2B5-47F7-ADE6-37480D8A1E0F}" destId="{DC9938F2-6DE6-4EDE-894E-0A568FB31ADF}" srcOrd="2" destOrd="0" presId="urn:microsoft.com/office/officeart/2018/2/layout/IconVerticalSolidList"/>
    <dgm:cxn modelId="{C6040981-8289-47E9-ADC0-89DC2CD5CCC7}" type="presParOf" srcId="{1110578B-D2B5-47F7-ADE6-37480D8A1E0F}" destId="{6294510D-2376-4F83-8097-81BB93098EC7}" srcOrd="3" destOrd="0" presId="urn:microsoft.com/office/officeart/2018/2/layout/IconVerticalSolidList"/>
    <dgm:cxn modelId="{598AE17C-D7C0-407C-8FCA-B8B89822F812}" type="presParOf" srcId="{1944AF5C-848D-4F81-96FB-04C92E6B0C2B}" destId="{69FFF823-E227-4F5B-AEDF-6FA6342AB5CA}" srcOrd="1" destOrd="0" presId="urn:microsoft.com/office/officeart/2018/2/layout/IconVerticalSolidList"/>
    <dgm:cxn modelId="{9FA72DB1-77DA-4F1E-9560-A940DA8D6E9F}" type="presParOf" srcId="{1944AF5C-848D-4F81-96FB-04C92E6B0C2B}" destId="{F6F7B16A-C742-4FC4-9E98-EA82EFD9A4F4}" srcOrd="2" destOrd="0" presId="urn:microsoft.com/office/officeart/2018/2/layout/IconVerticalSolidList"/>
    <dgm:cxn modelId="{EA84DAEF-5CCC-4F75-A912-24CF0A21BF2E}" type="presParOf" srcId="{F6F7B16A-C742-4FC4-9E98-EA82EFD9A4F4}" destId="{BC32BA57-A3EF-4D41-8578-5E0F62FDAB07}" srcOrd="0" destOrd="0" presId="urn:microsoft.com/office/officeart/2018/2/layout/IconVerticalSolidList"/>
    <dgm:cxn modelId="{7732B1DF-0E2E-4260-8721-1BD8D5C25698}" type="presParOf" srcId="{F6F7B16A-C742-4FC4-9E98-EA82EFD9A4F4}" destId="{A1644407-B329-4A64-8BA9-83A8E6F73C15}" srcOrd="1" destOrd="0" presId="urn:microsoft.com/office/officeart/2018/2/layout/IconVerticalSolidList"/>
    <dgm:cxn modelId="{C0F34E05-D19B-4A83-8EFF-7236E80D6696}" type="presParOf" srcId="{F6F7B16A-C742-4FC4-9E98-EA82EFD9A4F4}" destId="{A7EE4DE4-EA97-4743-96B2-ACF6C42893F2}" srcOrd="2" destOrd="0" presId="urn:microsoft.com/office/officeart/2018/2/layout/IconVerticalSolidList"/>
    <dgm:cxn modelId="{BD62D927-C1EE-45E9-A209-859D6852B002}" type="presParOf" srcId="{F6F7B16A-C742-4FC4-9E98-EA82EFD9A4F4}" destId="{2A984A90-DBFE-42FC-9985-15BCE60CD4C4}" srcOrd="3" destOrd="0" presId="urn:microsoft.com/office/officeart/2018/2/layout/IconVerticalSolidList"/>
    <dgm:cxn modelId="{A7670321-D45E-43C4-A1F1-5BDFB5B2DA76}" type="presParOf" srcId="{1944AF5C-848D-4F81-96FB-04C92E6B0C2B}" destId="{70DAF922-6B7C-4FAE-8BAB-917D4AD5B857}" srcOrd="3" destOrd="0" presId="urn:microsoft.com/office/officeart/2018/2/layout/IconVerticalSolidList"/>
    <dgm:cxn modelId="{54403AB9-7152-4DF4-A701-203A8FF397E7}" type="presParOf" srcId="{1944AF5C-848D-4F81-96FB-04C92E6B0C2B}" destId="{16084E88-DCC0-4F1A-8C28-68C7DAB9ADA7}" srcOrd="4" destOrd="0" presId="urn:microsoft.com/office/officeart/2018/2/layout/IconVerticalSolidList"/>
    <dgm:cxn modelId="{D0BEA918-9EA3-43A7-AA86-777E2CF859EC}" type="presParOf" srcId="{16084E88-DCC0-4F1A-8C28-68C7DAB9ADA7}" destId="{C8AB168F-7EFC-4C6B-95DC-FF42DF391B93}" srcOrd="0" destOrd="0" presId="urn:microsoft.com/office/officeart/2018/2/layout/IconVerticalSolidList"/>
    <dgm:cxn modelId="{7CC5A441-BA51-45FD-9937-2313554EC097}" type="presParOf" srcId="{16084E88-DCC0-4F1A-8C28-68C7DAB9ADA7}" destId="{C8BF8854-210F-4F22-B81A-897F6EAFDC7B}" srcOrd="1" destOrd="0" presId="urn:microsoft.com/office/officeart/2018/2/layout/IconVerticalSolidList"/>
    <dgm:cxn modelId="{39EBAA95-B3F7-4573-80FB-0B145B65AF99}" type="presParOf" srcId="{16084E88-DCC0-4F1A-8C28-68C7DAB9ADA7}" destId="{7C547F30-B932-4583-9BDE-A97A4CC6ADCE}" srcOrd="2" destOrd="0" presId="urn:microsoft.com/office/officeart/2018/2/layout/IconVerticalSolidList"/>
    <dgm:cxn modelId="{8FACEBF3-BE47-4BCF-9065-FE8EC792D16B}" type="presParOf" srcId="{16084E88-DCC0-4F1A-8C28-68C7DAB9ADA7}" destId="{92C25844-41AF-449B-BA87-BB73D2D53CC6}" srcOrd="3" destOrd="0" presId="urn:microsoft.com/office/officeart/2018/2/layout/IconVerticalSolidList"/>
    <dgm:cxn modelId="{08B9F060-1776-4BFD-BFDE-E2A0FFD17350}" type="presParOf" srcId="{1944AF5C-848D-4F81-96FB-04C92E6B0C2B}" destId="{AACAE130-4426-4B71-B19A-6D775CF8F9B1}" srcOrd="5" destOrd="0" presId="urn:microsoft.com/office/officeart/2018/2/layout/IconVerticalSolidList"/>
    <dgm:cxn modelId="{E8FC5E58-9351-41DA-8F26-7640438AEC17}" type="presParOf" srcId="{1944AF5C-848D-4F81-96FB-04C92E6B0C2B}" destId="{1B613524-DE8A-4CCA-B162-95150080D0BB}" srcOrd="6" destOrd="0" presId="urn:microsoft.com/office/officeart/2018/2/layout/IconVerticalSolidList"/>
    <dgm:cxn modelId="{C8EF0AC4-1687-4F47-9A08-6398CB2FDB27}" type="presParOf" srcId="{1B613524-DE8A-4CCA-B162-95150080D0BB}" destId="{4511A20E-4EF0-407C-BB38-D85BBB4761AC}" srcOrd="0" destOrd="0" presId="urn:microsoft.com/office/officeart/2018/2/layout/IconVerticalSolidList"/>
    <dgm:cxn modelId="{BAE75F9C-6301-48B3-BF78-DB69D019D075}" type="presParOf" srcId="{1B613524-DE8A-4CCA-B162-95150080D0BB}" destId="{ABFC17ED-4A33-411B-A764-F23F969679FB}" srcOrd="1" destOrd="0" presId="urn:microsoft.com/office/officeart/2018/2/layout/IconVerticalSolidList"/>
    <dgm:cxn modelId="{2D6F32F8-C55F-41F4-B241-A74A475CDAAB}" type="presParOf" srcId="{1B613524-DE8A-4CCA-B162-95150080D0BB}" destId="{9A1467F3-153E-4855-9A2B-20467CD9D9D0}" srcOrd="2" destOrd="0" presId="urn:microsoft.com/office/officeart/2018/2/layout/IconVerticalSolidList"/>
    <dgm:cxn modelId="{9ABEADAB-8F0F-4B7A-8250-4DA39B39D273}" type="presParOf" srcId="{1B613524-DE8A-4CCA-B162-95150080D0BB}" destId="{472F2D1C-DCA6-44FC-98AA-ABCB06A7622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A948C0-70C6-44AF-A6EB-B364EF7FCB2A}" type="doc">
      <dgm:prSet loTypeId="urn:microsoft.com/office/officeart/2005/8/layout/vProcess5" loCatId="process" qsTypeId="urn:microsoft.com/office/officeart/2005/8/quickstyle/simple2" qsCatId="simple" csTypeId="urn:microsoft.com/office/officeart/2005/8/colors/accent2_2" csCatId="accent2" phldr="1"/>
      <dgm:spPr/>
      <dgm:t>
        <a:bodyPr/>
        <a:lstStyle/>
        <a:p>
          <a:endParaRPr lang="en-US"/>
        </a:p>
      </dgm:t>
    </dgm:pt>
    <dgm:pt modelId="{227338C1-E36B-47D3-BF55-46DCCFD93B8D}">
      <dgm:prSet/>
      <dgm:spPr/>
      <dgm:t>
        <a:bodyPr/>
        <a:lstStyle/>
        <a:p>
          <a:pPr>
            <a:lnSpc>
              <a:spcPct val="100000"/>
            </a:lnSpc>
          </a:pPr>
          <a:r>
            <a:rPr lang="en-US" dirty="0"/>
            <a:t>Following our root cause analysis, we identified the absence of market mix modeling (MMM) as a key issue behind ElecKart's suboptimal marketing ROI</a:t>
          </a:r>
        </a:p>
      </dgm:t>
    </dgm:pt>
    <dgm:pt modelId="{3392ABBB-090A-4208-AE15-FF16D91FC8C5}" type="parTrans" cxnId="{B9147C66-52E0-488C-9FA8-B5FCB39B9FFB}">
      <dgm:prSet/>
      <dgm:spPr/>
      <dgm:t>
        <a:bodyPr/>
        <a:lstStyle/>
        <a:p>
          <a:endParaRPr lang="en-US"/>
        </a:p>
      </dgm:t>
    </dgm:pt>
    <dgm:pt modelId="{2E3BE7AC-EFB0-45C5-88CB-B541B0597141}" type="sibTrans" cxnId="{B9147C66-52E0-488C-9FA8-B5FCB39B9FFB}">
      <dgm:prSet/>
      <dgm:spPr/>
      <dgm:t>
        <a:bodyPr/>
        <a:lstStyle/>
        <a:p>
          <a:endParaRPr lang="en-US" dirty="0"/>
        </a:p>
      </dgm:t>
    </dgm:pt>
    <dgm:pt modelId="{49665CD0-4B1D-45EF-A3DB-F538B87829D7}">
      <dgm:prSet/>
      <dgm:spPr/>
      <dgm:t>
        <a:bodyPr/>
        <a:lstStyle/>
        <a:p>
          <a:pPr>
            <a:lnSpc>
              <a:spcPct val="100000"/>
            </a:lnSpc>
          </a:pPr>
          <a:r>
            <a:rPr lang="en-US" dirty="0"/>
            <a:t>MMM is essential for quantifying the impact of various marketing channels and external factors on sales</a:t>
          </a:r>
        </a:p>
      </dgm:t>
    </dgm:pt>
    <dgm:pt modelId="{D7F02BE9-42CE-4601-B88B-B059E8DC8777}" type="parTrans" cxnId="{12015509-DF5C-4052-BC3C-C3E16629A74F}">
      <dgm:prSet/>
      <dgm:spPr/>
      <dgm:t>
        <a:bodyPr/>
        <a:lstStyle/>
        <a:p>
          <a:endParaRPr lang="en-US"/>
        </a:p>
      </dgm:t>
    </dgm:pt>
    <dgm:pt modelId="{C4913993-9711-49E2-A776-7DE5D44380ED}" type="sibTrans" cxnId="{12015509-DF5C-4052-BC3C-C3E16629A74F}">
      <dgm:prSet/>
      <dgm:spPr/>
      <dgm:t>
        <a:bodyPr/>
        <a:lstStyle/>
        <a:p>
          <a:endParaRPr lang="en-US" dirty="0"/>
        </a:p>
      </dgm:t>
    </dgm:pt>
    <dgm:pt modelId="{7E6DF159-0FE0-402E-A3AD-7A4A76132CB0}">
      <dgm:prSet/>
      <dgm:spPr/>
      <dgm:t>
        <a:bodyPr/>
        <a:lstStyle/>
        <a:p>
          <a:pPr>
            <a:lnSpc>
              <a:spcPct val="100000"/>
            </a:lnSpc>
          </a:pPr>
          <a:r>
            <a:rPr lang="en-US" dirty="0"/>
            <a:t>The scope of analysis was based on transactional and external data from July 2015 to June 2016.</a:t>
          </a:r>
        </a:p>
      </dgm:t>
    </dgm:pt>
    <dgm:pt modelId="{E66AAA6D-7699-4A2D-B82F-F260C95DE9B8}" type="parTrans" cxnId="{16200F35-FE73-499A-A1A2-D8308C60CA70}">
      <dgm:prSet/>
      <dgm:spPr/>
      <dgm:t>
        <a:bodyPr/>
        <a:lstStyle/>
        <a:p>
          <a:endParaRPr lang="en-US"/>
        </a:p>
      </dgm:t>
    </dgm:pt>
    <dgm:pt modelId="{DC3D64E1-B3EB-4A7E-BADE-85CEC92EC315}" type="sibTrans" cxnId="{16200F35-FE73-499A-A1A2-D8308C60CA70}">
      <dgm:prSet/>
      <dgm:spPr/>
      <dgm:t>
        <a:bodyPr/>
        <a:lstStyle/>
        <a:p>
          <a:endParaRPr lang="en-US"/>
        </a:p>
      </dgm:t>
    </dgm:pt>
    <dgm:pt modelId="{C5AEE1A8-23E3-CF4A-84CA-3D735C799F16}" type="pres">
      <dgm:prSet presAssocID="{5EA948C0-70C6-44AF-A6EB-B364EF7FCB2A}" presName="outerComposite" presStyleCnt="0">
        <dgm:presLayoutVars>
          <dgm:chMax val="5"/>
          <dgm:dir/>
          <dgm:resizeHandles val="exact"/>
        </dgm:presLayoutVars>
      </dgm:prSet>
      <dgm:spPr/>
    </dgm:pt>
    <dgm:pt modelId="{399182DF-0CD7-2F44-973A-D21D2E87C1F2}" type="pres">
      <dgm:prSet presAssocID="{5EA948C0-70C6-44AF-A6EB-B364EF7FCB2A}" presName="dummyMaxCanvas" presStyleCnt="0">
        <dgm:presLayoutVars/>
      </dgm:prSet>
      <dgm:spPr/>
    </dgm:pt>
    <dgm:pt modelId="{EB439E66-47DD-2249-9217-82DCDABCAD31}" type="pres">
      <dgm:prSet presAssocID="{5EA948C0-70C6-44AF-A6EB-B364EF7FCB2A}" presName="ThreeNodes_1" presStyleLbl="node1" presStyleIdx="0" presStyleCnt="3">
        <dgm:presLayoutVars>
          <dgm:bulletEnabled val="1"/>
        </dgm:presLayoutVars>
      </dgm:prSet>
      <dgm:spPr/>
    </dgm:pt>
    <dgm:pt modelId="{B17CB3C3-14AF-774E-95B1-B12C29808E6A}" type="pres">
      <dgm:prSet presAssocID="{5EA948C0-70C6-44AF-A6EB-B364EF7FCB2A}" presName="ThreeNodes_2" presStyleLbl="node1" presStyleIdx="1" presStyleCnt="3">
        <dgm:presLayoutVars>
          <dgm:bulletEnabled val="1"/>
        </dgm:presLayoutVars>
      </dgm:prSet>
      <dgm:spPr/>
    </dgm:pt>
    <dgm:pt modelId="{C6F12361-7711-D040-81BB-D81FD7679992}" type="pres">
      <dgm:prSet presAssocID="{5EA948C0-70C6-44AF-A6EB-B364EF7FCB2A}" presName="ThreeNodes_3" presStyleLbl="node1" presStyleIdx="2" presStyleCnt="3">
        <dgm:presLayoutVars>
          <dgm:bulletEnabled val="1"/>
        </dgm:presLayoutVars>
      </dgm:prSet>
      <dgm:spPr/>
    </dgm:pt>
    <dgm:pt modelId="{9A22B5CA-DDEF-2B44-A791-0FA413484039}" type="pres">
      <dgm:prSet presAssocID="{5EA948C0-70C6-44AF-A6EB-B364EF7FCB2A}" presName="ThreeConn_1-2" presStyleLbl="fgAccFollowNode1" presStyleIdx="0" presStyleCnt="2">
        <dgm:presLayoutVars>
          <dgm:bulletEnabled val="1"/>
        </dgm:presLayoutVars>
      </dgm:prSet>
      <dgm:spPr/>
    </dgm:pt>
    <dgm:pt modelId="{53ADDD39-C11A-6743-B465-CB660304432E}" type="pres">
      <dgm:prSet presAssocID="{5EA948C0-70C6-44AF-A6EB-B364EF7FCB2A}" presName="ThreeConn_2-3" presStyleLbl="fgAccFollowNode1" presStyleIdx="1" presStyleCnt="2">
        <dgm:presLayoutVars>
          <dgm:bulletEnabled val="1"/>
        </dgm:presLayoutVars>
      </dgm:prSet>
      <dgm:spPr/>
    </dgm:pt>
    <dgm:pt modelId="{E4AE0E39-2CB9-7547-8958-0F4ECF1B1EB1}" type="pres">
      <dgm:prSet presAssocID="{5EA948C0-70C6-44AF-A6EB-B364EF7FCB2A}" presName="ThreeNodes_1_text" presStyleLbl="node1" presStyleIdx="2" presStyleCnt="3">
        <dgm:presLayoutVars>
          <dgm:bulletEnabled val="1"/>
        </dgm:presLayoutVars>
      </dgm:prSet>
      <dgm:spPr/>
    </dgm:pt>
    <dgm:pt modelId="{5061F323-15A9-6246-AA82-924FA26A387C}" type="pres">
      <dgm:prSet presAssocID="{5EA948C0-70C6-44AF-A6EB-B364EF7FCB2A}" presName="ThreeNodes_2_text" presStyleLbl="node1" presStyleIdx="2" presStyleCnt="3">
        <dgm:presLayoutVars>
          <dgm:bulletEnabled val="1"/>
        </dgm:presLayoutVars>
      </dgm:prSet>
      <dgm:spPr/>
    </dgm:pt>
    <dgm:pt modelId="{23FFFA29-52E7-2D46-87C8-A7BFC47E436D}" type="pres">
      <dgm:prSet presAssocID="{5EA948C0-70C6-44AF-A6EB-B364EF7FCB2A}" presName="ThreeNodes_3_text" presStyleLbl="node1" presStyleIdx="2" presStyleCnt="3">
        <dgm:presLayoutVars>
          <dgm:bulletEnabled val="1"/>
        </dgm:presLayoutVars>
      </dgm:prSet>
      <dgm:spPr/>
    </dgm:pt>
  </dgm:ptLst>
  <dgm:cxnLst>
    <dgm:cxn modelId="{12015509-DF5C-4052-BC3C-C3E16629A74F}" srcId="{5EA948C0-70C6-44AF-A6EB-B364EF7FCB2A}" destId="{49665CD0-4B1D-45EF-A3DB-F538B87829D7}" srcOrd="1" destOrd="0" parTransId="{D7F02BE9-42CE-4601-B88B-B059E8DC8777}" sibTransId="{C4913993-9711-49E2-A776-7DE5D44380ED}"/>
    <dgm:cxn modelId="{DA6C6715-C8D9-1E41-9576-1451A95697BB}" type="presOf" srcId="{5EA948C0-70C6-44AF-A6EB-B364EF7FCB2A}" destId="{C5AEE1A8-23E3-CF4A-84CA-3D735C799F16}" srcOrd="0" destOrd="0" presId="urn:microsoft.com/office/officeart/2005/8/layout/vProcess5"/>
    <dgm:cxn modelId="{622A1721-2B5E-864E-9D68-9B16E03EC78B}" type="presOf" srcId="{227338C1-E36B-47D3-BF55-46DCCFD93B8D}" destId="{EB439E66-47DD-2249-9217-82DCDABCAD31}" srcOrd="0" destOrd="0" presId="urn:microsoft.com/office/officeart/2005/8/layout/vProcess5"/>
    <dgm:cxn modelId="{16200F35-FE73-499A-A1A2-D8308C60CA70}" srcId="{5EA948C0-70C6-44AF-A6EB-B364EF7FCB2A}" destId="{7E6DF159-0FE0-402E-A3AD-7A4A76132CB0}" srcOrd="2" destOrd="0" parTransId="{E66AAA6D-7699-4A2D-B82F-F260C95DE9B8}" sibTransId="{DC3D64E1-B3EB-4A7E-BADE-85CEC92EC315}"/>
    <dgm:cxn modelId="{B9147C66-52E0-488C-9FA8-B5FCB39B9FFB}" srcId="{5EA948C0-70C6-44AF-A6EB-B364EF7FCB2A}" destId="{227338C1-E36B-47D3-BF55-46DCCFD93B8D}" srcOrd="0" destOrd="0" parTransId="{3392ABBB-090A-4208-AE15-FF16D91FC8C5}" sibTransId="{2E3BE7AC-EFB0-45C5-88CB-B541B0597141}"/>
    <dgm:cxn modelId="{06709489-1B0A-1E46-8207-DA8DBEF67B2B}" type="presOf" srcId="{C4913993-9711-49E2-A776-7DE5D44380ED}" destId="{53ADDD39-C11A-6743-B465-CB660304432E}" srcOrd="0" destOrd="0" presId="urn:microsoft.com/office/officeart/2005/8/layout/vProcess5"/>
    <dgm:cxn modelId="{43626394-65FB-5E4A-86DD-73A014CB5827}" type="presOf" srcId="{49665CD0-4B1D-45EF-A3DB-F538B87829D7}" destId="{B17CB3C3-14AF-774E-95B1-B12C29808E6A}" srcOrd="0" destOrd="0" presId="urn:microsoft.com/office/officeart/2005/8/layout/vProcess5"/>
    <dgm:cxn modelId="{942AEF98-8592-6240-BDF1-01B7389245C9}" type="presOf" srcId="{49665CD0-4B1D-45EF-A3DB-F538B87829D7}" destId="{5061F323-15A9-6246-AA82-924FA26A387C}" srcOrd="1" destOrd="0" presId="urn:microsoft.com/office/officeart/2005/8/layout/vProcess5"/>
    <dgm:cxn modelId="{DD1B249F-73C3-504B-8872-0C52F5A0EFF9}" type="presOf" srcId="{227338C1-E36B-47D3-BF55-46DCCFD93B8D}" destId="{E4AE0E39-2CB9-7547-8958-0F4ECF1B1EB1}" srcOrd="1" destOrd="0" presId="urn:microsoft.com/office/officeart/2005/8/layout/vProcess5"/>
    <dgm:cxn modelId="{0B2EF3E6-1CD2-424C-8AED-3F8E6E0F775B}" type="presOf" srcId="{7E6DF159-0FE0-402E-A3AD-7A4A76132CB0}" destId="{C6F12361-7711-D040-81BB-D81FD7679992}" srcOrd="0" destOrd="0" presId="urn:microsoft.com/office/officeart/2005/8/layout/vProcess5"/>
    <dgm:cxn modelId="{D68B87E9-E16A-4A4C-A920-2120D4A0679A}" type="presOf" srcId="{2E3BE7AC-EFB0-45C5-88CB-B541B0597141}" destId="{9A22B5CA-DDEF-2B44-A791-0FA413484039}" srcOrd="0" destOrd="0" presId="urn:microsoft.com/office/officeart/2005/8/layout/vProcess5"/>
    <dgm:cxn modelId="{9DEF78EE-8337-E34D-AF20-FEAC9991D8B1}" type="presOf" srcId="{7E6DF159-0FE0-402E-A3AD-7A4A76132CB0}" destId="{23FFFA29-52E7-2D46-87C8-A7BFC47E436D}" srcOrd="1" destOrd="0" presId="urn:microsoft.com/office/officeart/2005/8/layout/vProcess5"/>
    <dgm:cxn modelId="{CE476A33-87B6-EB49-82D3-1F8F6555706B}" type="presParOf" srcId="{C5AEE1A8-23E3-CF4A-84CA-3D735C799F16}" destId="{399182DF-0CD7-2F44-973A-D21D2E87C1F2}" srcOrd="0" destOrd="0" presId="urn:microsoft.com/office/officeart/2005/8/layout/vProcess5"/>
    <dgm:cxn modelId="{C4C41B2A-A5FA-7241-882C-AB848ADBD6A8}" type="presParOf" srcId="{C5AEE1A8-23E3-CF4A-84CA-3D735C799F16}" destId="{EB439E66-47DD-2249-9217-82DCDABCAD31}" srcOrd="1" destOrd="0" presId="urn:microsoft.com/office/officeart/2005/8/layout/vProcess5"/>
    <dgm:cxn modelId="{994A5F06-C2D5-7F48-955B-F658434085B7}" type="presParOf" srcId="{C5AEE1A8-23E3-CF4A-84CA-3D735C799F16}" destId="{B17CB3C3-14AF-774E-95B1-B12C29808E6A}" srcOrd="2" destOrd="0" presId="urn:microsoft.com/office/officeart/2005/8/layout/vProcess5"/>
    <dgm:cxn modelId="{2A2BF061-2CA4-704C-B6D9-5D16E38F4CC6}" type="presParOf" srcId="{C5AEE1A8-23E3-CF4A-84CA-3D735C799F16}" destId="{C6F12361-7711-D040-81BB-D81FD7679992}" srcOrd="3" destOrd="0" presId="urn:microsoft.com/office/officeart/2005/8/layout/vProcess5"/>
    <dgm:cxn modelId="{60BE1C65-B578-2A40-9E05-36CC69113E5D}" type="presParOf" srcId="{C5AEE1A8-23E3-CF4A-84CA-3D735C799F16}" destId="{9A22B5CA-DDEF-2B44-A791-0FA413484039}" srcOrd="4" destOrd="0" presId="urn:microsoft.com/office/officeart/2005/8/layout/vProcess5"/>
    <dgm:cxn modelId="{B5B10744-7742-FF41-BE8C-0E99F99F1AC0}" type="presParOf" srcId="{C5AEE1A8-23E3-CF4A-84CA-3D735C799F16}" destId="{53ADDD39-C11A-6743-B465-CB660304432E}" srcOrd="5" destOrd="0" presId="urn:microsoft.com/office/officeart/2005/8/layout/vProcess5"/>
    <dgm:cxn modelId="{5CB9F706-1C09-4049-8B9D-DEA2ED072AB1}" type="presParOf" srcId="{C5AEE1A8-23E3-CF4A-84CA-3D735C799F16}" destId="{E4AE0E39-2CB9-7547-8958-0F4ECF1B1EB1}" srcOrd="6" destOrd="0" presId="urn:microsoft.com/office/officeart/2005/8/layout/vProcess5"/>
    <dgm:cxn modelId="{08A5822A-A6C8-714E-BA41-D77835DE7CAD}" type="presParOf" srcId="{C5AEE1A8-23E3-CF4A-84CA-3D735C799F16}" destId="{5061F323-15A9-6246-AA82-924FA26A387C}" srcOrd="7" destOrd="0" presId="urn:microsoft.com/office/officeart/2005/8/layout/vProcess5"/>
    <dgm:cxn modelId="{D2B91C2B-D872-9343-AB95-98C6ADC284C7}" type="presParOf" srcId="{C5AEE1A8-23E3-CF4A-84CA-3D735C799F16}" destId="{23FFFA29-52E7-2D46-87C8-A7BFC47E436D}"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29E7E3D-30F7-4CCA-9207-A5635064A1C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990F38A-FB67-4E2D-87E4-2A53BA189B14}">
      <dgm:prSet/>
      <dgm:spPr/>
      <dgm:t>
        <a:bodyPr/>
        <a:lstStyle/>
        <a:p>
          <a:r>
            <a:rPr lang="en-US" dirty="0"/>
            <a:t>Created new column for week </a:t>
          </a:r>
        </a:p>
      </dgm:t>
    </dgm:pt>
    <dgm:pt modelId="{AE7A9B5C-792A-4B3D-A488-53011D4B2999}" type="parTrans" cxnId="{7267775E-1D9A-4358-9880-C7A0CAC1976A}">
      <dgm:prSet/>
      <dgm:spPr/>
      <dgm:t>
        <a:bodyPr/>
        <a:lstStyle/>
        <a:p>
          <a:endParaRPr lang="en-US"/>
        </a:p>
      </dgm:t>
    </dgm:pt>
    <dgm:pt modelId="{6B3E2509-2DAD-4A38-B53A-C2AC69A4C63B}" type="sibTrans" cxnId="{7267775E-1D9A-4358-9880-C7A0CAC1976A}">
      <dgm:prSet/>
      <dgm:spPr/>
      <dgm:t>
        <a:bodyPr/>
        <a:lstStyle/>
        <a:p>
          <a:endParaRPr lang="en-US"/>
        </a:p>
      </dgm:t>
    </dgm:pt>
    <dgm:pt modelId="{52572697-7ECB-42BD-B0A0-653049B3A940}">
      <dgm:prSet/>
      <dgm:spPr/>
      <dgm:t>
        <a:bodyPr/>
        <a:lstStyle/>
        <a:p>
          <a:r>
            <a:rPr lang="en-US" dirty="0"/>
            <a:t>Created new columns to identify the day of the week and the day number</a:t>
          </a:r>
        </a:p>
      </dgm:t>
    </dgm:pt>
    <dgm:pt modelId="{D8DA43AE-4846-4F4E-AD1F-C2711A0D7265}" type="parTrans" cxnId="{B510B67C-5B6F-4037-964F-00165500E75A}">
      <dgm:prSet/>
      <dgm:spPr/>
      <dgm:t>
        <a:bodyPr/>
        <a:lstStyle/>
        <a:p>
          <a:endParaRPr lang="en-US"/>
        </a:p>
      </dgm:t>
    </dgm:pt>
    <dgm:pt modelId="{3BBD12D7-EEBF-478C-8753-F6823F4D147B}" type="sibTrans" cxnId="{B510B67C-5B6F-4037-964F-00165500E75A}">
      <dgm:prSet/>
      <dgm:spPr/>
      <dgm:t>
        <a:bodyPr/>
        <a:lstStyle/>
        <a:p>
          <a:endParaRPr lang="en-US"/>
        </a:p>
      </dgm:t>
    </dgm:pt>
    <dgm:pt modelId="{72F6AFEB-ABC3-4B1B-B332-B214B4CA5EE9}">
      <dgm:prSet/>
      <dgm:spPr/>
      <dgm:t>
        <a:bodyPr/>
        <a:lstStyle/>
        <a:p>
          <a:r>
            <a:rPr lang="en-US" dirty="0"/>
            <a:t>Created columns to identify the pay day and the pay day week</a:t>
          </a:r>
        </a:p>
      </dgm:t>
    </dgm:pt>
    <dgm:pt modelId="{2B0031AA-8A6C-454D-B471-FD8B998D919D}" type="parTrans" cxnId="{74976044-9449-494F-A820-20206701AB05}">
      <dgm:prSet/>
      <dgm:spPr/>
      <dgm:t>
        <a:bodyPr/>
        <a:lstStyle/>
        <a:p>
          <a:endParaRPr lang="en-US"/>
        </a:p>
      </dgm:t>
    </dgm:pt>
    <dgm:pt modelId="{92A88796-C12F-4606-9C1A-FBF4737B0788}" type="sibTrans" cxnId="{74976044-9449-494F-A820-20206701AB05}">
      <dgm:prSet/>
      <dgm:spPr/>
      <dgm:t>
        <a:bodyPr/>
        <a:lstStyle/>
        <a:p>
          <a:endParaRPr lang="en-US"/>
        </a:p>
      </dgm:t>
    </dgm:pt>
    <dgm:pt modelId="{7F64A009-EFB5-488A-9BAB-326BB2839AE5}">
      <dgm:prSet/>
      <dgm:spPr/>
      <dgm:t>
        <a:bodyPr/>
        <a:lstStyle/>
        <a:p>
          <a:r>
            <a:rPr lang="en-US" dirty="0"/>
            <a:t>Created columns to recognize public holidays and holiday week in Canada as gmv will be higher during festivals</a:t>
          </a:r>
        </a:p>
      </dgm:t>
    </dgm:pt>
    <dgm:pt modelId="{72DE76EA-CE5F-4B03-ADA4-81287BEE347E}" type="parTrans" cxnId="{B38AF163-EBCD-4159-B349-D212547A19A1}">
      <dgm:prSet/>
      <dgm:spPr/>
      <dgm:t>
        <a:bodyPr/>
        <a:lstStyle/>
        <a:p>
          <a:endParaRPr lang="en-US"/>
        </a:p>
      </dgm:t>
    </dgm:pt>
    <dgm:pt modelId="{516D8693-40CF-427E-A6E5-93A5457746D1}" type="sibTrans" cxnId="{B38AF163-EBCD-4159-B349-D212547A19A1}">
      <dgm:prSet/>
      <dgm:spPr/>
      <dgm:t>
        <a:bodyPr/>
        <a:lstStyle/>
        <a:p>
          <a:endParaRPr lang="en-US"/>
        </a:p>
      </dgm:t>
    </dgm:pt>
    <dgm:pt modelId="{BDCFD134-3130-4A8A-8E07-FD6E691D66BF}">
      <dgm:prSet/>
      <dgm:spPr/>
      <dgm:t>
        <a:bodyPr/>
        <a:lstStyle/>
        <a:p>
          <a:r>
            <a:rPr lang="en-US" dirty="0"/>
            <a:t>Created column to identify premium products </a:t>
          </a:r>
        </a:p>
      </dgm:t>
    </dgm:pt>
    <dgm:pt modelId="{3E65F833-2A06-4949-A482-843E37F2BF28}" type="parTrans" cxnId="{40931417-B53D-4970-A8DF-A2A21D7011A4}">
      <dgm:prSet/>
      <dgm:spPr/>
      <dgm:t>
        <a:bodyPr/>
        <a:lstStyle/>
        <a:p>
          <a:endParaRPr lang="en-US"/>
        </a:p>
      </dgm:t>
    </dgm:pt>
    <dgm:pt modelId="{3EC1521E-1DE2-4FCA-83C3-28318042843A}" type="sibTrans" cxnId="{40931417-B53D-4970-A8DF-A2A21D7011A4}">
      <dgm:prSet/>
      <dgm:spPr/>
      <dgm:t>
        <a:bodyPr/>
        <a:lstStyle/>
        <a:p>
          <a:endParaRPr lang="en-US"/>
        </a:p>
      </dgm:t>
    </dgm:pt>
    <dgm:pt modelId="{201BE4F8-2B15-4326-AB3B-A5435D95D156}">
      <dgm:prSet/>
      <dgm:spPr/>
      <dgm:t>
        <a:bodyPr/>
        <a:lstStyle/>
        <a:p>
          <a:r>
            <a:rPr lang="en-US" dirty="0"/>
            <a:t>Calculated the sales price and discount for premium products</a:t>
          </a:r>
        </a:p>
      </dgm:t>
    </dgm:pt>
    <dgm:pt modelId="{CCE2734C-3425-4752-8EB1-1B82E59244F5}" type="parTrans" cxnId="{E8167E1A-5611-4C74-ADBA-5E76842FA9B2}">
      <dgm:prSet/>
      <dgm:spPr/>
      <dgm:t>
        <a:bodyPr/>
        <a:lstStyle/>
        <a:p>
          <a:endParaRPr lang="en-US"/>
        </a:p>
      </dgm:t>
    </dgm:pt>
    <dgm:pt modelId="{6564992F-10E9-4A71-829A-8D72B817A86E}" type="sibTrans" cxnId="{E8167E1A-5611-4C74-ADBA-5E76842FA9B2}">
      <dgm:prSet/>
      <dgm:spPr/>
      <dgm:t>
        <a:bodyPr/>
        <a:lstStyle/>
        <a:p>
          <a:endParaRPr lang="en-US"/>
        </a:p>
      </dgm:t>
    </dgm:pt>
    <dgm:pt modelId="{960E0A77-4B83-4193-AB70-87C702D775A1}">
      <dgm:prSet/>
      <dgm:spPr/>
      <dgm:t>
        <a:bodyPr/>
        <a:lstStyle/>
        <a:p>
          <a:r>
            <a:rPr lang="en-US" dirty="0"/>
            <a:t>Created lag variables for distributive lag models</a:t>
          </a:r>
        </a:p>
      </dgm:t>
    </dgm:pt>
    <dgm:pt modelId="{34C71770-CD39-45A3-8B24-5D16DE444749}" type="parTrans" cxnId="{10464134-E867-478B-9DD9-DD87190CA2F7}">
      <dgm:prSet/>
      <dgm:spPr/>
      <dgm:t>
        <a:bodyPr/>
        <a:lstStyle/>
        <a:p>
          <a:endParaRPr lang="en-US"/>
        </a:p>
      </dgm:t>
    </dgm:pt>
    <dgm:pt modelId="{F52EF846-6770-4054-B5A2-D78729127CDE}" type="sibTrans" cxnId="{10464134-E867-478B-9DD9-DD87190CA2F7}">
      <dgm:prSet/>
      <dgm:spPr/>
      <dgm:t>
        <a:bodyPr/>
        <a:lstStyle/>
        <a:p>
          <a:endParaRPr lang="en-US"/>
        </a:p>
      </dgm:t>
    </dgm:pt>
    <dgm:pt modelId="{3A1C6F25-F24C-43BC-B972-DDBEAB9629D2}">
      <dgm:prSet/>
      <dgm:spPr/>
      <dgm:t>
        <a:bodyPr/>
        <a:lstStyle/>
        <a:p>
          <a:r>
            <a:rPr lang="en-US" dirty="0"/>
            <a:t>Created a week function to convert monthly data to weekly data to align with the consumer dataset</a:t>
          </a:r>
        </a:p>
      </dgm:t>
    </dgm:pt>
    <dgm:pt modelId="{B0E59F58-9D14-4F2B-8D30-77850E99451F}" type="parTrans" cxnId="{D32AEB9D-7CEA-49EA-921E-D22F9502A9CF}">
      <dgm:prSet/>
      <dgm:spPr/>
      <dgm:t>
        <a:bodyPr/>
        <a:lstStyle/>
        <a:p>
          <a:endParaRPr lang="en-US"/>
        </a:p>
      </dgm:t>
    </dgm:pt>
    <dgm:pt modelId="{EE07BCD1-339F-44BC-B22C-782FD68008D0}" type="sibTrans" cxnId="{D32AEB9D-7CEA-49EA-921E-D22F9502A9CF}">
      <dgm:prSet/>
      <dgm:spPr/>
      <dgm:t>
        <a:bodyPr/>
        <a:lstStyle/>
        <a:p>
          <a:endParaRPr lang="en-US"/>
        </a:p>
      </dgm:t>
    </dgm:pt>
    <dgm:pt modelId="{950465D3-C0DD-4C0B-9C84-7E0AA06236F4}">
      <dgm:prSet/>
      <dgm:spPr/>
      <dgm:t>
        <a:bodyPr/>
        <a:lstStyle/>
        <a:p>
          <a:r>
            <a:rPr lang="en-US" dirty="0"/>
            <a:t>Filtered data containing the required subcategories-Camera Accessory, Home Audio, and Gaming Accessory</a:t>
          </a:r>
        </a:p>
      </dgm:t>
    </dgm:pt>
    <dgm:pt modelId="{C31446F1-3225-4BEF-A889-4CE5F26F7CB3}" type="parTrans" cxnId="{F7733DB1-0B9B-4959-B8EE-4789647E6AD1}">
      <dgm:prSet/>
      <dgm:spPr/>
      <dgm:t>
        <a:bodyPr/>
        <a:lstStyle/>
        <a:p>
          <a:endParaRPr lang="en-US"/>
        </a:p>
      </dgm:t>
    </dgm:pt>
    <dgm:pt modelId="{1C453D04-BF83-45BC-A1F1-B21D5F41BDD3}" type="sibTrans" cxnId="{F7733DB1-0B9B-4959-B8EE-4789647E6AD1}">
      <dgm:prSet/>
      <dgm:spPr/>
      <dgm:t>
        <a:bodyPr/>
        <a:lstStyle/>
        <a:p>
          <a:endParaRPr lang="en-US"/>
        </a:p>
      </dgm:t>
    </dgm:pt>
    <dgm:pt modelId="{C3ED5886-7704-4493-B7AD-A9C757AE5220}">
      <dgm:prSet/>
      <dgm:spPr/>
      <dgm:t>
        <a:bodyPr/>
        <a:lstStyle/>
        <a:p>
          <a:r>
            <a:rPr lang="en-US" dirty="0"/>
            <a:t>Created weekly dataset for media investment and climate data using the dictionary created for 2015 and 2016</a:t>
          </a:r>
        </a:p>
      </dgm:t>
    </dgm:pt>
    <dgm:pt modelId="{8021EE39-90C5-44C0-B410-FADB01040BC1}" type="parTrans" cxnId="{D6DA35FA-3143-4257-90AB-D31522B25FAA}">
      <dgm:prSet/>
      <dgm:spPr/>
      <dgm:t>
        <a:bodyPr/>
        <a:lstStyle/>
        <a:p>
          <a:endParaRPr lang="en-US"/>
        </a:p>
      </dgm:t>
    </dgm:pt>
    <dgm:pt modelId="{BD0E4955-6C98-4114-9A5B-42DC8AA69247}" type="sibTrans" cxnId="{D6DA35FA-3143-4257-90AB-D31522B25FAA}">
      <dgm:prSet/>
      <dgm:spPr/>
      <dgm:t>
        <a:bodyPr/>
        <a:lstStyle/>
        <a:p>
          <a:endParaRPr lang="en-US"/>
        </a:p>
      </dgm:t>
    </dgm:pt>
    <dgm:pt modelId="{43E8EDA6-0797-48F1-BB92-3BE8FE75D53A}">
      <dgm:prSet/>
      <dgm:spPr/>
      <dgm:t>
        <a:bodyPr/>
        <a:lstStyle/>
        <a:p>
          <a:r>
            <a:rPr lang="en-US" dirty="0"/>
            <a:t>Separated the data frame for 2015, 2015-2016 and 2016</a:t>
          </a:r>
        </a:p>
      </dgm:t>
    </dgm:pt>
    <dgm:pt modelId="{CD757632-5AED-4217-8B11-94A593FBAAE0}" type="parTrans" cxnId="{AFDDCB49-1662-4D77-96D3-8D287B76F76C}">
      <dgm:prSet/>
      <dgm:spPr/>
      <dgm:t>
        <a:bodyPr/>
        <a:lstStyle/>
        <a:p>
          <a:endParaRPr lang="en-US"/>
        </a:p>
      </dgm:t>
    </dgm:pt>
    <dgm:pt modelId="{63CA21AE-56A4-41FC-A1CA-F8FB0EADC9B7}" type="sibTrans" cxnId="{AFDDCB49-1662-4D77-96D3-8D287B76F76C}">
      <dgm:prSet/>
      <dgm:spPr/>
      <dgm:t>
        <a:bodyPr/>
        <a:lstStyle/>
        <a:p>
          <a:endParaRPr lang="en-US"/>
        </a:p>
      </dgm:t>
    </dgm:pt>
    <dgm:pt modelId="{B5C1BA7B-DD79-4A54-AE2B-95A270CFE003}">
      <dgm:prSet/>
      <dgm:spPr/>
      <dgm:t>
        <a:bodyPr/>
        <a:lstStyle/>
        <a:p>
          <a:r>
            <a:rPr lang="en-US" dirty="0"/>
            <a:t>Executed</a:t>
          </a:r>
          <a:r>
            <a:rPr lang="en-US" baseline="0" dirty="0"/>
            <a:t> dummy encoding for certain categorical variables</a:t>
          </a:r>
          <a:endParaRPr lang="en-US" dirty="0"/>
        </a:p>
      </dgm:t>
    </dgm:pt>
    <dgm:pt modelId="{EC697F6D-5DC0-4CFC-A053-1038DBE43CBC}" type="parTrans" cxnId="{53D2236C-6605-478D-B3F8-1553BAD9307E}">
      <dgm:prSet/>
      <dgm:spPr/>
      <dgm:t>
        <a:bodyPr/>
        <a:lstStyle/>
        <a:p>
          <a:endParaRPr lang="en-US"/>
        </a:p>
      </dgm:t>
    </dgm:pt>
    <dgm:pt modelId="{6C179546-6D59-49D0-A59C-91660F501C42}" type="sibTrans" cxnId="{53D2236C-6605-478D-B3F8-1553BAD9307E}">
      <dgm:prSet/>
      <dgm:spPr/>
      <dgm:t>
        <a:bodyPr/>
        <a:lstStyle/>
        <a:p>
          <a:endParaRPr lang="en-US"/>
        </a:p>
      </dgm:t>
    </dgm:pt>
    <dgm:pt modelId="{28215B8A-3FBB-44F5-A78F-60A83F2608BC}">
      <dgm:prSet/>
      <dgm:spPr/>
      <dgm:t>
        <a:bodyPr/>
        <a:lstStyle/>
        <a:p>
          <a:r>
            <a:rPr lang="en-US" dirty="0"/>
            <a:t>Merged all the dataframes using the column ‘Week’</a:t>
          </a:r>
        </a:p>
      </dgm:t>
    </dgm:pt>
    <dgm:pt modelId="{0FAC28E5-DBE6-49A6-8305-F3EBC9671747}" type="parTrans" cxnId="{3A8E2379-8AEE-4284-94F0-CF7120B7A399}">
      <dgm:prSet/>
      <dgm:spPr/>
      <dgm:t>
        <a:bodyPr/>
        <a:lstStyle/>
        <a:p>
          <a:endParaRPr lang="en-US"/>
        </a:p>
      </dgm:t>
    </dgm:pt>
    <dgm:pt modelId="{E9A1AE55-C206-49A6-8380-08A8AB5A82FC}" type="sibTrans" cxnId="{3A8E2379-8AEE-4284-94F0-CF7120B7A399}">
      <dgm:prSet/>
      <dgm:spPr/>
      <dgm:t>
        <a:bodyPr/>
        <a:lstStyle/>
        <a:p>
          <a:endParaRPr lang="en-US"/>
        </a:p>
      </dgm:t>
    </dgm:pt>
    <dgm:pt modelId="{9B9E4049-756B-7D48-B5A5-CEFD8AF648A5}" type="pres">
      <dgm:prSet presAssocID="{D29E7E3D-30F7-4CCA-9207-A5635064A1C5}" presName="vert0" presStyleCnt="0">
        <dgm:presLayoutVars>
          <dgm:dir/>
          <dgm:animOne val="branch"/>
          <dgm:animLvl val="lvl"/>
        </dgm:presLayoutVars>
      </dgm:prSet>
      <dgm:spPr/>
    </dgm:pt>
    <dgm:pt modelId="{E55E9D62-9272-5744-B88A-0AF8260F412B}" type="pres">
      <dgm:prSet presAssocID="{F990F38A-FB67-4E2D-87E4-2A53BA189B14}" presName="thickLine" presStyleLbl="alignNode1" presStyleIdx="0" presStyleCnt="13"/>
      <dgm:spPr/>
    </dgm:pt>
    <dgm:pt modelId="{FF523A74-F1AA-0241-AD82-4A5D3F200FFD}" type="pres">
      <dgm:prSet presAssocID="{F990F38A-FB67-4E2D-87E4-2A53BA189B14}" presName="horz1" presStyleCnt="0"/>
      <dgm:spPr/>
    </dgm:pt>
    <dgm:pt modelId="{B4ABFD63-FB69-B141-B4A0-4F533ECAE060}" type="pres">
      <dgm:prSet presAssocID="{F990F38A-FB67-4E2D-87E4-2A53BA189B14}" presName="tx1" presStyleLbl="revTx" presStyleIdx="0" presStyleCnt="13"/>
      <dgm:spPr/>
    </dgm:pt>
    <dgm:pt modelId="{82E2A60A-D5E1-B546-AB5D-6483ECEE121F}" type="pres">
      <dgm:prSet presAssocID="{F990F38A-FB67-4E2D-87E4-2A53BA189B14}" presName="vert1" presStyleCnt="0"/>
      <dgm:spPr/>
    </dgm:pt>
    <dgm:pt modelId="{4984B2CC-C81D-7B4A-BE3B-B9B4F9BE592F}" type="pres">
      <dgm:prSet presAssocID="{52572697-7ECB-42BD-B0A0-653049B3A940}" presName="thickLine" presStyleLbl="alignNode1" presStyleIdx="1" presStyleCnt="13"/>
      <dgm:spPr/>
    </dgm:pt>
    <dgm:pt modelId="{64A967F0-7C6D-7743-87DF-030444972DE2}" type="pres">
      <dgm:prSet presAssocID="{52572697-7ECB-42BD-B0A0-653049B3A940}" presName="horz1" presStyleCnt="0"/>
      <dgm:spPr/>
    </dgm:pt>
    <dgm:pt modelId="{46256EE8-67A0-D749-B442-D88F737A5FC6}" type="pres">
      <dgm:prSet presAssocID="{52572697-7ECB-42BD-B0A0-653049B3A940}" presName="tx1" presStyleLbl="revTx" presStyleIdx="1" presStyleCnt="13"/>
      <dgm:spPr/>
    </dgm:pt>
    <dgm:pt modelId="{96542DB0-2934-894C-B3F6-2FC520D9BD67}" type="pres">
      <dgm:prSet presAssocID="{52572697-7ECB-42BD-B0A0-653049B3A940}" presName="vert1" presStyleCnt="0"/>
      <dgm:spPr/>
    </dgm:pt>
    <dgm:pt modelId="{CDC34A8B-3351-F943-B5DC-3BC3302A9FF6}" type="pres">
      <dgm:prSet presAssocID="{72F6AFEB-ABC3-4B1B-B332-B214B4CA5EE9}" presName="thickLine" presStyleLbl="alignNode1" presStyleIdx="2" presStyleCnt="13"/>
      <dgm:spPr/>
    </dgm:pt>
    <dgm:pt modelId="{4D266F6E-C720-B34F-8CF6-7F4F77E3D868}" type="pres">
      <dgm:prSet presAssocID="{72F6AFEB-ABC3-4B1B-B332-B214B4CA5EE9}" presName="horz1" presStyleCnt="0"/>
      <dgm:spPr/>
    </dgm:pt>
    <dgm:pt modelId="{DFE657CA-4EF3-7941-AA1B-C8E62B0D2BE7}" type="pres">
      <dgm:prSet presAssocID="{72F6AFEB-ABC3-4B1B-B332-B214B4CA5EE9}" presName="tx1" presStyleLbl="revTx" presStyleIdx="2" presStyleCnt="13"/>
      <dgm:spPr/>
    </dgm:pt>
    <dgm:pt modelId="{2902C428-071A-D74B-9E6B-6D4989AFBF1A}" type="pres">
      <dgm:prSet presAssocID="{72F6AFEB-ABC3-4B1B-B332-B214B4CA5EE9}" presName="vert1" presStyleCnt="0"/>
      <dgm:spPr/>
    </dgm:pt>
    <dgm:pt modelId="{6A12CFDB-9476-FF44-BBA6-D8BCDB3FED47}" type="pres">
      <dgm:prSet presAssocID="{7F64A009-EFB5-488A-9BAB-326BB2839AE5}" presName="thickLine" presStyleLbl="alignNode1" presStyleIdx="3" presStyleCnt="13"/>
      <dgm:spPr/>
    </dgm:pt>
    <dgm:pt modelId="{0316A88F-0EDA-EE4C-A0E6-A11C50AEA94B}" type="pres">
      <dgm:prSet presAssocID="{7F64A009-EFB5-488A-9BAB-326BB2839AE5}" presName="horz1" presStyleCnt="0"/>
      <dgm:spPr/>
    </dgm:pt>
    <dgm:pt modelId="{B7606A43-3AFE-9A4F-85E2-7ED10F0F8ADD}" type="pres">
      <dgm:prSet presAssocID="{7F64A009-EFB5-488A-9BAB-326BB2839AE5}" presName="tx1" presStyleLbl="revTx" presStyleIdx="3" presStyleCnt="13"/>
      <dgm:spPr/>
    </dgm:pt>
    <dgm:pt modelId="{FBF15725-91DA-7E4C-BEDD-E90D1267C084}" type="pres">
      <dgm:prSet presAssocID="{7F64A009-EFB5-488A-9BAB-326BB2839AE5}" presName="vert1" presStyleCnt="0"/>
      <dgm:spPr/>
    </dgm:pt>
    <dgm:pt modelId="{BB47763C-1241-AF45-BBAD-A01EF4720E93}" type="pres">
      <dgm:prSet presAssocID="{BDCFD134-3130-4A8A-8E07-FD6E691D66BF}" presName="thickLine" presStyleLbl="alignNode1" presStyleIdx="4" presStyleCnt="13"/>
      <dgm:spPr/>
    </dgm:pt>
    <dgm:pt modelId="{6F3E8FD4-E26E-C34D-8575-A5C98B51388F}" type="pres">
      <dgm:prSet presAssocID="{BDCFD134-3130-4A8A-8E07-FD6E691D66BF}" presName="horz1" presStyleCnt="0"/>
      <dgm:spPr/>
    </dgm:pt>
    <dgm:pt modelId="{9DF3517D-FF60-8C4A-A151-BDDBFEEDCEAC}" type="pres">
      <dgm:prSet presAssocID="{BDCFD134-3130-4A8A-8E07-FD6E691D66BF}" presName="tx1" presStyleLbl="revTx" presStyleIdx="4" presStyleCnt="13"/>
      <dgm:spPr/>
    </dgm:pt>
    <dgm:pt modelId="{472A5796-4F46-9B46-B47C-2004CC1F57CE}" type="pres">
      <dgm:prSet presAssocID="{BDCFD134-3130-4A8A-8E07-FD6E691D66BF}" presName="vert1" presStyleCnt="0"/>
      <dgm:spPr/>
    </dgm:pt>
    <dgm:pt modelId="{2AB0025D-FFA6-D548-98BD-C05BAE5B1C09}" type="pres">
      <dgm:prSet presAssocID="{201BE4F8-2B15-4326-AB3B-A5435D95D156}" presName="thickLine" presStyleLbl="alignNode1" presStyleIdx="5" presStyleCnt="13"/>
      <dgm:spPr/>
    </dgm:pt>
    <dgm:pt modelId="{E66ED0F4-D9FF-0B4A-96A2-640C5C288230}" type="pres">
      <dgm:prSet presAssocID="{201BE4F8-2B15-4326-AB3B-A5435D95D156}" presName="horz1" presStyleCnt="0"/>
      <dgm:spPr/>
    </dgm:pt>
    <dgm:pt modelId="{8BE90B1B-4CEC-7946-A214-8F82A67CB0BF}" type="pres">
      <dgm:prSet presAssocID="{201BE4F8-2B15-4326-AB3B-A5435D95D156}" presName="tx1" presStyleLbl="revTx" presStyleIdx="5" presStyleCnt="13"/>
      <dgm:spPr/>
    </dgm:pt>
    <dgm:pt modelId="{11E838F5-5425-6246-B0A5-4E17043D9642}" type="pres">
      <dgm:prSet presAssocID="{201BE4F8-2B15-4326-AB3B-A5435D95D156}" presName="vert1" presStyleCnt="0"/>
      <dgm:spPr/>
    </dgm:pt>
    <dgm:pt modelId="{87234A6C-9BCB-224F-B774-FECB6107F7E7}" type="pres">
      <dgm:prSet presAssocID="{960E0A77-4B83-4193-AB70-87C702D775A1}" presName="thickLine" presStyleLbl="alignNode1" presStyleIdx="6" presStyleCnt="13"/>
      <dgm:spPr/>
    </dgm:pt>
    <dgm:pt modelId="{34F9C349-8EA8-E249-BB41-59A39B6B439D}" type="pres">
      <dgm:prSet presAssocID="{960E0A77-4B83-4193-AB70-87C702D775A1}" presName="horz1" presStyleCnt="0"/>
      <dgm:spPr/>
    </dgm:pt>
    <dgm:pt modelId="{6BF22B26-601E-4440-9656-28E841E36159}" type="pres">
      <dgm:prSet presAssocID="{960E0A77-4B83-4193-AB70-87C702D775A1}" presName="tx1" presStyleLbl="revTx" presStyleIdx="6" presStyleCnt="13"/>
      <dgm:spPr/>
    </dgm:pt>
    <dgm:pt modelId="{C878E1B3-2889-9544-84BE-FE030FA17760}" type="pres">
      <dgm:prSet presAssocID="{960E0A77-4B83-4193-AB70-87C702D775A1}" presName="vert1" presStyleCnt="0"/>
      <dgm:spPr/>
    </dgm:pt>
    <dgm:pt modelId="{1D457EA9-7555-6944-87FD-DC0F3032FFEB}" type="pres">
      <dgm:prSet presAssocID="{3A1C6F25-F24C-43BC-B972-DDBEAB9629D2}" presName="thickLine" presStyleLbl="alignNode1" presStyleIdx="7" presStyleCnt="13"/>
      <dgm:spPr/>
    </dgm:pt>
    <dgm:pt modelId="{D473F8FD-1966-5149-969E-44ECC13F78CB}" type="pres">
      <dgm:prSet presAssocID="{3A1C6F25-F24C-43BC-B972-DDBEAB9629D2}" presName="horz1" presStyleCnt="0"/>
      <dgm:spPr/>
    </dgm:pt>
    <dgm:pt modelId="{BEB32A9F-D40B-4449-80FC-D3C80B996112}" type="pres">
      <dgm:prSet presAssocID="{3A1C6F25-F24C-43BC-B972-DDBEAB9629D2}" presName="tx1" presStyleLbl="revTx" presStyleIdx="7" presStyleCnt="13"/>
      <dgm:spPr/>
    </dgm:pt>
    <dgm:pt modelId="{B37EE1C7-488E-EE42-9CD1-511E4A272F3F}" type="pres">
      <dgm:prSet presAssocID="{3A1C6F25-F24C-43BC-B972-DDBEAB9629D2}" presName="vert1" presStyleCnt="0"/>
      <dgm:spPr/>
    </dgm:pt>
    <dgm:pt modelId="{049296A0-CBDE-E246-AD14-3165C0CBCD56}" type="pres">
      <dgm:prSet presAssocID="{950465D3-C0DD-4C0B-9C84-7E0AA06236F4}" presName="thickLine" presStyleLbl="alignNode1" presStyleIdx="8" presStyleCnt="13"/>
      <dgm:spPr/>
    </dgm:pt>
    <dgm:pt modelId="{13C0329F-0AAD-F04F-BC26-60EE52AEB442}" type="pres">
      <dgm:prSet presAssocID="{950465D3-C0DD-4C0B-9C84-7E0AA06236F4}" presName="horz1" presStyleCnt="0"/>
      <dgm:spPr/>
    </dgm:pt>
    <dgm:pt modelId="{87549273-1092-E242-85AD-39502905E0E2}" type="pres">
      <dgm:prSet presAssocID="{950465D3-C0DD-4C0B-9C84-7E0AA06236F4}" presName="tx1" presStyleLbl="revTx" presStyleIdx="8" presStyleCnt="13"/>
      <dgm:spPr/>
    </dgm:pt>
    <dgm:pt modelId="{91DEF96B-4F88-FE4F-81A4-A20164F2EA8F}" type="pres">
      <dgm:prSet presAssocID="{950465D3-C0DD-4C0B-9C84-7E0AA06236F4}" presName="vert1" presStyleCnt="0"/>
      <dgm:spPr/>
    </dgm:pt>
    <dgm:pt modelId="{008FA69C-1A49-1645-B2E5-FE7F08C91A66}" type="pres">
      <dgm:prSet presAssocID="{C3ED5886-7704-4493-B7AD-A9C757AE5220}" presName="thickLine" presStyleLbl="alignNode1" presStyleIdx="9" presStyleCnt="13"/>
      <dgm:spPr/>
    </dgm:pt>
    <dgm:pt modelId="{8BBD1E8B-AB00-BA46-905E-787271226BC7}" type="pres">
      <dgm:prSet presAssocID="{C3ED5886-7704-4493-B7AD-A9C757AE5220}" presName="horz1" presStyleCnt="0"/>
      <dgm:spPr/>
    </dgm:pt>
    <dgm:pt modelId="{8B62C7CE-D3F4-B343-A0A7-A21BC1370FF1}" type="pres">
      <dgm:prSet presAssocID="{C3ED5886-7704-4493-B7AD-A9C757AE5220}" presName="tx1" presStyleLbl="revTx" presStyleIdx="9" presStyleCnt="13"/>
      <dgm:spPr/>
    </dgm:pt>
    <dgm:pt modelId="{2C49540E-527E-724E-85D9-7F698274A76D}" type="pres">
      <dgm:prSet presAssocID="{C3ED5886-7704-4493-B7AD-A9C757AE5220}" presName="vert1" presStyleCnt="0"/>
      <dgm:spPr/>
    </dgm:pt>
    <dgm:pt modelId="{C6A83FE8-459E-AD48-9A6F-235E48E99BA7}" type="pres">
      <dgm:prSet presAssocID="{43E8EDA6-0797-48F1-BB92-3BE8FE75D53A}" presName="thickLine" presStyleLbl="alignNode1" presStyleIdx="10" presStyleCnt="13"/>
      <dgm:spPr/>
    </dgm:pt>
    <dgm:pt modelId="{85A9836D-F601-4A4B-B908-20A306A84622}" type="pres">
      <dgm:prSet presAssocID="{43E8EDA6-0797-48F1-BB92-3BE8FE75D53A}" presName="horz1" presStyleCnt="0"/>
      <dgm:spPr/>
    </dgm:pt>
    <dgm:pt modelId="{8236A287-16D3-5E4C-8F2F-6BFF7EECA173}" type="pres">
      <dgm:prSet presAssocID="{43E8EDA6-0797-48F1-BB92-3BE8FE75D53A}" presName="tx1" presStyleLbl="revTx" presStyleIdx="10" presStyleCnt="13"/>
      <dgm:spPr/>
    </dgm:pt>
    <dgm:pt modelId="{7DC15D49-85A3-DE49-88AA-73E11B77D07E}" type="pres">
      <dgm:prSet presAssocID="{43E8EDA6-0797-48F1-BB92-3BE8FE75D53A}" presName="vert1" presStyleCnt="0"/>
      <dgm:spPr/>
    </dgm:pt>
    <dgm:pt modelId="{BA4F2BBD-0351-F04F-BC5C-8FCC0BEF91F6}" type="pres">
      <dgm:prSet presAssocID="{B5C1BA7B-DD79-4A54-AE2B-95A270CFE003}" presName="thickLine" presStyleLbl="alignNode1" presStyleIdx="11" presStyleCnt="13"/>
      <dgm:spPr/>
    </dgm:pt>
    <dgm:pt modelId="{D0D3AED9-025C-414D-A648-A95BD4B47223}" type="pres">
      <dgm:prSet presAssocID="{B5C1BA7B-DD79-4A54-AE2B-95A270CFE003}" presName="horz1" presStyleCnt="0"/>
      <dgm:spPr/>
    </dgm:pt>
    <dgm:pt modelId="{9CD9D7ED-3E87-6649-B9DA-7E1E1C9E85A5}" type="pres">
      <dgm:prSet presAssocID="{B5C1BA7B-DD79-4A54-AE2B-95A270CFE003}" presName="tx1" presStyleLbl="revTx" presStyleIdx="11" presStyleCnt="13"/>
      <dgm:spPr/>
    </dgm:pt>
    <dgm:pt modelId="{1D240FEC-277B-5847-AE7B-432172B54E09}" type="pres">
      <dgm:prSet presAssocID="{B5C1BA7B-DD79-4A54-AE2B-95A270CFE003}" presName="vert1" presStyleCnt="0"/>
      <dgm:spPr/>
    </dgm:pt>
    <dgm:pt modelId="{3253C75E-024C-414E-A3B8-3D29816B8CEC}" type="pres">
      <dgm:prSet presAssocID="{28215B8A-3FBB-44F5-A78F-60A83F2608BC}" presName="thickLine" presStyleLbl="alignNode1" presStyleIdx="12" presStyleCnt="13"/>
      <dgm:spPr/>
    </dgm:pt>
    <dgm:pt modelId="{1FCF6476-7E7A-3D4E-B518-E11C696D6CA9}" type="pres">
      <dgm:prSet presAssocID="{28215B8A-3FBB-44F5-A78F-60A83F2608BC}" presName="horz1" presStyleCnt="0"/>
      <dgm:spPr/>
    </dgm:pt>
    <dgm:pt modelId="{B5FF9248-1E88-464A-8AD6-E821371D6F6B}" type="pres">
      <dgm:prSet presAssocID="{28215B8A-3FBB-44F5-A78F-60A83F2608BC}" presName="tx1" presStyleLbl="revTx" presStyleIdx="12" presStyleCnt="13"/>
      <dgm:spPr/>
    </dgm:pt>
    <dgm:pt modelId="{5ED282F8-1B5A-2144-8B7E-9776CC7A7160}" type="pres">
      <dgm:prSet presAssocID="{28215B8A-3FBB-44F5-A78F-60A83F2608BC}" presName="vert1" presStyleCnt="0"/>
      <dgm:spPr/>
    </dgm:pt>
  </dgm:ptLst>
  <dgm:cxnLst>
    <dgm:cxn modelId="{40931417-B53D-4970-A8DF-A2A21D7011A4}" srcId="{D29E7E3D-30F7-4CCA-9207-A5635064A1C5}" destId="{BDCFD134-3130-4A8A-8E07-FD6E691D66BF}" srcOrd="4" destOrd="0" parTransId="{3E65F833-2A06-4949-A482-843E37F2BF28}" sibTransId="{3EC1521E-1DE2-4FCA-83C3-28318042843A}"/>
    <dgm:cxn modelId="{E8167E1A-5611-4C74-ADBA-5E76842FA9B2}" srcId="{D29E7E3D-30F7-4CCA-9207-A5635064A1C5}" destId="{201BE4F8-2B15-4326-AB3B-A5435D95D156}" srcOrd="5" destOrd="0" parTransId="{CCE2734C-3425-4752-8EB1-1B82E59244F5}" sibTransId="{6564992F-10E9-4A71-829A-8D72B817A86E}"/>
    <dgm:cxn modelId="{7DDAAB21-D2E2-1D4E-9955-766A041143A4}" type="presOf" srcId="{7F64A009-EFB5-488A-9BAB-326BB2839AE5}" destId="{B7606A43-3AFE-9A4F-85E2-7ED10F0F8ADD}" srcOrd="0" destOrd="0" presId="urn:microsoft.com/office/officeart/2008/layout/LinedList"/>
    <dgm:cxn modelId="{A1F71522-F8F3-3446-BFCB-A35DFA10AB70}" type="presOf" srcId="{960E0A77-4B83-4193-AB70-87C702D775A1}" destId="{6BF22B26-601E-4440-9656-28E841E36159}" srcOrd="0" destOrd="0" presId="urn:microsoft.com/office/officeart/2008/layout/LinedList"/>
    <dgm:cxn modelId="{10464134-E867-478B-9DD9-DD87190CA2F7}" srcId="{D29E7E3D-30F7-4CCA-9207-A5635064A1C5}" destId="{960E0A77-4B83-4193-AB70-87C702D775A1}" srcOrd="6" destOrd="0" parTransId="{34C71770-CD39-45A3-8B24-5D16DE444749}" sibTransId="{F52EF846-6770-4054-B5A2-D78729127CDE}"/>
    <dgm:cxn modelId="{D8D3CE38-CF15-1E4B-8426-930F7C516709}" type="presOf" srcId="{3A1C6F25-F24C-43BC-B972-DDBEAB9629D2}" destId="{BEB32A9F-D40B-4449-80FC-D3C80B996112}" srcOrd="0" destOrd="0" presId="urn:microsoft.com/office/officeart/2008/layout/LinedList"/>
    <dgm:cxn modelId="{DFCE743C-0AD7-5147-8AC8-60F129B64BBC}" type="presOf" srcId="{72F6AFEB-ABC3-4B1B-B332-B214B4CA5EE9}" destId="{DFE657CA-4EF3-7941-AA1B-C8E62B0D2BE7}" srcOrd="0" destOrd="0" presId="urn:microsoft.com/office/officeart/2008/layout/LinedList"/>
    <dgm:cxn modelId="{74976044-9449-494F-A820-20206701AB05}" srcId="{D29E7E3D-30F7-4CCA-9207-A5635064A1C5}" destId="{72F6AFEB-ABC3-4B1B-B332-B214B4CA5EE9}" srcOrd="2" destOrd="0" parTransId="{2B0031AA-8A6C-454D-B471-FD8B998D919D}" sibTransId="{92A88796-C12F-4606-9C1A-FBF4737B0788}"/>
    <dgm:cxn modelId="{AFDDCB49-1662-4D77-96D3-8D287B76F76C}" srcId="{D29E7E3D-30F7-4CCA-9207-A5635064A1C5}" destId="{43E8EDA6-0797-48F1-BB92-3BE8FE75D53A}" srcOrd="10" destOrd="0" parTransId="{CD757632-5AED-4217-8B11-94A593FBAAE0}" sibTransId="{63CA21AE-56A4-41FC-A1CA-F8FB0EADC9B7}"/>
    <dgm:cxn modelId="{29260D58-A00D-3D4C-851C-508FDCFFAAD5}" type="presOf" srcId="{52572697-7ECB-42BD-B0A0-653049B3A940}" destId="{46256EE8-67A0-D749-B442-D88F737A5FC6}" srcOrd="0" destOrd="0" presId="urn:microsoft.com/office/officeart/2008/layout/LinedList"/>
    <dgm:cxn modelId="{7267775E-1D9A-4358-9880-C7A0CAC1976A}" srcId="{D29E7E3D-30F7-4CCA-9207-A5635064A1C5}" destId="{F990F38A-FB67-4E2D-87E4-2A53BA189B14}" srcOrd="0" destOrd="0" parTransId="{AE7A9B5C-792A-4B3D-A488-53011D4B2999}" sibTransId="{6B3E2509-2DAD-4A38-B53A-C2AC69A4C63B}"/>
    <dgm:cxn modelId="{B38AF163-EBCD-4159-B349-D212547A19A1}" srcId="{D29E7E3D-30F7-4CCA-9207-A5635064A1C5}" destId="{7F64A009-EFB5-488A-9BAB-326BB2839AE5}" srcOrd="3" destOrd="0" parTransId="{72DE76EA-CE5F-4B03-ADA4-81287BEE347E}" sibTransId="{516D8693-40CF-427E-A6E5-93A5457746D1}"/>
    <dgm:cxn modelId="{2C16C469-AAC0-C747-BC1F-A1E117042A2F}" type="presOf" srcId="{28215B8A-3FBB-44F5-A78F-60A83F2608BC}" destId="{B5FF9248-1E88-464A-8AD6-E821371D6F6B}" srcOrd="0" destOrd="0" presId="urn:microsoft.com/office/officeart/2008/layout/LinedList"/>
    <dgm:cxn modelId="{53D2236C-6605-478D-B3F8-1553BAD9307E}" srcId="{D29E7E3D-30F7-4CCA-9207-A5635064A1C5}" destId="{B5C1BA7B-DD79-4A54-AE2B-95A270CFE003}" srcOrd="11" destOrd="0" parTransId="{EC697F6D-5DC0-4CFC-A053-1038DBE43CBC}" sibTransId="{6C179546-6D59-49D0-A59C-91660F501C42}"/>
    <dgm:cxn modelId="{3A8E2379-8AEE-4284-94F0-CF7120B7A399}" srcId="{D29E7E3D-30F7-4CCA-9207-A5635064A1C5}" destId="{28215B8A-3FBB-44F5-A78F-60A83F2608BC}" srcOrd="12" destOrd="0" parTransId="{0FAC28E5-DBE6-49A6-8305-F3EBC9671747}" sibTransId="{E9A1AE55-C206-49A6-8380-08A8AB5A82FC}"/>
    <dgm:cxn modelId="{B510B67C-5B6F-4037-964F-00165500E75A}" srcId="{D29E7E3D-30F7-4CCA-9207-A5635064A1C5}" destId="{52572697-7ECB-42BD-B0A0-653049B3A940}" srcOrd="1" destOrd="0" parTransId="{D8DA43AE-4846-4F4E-AD1F-C2711A0D7265}" sibTransId="{3BBD12D7-EEBF-478C-8753-F6823F4D147B}"/>
    <dgm:cxn modelId="{BFF4E799-6F1F-8442-91AA-514F625AF389}" type="presOf" srcId="{43E8EDA6-0797-48F1-BB92-3BE8FE75D53A}" destId="{8236A287-16D3-5E4C-8F2F-6BFF7EECA173}" srcOrd="0" destOrd="0" presId="urn:microsoft.com/office/officeart/2008/layout/LinedList"/>
    <dgm:cxn modelId="{4155CE9A-8C7C-AA45-AC00-7CFD46F7FB60}" type="presOf" srcId="{BDCFD134-3130-4A8A-8E07-FD6E691D66BF}" destId="{9DF3517D-FF60-8C4A-A151-BDDBFEEDCEAC}" srcOrd="0" destOrd="0" presId="urn:microsoft.com/office/officeart/2008/layout/LinedList"/>
    <dgm:cxn modelId="{A785F79A-A3CF-2D4E-BB47-6821D3D1DD0A}" type="presOf" srcId="{B5C1BA7B-DD79-4A54-AE2B-95A270CFE003}" destId="{9CD9D7ED-3E87-6649-B9DA-7E1E1C9E85A5}" srcOrd="0" destOrd="0" presId="urn:microsoft.com/office/officeart/2008/layout/LinedList"/>
    <dgm:cxn modelId="{D32AEB9D-7CEA-49EA-921E-D22F9502A9CF}" srcId="{D29E7E3D-30F7-4CCA-9207-A5635064A1C5}" destId="{3A1C6F25-F24C-43BC-B972-DDBEAB9629D2}" srcOrd="7" destOrd="0" parTransId="{B0E59F58-9D14-4F2B-8D30-77850E99451F}" sibTransId="{EE07BCD1-339F-44BC-B22C-782FD68008D0}"/>
    <dgm:cxn modelId="{F7733DB1-0B9B-4959-B8EE-4789647E6AD1}" srcId="{D29E7E3D-30F7-4CCA-9207-A5635064A1C5}" destId="{950465D3-C0DD-4C0B-9C84-7E0AA06236F4}" srcOrd="8" destOrd="0" parTransId="{C31446F1-3225-4BEF-A889-4CE5F26F7CB3}" sibTransId="{1C453D04-BF83-45BC-A1F1-B21D5F41BDD3}"/>
    <dgm:cxn modelId="{B1F625BC-70BF-A84A-93F1-5478CB71CC72}" type="presOf" srcId="{F990F38A-FB67-4E2D-87E4-2A53BA189B14}" destId="{B4ABFD63-FB69-B141-B4A0-4F533ECAE060}" srcOrd="0" destOrd="0" presId="urn:microsoft.com/office/officeart/2008/layout/LinedList"/>
    <dgm:cxn modelId="{BEAF65C4-6CC4-B146-BB09-726162768215}" type="presOf" srcId="{201BE4F8-2B15-4326-AB3B-A5435D95D156}" destId="{8BE90B1B-4CEC-7946-A214-8F82A67CB0BF}" srcOrd="0" destOrd="0" presId="urn:microsoft.com/office/officeart/2008/layout/LinedList"/>
    <dgm:cxn modelId="{EE999BD2-48E4-6840-9C12-6CC4834ABF74}" type="presOf" srcId="{950465D3-C0DD-4C0B-9C84-7E0AA06236F4}" destId="{87549273-1092-E242-85AD-39502905E0E2}" srcOrd="0" destOrd="0" presId="urn:microsoft.com/office/officeart/2008/layout/LinedList"/>
    <dgm:cxn modelId="{3122F6DE-5341-F04B-90BB-FD07314AAE05}" type="presOf" srcId="{D29E7E3D-30F7-4CCA-9207-A5635064A1C5}" destId="{9B9E4049-756B-7D48-B5A5-CEFD8AF648A5}" srcOrd="0" destOrd="0" presId="urn:microsoft.com/office/officeart/2008/layout/LinedList"/>
    <dgm:cxn modelId="{BDB2E6EE-CC9D-5B43-AE74-CA11D98CDAAC}" type="presOf" srcId="{C3ED5886-7704-4493-B7AD-A9C757AE5220}" destId="{8B62C7CE-D3F4-B343-A0A7-A21BC1370FF1}" srcOrd="0" destOrd="0" presId="urn:microsoft.com/office/officeart/2008/layout/LinedList"/>
    <dgm:cxn modelId="{D6DA35FA-3143-4257-90AB-D31522B25FAA}" srcId="{D29E7E3D-30F7-4CCA-9207-A5635064A1C5}" destId="{C3ED5886-7704-4493-B7AD-A9C757AE5220}" srcOrd="9" destOrd="0" parTransId="{8021EE39-90C5-44C0-B410-FADB01040BC1}" sibTransId="{BD0E4955-6C98-4114-9A5B-42DC8AA69247}"/>
    <dgm:cxn modelId="{6D3142FF-BDF1-3542-8946-847A7A12B334}" type="presParOf" srcId="{9B9E4049-756B-7D48-B5A5-CEFD8AF648A5}" destId="{E55E9D62-9272-5744-B88A-0AF8260F412B}" srcOrd="0" destOrd="0" presId="urn:microsoft.com/office/officeart/2008/layout/LinedList"/>
    <dgm:cxn modelId="{FED564B6-C1F2-8B4E-A3B5-BADCC73E8A4E}" type="presParOf" srcId="{9B9E4049-756B-7D48-B5A5-CEFD8AF648A5}" destId="{FF523A74-F1AA-0241-AD82-4A5D3F200FFD}" srcOrd="1" destOrd="0" presId="urn:microsoft.com/office/officeart/2008/layout/LinedList"/>
    <dgm:cxn modelId="{BAEC6179-E41C-A84F-9B1C-4C2FE7482DD5}" type="presParOf" srcId="{FF523A74-F1AA-0241-AD82-4A5D3F200FFD}" destId="{B4ABFD63-FB69-B141-B4A0-4F533ECAE060}" srcOrd="0" destOrd="0" presId="urn:microsoft.com/office/officeart/2008/layout/LinedList"/>
    <dgm:cxn modelId="{33A54721-AFF2-3C43-A7BF-C2CA4792284A}" type="presParOf" srcId="{FF523A74-F1AA-0241-AD82-4A5D3F200FFD}" destId="{82E2A60A-D5E1-B546-AB5D-6483ECEE121F}" srcOrd="1" destOrd="0" presId="urn:microsoft.com/office/officeart/2008/layout/LinedList"/>
    <dgm:cxn modelId="{5EB2D7E0-5953-3A4C-A972-229C52A54DF6}" type="presParOf" srcId="{9B9E4049-756B-7D48-B5A5-CEFD8AF648A5}" destId="{4984B2CC-C81D-7B4A-BE3B-B9B4F9BE592F}" srcOrd="2" destOrd="0" presId="urn:microsoft.com/office/officeart/2008/layout/LinedList"/>
    <dgm:cxn modelId="{43E95E32-CC2F-034E-8D7F-A3C8B17FCFA3}" type="presParOf" srcId="{9B9E4049-756B-7D48-B5A5-CEFD8AF648A5}" destId="{64A967F0-7C6D-7743-87DF-030444972DE2}" srcOrd="3" destOrd="0" presId="urn:microsoft.com/office/officeart/2008/layout/LinedList"/>
    <dgm:cxn modelId="{8514388D-13D6-CB40-9D5F-170C43A83B16}" type="presParOf" srcId="{64A967F0-7C6D-7743-87DF-030444972DE2}" destId="{46256EE8-67A0-D749-B442-D88F737A5FC6}" srcOrd="0" destOrd="0" presId="urn:microsoft.com/office/officeart/2008/layout/LinedList"/>
    <dgm:cxn modelId="{05E12A44-F533-9D49-8784-CB3C559E8C45}" type="presParOf" srcId="{64A967F0-7C6D-7743-87DF-030444972DE2}" destId="{96542DB0-2934-894C-B3F6-2FC520D9BD67}" srcOrd="1" destOrd="0" presId="urn:microsoft.com/office/officeart/2008/layout/LinedList"/>
    <dgm:cxn modelId="{935BCC13-EAB5-8D43-8D9F-653C353CD7D6}" type="presParOf" srcId="{9B9E4049-756B-7D48-B5A5-CEFD8AF648A5}" destId="{CDC34A8B-3351-F943-B5DC-3BC3302A9FF6}" srcOrd="4" destOrd="0" presId="urn:microsoft.com/office/officeart/2008/layout/LinedList"/>
    <dgm:cxn modelId="{3F271392-A9A2-F745-AF4E-BC6259011021}" type="presParOf" srcId="{9B9E4049-756B-7D48-B5A5-CEFD8AF648A5}" destId="{4D266F6E-C720-B34F-8CF6-7F4F77E3D868}" srcOrd="5" destOrd="0" presId="urn:microsoft.com/office/officeart/2008/layout/LinedList"/>
    <dgm:cxn modelId="{6F381DCA-CED7-424A-A0E2-BF65DAEFD1C1}" type="presParOf" srcId="{4D266F6E-C720-B34F-8CF6-7F4F77E3D868}" destId="{DFE657CA-4EF3-7941-AA1B-C8E62B0D2BE7}" srcOrd="0" destOrd="0" presId="urn:microsoft.com/office/officeart/2008/layout/LinedList"/>
    <dgm:cxn modelId="{E8BCB840-F05E-3840-A6CE-A427BCD1D696}" type="presParOf" srcId="{4D266F6E-C720-B34F-8CF6-7F4F77E3D868}" destId="{2902C428-071A-D74B-9E6B-6D4989AFBF1A}" srcOrd="1" destOrd="0" presId="urn:microsoft.com/office/officeart/2008/layout/LinedList"/>
    <dgm:cxn modelId="{4E1CA30E-5F2E-DE47-A0A8-B5188490F51B}" type="presParOf" srcId="{9B9E4049-756B-7D48-B5A5-CEFD8AF648A5}" destId="{6A12CFDB-9476-FF44-BBA6-D8BCDB3FED47}" srcOrd="6" destOrd="0" presId="urn:microsoft.com/office/officeart/2008/layout/LinedList"/>
    <dgm:cxn modelId="{48AB581F-9302-CB41-B1C9-7C28E5851C36}" type="presParOf" srcId="{9B9E4049-756B-7D48-B5A5-CEFD8AF648A5}" destId="{0316A88F-0EDA-EE4C-A0E6-A11C50AEA94B}" srcOrd="7" destOrd="0" presId="urn:microsoft.com/office/officeart/2008/layout/LinedList"/>
    <dgm:cxn modelId="{14D1CC8E-9F33-564E-95E6-B6FC30DD92B6}" type="presParOf" srcId="{0316A88F-0EDA-EE4C-A0E6-A11C50AEA94B}" destId="{B7606A43-3AFE-9A4F-85E2-7ED10F0F8ADD}" srcOrd="0" destOrd="0" presId="urn:microsoft.com/office/officeart/2008/layout/LinedList"/>
    <dgm:cxn modelId="{DE37DC4A-638A-264B-8356-0DE500AA8E54}" type="presParOf" srcId="{0316A88F-0EDA-EE4C-A0E6-A11C50AEA94B}" destId="{FBF15725-91DA-7E4C-BEDD-E90D1267C084}" srcOrd="1" destOrd="0" presId="urn:microsoft.com/office/officeart/2008/layout/LinedList"/>
    <dgm:cxn modelId="{81DC5370-B6AC-E544-8E7E-BD50292F7D3D}" type="presParOf" srcId="{9B9E4049-756B-7D48-B5A5-CEFD8AF648A5}" destId="{BB47763C-1241-AF45-BBAD-A01EF4720E93}" srcOrd="8" destOrd="0" presId="urn:microsoft.com/office/officeart/2008/layout/LinedList"/>
    <dgm:cxn modelId="{F50F73CE-DD51-6B40-8017-2EFCC04C9A91}" type="presParOf" srcId="{9B9E4049-756B-7D48-B5A5-CEFD8AF648A5}" destId="{6F3E8FD4-E26E-C34D-8575-A5C98B51388F}" srcOrd="9" destOrd="0" presId="urn:microsoft.com/office/officeart/2008/layout/LinedList"/>
    <dgm:cxn modelId="{174B9D1F-DF68-DA49-9606-477B3E978489}" type="presParOf" srcId="{6F3E8FD4-E26E-C34D-8575-A5C98B51388F}" destId="{9DF3517D-FF60-8C4A-A151-BDDBFEEDCEAC}" srcOrd="0" destOrd="0" presId="urn:microsoft.com/office/officeart/2008/layout/LinedList"/>
    <dgm:cxn modelId="{04EE3A73-B4B5-7549-882E-A9C6B4AA3BDE}" type="presParOf" srcId="{6F3E8FD4-E26E-C34D-8575-A5C98B51388F}" destId="{472A5796-4F46-9B46-B47C-2004CC1F57CE}" srcOrd="1" destOrd="0" presId="urn:microsoft.com/office/officeart/2008/layout/LinedList"/>
    <dgm:cxn modelId="{58F92EE5-E7C5-B64F-99E7-E6C9060BD998}" type="presParOf" srcId="{9B9E4049-756B-7D48-B5A5-CEFD8AF648A5}" destId="{2AB0025D-FFA6-D548-98BD-C05BAE5B1C09}" srcOrd="10" destOrd="0" presId="urn:microsoft.com/office/officeart/2008/layout/LinedList"/>
    <dgm:cxn modelId="{EC9A6FB5-5EED-1A4B-A306-6C8BEB22908D}" type="presParOf" srcId="{9B9E4049-756B-7D48-B5A5-CEFD8AF648A5}" destId="{E66ED0F4-D9FF-0B4A-96A2-640C5C288230}" srcOrd="11" destOrd="0" presId="urn:microsoft.com/office/officeart/2008/layout/LinedList"/>
    <dgm:cxn modelId="{AE822551-E7C8-BC49-A9D1-7C4E5B870389}" type="presParOf" srcId="{E66ED0F4-D9FF-0B4A-96A2-640C5C288230}" destId="{8BE90B1B-4CEC-7946-A214-8F82A67CB0BF}" srcOrd="0" destOrd="0" presId="urn:microsoft.com/office/officeart/2008/layout/LinedList"/>
    <dgm:cxn modelId="{370714D2-305E-FB48-B7CF-FB878A8368D5}" type="presParOf" srcId="{E66ED0F4-D9FF-0B4A-96A2-640C5C288230}" destId="{11E838F5-5425-6246-B0A5-4E17043D9642}" srcOrd="1" destOrd="0" presId="urn:microsoft.com/office/officeart/2008/layout/LinedList"/>
    <dgm:cxn modelId="{34EF41B4-5530-4A46-8545-6F012E7799B5}" type="presParOf" srcId="{9B9E4049-756B-7D48-B5A5-CEFD8AF648A5}" destId="{87234A6C-9BCB-224F-B774-FECB6107F7E7}" srcOrd="12" destOrd="0" presId="urn:microsoft.com/office/officeart/2008/layout/LinedList"/>
    <dgm:cxn modelId="{D998716E-5DE4-9C4B-9021-68D77634117B}" type="presParOf" srcId="{9B9E4049-756B-7D48-B5A5-CEFD8AF648A5}" destId="{34F9C349-8EA8-E249-BB41-59A39B6B439D}" srcOrd="13" destOrd="0" presId="urn:microsoft.com/office/officeart/2008/layout/LinedList"/>
    <dgm:cxn modelId="{B2BB5ECF-28EA-D145-8044-ED732B27B801}" type="presParOf" srcId="{34F9C349-8EA8-E249-BB41-59A39B6B439D}" destId="{6BF22B26-601E-4440-9656-28E841E36159}" srcOrd="0" destOrd="0" presId="urn:microsoft.com/office/officeart/2008/layout/LinedList"/>
    <dgm:cxn modelId="{1A8200B9-1529-4146-8E18-6C8B9014B0EA}" type="presParOf" srcId="{34F9C349-8EA8-E249-BB41-59A39B6B439D}" destId="{C878E1B3-2889-9544-84BE-FE030FA17760}" srcOrd="1" destOrd="0" presId="urn:microsoft.com/office/officeart/2008/layout/LinedList"/>
    <dgm:cxn modelId="{039987EA-8C12-1242-BA63-1BBD7B89774F}" type="presParOf" srcId="{9B9E4049-756B-7D48-B5A5-CEFD8AF648A5}" destId="{1D457EA9-7555-6944-87FD-DC0F3032FFEB}" srcOrd="14" destOrd="0" presId="urn:microsoft.com/office/officeart/2008/layout/LinedList"/>
    <dgm:cxn modelId="{A47994DF-EC27-7342-940E-2950A76016C9}" type="presParOf" srcId="{9B9E4049-756B-7D48-B5A5-CEFD8AF648A5}" destId="{D473F8FD-1966-5149-969E-44ECC13F78CB}" srcOrd="15" destOrd="0" presId="urn:microsoft.com/office/officeart/2008/layout/LinedList"/>
    <dgm:cxn modelId="{349C43E2-3F26-9146-9EE2-D84498F2BCD3}" type="presParOf" srcId="{D473F8FD-1966-5149-969E-44ECC13F78CB}" destId="{BEB32A9F-D40B-4449-80FC-D3C80B996112}" srcOrd="0" destOrd="0" presId="urn:microsoft.com/office/officeart/2008/layout/LinedList"/>
    <dgm:cxn modelId="{EB54F371-A5E8-BF49-BFB5-312C16DF20FD}" type="presParOf" srcId="{D473F8FD-1966-5149-969E-44ECC13F78CB}" destId="{B37EE1C7-488E-EE42-9CD1-511E4A272F3F}" srcOrd="1" destOrd="0" presId="urn:microsoft.com/office/officeart/2008/layout/LinedList"/>
    <dgm:cxn modelId="{4D45676A-2B66-DA45-A758-677AEA6E6BC6}" type="presParOf" srcId="{9B9E4049-756B-7D48-B5A5-CEFD8AF648A5}" destId="{049296A0-CBDE-E246-AD14-3165C0CBCD56}" srcOrd="16" destOrd="0" presId="urn:microsoft.com/office/officeart/2008/layout/LinedList"/>
    <dgm:cxn modelId="{466A5182-2CEB-1549-98CA-F235336BA83D}" type="presParOf" srcId="{9B9E4049-756B-7D48-B5A5-CEFD8AF648A5}" destId="{13C0329F-0AAD-F04F-BC26-60EE52AEB442}" srcOrd="17" destOrd="0" presId="urn:microsoft.com/office/officeart/2008/layout/LinedList"/>
    <dgm:cxn modelId="{DBA1AC0F-C1A5-B344-AA4D-7351E03DA449}" type="presParOf" srcId="{13C0329F-0AAD-F04F-BC26-60EE52AEB442}" destId="{87549273-1092-E242-85AD-39502905E0E2}" srcOrd="0" destOrd="0" presId="urn:microsoft.com/office/officeart/2008/layout/LinedList"/>
    <dgm:cxn modelId="{B1771FA2-F08F-E543-A19C-2D45B00B9155}" type="presParOf" srcId="{13C0329F-0AAD-F04F-BC26-60EE52AEB442}" destId="{91DEF96B-4F88-FE4F-81A4-A20164F2EA8F}" srcOrd="1" destOrd="0" presId="urn:microsoft.com/office/officeart/2008/layout/LinedList"/>
    <dgm:cxn modelId="{D91669F5-D5C1-DD4D-BA99-43803313CEE4}" type="presParOf" srcId="{9B9E4049-756B-7D48-B5A5-CEFD8AF648A5}" destId="{008FA69C-1A49-1645-B2E5-FE7F08C91A66}" srcOrd="18" destOrd="0" presId="urn:microsoft.com/office/officeart/2008/layout/LinedList"/>
    <dgm:cxn modelId="{61763870-7F12-154E-8AA8-799BA0FB3E36}" type="presParOf" srcId="{9B9E4049-756B-7D48-B5A5-CEFD8AF648A5}" destId="{8BBD1E8B-AB00-BA46-905E-787271226BC7}" srcOrd="19" destOrd="0" presId="urn:microsoft.com/office/officeart/2008/layout/LinedList"/>
    <dgm:cxn modelId="{92F6905E-569C-234A-930A-3E4245FA1B58}" type="presParOf" srcId="{8BBD1E8B-AB00-BA46-905E-787271226BC7}" destId="{8B62C7CE-D3F4-B343-A0A7-A21BC1370FF1}" srcOrd="0" destOrd="0" presId="urn:microsoft.com/office/officeart/2008/layout/LinedList"/>
    <dgm:cxn modelId="{BA32EC97-92DE-134A-871F-0F74FC3C6D2F}" type="presParOf" srcId="{8BBD1E8B-AB00-BA46-905E-787271226BC7}" destId="{2C49540E-527E-724E-85D9-7F698274A76D}" srcOrd="1" destOrd="0" presId="urn:microsoft.com/office/officeart/2008/layout/LinedList"/>
    <dgm:cxn modelId="{8D342908-87E5-484A-9590-A50CB12624ED}" type="presParOf" srcId="{9B9E4049-756B-7D48-B5A5-CEFD8AF648A5}" destId="{C6A83FE8-459E-AD48-9A6F-235E48E99BA7}" srcOrd="20" destOrd="0" presId="urn:microsoft.com/office/officeart/2008/layout/LinedList"/>
    <dgm:cxn modelId="{F411DC9C-3FEA-6748-AE25-A6BD823A2CA3}" type="presParOf" srcId="{9B9E4049-756B-7D48-B5A5-CEFD8AF648A5}" destId="{85A9836D-F601-4A4B-B908-20A306A84622}" srcOrd="21" destOrd="0" presId="urn:microsoft.com/office/officeart/2008/layout/LinedList"/>
    <dgm:cxn modelId="{49CC7080-9BDF-7742-A8DB-CAD04A218A71}" type="presParOf" srcId="{85A9836D-F601-4A4B-B908-20A306A84622}" destId="{8236A287-16D3-5E4C-8F2F-6BFF7EECA173}" srcOrd="0" destOrd="0" presId="urn:microsoft.com/office/officeart/2008/layout/LinedList"/>
    <dgm:cxn modelId="{DAF7C15D-E11B-1540-A258-E66A4396534A}" type="presParOf" srcId="{85A9836D-F601-4A4B-B908-20A306A84622}" destId="{7DC15D49-85A3-DE49-88AA-73E11B77D07E}" srcOrd="1" destOrd="0" presId="urn:microsoft.com/office/officeart/2008/layout/LinedList"/>
    <dgm:cxn modelId="{CD6AD959-9F65-6C41-B43F-BB820790ABAA}" type="presParOf" srcId="{9B9E4049-756B-7D48-B5A5-CEFD8AF648A5}" destId="{BA4F2BBD-0351-F04F-BC5C-8FCC0BEF91F6}" srcOrd="22" destOrd="0" presId="urn:microsoft.com/office/officeart/2008/layout/LinedList"/>
    <dgm:cxn modelId="{DAB1392E-E893-3F4E-A500-014329FF2691}" type="presParOf" srcId="{9B9E4049-756B-7D48-B5A5-CEFD8AF648A5}" destId="{D0D3AED9-025C-414D-A648-A95BD4B47223}" srcOrd="23" destOrd="0" presId="urn:microsoft.com/office/officeart/2008/layout/LinedList"/>
    <dgm:cxn modelId="{B8E40B7E-E3A6-2F45-B217-3CE1D031AC03}" type="presParOf" srcId="{D0D3AED9-025C-414D-A648-A95BD4B47223}" destId="{9CD9D7ED-3E87-6649-B9DA-7E1E1C9E85A5}" srcOrd="0" destOrd="0" presId="urn:microsoft.com/office/officeart/2008/layout/LinedList"/>
    <dgm:cxn modelId="{A50085E1-FA32-2741-A69D-4ACC5D143911}" type="presParOf" srcId="{D0D3AED9-025C-414D-A648-A95BD4B47223}" destId="{1D240FEC-277B-5847-AE7B-432172B54E09}" srcOrd="1" destOrd="0" presId="urn:microsoft.com/office/officeart/2008/layout/LinedList"/>
    <dgm:cxn modelId="{06C27CA8-4DF2-654A-B603-ACBD9DB05338}" type="presParOf" srcId="{9B9E4049-756B-7D48-B5A5-CEFD8AF648A5}" destId="{3253C75E-024C-414E-A3B8-3D29816B8CEC}" srcOrd="24" destOrd="0" presId="urn:microsoft.com/office/officeart/2008/layout/LinedList"/>
    <dgm:cxn modelId="{D3136308-B7F0-064F-83A2-CD2700B38612}" type="presParOf" srcId="{9B9E4049-756B-7D48-B5A5-CEFD8AF648A5}" destId="{1FCF6476-7E7A-3D4E-B518-E11C696D6CA9}" srcOrd="25" destOrd="0" presId="urn:microsoft.com/office/officeart/2008/layout/LinedList"/>
    <dgm:cxn modelId="{6F8FCAE2-7556-A841-896A-2AE54E7FE091}" type="presParOf" srcId="{1FCF6476-7E7A-3D4E-B518-E11C696D6CA9}" destId="{B5FF9248-1E88-464A-8AD6-E821371D6F6B}" srcOrd="0" destOrd="0" presId="urn:microsoft.com/office/officeart/2008/layout/LinedList"/>
    <dgm:cxn modelId="{F738EA8A-1D82-A34D-BBDB-5C8FE12AC125}" type="presParOf" srcId="{1FCF6476-7E7A-3D4E-B518-E11C696D6CA9}" destId="{5ED282F8-1B5A-2144-8B7E-9776CC7A716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A10EB59-5A51-4F00-9EB2-69BAB4924EC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650BFDF-C62F-4368-88F5-F26020AB7ACB}">
      <dgm:prSet/>
      <dgm:spPr/>
      <dgm:t>
        <a:bodyPr/>
        <a:lstStyle/>
        <a:p>
          <a:pPr>
            <a:lnSpc>
              <a:spcPct val="100000"/>
            </a:lnSpc>
          </a:pPr>
          <a:r>
            <a:rPr lang="en-US" b="1" dirty="0"/>
            <a:t>Camera Accessory gmv </a:t>
          </a:r>
          <a:r>
            <a:rPr lang="en-US" dirty="0"/>
            <a:t>= (0.951 X units) + (0.787 X sale_price) + (0.234 X deliverycdays) + (0.203 X product_vertical_ReflectorUmbrella) + (0.142 X product_mrp) + (-0.304 X discount ) + (-0.228 X deliverybdays) + (-0.099 X sla) + (-0.085 X Digital) + (-0.058 X product_vertical_CameraTripod)</a:t>
          </a:r>
        </a:p>
      </dgm:t>
    </dgm:pt>
    <dgm:pt modelId="{6FBF18C1-5715-490D-B857-050051C12C7E}" type="parTrans" cxnId="{2E6482A9-37EA-42C2-85C0-AD8E7F80CB01}">
      <dgm:prSet/>
      <dgm:spPr/>
      <dgm:t>
        <a:bodyPr/>
        <a:lstStyle/>
        <a:p>
          <a:endParaRPr lang="en-US"/>
        </a:p>
      </dgm:t>
    </dgm:pt>
    <dgm:pt modelId="{9F3DFD40-B892-4CC5-A0B2-0068104AF998}" type="sibTrans" cxnId="{2E6482A9-37EA-42C2-85C0-AD8E7F80CB01}">
      <dgm:prSet/>
      <dgm:spPr/>
      <dgm:t>
        <a:bodyPr/>
        <a:lstStyle/>
        <a:p>
          <a:endParaRPr lang="en-US"/>
        </a:p>
      </dgm:t>
    </dgm:pt>
    <dgm:pt modelId="{CF1459DC-AE99-4A7A-9972-3DB3CFE5E20E}">
      <dgm:prSet/>
      <dgm:spPr/>
      <dgm:t>
        <a:bodyPr/>
        <a:lstStyle/>
        <a:p>
          <a:pPr>
            <a:lnSpc>
              <a:spcPct val="100000"/>
            </a:lnSpc>
          </a:pPr>
          <a:r>
            <a:rPr lang="en-US" b="1" dirty="0"/>
            <a:t>Gaming Accessory gmv</a:t>
          </a:r>
          <a:r>
            <a:rPr lang="en-US" dirty="0"/>
            <a:t> = (0.423 X product_vertical_GamePad) + (0.327 X units) + (0.252 X product_vertical_GamingHeadset) + (0.198 X premium_product) + (0.151 X product_vertical_GamingAdapter) + (-0.086 X Content Marketing) + (-0.081 X Tproduct_vertical_JoystickGamingWheel) + (-0.074 X TV) + (-0.067 X product_procurement_sla) + (-0.062 X cod)</a:t>
          </a:r>
        </a:p>
      </dgm:t>
    </dgm:pt>
    <dgm:pt modelId="{DDF953EB-41D8-4163-A898-DCE89BB92EFF}" type="parTrans" cxnId="{95E280BA-30CC-4E87-9F32-7CC830628964}">
      <dgm:prSet/>
      <dgm:spPr/>
      <dgm:t>
        <a:bodyPr/>
        <a:lstStyle/>
        <a:p>
          <a:endParaRPr lang="en-US"/>
        </a:p>
      </dgm:t>
    </dgm:pt>
    <dgm:pt modelId="{180EDA26-5D81-4F1A-8FF3-01BEBD3C4830}" type="sibTrans" cxnId="{95E280BA-30CC-4E87-9F32-7CC830628964}">
      <dgm:prSet/>
      <dgm:spPr/>
      <dgm:t>
        <a:bodyPr/>
        <a:lstStyle/>
        <a:p>
          <a:endParaRPr lang="en-US"/>
        </a:p>
      </dgm:t>
    </dgm:pt>
    <dgm:pt modelId="{F0F052AD-0609-4F3A-B521-148C7B4F4020}">
      <dgm:prSet/>
      <dgm:spPr/>
      <dgm:t>
        <a:bodyPr/>
        <a:lstStyle/>
        <a:p>
          <a:pPr>
            <a:lnSpc>
              <a:spcPct val="100000"/>
            </a:lnSpc>
          </a:pPr>
          <a:r>
            <a:rPr lang="en-US" b="1" dirty="0"/>
            <a:t>Home Audio gmv </a:t>
          </a:r>
          <a:r>
            <a:rPr lang="en-US" dirty="0"/>
            <a:t>= (0.305 X units) + (0.276 X product_vertical_FMRadio) + (0.262 X premium_product) + (0.225 X product_vertical_HomeAudioSpeaker) + (0.125 X sale_price) + (-0.095X product_mrp) + (-0.093 X sla) + (-0.087 X Total Snow (cm)) + (-0.072 X Total Investment) + (-0.071 X Mean Temp (°C))</a:t>
          </a:r>
        </a:p>
      </dgm:t>
    </dgm:pt>
    <dgm:pt modelId="{0D07C079-8D9E-490D-B724-90B6631DE96C}" type="parTrans" cxnId="{6E139484-7429-4940-97C4-4465F80629D2}">
      <dgm:prSet/>
      <dgm:spPr/>
      <dgm:t>
        <a:bodyPr/>
        <a:lstStyle/>
        <a:p>
          <a:endParaRPr lang="en-US"/>
        </a:p>
      </dgm:t>
    </dgm:pt>
    <dgm:pt modelId="{6F950813-83C3-446B-BF98-B2F05D81E3C8}" type="sibTrans" cxnId="{6E139484-7429-4940-97C4-4465F80629D2}">
      <dgm:prSet/>
      <dgm:spPr/>
      <dgm:t>
        <a:bodyPr/>
        <a:lstStyle/>
        <a:p>
          <a:endParaRPr lang="en-US"/>
        </a:p>
      </dgm:t>
    </dgm:pt>
    <dgm:pt modelId="{A78B639B-54B5-4E60-8E00-599F0E92272C}" type="pres">
      <dgm:prSet presAssocID="{9A10EB59-5A51-4F00-9EB2-69BAB4924EC4}" presName="root" presStyleCnt="0">
        <dgm:presLayoutVars>
          <dgm:dir/>
          <dgm:resizeHandles val="exact"/>
        </dgm:presLayoutVars>
      </dgm:prSet>
      <dgm:spPr/>
    </dgm:pt>
    <dgm:pt modelId="{734575A0-905B-4E26-9A19-BCD83BF4E019}" type="pres">
      <dgm:prSet presAssocID="{5650BFDF-C62F-4368-88F5-F26020AB7ACB}" presName="compNode" presStyleCnt="0"/>
      <dgm:spPr/>
    </dgm:pt>
    <dgm:pt modelId="{F0FF44ED-51A9-411D-BA5D-6EA1AE764D6C}" type="pres">
      <dgm:prSet presAssocID="{5650BFDF-C62F-4368-88F5-F26020AB7ACB}" presName="bgRect" presStyleLbl="bgShp" presStyleIdx="0" presStyleCnt="3"/>
      <dgm:spPr/>
    </dgm:pt>
    <dgm:pt modelId="{F80CB713-2F0E-4D01-A73E-1943C111976F}" type="pres">
      <dgm:prSet presAssocID="{5650BFDF-C62F-4368-88F5-F26020AB7AC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lug"/>
        </a:ext>
      </dgm:extLst>
    </dgm:pt>
    <dgm:pt modelId="{8E7352F7-3FBD-4AC1-8153-9236192F9F04}" type="pres">
      <dgm:prSet presAssocID="{5650BFDF-C62F-4368-88F5-F26020AB7ACB}" presName="spaceRect" presStyleCnt="0"/>
      <dgm:spPr/>
    </dgm:pt>
    <dgm:pt modelId="{E560650D-FE16-4492-BDFA-048FD481946E}" type="pres">
      <dgm:prSet presAssocID="{5650BFDF-C62F-4368-88F5-F26020AB7ACB}" presName="parTx" presStyleLbl="revTx" presStyleIdx="0" presStyleCnt="3">
        <dgm:presLayoutVars>
          <dgm:chMax val="0"/>
          <dgm:chPref val="0"/>
        </dgm:presLayoutVars>
      </dgm:prSet>
      <dgm:spPr/>
    </dgm:pt>
    <dgm:pt modelId="{D540C8DA-8DC4-4DE8-A76D-852357A10FB0}" type="pres">
      <dgm:prSet presAssocID="{9F3DFD40-B892-4CC5-A0B2-0068104AF998}" presName="sibTrans" presStyleCnt="0"/>
      <dgm:spPr/>
    </dgm:pt>
    <dgm:pt modelId="{3DCB1E26-BC48-41A8-8B0A-2F1263FA321D}" type="pres">
      <dgm:prSet presAssocID="{CF1459DC-AE99-4A7A-9972-3DB3CFE5E20E}" presName="compNode" presStyleCnt="0"/>
      <dgm:spPr/>
    </dgm:pt>
    <dgm:pt modelId="{8C4EA75D-D5C6-4716-8EB2-3CD3E8B43CB8}" type="pres">
      <dgm:prSet presAssocID="{CF1459DC-AE99-4A7A-9972-3DB3CFE5E20E}" presName="bgRect" presStyleLbl="bgShp" presStyleIdx="1" presStyleCnt="3"/>
      <dgm:spPr/>
    </dgm:pt>
    <dgm:pt modelId="{E1349BD0-AF0D-4FDA-9B08-CA0B954D69CE}" type="pres">
      <dgm:prSet presAssocID="{CF1459DC-AE99-4A7A-9972-3DB3CFE5E20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ame controller"/>
        </a:ext>
      </dgm:extLst>
    </dgm:pt>
    <dgm:pt modelId="{16D2CD08-42CE-450E-B8B9-9D87874F7709}" type="pres">
      <dgm:prSet presAssocID="{CF1459DC-AE99-4A7A-9972-3DB3CFE5E20E}" presName="spaceRect" presStyleCnt="0"/>
      <dgm:spPr/>
    </dgm:pt>
    <dgm:pt modelId="{E3FA5F38-E414-4CC3-8191-C8ED6C7AFD4E}" type="pres">
      <dgm:prSet presAssocID="{CF1459DC-AE99-4A7A-9972-3DB3CFE5E20E}" presName="parTx" presStyleLbl="revTx" presStyleIdx="1" presStyleCnt="3">
        <dgm:presLayoutVars>
          <dgm:chMax val="0"/>
          <dgm:chPref val="0"/>
        </dgm:presLayoutVars>
      </dgm:prSet>
      <dgm:spPr/>
    </dgm:pt>
    <dgm:pt modelId="{1EF58F54-7BD1-44BF-B2C5-405310B20356}" type="pres">
      <dgm:prSet presAssocID="{180EDA26-5D81-4F1A-8FF3-01BEBD3C4830}" presName="sibTrans" presStyleCnt="0"/>
      <dgm:spPr/>
    </dgm:pt>
    <dgm:pt modelId="{8C68418E-9401-44CF-9189-9657E5F2FF9C}" type="pres">
      <dgm:prSet presAssocID="{F0F052AD-0609-4F3A-B521-148C7B4F4020}" presName="compNode" presStyleCnt="0"/>
      <dgm:spPr/>
    </dgm:pt>
    <dgm:pt modelId="{88215996-B371-4F48-9B1D-A212A219B828}" type="pres">
      <dgm:prSet presAssocID="{F0F052AD-0609-4F3A-B521-148C7B4F4020}" presName="bgRect" presStyleLbl="bgShp" presStyleIdx="2" presStyleCnt="3"/>
      <dgm:spPr/>
    </dgm:pt>
    <dgm:pt modelId="{EA053069-8FCC-446A-89A8-F77974029040}" type="pres">
      <dgm:prSet presAssocID="{F0F052AD-0609-4F3A-B521-148C7B4F402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peakers"/>
        </a:ext>
      </dgm:extLst>
    </dgm:pt>
    <dgm:pt modelId="{A60640B3-F062-4E13-8512-2B3F9C96B518}" type="pres">
      <dgm:prSet presAssocID="{F0F052AD-0609-4F3A-B521-148C7B4F4020}" presName="spaceRect" presStyleCnt="0"/>
      <dgm:spPr/>
    </dgm:pt>
    <dgm:pt modelId="{71C025B2-D906-4364-B517-66481F5B785A}" type="pres">
      <dgm:prSet presAssocID="{F0F052AD-0609-4F3A-B521-148C7B4F4020}" presName="parTx" presStyleLbl="revTx" presStyleIdx="2" presStyleCnt="3">
        <dgm:presLayoutVars>
          <dgm:chMax val="0"/>
          <dgm:chPref val="0"/>
        </dgm:presLayoutVars>
      </dgm:prSet>
      <dgm:spPr/>
    </dgm:pt>
  </dgm:ptLst>
  <dgm:cxnLst>
    <dgm:cxn modelId="{8381BA43-CB6B-40E4-B313-C43B997A0B27}" type="presOf" srcId="{5650BFDF-C62F-4368-88F5-F26020AB7ACB}" destId="{E560650D-FE16-4492-BDFA-048FD481946E}" srcOrd="0" destOrd="0" presId="urn:microsoft.com/office/officeart/2018/2/layout/IconVerticalSolidList"/>
    <dgm:cxn modelId="{6E139484-7429-4940-97C4-4465F80629D2}" srcId="{9A10EB59-5A51-4F00-9EB2-69BAB4924EC4}" destId="{F0F052AD-0609-4F3A-B521-148C7B4F4020}" srcOrd="2" destOrd="0" parTransId="{0D07C079-8D9E-490D-B724-90B6631DE96C}" sibTransId="{6F950813-83C3-446B-BF98-B2F05D81E3C8}"/>
    <dgm:cxn modelId="{1CEF378B-F234-4BBB-9625-56D5E73D0857}" type="presOf" srcId="{CF1459DC-AE99-4A7A-9972-3DB3CFE5E20E}" destId="{E3FA5F38-E414-4CC3-8191-C8ED6C7AFD4E}" srcOrd="0" destOrd="0" presId="urn:microsoft.com/office/officeart/2018/2/layout/IconVerticalSolidList"/>
    <dgm:cxn modelId="{C760DAA2-9ED5-4822-BAA8-C068DBD53F80}" type="presOf" srcId="{F0F052AD-0609-4F3A-B521-148C7B4F4020}" destId="{71C025B2-D906-4364-B517-66481F5B785A}" srcOrd="0" destOrd="0" presId="urn:microsoft.com/office/officeart/2018/2/layout/IconVerticalSolidList"/>
    <dgm:cxn modelId="{2E6482A9-37EA-42C2-85C0-AD8E7F80CB01}" srcId="{9A10EB59-5A51-4F00-9EB2-69BAB4924EC4}" destId="{5650BFDF-C62F-4368-88F5-F26020AB7ACB}" srcOrd="0" destOrd="0" parTransId="{6FBF18C1-5715-490D-B857-050051C12C7E}" sibTransId="{9F3DFD40-B892-4CC5-A0B2-0068104AF998}"/>
    <dgm:cxn modelId="{95E280BA-30CC-4E87-9F32-7CC830628964}" srcId="{9A10EB59-5A51-4F00-9EB2-69BAB4924EC4}" destId="{CF1459DC-AE99-4A7A-9972-3DB3CFE5E20E}" srcOrd="1" destOrd="0" parTransId="{DDF953EB-41D8-4163-A898-DCE89BB92EFF}" sibTransId="{180EDA26-5D81-4F1A-8FF3-01BEBD3C4830}"/>
    <dgm:cxn modelId="{94891DD8-CE33-43A9-B06C-BEDB1319EC2C}" type="presOf" srcId="{9A10EB59-5A51-4F00-9EB2-69BAB4924EC4}" destId="{A78B639B-54B5-4E60-8E00-599F0E92272C}" srcOrd="0" destOrd="0" presId="urn:microsoft.com/office/officeart/2018/2/layout/IconVerticalSolidList"/>
    <dgm:cxn modelId="{CBDD6C5E-CB20-4D00-86B5-7CDB81C40305}" type="presParOf" srcId="{A78B639B-54B5-4E60-8E00-599F0E92272C}" destId="{734575A0-905B-4E26-9A19-BCD83BF4E019}" srcOrd="0" destOrd="0" presId="urn:microsoft.com/office/officeart/2018/2/layout/IconVerticalSolidList"/>
    <dgm:cxn modelId="{9F8A916F-C695-4DD7-A76B-012C2F5E726E}" type="presParOf" srcId="{734575A0-905B-4E26-9A19-BCD83BF4E019}" destId="{F0FF44ED-51A9-411D-BA5D-6EA1AE764D6C}" srcOrd="0" destOrd="0" presId="urn:microsoft.com/office/officeart/2018/2/layout/IconVerticalSolidList"/>
    <dgm:cxn modelId="{E8828AD3-A025-4E29-B3EA-FE10527C2403}" type="presParOf" srcId="{734575A0-905B-4E26-9A19-BCD83BF4E019}" destId="{F80CB713-2F0E-4D01-A73E-1943C111976F}" srcOrd="1" destOrd="0" presId="urn:microsoft.com/office/officeart/2018/2/layout/IconVerticalSolidList"/>
    <dgm:cxn modelId="{6B8E2189-803F-40CD-8433-C5912683B568}" type="presParOf" srcId="{734575A0-905B-4E26-9A19-BCD83BF4E019}" destId="{8E7352F7-3FBD-4AC1-8153-9236192F9F04}" srcOrd="2" destOrd="0" presId="urn:microsoft.com/office/officeart/2018/2/layout/IconVerticalSolidList"/>
    <dgm:cxn modelId="{8467A153-DB3E-49D7-90E8-4DDA1E05ADBD}" type="presParOf" srcId="{734575A0-905B-4E26-9A19-BCD83BF4E019}" destId="{E560650D-FE16-4492-BDFA-048FD481946E}" srcOrd="3" destOrd="0" presId="urn:microsoft.com/office/officeart/2018/2/layout/IconVerticalSolidList"/>
    <dgm:cxn modelId="{0809868E-399A-4170-892C-0CBDFD4B0F98}" type="presParOf" srcId="{A78B639B-54B5-4E60-8E00-599F0E92272C}" destId="{D540C8DA-8DC4-4DE8-A76D-852357A10FB0}" srcOrd="1" destOrd="0" presId="urn:microsoft.com/office/officeart/2018/2/layout/IconVerticalSolidList"/>
    <dgm:cxn modelId="{08CD03D5-6611-46D0-866F-B93A9D7CBFF0}" type="presParOf" srcId="{A78B639B-54B5-4E60-8E00-599F0E92272C}" destId="{3DCB1E26-BC48-41A8-8B0A-2F1263FA321D}" srcOrd="2" destOrd="0" presId="urn:microsoft.com/office/officeart/2018/2/layout/IconVerticalSolidList"/>
    <dgm:cxn modelId="{1D5ADE06-CB7B-4611-B059-F2EA3B3CFC95}" type="presParOf" srcId="{3DCB1E26-BC48-41A8-8B0A-2F1263FA321D}" destId="{8C4EA75D-D5C6-4716-8EB2-3CD3E8B43CB8}" srcOrd="0" destOrd="0" presId="urn:microsoft.com/office/officeart/2018/2/layout/IconVerticalSolidList"/>
    <dgm:cxn modelId="{79BE3D0E-9447-4DEC-B7DC-D1F58E0100F2}" type="presParOf" srcId="{3DCB1E26-BC48-41A8-8B0A-2F1263FA321D}" destId="{E1349BD0-AF0D-4FDA-9B08-CA0B954D69CE}" srcOrd="1" destOrd="0" presId="urn:microsoft.com/office/officeart/2018/2/layout/IconVerticalSolidList"/>
    <dgm:cxn modelId="{04ADC6E0-58C6-4C27-B14F-EFEC07EEF316}" type="presParOf" srcId="{3DCB1E26-BC48-41A8-8B0A-2F1263FA321D}" destId="{16D2CD08-42CE-450E-B8B9-9D87874F7709}" srcOrd="2" destOrd="0" presId="urn:microsoft.com/office/officeart/2018/2/layout/IconVerticalSolidList"/>
    <dgm:cxn modelId="{DDD60F75-7518-405F-BBBB-7C2DC0EE35DB}" type="presParOf" srcId="{3DCB1E26-BC48-41A8-8B0A-2F1263FA321D}" destId="{E3FA5F38-E414-4CC3-8191-C8ED6C7AFD4E}" srcOrd="3" destOrd="0" presId="urn:microsoft.com/office/officeart/2018/2/layout/IconVerticalSolidList"/>
    <dgm:cxn modelId="{AD0547C5-5107-4FCB-AB3D-32CD695A8873}" type="presParOf" srcId="{A78B639B-54B5-4E60-8E00-599F0E92272C}" destId="{1EF58F54-7BD1-44BF-B2C5-405310B20356}" srcOrd="3" destOrd="0" presId="urn:microsoft.com/office/officeart/2018/2/layout/IconVerticalSolidList"/>
    <dgm:cxn modelId="{AC3D9572-3370-4841-B65A-A7E5FE040190}" type="presParOf" srcId="{A78B639B-54B5-4E60-8E00-599F0E92272C}" destId="{8C68418E-9401-44CF-9189-9657E5F2FF9C}" srcOrd="4" destOrd="0" presId="urn:microsoft.com/office/officeart/2018/2/layout/IconVerticalSolidList"/>
    <dgm:cxn modelId="{0159D042-945C-4EAA-82C1-8ECD1CDBE09F}" type="presParOf" srcId="{8C68418E-9401-44CF-9189-9657E5F2FF9C}" destId="{88215996-B371-4F48-9B1D-A212A219B828}" srcOrd="0" destOrd="0" presId="urn:microsoft.com/office/officeart/2018/2/layout/IconVerticalSolidList"/>
    <dgm:cxn modelId="{7920A98C-D221-4902-B97A-17562412A0F6}" type="presParOf" srcId="{8C68418E-9401-44CF-9189-9657E5F2FF9C}" destId="{EA053069-8FCC-446A-89A8-F77974029040}" srcOrd="1" destOrd="0" presId="urn:microsoft.com/office/officeart/2018/2/layout/IconVerticalSolidList"/>
    <dgm:cxn modelId="{EAC93F07-3197-4DF5-B6E7-EB413E4BB430}" type="presParOf" srcId="{8C68418E-9401-44CF-9189-9657E5F2FF9C}" destId="{A60640B3-F062-4E13-8512-2B3F9C96B518}" srcOrd="2" destOrd="0" presId="urn:microsoft.com/office/officeart/2018/2/layout/IconVerticalSolidList"/>
    <dgm:cxn modelId="{109CB49B-E73E-4576-9F44-1B1D71205E5A}" type="presParOf" srcId="{8C68418E-9401-44CF-9189-9657E5F2FF9C}" destId="{71C025B2-D906-4364-B517-66481F5B785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928E23-5A3F-BD4C-812F-FFA8B08A42AF}">
      <dsp:nvSpPr>
        <dsp:cNvPr id="0" name=""/>
        <dsp:cNvSpPr/>
      </dsp:nvSpPr>
      <dsp:spPr>
        <a:xfrm>
          <a:off x="0" y="531"/>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CC433DB-D4DE-B845-A624-EF6C1D6C4C3D}">
      <dsp:nvSpPr>
        <dsp:cNvPr id="0" name=""/>
        <dsp:cNvSpPr/>
      </dsp:nvSpPr>
      <dsp:spPr>
        <a:xfrm>
          <a:off x="0" y="531"/>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Company Overview</a:t>
          </a:r>
        </a:p>
      </dsp:txBody>
      <dsp:txXfrm>
        <a:off x="0" y="531"/>
        <a:ext cx="10515600" cy="435027"/>
      </dsp:txXfrm>
    </dsp:sp>
    <dsp:sp modelId="{40CACE64-33CC-344A-968A-6F9EE18B7EF6}">
      <dsp:nvSpPr>
        <dsp:cNvPr id="0" name=""/>
        <dsp:cNvSpPr/>
      </dsp:nvSpPr>
      <dsp:spPr>
        <a:xfrm>
          <a:off x="0" y="435558"/>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2F1DD46-D4D5-4C41-B3FF-7A0A3D61526B}">
      <dsp:nvSpPr>
        <dsp:cNvPr id="0" name=""/>
        <dsp:cNvSpPr/>
      </dsp:nvSpPr>
      <dsp:spPr>
        <a:xfrm>
          <a:off x="0" y="435558"/>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Business Challenges</a:t>
          </a:r>
        </a:p>
      </dsp:txBody>
      <dsp:txXfrm>
        <a:off x="0" y="435558"/>
        <a:ext cx="10515600" cy="435027"/>
      </dsp:txXfrm>
    </dsp:sp>
    <dsp:sp modelId="{DDE468B0-E1A3-FC42-8092-0F4BD70161C4}">
      <dsp:nvSpPr>
        <dsp:cNvPr id="0" name=""/>
        <dsp:cNvSpPr/>
      </dsp:nvSpPr>
      <dsp:spPr>
        <a:xfrm>
          <a:off x="0" y="870586"/>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BEE72CA-3A2F-E548-B94E-1C4944E69F83}">
      <dsp:nvSpPr>
        <dsp:cNvPr id="0" name=""/>
        <dsp:cNvSpPr/>
      </dsp:nvSpPr>
      <dsp:spPr>
        <a:xfrm>
          <a:off x="0" y="870586"/>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Spin Selling Framework</a:t>
          </a:r>
        </a:p>
      </dsp:txBody>
      <dsp:txXfrm>
        <a:off x="0" y="870586"/>
        <a:ext cx="10515600" cy="435027"/>
      </dsp:txXfrm>
    </dsp:sp>
    <dsp:sp modelId="{8942DC36-6880-0A43-B31C-947035CF33E4}">
      <dsp:nvSpPr>
        <dsp:cNvPr id="0" name=""/>
        <dsp:cNvSpPr/>
      </dsp:nvSpPr>
      <dsp:spPr>
        <a:xfrm>
          <a:off x="0" y="1305613"/>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A112063-A072-E14F-A43A-63B85FA32007}">
      <dsp:nvSpPr>
        <dsp:cNvPr id="0" name=""/>
        <dsp:cNvSpPr/>
      </dsp:nvSpPr>
      <dsp:spPr>
        <a:xfrm>
          <a:off x="0" y="1305613"/>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Business Objective</a:t>
          </a:r>
        </a:p>
      </dsp:txBody>
      <dsp:txXfrm>
        <a:off x="0" y="1305613"/>
        <a:ext cx="10515600" cy="435027"/>
      </dsp:txXfrm>
    </dsp:sp>
    <dsp:sp modelId="{9E150EA3-FB26-EA46-AF85-6ABAA0D1CC07}">
      <dsp:nvSpPr>
        <dsp:cNvPr id="0" name=""/>
        <dsp:cNvSpPr/>
      </dsp:nvSpPr>
      <dsp:spPr>
        <a:xfrm>
          <a:off x="0" y="1740641"/>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15B9330-F29B-6D43-8417-2A786C88D869}">
      <dsp:nvSpPr>
        <dsp:cNvPr id="0" name=""/>
        <dsp:cNvSpPr/>
      </dsp:nvSpPr>
      <dsp:spPr>
        <a:xfrm>
          <a:off x="0" y="1740641"/>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Data Preparation, Cleaning and Analysis</a:t>
          </a:r>
        </a:p>
      </dsp:txBody>
      <dsp:txXfrm>
        <a:off x="0" y="1740641"/>
        <a:ext cx="10515600" cy="435027"/>
      </dsp:txXfrm>
    </dsp:sp>
    <dsp:sp modelId="{FF5A679A-0CB9-584D-8F0C-F51C6760C8C1}">
      <dsp:nvSpPr>
        <dsp:cNvPr id="0" name=""/>
        <dsp:cNvSpPr/>
      </dsp:nvSpPr>
      <dsp:spPr>
        <a:xfrm>
          <a:off x="0" y="2175668"/>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F2828C3-908B-6B42-9863-06489AF9AFD9}">
      <dsp:nvSpPr>
        <dsp:cNvPr id="0" name=""/>
        <dsp:cNvSpPr/>
      </dsp:nvSpPr>
      <dsp:spPr>
        <a:xfrm>
          <a:off x="0" y="2175669"/>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Feature Engineering</a:t>
          </a:r>
        </a:p>
      </dsp:txBody>
      <dsp:txXfrm>
        <a:off x="0" y="2175669"/>
        <a:ext cx="10515600" cy="435027"/>
      </dsp:txXfrm>
    </dsp:sp>
    <dsp:sp modelId="{1B7C958E-9B26-7F46-9BED-67F9CFE0BCF6}">
      <dsp:nvSpPr>
        <dsp:cNvPr id="0" name=""/>
        <dsp:cNvSpPr/>
      </dsp:nvSpPr>
      <dsp:spPr>
        <a:xfrm>
          <a:off x="0" y="2610696"/>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03811D1-C59A-4E4D-BF05-7F1471FB63E2}">
      <dsp:nvSpPr>
        <dsp:cNvPr id="0" name=""/>
        <dsp:cNvSpPr/>
      </dsp:nvSpPr>
      <dsp:spPr>
        <a:xfrm>
          <a:off x="0" y="2610696"/>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Exploratory Data Analysis</a:t>
          </a:r>
        </a:p>
      </dsp:txBody>
      <dsp:txXfrm>
        <a:off x="0" y="2610696"/>
        <a:ext cx="10515600" cy="435027"/>
      </dsp:txXfrm>
    </dsp:sp>
    <dsp:sp modelId="{46C9A565-3A94-894B-922B-B45D41D9FDC0}">
      <dsp:nvSpPr>
        <dsp:cNvPr id="0" name=""/>
        <dsp:cNvSpPr/>
      </dsp:nvSpPr>
      <dsp:spPr>
        <a:xfrm>
          <a:off x="0" y="3045724"/>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8235AA5-F130-B44D-B1A4-FF8E8B76B36E}">
      <dsp:nvSpPr>
        <dsp:cNvPr id="0" name=""/>
        <dsp:cNvSpPr/>
      </dsp:nvSpPr>
      <dsp:spPr>
        <a:xfrm>
          <a:off x="0" y="3045724"/>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Model Building and Evaluation</a:t>
          </a:r>
        </a:p>
      </dsp:txBody>
      <dsp:txXfrm>
        <a:off x="0" y="3045724"/>
        <a:ext cx="10515600" cy="435027"/>
      </dsp:txXfrm>
    </dsp:sp>
    <dsp:sp modelId="{239A517D-42D9-0A40-B694-4FEFDA1EDD76}">
      <dsp:nvSpPr>
        <dsp:cNvPr id="0" name=""/>
        <dsp:cNvSpPr/>
      </dsp:nvSpPr>
      <dsp:spPr>
        <a:xfrm>
          <a:off x="0" y="3480751"/>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C0F5937-60CD-7D45-A870-048C89AE6695}">
      <dsp:nvSpPr>
        <dsp:cNvPr id="0" name=""/>
        <dsp:cNvSpPr/>
      </dsp:nvSpPr>
      <dsp:spPr>
        <a:xfrm>
          <a:off x="0" y="3480751"/>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Model Equation</a:t>
          </a:r>
        </a:p>
      </dsp:txBody>
      <dsp:txXfrm>
        <a:off x="0" y="3480751"/>
        <a:ext cx="10515600" cy="435027"/>
      </dsp:txXfrm>
    </dsp:sp>
    <dsp:sp modelId="{FE82CDAE-2D56-1B4C-8984-D0D6B77DDC6C}">
      <dsp:nvSpPr>
        <dsp:cNvPr id="0" name=""/>
        <dsp:cNvSpPr/>
      </dsp:nvSpPr>
      <dsp:spPr>
        <a:xfrm>
          <a:off x="0" y="3915779"/>
          <a:ext cx="1051560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861837F-E4A2-2448-8685-712AC5174173}">
      <dsp:nvSpPr>
        <dsp:cNvPr id="0" name=""/>
        <dsp:cNvSpPr/>
      </dsp:nvSpPr>
      <dsp:spPr>
        <a:xfrm>
          <a:off x="0" y="3915779"/>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Recommendations </a:t>
          </a:r>
        </a:p>
      </dsp:txBody>
      <dsp:txXfrm>
        <a:off x="0" y="3915779"/>
        <a:ext cx="10515600" cy="4350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6F0ECB-9E4D-5F46-AC6E-051EBAC804C2}">
      <dsp:nvSpPr>
        <dsp:cNvPr id="0" name=""/>
        <dsp:cNvSpPr/>
      </dsp:nvSpPr>
      <dsp:spPr>
        <a:xfrm>
          <a:off x="1876052" y="2070"/>
          <a:ext cx="1429494" cy="9291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kern="1200" dirty="0"/>
            <a:t>Seller Onboarding</a:t>
          </a:r>
          <a:endParaRPr lang="en-GB" sz="1700" kern="1200" dirty="0"/>
        </a:p>
      </dsp:txBody>
      <dsp:txXfrm>
        <a:off x="1921410" y="47428"/>
        <a:ext cx="1338778" cy="838455"/>
      </dsp:txXfrm>
    </dsp:sp>
    <dsp:sp modelId="{AE0B2441-D68B-1C4A-AAF3-83A1AE355351}">
      <dsp:nvSpPr>
        <dsp:cNvPr id="0" name=""/>
        <dsp:cNvSpPr/>
      </dsp:nvSpPr>
      <dsp:spPr>
        <a:xfrm>
          <a:off x="735263" y="466656"/>
          <a:ext cx="3711072" cy="3711072"/>
        </a:xfrm>
        <a:custGeom>
          <a:avLst/>
          <a:gdLst/>
          <a:ahLst/>
          <a:cxnLst/>
          <a:rect l="0" t="0" r="0" b="0"/>
          <a:pathLst>
            <a:path>
              <a:moveTo>
                <a:pt x="2580092" y="147311"/>
              </a:moveTo>
              <a:arcTo wR="1855536" hR="1855536" stAng="17579076" swAng="1960369"/>
            </a:path>
          </a:pathLst>
        </a:custGeom>
        <a:noFill/>
        <a:ln w="1270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4F4694B-1C06-3442-BCF5-7DABC5BDA568}">
      <dsp:nvSpPr>
        <dsp:cNvPr id="0" name=""/>
        <dsp:cNvSpPr/>
      </dsp:nvSpPr>
      <dsp:spPr>
        <a:xfrm>
          <a:off x="3640772" y="1284214"/>
          <a:ext cx="1429494" cy="9291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kern="1200" dirty="0"/>
            <a:t>Product Listing</a:t>
          </a:r>
          <a:endParaRPr lang="en-GB" sz="1700" kern="1200" dirty="0"/>
        </a:p>
      </dsp:txBody>
      <dsp:txXfrm>
        <a:off x="3686130" y="1329572"/>
        <a:ext cx="1338778" cy="838455"/>
      </dsp:txXfrm>
    </dsp:sp>
    <dsp:sp modelId="{FDB490A3-6CBD-634C-BEB6-E14E2FA19DB6}">
      <dsp:nvSpPr>
        <dsp:cNvPr id="0" name=""/>
        <dsp:cNvSpPr/>
      </dsp:nvSpPr>
      <dsp:spPr>
        <a:xfrm>
          <a:off x="735263" y="466656"/>
          <a:ext cx="3711072" cy="3711072"/>
        </a:xfrm>
        <a:custGeom>
          <a:avLst/>
          <a:gdLst/>
          <a:ahLst/>
          <a:cxnLst/>
          <a:rect l="0" t="0" r="0" b="0"/>
          <a:pathLst>
            <a:path>
              <a:moveTo>
                <a:pt x="3708537" y="1758585"/>
              </a:moveTo>
              <a:arcTo wR="1855536" hR="1855536" stAng="21420299" swAng="2195404"/>
            </a:path>
          </a:pathLst>
        </a:custGeom>
        <a:noFill/>
        <a:ln w="1270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54FD5B9-F6C0-9941-B7D5-928D8BE4D996}">
      <dsp:nvSpPr>
        <dsp:cNvPr id="0" name=""/>
        <dsp:cNvSpPr/>
      </dsp:nvSpPr>
      <dsp:spPr>
        <a:xfrm>
          <a:off x="2966709" y="3358766"/>
          <a:ext cx="1429494" cy="9291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kern="1200" dirty="0"/>
            <a:t>Fulfilment &amp; Delivery</a:t>
          </a:r>
          <a:endParaRPr lang="en-GB" sz="1700" kern="1200" dirty="0"/>
        </a:p>
      </dsp:txBody>
      <dsp:txXfrm>
        <a:off x="3012067" y="3404124"/>
        <a:ext cx="1338778" cy="838455"/>
      </dsp:txXfrm>
    </dsp:sp>
    <dsp:sp modelId="{1A414EC1-BCD5-7D45-A118-0AE2CE375241}">
      <dsp:nvSpPr>
        <dsp:cNvPr id="0" name=""/>
        <dsp:cNvSpPr/>
      </dsp:nvSpPr>
      <dsp:spPr>
        <a:xfrm>
          <a:off x="735263" y="466656"/>
          <a:ext cx="3711072" cy="3711072"/>
        </a:xfrm>
        <a:custGeom>
          <a:avLst/>
          <a:gdLst/>
          <a:ahLst/>
          <a:cxnLst/>
          <a:rect l="0" t="0" r="0" b="0"/>
          <a:pathLst>
            <a:path>
              <a:moveTo>
                <a:pt x="2224080" y="3674104"/>
              </a:moveTo>
              <a:arcTo wR="1855536" hR="1855536" stAng="4712628" swAng="1374744"/>
            </a:path>
          </a:pathLst>
        </a:custGeom>
        <a:noFill/>
        <a:ln w="1270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6CAC774-EBBE-1B45-A7CD-CD1B88367E35}">
      <dsp:nvSpPr>
        <dsp:cNvPr id="0" name=""/>
        <dsp:cNvSpPr/>
      </dsp:nvSpPr>
      <dsp:spPr>
        <a:xfrm>
          <a:off x="785396" y="3358766"/>
          <a:ext cx="1429494" cy="9291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kern="1200" dirty="0"/>
            <a:t>Customer Purchase</a:t>
          </a:r>
          <a:endParaRPr lang="en-GB" sz="1700" kern="1200" dirty="0"/>
        </a:p>
      </dsp:txBody>
      <dsp:txXfrm>
        <a:off x="830754" y="3404124"/>
        <a:ext cx="1338778" cy="838455"/>
      </dsp:txXfrm>
    </dsp:sp>
    <dsp:sp modelId="{46709DF0-B770-A34A-BFCA-D619DF276461}">
      <dsp:nvSpPr>
        <dsp:cNvPr id="0" name=""/>
        <dsp:cNvSpPr/>
      </dsp:nvSpPr>
      <dsp:spPr>
        <a:xfrm>
          <a:off x="735263" y="466656"/>
          <a:ext cx="3711072" cy="3711072"/>
        </a:xfrm>
        <a:custGeom>
          <a:avLst/>
          <a:gdLst/>
          <a:ahLst/>
          <a:cxnLst/>
          <a:rect l="0" t="0" r="0" b="0"/>
          <a:pathLst>
            <a:path>
              <a:moveTo>
                <a:pt x="309931" y="2882240"/>
              </a:moveTo>
              <a:arcTo wR="1855536" hR="1855536" stAng="8784297" swAng="2195404"/>
            </a:path>
          </a:pathLst>
        </a:custGeom>
        <a:noFill/>
        <a:ln w="1270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073EF91-EF32-2D48-AAD9-710BE06CC39C}">
      <dsp:nvSpPr>
        <dsp:cNvPr id="0" name=""/>
        <dsp:cNvSpPr/>
      </dsp:nvSpPr>
      <dsp:spPr>
        <a:xfrm>
          <a:off x="111333" y="1284214"/>
          <a:ext cx="1429494" cy="92917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1" kern="1200" dirty="0"/>
            <a:t>Post-Sale Support</a:t>
          </a:r>
        </a:p>
      </dsp:txBody>
      <dsp:txXfrm>
        <a:off x="156691" y="1329572"/>
        <a:ext cx="1338778" cy="838455"/>
      </dsp:txXfrm>
    </dsp:sp>
    <dsp:sp modelId="{BA203D84-D8C8-8640-9C9E-E017F204C306}">
      <dsp:nvSpPr>
        <dsp:cNvPr id="0" name=""/>
        <dsp:cNvSpPr/>
      </dsp:nvSpPr>
      <dsp:spPr>
        <a:xfrm>
          <a:off x="735263" y="466656"/>
          <a:ext cx="3711072" cy="3711072"/>
        </a:xfrm>
        <a:custGeom>
          <a:avLst/>
          <a:gdLst/>
          <a:ahLst/>
          <a:cxnLst/>
          <a:rect l="0" t="0" r="0" b="0"/>
          <a:pathLst>
            <a:path>
              <a:moveTo>
                <a:pt x="323458" y="808753"/>
              </a:moveTo>
              <a:arcTo wR="1855536" hR="1855536" stAng="12860556" swAng="1960369"/>
            </a:path>
          </a:pathLst>
        </a:custGeom>
        <a:noFill/>
        <a:ln w="1270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E596EC-32C8-41C1-94BE-2639B10E845C}">
      <dsp:nvSpPr>
        <dsp:cNvPr id="0" name=""/>
        <dsp:cNvSpPr/>
      </dsp:nvSpPr>
      <dsp:spPr>
        <a:xfrm>
          <a:off x="0" y="1805"/>
          <a:ext cx="10515600" cy="9153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9EE61B-08FF-48EB-9CB7-257C336AD000}">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94510D-2376-4F83-8097-81BB93098EC7}">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dirty="0"/>
            <a:t>ElecKart had commendable early growth, but revenue declined in the past year despite significant investments in marketing</a:t>
          </a:r>
        </a:p>
      </dsp:txBody>
      <dsp:txXfrm>
        <a:off x="1057183" y="1805"/>
        <a:ext cx="9458416" cy="915310"/>
      </dsp:txXfrm>
    </dsp:sp>
    <dsp:sp modelId="{BC32BA57-A3EF-4D41-8578-5E0F62FDAB07}">
      <dsp:nvSpPr>
        <dsp:cNvPr id="0" name=""/>
        <dsp:cNvSpPr/>
      </dsp:nvSpPr>
      <dsp:spPr>
        <a:xfrm>
          <a:off x="0" y="1145944"/>
          <a:ext cx="10515600" cy="9153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644407-B329-4A64-8BA9-83A8E6F73C15}">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984A90-DBFE-42FC-9985-15BCE60CD4C4}">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dirty="0"/>
            <a:t>High customer churn resulted from a lack of understanding of customer needs</a:t>
          </a:r>
        </a:p>
      </dsp:txBody>
      <dsp:txXfrm>
        <a:off x="1057183" y="1145944"/>
        <a:ext cx="9458416" cy="915310"/>
      </dsp:txXfrm>
    </dsp:sp>
    <dsp:sp modelId="{C8AB168F-7EFC-4C6B-95DC-FF42DF391B93}">
      <dsp:nvSpPr>
        <dsp:cNvPr id="0" name=""/>
        <dsp:cNvSpPr/>
      </dsp:nvSpPr>
      <dsp:spPr>
        <a:xfrm>
          <a:off x="0" y="2290082"/>
          <a:ext cx="10515600" cy="9153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BF8854-210F-4F22-B81A-897F6EAFDC7B}">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C25844-41AF-449B-BA87-BB73D2D53CC6}">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dirty="0"/>
            <a:t>Underwhelming user experience due to the absence of a mobile app, and a confusing website with incomplete product details. </a:t>
          </a:r>
        </a:p>
      </dsp:txBody>
      <dsp:txXfrm>
        <a:off x="1057183" y="2290082"/>
        <a:ext cx="9458416" cy="915310"/>
      </dsp:txXfrm>
    </dsp:sp>
    <dsp:sp modelId="{4511A20E-4EF0-407C-BB38-D85BBB4761AC}">
      <dsp:nvSpPr>
        <dsp:cNvPr id="0" name=""/>
        <dsp:cNvSpPr/>
      </dsp:nvSpPr>
      <dsp:spPr>
        <a:xfrm>
          <a:off x="0" y="3434221"/>
          <a:ext cx="10515600" cy="9153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FC17ED-4A33-411B-A764-F23F969679FB}">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2F2D1C-DCA6-44FC-98AA-ABCB06A7622C}">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dirty="0"/>
            <a:t>The marketing budget proved ineffective, prompting the CFO to request a root cause analysis to uncover operational inefficiencies</a:t>
          </a:r>
        </a:p>
      </dsp:txBody>
      <dsp:txXfrm>
        <a:off x="1057183" y="3434221"/>
        <a:ext cx="9458416" cy="9153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439E66-47DD-2249-9217-82DCDABCAD31}">
      <dsp:nvSpPr>
        <dsp:cNvPr id="0" name=""/>
        <dsp:cNvSpPr/>
      </dsp:nvSpPr>
      <dsp:spPr>
        <a:xfrm>
          <a:off x="0" y="0"/>
          <a:ext cx="8938259" cy="110918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100000"/>
            </a:lnSpc>
            <a:spcBef>
              <a:spcPct val="0"/>
            </a:spcBef>
            <a:spcAft>
              <a:spcPct val="35000"/>
            </a:spcAft>
            <a:buNone/>
          </a:pPr>
          <a:r>
            <a:rPr lang="en-US" sz="1900" kern="1200" dirty="0"/>
            <a:t>Following our root cause analysis, we identified the absence of market mix modeling (MMM) as a key issue behind ElecKart's suboptimal marketing ROI</a:t>
          </a:r>
        </a:p>
      </dsp:txBody>
      <dsp:txXfrm>
        <a:off x="32487" y="32487"/>
        <a:ext cx="7741360" cy="1044212"/>
      </dsp:txXfrm>
    </dsp:sp>
    <dsp:sp modelId="{B17CB3C3-14AF-774E-95B1-B12C29808E6A}">
      <dsp:nvSpPr>
        <dsp:cNvPr id="0" name=""/>
        <dsp:cNvSpPr/>
      </dsp:nvSpPr>
      <dsp:spPr>
        <a:xfrm>
          <a:off x="788669" y="1294050"/>
          <a:ext cx="8938259" cy="110918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100000"/>
            </a:lnSpc>
            <a:spcBef>
              <a:spcPct val="0"/>
            </a:spcBef>
            <a:spcAft>
              <a:spcPct val="35000"/>
            </a:spcAft>
            <a:buNone/>
          </a:pPr>
          <a:r>
            <a:rPr lang="en-US" sz="1900" kern="1200" dirty="0"/>
            <a:t>MMM is essential for quantifying the impact of various marketing channels and external factors on sales</a:t>
          </a:r>
        </a:p>
      </dsp:txBody>
      <dsp:txXfrm>
        <a:off x="821156" y="1326537"/>
        <a:ext cx="7363644" cy="1044212"/>
      </dsp:txXfrm>
    </dsp:sp>
    <dsp:sp modelId="{C6F12361-7711-D040-81BB-D81FD7679992}">
      <dsp:nvSpPr>
        <dsp:cNvPr id="0" name=""/>
        <dsp:cNvSpPr/>
      </dsp:nvSpPr>
      <dsp:spPr>
        <a:xfrm>
          <a:off x="1577339" y="2588101"/>
          <a:ext cx="8938259" cy="110918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100000"/>
            </a:lnSpc>
            <a:spcBef>
              <a:spcPct val="0"/>
            </a:spcBef>
            <a:spcAft>
              <a:spcPct val="35000"/>
            </a:spcAft>
            <a:buNone/>
          </a:pPr>
          <a:r>
            <a:rPr lang="en-US" sz="1900" kern="1200" dirty="0"/>
            <a:t>The scope of analysis was based on transactional and external data from July 2015 to June 2016.</a:t>
          </a:r>
        </a:p>
      </dsp:txBody>
      <dsp:txXfrm>
        <a:off x="1609826" y="2620588"/>
        <a:ext cx="7363644" cy="1044212"/>
      </dsp:txXfrm>
    </dsp:sp>
    <dsp:sp modelId="{9A22B5CA-DDEF-2B44-A791-0FA413484039}">
      <dsp:nvSpPr>
        <dsp:cNvPr id="0" name=""/>
        <dsp:cNvSpPr/>
      </dsp:nvSpPr>
      <dsp:spPr>
        <a:xfrm>
          <a:off x="8217287" y="841133"/>
          <a:ext cx="720971" cy="720971"/>
        </a:xfrm>
        <a:prstGeom prst="downArrow">
          <a:avLst>
            <a:gd name="adj1" fmla="val 55000"/>
            <a:gd name="adj2" fmla="val 45000"/>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dirty="0"/>
        </a:p>
      </dsp:txBody>
      <dsp:txXfrm>
        <a:off x="8379505" y="841133"/>
        <a:ext cx="396535" cy="542531"/>
      </dsp:txXfrm>
    </dsp:sp>
    <dsp:sp modelId="{53ADDD39-C11A-6743-B465-CB660304432E}">
      <dsp:nvSpPr>
        <dsp:cNvPr id="0" name=""/>
        <dsp:cNvSpPr/>
      </dsp:nvSpPr>
      <dsp:spPr>
        <a:xfrm>
          <a:off x="9005957" y="2127789"/>
          <a:ext cx="720971" cy="720971"/>
        </a:xfrm>
        <a:prstGeom prst="downArrow">
          <a:avLst>
            <a:gd name="adj1" fmla="val 55000"/>
            <a:gd name="adj2" fmla="val 45000"/>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dirty="0"/>
        </a:p>
      </dsp:txBody>
      <dsp:txXfrm>
        <a:off x="9168175" y="2127789"/>
        <a:ext cx="396535" cy="5425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5E9D62-9272-5744-B88A-0AF8260F412B}">
      <dsp:nvSpPr>
        <dsp:cNvPr id="0" name=""/>
        <dsp:cNvSpPr/>
      </dsp:nvSpPr>
      <dsp:spPr>
        <a:xfrm>
          <a:off x="0" y="687"/>
          <a:ext cx="10145541"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ABFD63-FB69-B141-B4A0-4F533ECAE060}">
      <dsp:nvSpPr>
        <dsp:cNvPr id="0" name=""/>
        <dsp:cNvSpPr/>
      </dsp:nvSpPr>
      <dsp:spPr>
        <a:xfrm>
          <a:off x="0" y="687"/>
          <a:ext cx="10145541" cy="432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Created new column for week </a:t>
          </a:r>
        </a:p>
      </dsp:txBody>
      <dsp:txXfrm>
        <a:off x="0" y="687"/>
        <a:ext cx="10145541" cy="432867"/>
      </dsp:txXfrm>
    </dsp:sp>
    <dsp:sp modelId="{4984B2CC-C81D-7B4A-BE3B-B9B4F9BE592F}">
      <dsp:nvSpPr>
        <dsp:cNvPr id="0" name=""/>
        <dsp:cNvSpPr/>
      </dsp:nvSpPr>
      <dsp:spPr>
        <a:xfrm>
          <a:off x="0" y="433554"/>
          <a:ext cx="10145541"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256EE8-67A0-D749-B442-D88F737A5FC6}">
      <dsp:nvSpPr>
        <dsp:cNvPr id="0" name=""/>
        <dsp:cNvSpPr/>
      </dsp:nvSpPr>
      <dsp:spPr>
        <a:xfrm>
          <a:off x="0" y="433554"/>
          <a:ext cx="10145541" cy="432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Created new columns to identify the day of the week and the day number</a:t>
          </a:r>
        </a:p>
      </dsp:txBody>
      <dsp:txXfrm>
        <a:off x="0" y="433554"/>
        <a:ext cx="10145541" cy="432867"/>
      </dsp:txXfrm>
    </dsp:sp>
    <dsp:sp modelId="{CDC34A8B-3351-F943-B5DC-3BC3302A9FF6}">
      <dsp:nvSpPr>
        <dsp:cNvPr id="0" name=""/>
        <dsp:cNvSpPr/>
      </dsp:nvSpPr>
      <dsp:spPr>
        <a:xfrm>
          <a:off x="0" y="866421"/>
          <a:ext cx="10145541"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E657CA-4EF3-7941-AA1B-C8E62B0D2BE7}">
      <dsp:nvSpPr>
        <dsp:cNvPr id="0" name=""/>
        <dsp:cNvSpPr/>
      </dsp:nvSpPr>
      <dsp:spPr>
        <a:xfrm>
          <a:off x="0" y="866421"/>
          <a:ext cx="10145541" cy="432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Created columns to identify the pay day and the pay day week</a:t>
          </a:r>
        </a:p>
      </dsp:txBody>
      <dsp:txXfrm>
        <a:off x="0" y="866421"/>
        <a:ext cx="10145541" cy="432867"/>
      </dsp:txXfrm>
    </dsp:sp>
    <dsp:sp modelId="{6A12CFDB-9476-FF44-BBA6-D8BCDB3FED47}">
      <dsp:nvSpPr>
        <dsp:cNvPr id="0" name=""/>
        <dsp:cNvSpPr/>
      </dsp:nvSpPr>
      <dsp:spPr>
        <a:xfrm>
          <a:off x="0" y="1299288"/>
          <a:ext cx="10145541"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606A43-3AFE-9A4F-85E2-7ED10F0F8ADD}">
      <dsp:nvSpPr>
        <dsp:cNvPr id="0" name=""/>
        <dsp:cNvSpPr/>
      </dsp:nvSpPr>
      <dsp:spPr>
        <a:xfrm>
          <a:off x="0" y="1299288"/>
          <a:ext cx="10145541" cy="432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Created columns to recognize public holidays and holiday week in Canada as gmv will be higher during festivals</a:t>
          </a:r>
        </a:p>
      </dsp:txBody>
      <dsp:txXfrm>
        <a:off x="0" y="1299288"/>
        <a:ext cx="10145541" cy="432867"/>
      </dsp:txXfrm>
    </dsp:sp>
    <dsp:sp modelId="{BB47763C-1241-AF45-BBAD-A01EF4720E93}">
      <dsp:nvSpPr>
        <dsp:cNvPr id="0" name=""/>
        <dsp:cNvSpPr/>
      </dsp:nvSpPr>
      <dsp:spPr>
        <a:xfrm>
          <a:off x="0" y="1732155"/>
          <a:ext cx="10145541"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F3517D-FF60-8C4A-A151-BDDBFEEDCEAC}">
      <dsp:nvSpPr>
        <dsp:cNvPr id="0" name=""/>
        <dsp:cNvSpPr/>
      </dsp:nvSpPr>
      <dsp:spPr>
        <a:xfrm>
          <a:off x="0" y="1732155"/>
          <a:ext cx="10145541" cy="432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Created column to identify premium products </a:t>
          </a:r>
        </a:p>
      </dsp:txBody>
      <dsp:txXfrm>
        <a:off x="0" y="1732155"/>
        <a:ext cx="10145541" cy="432867"/>
      </dsp:txXfrm>
    </dsp:sp>
    <dsp:sp modelId="{2AB0025D-FFA6-D548-98BD-C05BAE5B1C09}">
      <dsp:nvSpPr>
        <dsp:cNvPr id="0" name=""/>
        <dsp:cNvSpPr/>
      </dsp:nvSpPr>
      <dsp:spPr>
        <a:xfrm>
          <a:off x="0" y="2165022"/>
          <a:ext cx="10145541"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E90B1B-4CEC-7946-A214-8F82A67CB0BF}">
      <dsp:nvSpPr>
        <dsp:cNvPr id="0" name=""/>
        <dsp:cNvSpPr/>
      </dsp:nvSpPr>
      <dsp:spPr>
        <a:xfrm>
          <a:off x="0" y="2165022"/>
          <a:ext cx="10145541" cy="432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Calculated the sales price and discount for premium products</a:t>
          </a:r>
        </a:p>
      </dsp:txBody>
      <dsp:txXfrm>
        <a:off x="0" y="2165022"/>
        <a:ext cx="10145541" cy="432867"/>
      </dsp:txXfrm>
    </dsp:sp>
    <dsp:sp modelId="{87234A6C-9BCB-224F-B774-FECB6107F7E7}">
      <dsp:nvSpPr>
        <dsp:cNvPr id="0" name=""/>
        <dsp:cNvSpPr/>
      </dsp:nvSpPr>
      <dsp:spPr>
        <a:xfrm>
          <a:off x="0" y="2597889"/>
          <a:ext cx="10145541"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F22B26-601E-4440-9656-28E841E36159}">
      <dsp:nvSpPr>
        <dsp:cNvPr id="0" name=""/>
        <dsp:cNvSpPr/>
      </dsp:nvSpPr>
      <dsp:spPr>
        <a:xfrm>
          <a:off x="0" y="2597889"/>
          <a:ext cx="10145541" cy="432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Created lag variables for distributive lag models</a:t>
          </a:r>
        </a:p>
      </dsp:txBody>
      <dsp:txXfrm>
        <a:off x="0" y="2597889"/>
        <a:ext cx="10145541" cy="432867"/>
      </dsp:txXfrm>
    </dsp:sp>
    <dsp:sp modelId="{1D457EA9-7555-6944-87FD-DC0F3032FFEB}">
      <dsp:nvSpPr>
        <dsp:cNvPr id="0" name=""/>
        <dsp:cNvSpPr/>
      </dsp:nvSpPr>
      <dsp:spPr>
        <a:xfrm>
          <a:off x="0" y="3030756"/>
          <a:ext cx="10145541"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B32A9F-D40B-4449-80FC-D3C80B996112}">
      <dsp:nvSpPr>
        <dsp:cNvPr id="0" name=""/>
        <dsp:cNvSpPr/>
      </dsp:nvSpPr>
      <dsp:spPr>
        <a:xfrm>
          <a:off x="0" y="3030756"/>
          <a:ext cx="10145541" cy="432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Created a week function to convert monthly data to weekly data to align with the consumer dataset</a:t>
          </a:r>
        </a:p>
      </dsp:txBody>
      <dsp:txXfrm>
        <a:off x="0" y="3030756"/>
        <a:ext cx="10145541" cy="432867"/>
      </dsp:txXfrm>
    </dsp:sp>
    <dsp:sp modelId="{049296A0-CBDE-E246-AD14-3165C0CBCD56}">
      <dsp:nvSpPr>
        <dsp:cNvPr id="0" name=""/>
        <dsp:cNvSpPr/>
      </dsp:nvSpPr>
      <dsp:spPr>
        <a:xfrm>
          <a:off x="0" y="3463623"/>
          <a:ext cx="10145541"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549273-1092-E242-85AD-39502905E0E2}">
      <dsp:nvSpPr>
        <dsp:cNvPr id="0" name=""/>
        <dsp:cNvSpPr/>
      </dsp:nvSpPr>
      <dsp:spPr>
        <a:xfrm>
          <a:off x="0" y="3463623"/>
          <a:ext cx="10145541" cy="432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Filtered data containing the required subcategories-Camera Accessory, Home Audio, and Gaming Accessory</a:t>
          </a:r>
        </a:p>
      </dsp:txBody>
      <dsp:txXfrm>
        <a:off x="0" y="3463623"/>
        <a:ext cx="10145541" cy="432867"/>
      </dsp:txXfrm>
    </dsp:sp>
    <dsp:sp modelId="{008FA69C-1A49-1645-B2E5-FE7F08C91A66}">
      <dsp:nvSpPr>
        <dsp:cNvPr id="0" name=""/>
        <dsp:cNvSpPr/>
      </dsp:nvSpPr>
      <dsp:spPr>
        <a:xfrm>
          <a:off x="0" y="3896490"/>
          <a:ext cx="10145541"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62C7CE-D3F4-B343-A0A7-A21BC1370FF1}">
      <dsp:nvSpPr>
        <dsp:cNvPr id="0" name=""/>
        <dsp:cNvSpPr/>
      </dsp:nvSpPr>
      <dsp:spPr>
        <a:xfrm>
          <a:off x="0" y="3896490"/>
          <a:ext cx="10145541" cy="432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Created weekly dataset for media investment and climate data using the dictionary created for 2015 and 2016</a:t>
          </a:r>
        </a:p>
      </dsp:txBody>
      <dsp:txXfrm>
        <a:off x="0" y="3896490"/>
        <a:ext cx="10145541" cy="432867"/>
      </dsp:txXfrm>
    </dsp:sp>
    <dsp:sp modelId="{C6A83FE8-459E-AD48-9A6F-235E48E99BA7}">
      <dsp:nvSpPr>
        <dsp:cNvPr id="0" name=""/>
        <dsp:cNvSpPr/>
      </dsp:nvSpPr>
      <dsp:spPr>
        <a:xfrm>
          <a:off x="0" y="4329357"/>
          <a:ext cx="10145541"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36A287-16D3-5E4C-8F2F-6BFF7EECA173}">
      <dsp:nvSpPr>
        <dsp:cNvPr id="0" name=""/>
        <dsp:cNvSpPr/>
      </dsp:nvSpPr>
      <dsp:spPr>
        <a:xfrm>
          <a:off x="0" y="4329357"/>
          <a:ext cx="10145541" cy="432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Separated the data frame for 2015, 2015-2016 and 2016</a:t>
          </a:r>
        </a:p>
      </dsp:txBody>
      <dsp:txXfrm>
        <a:off x="0" y="4329357"/>
        <a:ext cx="10145541" cy="432867"/>
      </dsp:txXfrm>
    </dsp:sp>
    <dsp:sp modelId="{BA4F2BBD-0351-F04F-BC5C-8FCC0BEF91F6}">
      <dsp:nvSpPr>
        <dsp:cNvPr id="0" name=""/>
        <dsp:cNvSpPr/>
      </dsp:nvSpPr>
      <dsp:spPr>
        <a:xfrm>
          <a:off x="0" y="4762224"/>
          <a:ext cx="10145541"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D9D7ED-3E87-6649-B9DA-7E1E1C9E85A5}">
      <dsp:nvSpPr>
        <dsp:cNvPr id="0" name=""/>
        <dsp:cNvSpPr/>
      </dsp:nvSpPr>
      <dsp:spPr>
        <a:xfrm>
          <a:off x="0" y="4762224"/>
          <a:ext cx="10145541" cy="432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Executed</a:t>
          </a:r>
          <a:r>
            <a:rPr lang="en-US" sz="1600" kern="1200" baseline="0" dirty="0"/>
            <a:t> dummy encoding for certain categorical variables</a:t>
          </a:r>
          <a:endParaRPr lang="en-US" sz="1600" kern="1200" dirty="0"/>
        </a:p>
      </dsp:txBody>
      <dsp:txXfrm>
        <a:off x="0" y="4762224"/>
        <a:ext cx="10145541" cy="432867"/>
      </dsp:txXfrm>
    </dsp:sp>
    <dsp:sp modelId="{3253C75E-024C-414E-A3B8-3D29816B8CEC}">
      <dsp:nvSpPr>
        <dsp:cNvPr id="0" name=""/>
        <dsp:cNvSpPr/>
      </dsp:nvSpPr>
      <dsp:spPr>
        <a:xfrm>
          <a:off x="0" y="5195091"/>
          <a:ext cx="10145541"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FF9248-1E88-464A-8AD6-E821371D6F6B}">
      <dsp:nvSpPr>
        <dsp:cNvPr id="0" name=""/>
        <dsp:cNvSpPr/>
      </dsp:nvSpPr>
      <dsp:spPr>
        <a:xfrm>
          <a:off x="0" y="5195091"/>
          <a:ext cx="10145541" cy="432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Merged all the dataframes using the column ‘Week’</a:t>
          </a:r>
        </a:p>
      </dsp:txBody>
      <dsp:txXfrm>
        <a:off x="0" y="5195091"/>
        <a:ext cx="10145541" cy="43286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F44ED-51A9-411D-BA5D-6EA1AE764D6C}">
      <dsp:nvSpPr>
        <dsp:cNvPr id="0" name=""/>
        <dsp:cNvSpPr/>
      </dsp:nvSpPr>
      <dsp:spPr>
        <a:xfrm>
          <a:off x="0" y="436"/>
          <a:ext cx="11486606" cy="102115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0CB713-2F0E-4D01-A73E-1943C111976F}">
      <dsp:nvSpPr>
        <dsp:cNvPr id="0" name=""/>
        <dsp:cNvSpPr/>
      </dsp:nvSpPr>
      <dsp:spPr>
        <a:xfrm>
          <a:off x="308899" y="230196"/>
          <a:ext cx="561635" cy="5616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60650D-FE16-4492-BDFA-048FD481946E}">
      <dsp:nvSpPr>
        <dsp:cNvPr id="0" name=""/>
        <dsp:cNvSpPr/>
      </dsp:nvSpPr>
      <dsp:spPr>
        <a:xfrm>
          <a:off x="1179434" y="436"/>
          <a:ext cx="10307172" cy="1021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72" tIns="108072" rIns="108072" bIns="108072" numCol="1" spcCol="1270" anchor="ctr" anchorCtr="0">
          <a:noAutofit/>
        </a:bodyPr>
        <a:lstStyle/>
        <a:p>
          <a:pPr marL="0" lvl="0" indent="0" algn="l" defTabSz="622300">
            <a:lnSpc>
              <a:spcPct val="100000"/>
            </a:lnSpc>
            <a:spcBef>
              <a:spcPct val="0"/>
            </a:spcBef>
            <a:spcAft>
              <a:spcPct val="35000"/>
            </a:spcAft>
            <a:buNone/>
          </a:pPr>
          <a:r>
            <a:rPr lang="en-US" sz="1400" b="1" kern="1200" dirty="0"/>
            <a:t>Camera Accessory gmv </a:t>
          </a:r>
          <a:r>
            <a:rPr lang="en-US" sz="1400" kern="1200" dirty="0"/>
            <a:t>= (0.951 X units) + (0.787 X sale_price) + (0.234 X deliverycdays) + (0.203 X product_vertical_ReflectorUmbrella) + (0.142 X product_mrp) + (-0.304 X discount ) + (-0.228 X deliverybdays) + (-0.099 X sla) + (-0.085 X Digital) + (-0.058 X product_vertical_CameraTripod)</a:t>
          </a:r>
        </a:p>
      </dsp:txBody>
      <dsp:txXfrm>
        <a:off x="1179434" y="436"/>
        <a:ext cx="10307172" cy="1021155"/>
      </dsp:txXfrm>
    </dsp:sp>
    <dsp:sp modelId="{8C4EA75D-D5C6-4716-8EB2-3CD3E8B43CB8}">
      <dsp:nvSpPr>
        <dsp:cNvPr id="0" name=""/>
        <dsp:cNvSpPr/>
      </dsp:nvSpPr>
      <dsp:spPr>
        <a:xfrm>
          <a:off x="0" y="1276880"/>
          <a:ext cx="11486606" cy="102115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349BD0-AF0D-4FDA-9B08-CA0B954D69CE}">
      <dsp:nvSpPr>
        <dsp:cNvPr id="0" name=""/>
        <dsp:cNvSpPr/>
      </dsp:nvSpPr>
      <dsp:spPr>
        <a:xfrm>
          <a:off x="308899" y="1506640"/>
          <a:ext cx="561635" cy="5616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FA5F38-E414-4CC3-8191-C8ED6C7AFD4E}">
      <dsp:nvSpPr>
        <dsp:cNvPr id="0" name=""/>
        <dsp:cNvSpPr/>
      </dsp:nvSpPr>
      <dsp:spPr>
        <a:xfrm>
          <a:off x="1179434" y="1276880"/>
          <a:ext cx="10307172" cy="1021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72" tIns="108072" rIns="108072" bIns="108072" numCol="1" spcCol="1270" anchor="ctr" anchorCtr="0">
          <a:noAutofit/>
        </a:bodyPr>
        <a:lstStyle/>
        <a:p>
          <a:pPr marL="0" lvl="0" indent="0" algn="l" defTabSz="622300">
            <a:lnSpc>
              <a:spcPct val="100000"/>
            </a:lnSpc>
            <a:spcBef>
              <a:spcPct val="0"/>
            </a:spcBef>
            <a:spcAft>
              <a:spcPct val="35000"/>
            </a:spcAft>
            <a:buNone/>
          </a:pPr>
          <a:r>
            <a:rPr lang="en-US" sz="1400" b="1" kern="1200" dirty="0"/>
            <a:t>Gaming Accessory gmv</a:t>
          </a:r>
          <a:r>
            <a:rPr lang="en-US" sz="1400" kern="1200" dirty="0"/>
            <a:t> = (0.423 X product_vertical_GamePad) + (0.327 X units) + (0.252 X product_vertical_GamingHeadset) + (0.198 X premium_product) + (0.151 X product_vertical_GamingAdapter) + (-0.086 X Content Marketing) + (-0.081 X Tproduct_vertical_JoystickGamingWheel) + (-0.074 X TV) + (-0.067 X product_procurement_sla) + (-0.062 X cod)</a:t>
          </a:r>
        </a:p>
      </dsp:txBody>
      <dsp:txXfrm>
        <a:off x="1179434" y="1276880"/>
        <a:ext cx="10307172" cy="1021155"/>
      </dsp:txXfrm>
    </dsp:sp>
    <dsp:sp modelId="{88215996-B371-4F48-9B1D-A212A219B828}">
      <dsp:nvSpPr>
        <dsp:cNvPr id="0" name=""/>
        <dsp:cNvSpPr/>
      </dsp:nvSpPr>
      <dsp:spPr>
        <a:xfrm>
          <a:off x="0" y="2553324"/>
          <a:ext cx="11486606" cy="102115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053069-8FCC-446A-89A8-F77974029040}">
      <dsp:nvSpPr>
        <dsp:cNvPr id="0" name=""/>
        <dsp:cNvSpPr/>
      </dsp:nvSpPr>
      <dsp:spPr>
        <a:xfrm>
          <a:off x="308899" y="2783084"/>
          <a:ext cx="561635" cy="5616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C025B2-D906-4364-B517-66481F5B785A}">
      <dsp:nvSpPr>
        <dsp:cNvPr id="0" name=""/>
        <dsp:cNvSpPr/>
      </dsp:nvSpPr>
      <dsp:spPr>
        <a:xfrm>
          <a:off x="1179434" y="2553324"/>
          <a:ext cx="10307172" cy="1021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72" tIns="108072" rIns="108072" bIns="108072" numCol="1" spcCol="1270" anchor="ctr" anchorCtr="0">
          <a:noAutofit/>
        </a:bodyPr>
        <a:lstStyle/>
        <a:p>
          <a:pPr marL="0" lvl="0" indent="0" algn="l" defTabSz="622300">
            <a:lnSpc>
              <a:spcPct val="100000"/>
            </a:lnSpc>
            <a:spcBef>
              <a:spcPct val="0"/>
            </a:spcBef>
            <a:spcAft>
              <a:spcPct val="35000"/>
            </a:spcAft>
            <a:buNone/>
          </a:pPr>
          <a:r>
            <a:rPr lang="en-US" sz="1400" b="1" kern="1200" dirty="0"/>
            <a:t>Home Audio gmv </a:t>
          </a:r>
          <a:r>
            <a:rPr lang="en-US" sz="1400" kern="1200" dirty="0"/>
            <a:t>= (0.305 X units) + (0.276 X product_vertical_FMRadio) + (0.262 X premium_product) + (0.225 X product_vertical_HomeAudioSpeaker) + (0.125 X sale_price) + (-0.095X product_mrp) + (-0.093 X sla) + (-0.087 X Total Snow (cm)) + (-0.072 X Total Investment) + (-0.071 X Mean Temp (°C))</a:t>
          </a:r>
        </a:p>
      </dsp:txBody>
      <dsp:txXfrm>
        <a:off x="1179434" y="2553324"/>
        <a:ext cx="10307172" cy="102115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7/16/25</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7/16/25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E036-8F83-01A3-350C-C376D49B3AB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952D867-2532-05FE-F4B1-2BF7B8BF12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B85A5A1-4415-5C81-9E0B-29D6B9DD9166}"/>
              </a:ext>
            </a:extLst>
          </p:cNvPr>
          <p:cNvSpPr>
            <a:spLocks noGrp="1"/>
          </p:cNvSpPr>
          <p:nvPr>
            <p:ph type="dt" sz="half" idx="10"/>
          </p:nvPr>
        </p:nvSpPr>
        <p:spPr/>
        <p:txBody>
          <a:bodyPr/>
          <a:lstStyle/>
          <a:p>
            <a:fld id="{48A87A34-81AB-432B-8DAE-1953F412C126}" type="datetimeFigureOut">
              <a:rPr lang="en-US" smtClean="0"/>
              <a:t>7/16/25</a:t>
            </a:fld>
            <a:endParaRPr lang="en-US" dirty="0"/>
          </a:p>
        </p:txBody>
      </p:sp>
      <p:sp>
        <p:nvSpPr>
          <p:cNvPr id="5" name="Footer Placeholder 4">
            <a:extLst>
              <a:ext uri="{FF2B5EF4-FFF2-40B4-BE49-F238E27FC236}">
                <a16:creationId xmlns:a16="http://schemas.microsoft.com/office/drawing/2014/main" id="{914C3AD6-8912-3A65-B27A-DB89DDC7E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176C0FA-EFB0-6478-A62A-8BF5AD9C1C3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2430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F7473-6C7B-0EEC-48F6-86F7329C1FE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2FC393C-C413-1315-2C5E-2C4B33250EE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4F2F4E7-0BF5-787E-D24E-E4A7B72EDFC5}"/>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57B0B537-E513-5984-9CAD-3721ECD3CE9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22F2C4-5F87-FFD6-A6DE-96DC89EAB208}"/>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57043334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800F35-E39C-3AC0-F317-76176AE90BB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0B7B911-83B2-06F2-A338-8C4AEB3C39D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9956B5-94E8-61E5-3FE3-6A41376B79F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6B972B51-6533-AFE2-F638-FDE348CBAE6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BA6297-6A91-0ABB-B44C-F776BF7D377F}"/>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040277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endParaRPr lang="en-US" dirty="0"/>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2720405"/>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80582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endParaRPr lang="en-US" dirty="0"/>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endParaRPr lang="en-US" dirty="0"/>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endParaRPr lang="en-US" dirty="0"/>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endParaRPr lang="en-US" noProof="0" dirty="0"/>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endParaRPr lang="en-US" noProof="0" dirty="0"/>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89B1D-93E8-B4B8-C630-C939ACD56E2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773FEDC-E03C-2A1C-D56D-ABA65A1CA4C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1D6F2EE-6550-BEB2-01C6-DBB488BDE5EA}"/>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CAE0AF29-AD2E-5944-2868-6D456449A18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77C0F4E-4720-5A22-7337-884A627B11DC}"/>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0638372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A746D-B15C-5790-391F-A5BB1FB077C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9FA446C-3D79-1529-A89E-1C20966A8B0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8A6E318-A281-382D-96B5-D116AA43E178}"/>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C0749D84-201E-98FB-0E26-E4427993F54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F88764-E3E4-1F86-372C-296275C86874}"/>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94531245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BA5A8-5223-929E-47D5-29008029B25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3AAB1C1-F38D-E7D4-CB2E-D894BDE59A9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2DD6D13-599C-D156-9AE8-394C4A2E383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684E8FE-6E61-2A94-E2E9-F7CAAC9B9E46}"/>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CF09AB3D-4760-4A40-D27B-8C9C2E42800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7EAF03-C895-EE60-5FC3-A919ACEFF573}"/>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730953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1D8C8-100F-5C5E-A3F4-1461F6FE5C5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369407D-6A56-1843-7D16-68FAF54330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482D210-0C99-D6CF-1DD5-96725EC1A8A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016310E-3573-E970-5B59-790B6722A3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629774B-BB39-A390-738C-17FD6C02083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87D7B02-4650-3CDB-5AAD-5D7E4A11250C}"/>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239C3DCE-0CFD-7AB3-DC41-6CD3E2B3B83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48683CF-A0CC-F6CC-EA3A-0359810D55ED}"/>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39632411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76DFC-2BDF-693D-EDB1-32964BA381C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C9B6F5A-38D4-E857-A1A6-2C5358A63F5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B57AD8B5-5D47-39AC-9AE0-99754FB79E4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886DD49-B17D-DFFB-087B-44E44D57CD81}"/>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8600208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7AB986-38F8-F039-7FF1-157FC6C26222}"/>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EA99E479-D3FB-A27A-B485-27A99B59768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D667751-E638-62AE-A374-C55516F06D13}"/>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8705302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F9AB5-21F1-C9A1-7AF8-E648A107710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9D88B01-3445-C106-3D45-CEF9B17848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87AA9F8-4DBC-43B2-0EF4-E9C0531638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82C3DC9-3C5A-ACAB-2193-5917799A0F12}"/>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EB592E9C-105F-8CDB-12C7-D888E1A2F9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A1AE36A-D385-2F66-7F30-8685B7D54389}"/>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1986327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48866-E5F4-4ED2-C6B5-6642FD938D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549258A-54E8-CCA9-B8F6-D27CED2F79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CEA3251-6E70-1283-EC9D-79EAEADA5A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2FDBA8A-B148-357F-D589-F8B8FD9B9DDC}"/>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C20B4A39-CDA8-D3F4-0569-7891DE6A193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C658864-DD6F-42C7-571D-D403480ACC5B}"/>
              </a:ext>
            </a:extLst>
          </p:cNvPr>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5394976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648A7D-2A5F-70DC-87A8-3D23BA9CE8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5588E7C-E919-8442-6A56-1DF0276F1F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2409E9C-9F9C-9635-6364-DDC09E8F3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lang="en-US" dirty="0"/>
          </a:p>
        </p:txBody>
      </p:sp>
      <p:sp>
        <p:nvSpPr>
          <p:cNvPr id="5" name="Footer Placeholder 4">
            <a:extLst>
              <a:ext uri="{FF2B5EF4-FFF2-40B4-BE49-F238E27FC236}">
                <a16:creationId xmlns:a16="http://schemas.microsoft.com/office/drawing/2014/main" id="{860D2E25-50B7-23B5-FA80-2D2F13DB1F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C6072137-A33C-5841-6EEB-2F5DA4FF91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48535016"/>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 id="2147484038" r:id="rId13"/>
    <p:sldLayoutId id="2147483688" r:id="rId14"/>
    <p:sldLayoutId id="2147483676" r:id="rId15"/>
    <p:sldLayoutId id="2147483700" r:id="rId16"/>
    <p:sldLayoutId id="2147483692"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hyperlink" Target="http://localhost:8888/notebooks/Downloads%2FEcommerce_capstone_project_Eleckart.ipynb#Least-gmv-is-observed-in-August"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package" Target="../embeddings/Microsoft_Excel_Worksheet.xlsx"/><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027990" y="2018266"/>
            <a:ext cx="7951806" cy="1790911"/>
          </a:xfrm>
        </p:spPr>
        <p:txBody>
          <a:bodyPr>
            <a:normAutofit/>
          </a:bodyPr>
          <a:lstStyle/>
          <a:p>
            <a:pPr algn="l"/>
            <a:r>
              <a:rPr lang="en-IN" sz="4400" b="1" cap="none" dirty="0">
                <a:latin typeface="Calibri" panose="020F0502020204030204" pitchFamily="34" charset="0"/>
                <a:ea typeface="Calibri" panose="020F0502020204030204" pitchFamily="34" charset="0"/>
                <a:cs typeface="Calibri" panose="020F0502020204030204" pitchFamily="34" charset="0"/>
              </a:rPr>
              <a:t>Capstone Project On E-commerce (BA) Presentation</a:t>
            </a:r>
            <a:endParaRPr lang="en-US" sz="4400" cap="none"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4027990" y="4088978"/>
            <a:ext cx="2819400" cy="1385847"/>
          </a:xfrm>
        </p:spPr>
        <p:txBody>
          <a:bodyPr>
            <a:noAutofit/>
          </a:bodyPr>
          <a:lstStyle/>
          <a:p>
            <a:pPr algn="l">
              <a:spcBef>
                <a:spcPts val="200"/>
              </a:spcBef>
            </a:pPr>
            <a:r>
              <a:rPr lang="en-US" sz="1800" dirty="0"/>
              <a:t>By </a:t>
            </a:r>
          </a:p>
          <a:p>
            <a:pPr algn="l">
              <a:spcBef>
                <a:spcPts val="200"/>
              </a:spcBef>
            </a:pPr>
            <a:r>
              <a:rPr lang="en-US" sz="1800" dirty="0"/>
              <a:t>Revathy Menon, </a:t>
            </a:r>
          </a:p>
          <a:p>
            <a:pPr algn="l"/>
            <a:r>
              <a:rPr lang="en-US" sz="1800" dirty="0"/>
              <a:t>Abhishek Chauhan, </a:t>
            </a:r>
          </a:p>
          <a:p>
            <a:pPr algn="l"/>
            <a:r>
              <a:rPr lang="en-US" sz="1800" dirty="0"/>
              <a:t>Anuja Patil</a:t>
            </a:r>
          </a:p>
        </p:txBody>
      </p:sp>
      <p:pic>
        <p:nvPicPr>
          <p:cNvPr id="6" name="Picture 5">
            <a:extLst>
              <a:ext uri="{FF2B5EF4-FFF2-40B4-BE49-F238E27FC236}">
                <a16:creationId xmlns:a16="http://schemas.microsoft.com/office/drawing/2014/main" id="{7CB7973D-9947-2D2B-84AF-93BE2B225FE2}"/>
              </a:ext>
            </a:extLst>
          </p:cNvPr>
          <p:cNvPicPr>
            <a:picLocks noChangeAspect="1"/>
          </p:cNvPicPr>
          <p:nvPr/>
        </p:nvPicPr>
        <p:blipFill>
          <a:blip r:embed="rId2"/>
          <a:srcRect r="48620"/>
          <a:stretch>
            <a:fillRect/>
          </a:stretch>
        </p:blipFill>
        <p:spPr>
          <a:xfrm>
            <a:off x="9544060" y="96891"/>
            <a:ext cx="1057265" cy="799037"/>
          </a:xfrm>
          <a:prstGeom prst="rect">
            <a:avLst/>
          </a:prstGeom>
        </p:spPr>
      </p:pic>
      <p:sp>
        <p:nvSpPr>
          <p:cNvPr id="7" name="Subtitle 2">
            <a:extLst>
              <a:ext uri="{FF2B5EF4-FFF2-40B4-BE49-F238E27FC236}">
                <a16:creationId xmlns:a16="http://schemas.microsoft.com/office/drawing/2014/main" id="{BD464CA0-AA46-99B1-BA20-89390EE660D1}"/>
              </a:ext>
            </a:extLst>
          </p:cNvPr>
          <p:cNvSpPr txBox="1">
            <a:spLocks/>
          </p:cNvSpPr>
          <p:nvPr/>
        </p:nvSpPr>
        <p:spPr>
          <a:xfrm>
            <a:off x="10601325" y="210511"/>
            <a:ext cx="1556784" cy="504493"/>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000"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International</a:t>
            </a:r>
          </a:p>
          <a:p>
            <a:pPr>
              <a:spcBef>
                <a:spcPts val="100"/>
              </a:spcBef>
            </a:pPr>
            <a:r>
              <a:rPr lang="en-US" sz="1000"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Institute of Information</a:t>
            </a:r>
          </a:p>
          <a:p>
            <a:pPr>
              <a:spcBef>
                <a:spcPts val="100"/>
              </a:spcBef>
            </a:pPr>
            <a:r>
              <a:rPr lang="en-US" sz="1000"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Technology Bangalore</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835FCD-B0CE-3EC0-A20B-CAF4837991BA}"/>
            </a:ext>
          </a:extLst>
        </p:cNvPr>
        <p:cNvGrpSpPr/>
        <p:nvPr/>
      </p:nvGrpSpPr>
      <p:grpSpPr>
        <a:xfrm>
          <a:off x="0" y="0"/>
          <a:ext cx="0" cy="0"/>
          <a:chOff x="0" y="0"/>
          <a:chExt cx="0" cy="0"/>
        </a:xfrm>
      </p:grpSpPr>
      <p:sp>
        <p:nvSpPr>
          <p:cNvPr id="9" name="Title 10">
            <a:extLst>
              <a:ext uri="{FF2B5EF4-FFF2-40B4-BE49-F238E27FC236}">
                <a16:creationId xmlns:a16="http://schemas.microsoft.com/office/drawing/2014/main" id="{5071544B-3216-A9AD-16C6-752BD0DD90DA}"/>
              </a:ext>
            </a:extLst>
          </p:cNvPr>
          <p:cNvSpPr>
            <a:spLocks noGrp="1"/>
          </p:cNvSpPr>
          <p:nvPr>
            <p:ph type="title"/>
          </p:nvPr>
        </p:nvSpPr>
        <p:spPr>
          <a:xfrm>
            <a:off x="352697" y="161697"/>
            <a:ext cx="11001098" cy="679905"/>
          </a:xfrm>
        </p:spPr>
        <p:txBody>
          <a:bodyPr vert="horz" lIns="91440" tIns="45720" rIns="91440" bIns="45720" rtlCol="0" anchor="b">
            <a:noAutofit/>
          </a:bodyPr>
          <a:lstStyle/>
          <a:p>
            <a:pPr algn="l"/>
            <a:r>
              <a:rPr lang="en-US" sz="4400" b="1" cap="none" dirty="0">
                <a:latin typeface="Calibri" panose="020F0502020204030204" pitchFamily="34" charset="0"/>
                <a:cs typeface="Calibri" panose="020F0502020204030204" pitchFamily="34" charset="0"/>
              </a:rPr>
              <a:t>Exploratory Data Analysis</a:t>
            </a:r>
          </a:p>
        </p:txBody>
      </p:sp>
      <p:sp>
        <p:nvSpPr>
          <p:cNvPr id="4" name="Slide Number Placeholder 3">
            <a:extLst>
              <a:ext uri="{FF2B5EF4-FFF2-40B4-BE49-F238E27FC236}">
                <a16:creationId xmlns:a16="http://schemas.microsoft.com/office/drawing/2014/main" id="{88E65813-0DFE-48A8-B5C6-E7FF0D113CAD}"/>
              </a:ext>
            </a:extLst>
          </p:cNvPr>
          <p:cNvSpPr>
            <a:spLocks noGrp="1"/>
          </p:cNvSpPr>
          <p:nvPr>
            <p:ph type="sldNum" sz="quarter" idx="12"/>
          </p:nvPr>
        </p:nvSpPr>
        <p:spPr/>
        <p:txBody>
          <a:bodyPr/>
          <a:lstStyle/>
          <a:p>
            <a:fld id="{19B51A1E-902D-48AF-9020-955120F399B6}" type="slidenum">
              <a:rPr lang="en-US" smtClean="0"/>
              <a:pPr/>
              <a:t>10</a:t>
            </a:fld>
            <a:endParaRPr lang="en-US" dirty="0"/>
          </a:p>
        </p:txBody>
      </p:sp>
      <p:sp>
        <p:nvSpPr>
          <p:cNvPr id="10" name="Slide Number Placeholder 3">
            <a:extLst>
              <a:ext uri="{FF2B5EF4-FFF2-40B4-BE49-F238E27FC236}">
                <a16:creationId xmlns:a16="http://schemas.microsoft.com/office/drawing/2014/main" id="{77B80D03-8641-0837-7194-0E9001DD1400}"/>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CEABB6-07DC-46E8-9B57-56EC44A396E5}" type="slidenum">
              <a:rPr lang="en-US" smtClean="0"/>
              <a:pPr/>
              <a:t>10</a:t>
            </a:fld>
            <a:endParaRPr lang="en-US" dirty="0"/>
          </a:p>
        </p:txBody>
      </p:sp>
      <p:sp>
        <p:nvSpPr>
          <p:cNvPr id="11" name="Content Placeholder 2">
            <a:extLst>
              <a:ext uri="{FF2B5EF4-FFF2-40B4-BE49-F238E27FC236}">
                <a16:creationId xmlns:a16="http://schemas.microsoft.com/office/drawing/2014/main" id="{A7436ABA-4780-6636-7653-BCB7434BBBE3}"/>
              </a:ext>
            </a:extLst>
          </p:cNvPr>
          <p:cNvSpPr txBox="1">
            <a:spLocks/>
          </p:cNvSpPr>
          <p:nvPr/>
        </p:nvSpPr>
        <p:spPr>
          <a:xfrm>
            <a:off x="352696" y="841602"/>
            <a:ext cx="11268285" cy="551474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1800" dirty="0">
              <a:latin typeface="Calibri" panose="020F0502020204030204" pitchFamily="34" charset="0"/>
              <a:cs typeface="Calibri" panose="020F0502020204030204" pitchFamily="34" charset="0"/>
            </a:endParaRPr>
          </a:p>
        </p:txBody>
      </p:sp>
      <p:pic>
        <p:nvPicPr>
          <p:cNvPr id="2" name="Picture 2">
            <a:extLst>
              <a:ext uri="{FF2B5EF4-FFF2-40B4-BE49-F238E27FC236}">
                <a16:creationId xmlns:a16="http://schemas.microsoft.com/office/drawing/2014/main" id="{CE35FC82-17A3-81FC-74EE-B8D2E7D0B8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8761" y="2330631"/>
            <a:ext cx="3648969" cy="35483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5A45175-BA4A-9DE9-A6A6-391BD492960F}"/>
              </a:ext>
            </a:extLst>
          </p:cNvPr>
          <p:cNvSpPr txBox="1"/>
          <p:nvPr/>
        </p:nvSpPr>
        <p:spPr>
          <a:xfrm>
            <a:off x="352695" y="1198341"/>
            <a:ext cx="5448956" cy="646331"/>
          </a:xfrm>
          <a:prstGeom prst="rect">
            <a:avLst/>
          </a:prstGeom>
          <a:noFill/>
        </p:spPr>
        <p:txBody>
          <a:bodyPr wrap="square" rtlCol="0">
            <a:spAutoFit/>
          </a:bodyPr>
          <a:lstStyle/>
          <a:p>
            <a:r>
              <a:rPr lang="en-US" dirty="0"/>
              <a:t>Camera accessories are ordered the most, followed by gaming accessories and home audio</a:t>
            </a:r>
          </a:p>
        </p:txBody>
      </p:sp>
    </p:spTree>
    <p:extLst>
      <p:ext uri="{BB962C8B-B14F-4D97-AF65-F5344CB8AC3E}">
        <p14:creationId xmlns:p14="http://schemas.microsoft.com/office/powerpoint/2010/main" val="2242240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BAD7AFF2-357D-CE35-09A3-CAD7E5230988}"/>
            </a:ext>
          </a:extLst>
        </p:cNvPr>
        <p:cNvGrpSpPr/>
        <p:nvPr/>
      </p:nvGrpSpPr>
      <p:grpSpPr>
        <a:xfrm>
          <a:off x="0" y="0"/>
          <a:ext cx="0" cy="0"/>
          <a:chOff x="0" y="0"/>
          <a:chExt cx="0" cy="0"/>
        </a:xfrm>
      </p:grpSpPr>
      <p:sp>
        <p:nvSpPr>
          <p:cNvPr id="9" name="Title 10">
            <a:extLst>
              <a:ext uri="{FF2B5EF4-FFF2-40B4-BE49-F238E27FC236}">
                <a16:creationId xmlns:a16="http://schemas.microsoft.com/office/drawing/2014/main" id="{BCF1DAEB-9707-4F3F-3A94-64861E5BD8DF}"/>
              </a:ext>
            </a:extLst>
          </p:cNvPr>
          <p:cNvSpPr>
            <a:spLocks noGrp="1"/>
          </p:cNvSpPr>
          <p:nvPr>
            <p:ph type="title"/>
          </p:nvPr>
        </p:nvSpPr>
        <p:spPr>
          <a:xfrm>
            <a:off x="352697" y="161697"/>
            <a:ext cx="11001098" cy="679905"/>
          </a:xfrm>
        </p:spPr>
        <p:txBody>
          <a:bodyPr vert="horz" lIns="91440" tIns="45720" rIns="91440" bIns="45720" rtlCol="0" anchor="b">
            <a:noAutofit/>
          </a:bodyPr>
          <a:lstStyle/>
          <a:p>
            <a:pPr algn="l"/>
            <a:r>
              <a:rPr lang="en-US" sz="4400" b="1" cap="none" dirty="0">
                <a:latin typeface="Calibri" panose="020F0502020204030204" pitchFamily="34" charset="0"/>
                <a:cs typeface="Calibri" panose="020F0502020204030204" pitchFamily="34" charset="0"/>
              </a:rPr>
              <a:t>Exploratory Data Analysis</a:t>
            </a:r>
          </a:p>
        </p:txBody>
      </p:sp>
      <p:sp>
        <p:nvSpPr>
          <p:cNvPr id="4" name="Slide Number Placeholder 3">
            <a:extLst>
              <a:ext uri="{FF2B5EF4-FFF2-40B4-BE49-F238E27FC236}">
                <a16:creationId xmlns:a16="http://schemas.microsoft.com/office/drawing/2014/main" id="{93D5F159-3376-C43D-9E07-424E6BA69C35}"/>
              </a:ext>
            </a:extLst>
          </p:cNvPr>
          <p:cNvSpPr>
            <a:spLocks noGrp="1"/>
          </p:cNvSpPr>
          <p:nvPr>
            <p:ph type="sldNum" sz="quarter" idx="12"/>
          </p:nvPr>
        </p:nvSpPr>
        <p:spPr/>
        <p:txBody>
          <a:bodyPr/>
          <a:lstStyle/>
          <a:p>
            <a:fld id="{19B51A1E-902D-48AF-9020-955120F399B6}" type="slidenum">
              <a:rPr lang="en-US" smtClean="0"/>
              <a:pPr/>
              <a:t>11</a:t>
            </a:fld>
            <a:endParaRPr lang="en-US" dirty="0"/>
          </a:p>
        </p:txBody>
      </p:sp>
      <p:sp>
        <p:nvSpPr>
          <p:cNvPr id="10" name="Slide Number Placeholder 3">
            <a:extLst>
              <a:ext uri="{FF2B5EF4-FFF2-40B4-BE49-F238E27FC236}">
                <a16:creationId xmlns:a16="http://schemas.microsoft.com/office/drawing/2014/main" id="{416D413F-943C-C8B9-4262-2CB17C6C9A22}"/>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CEABB6-07DC-46E8-9B57-56EC44A396E5}" type="slidenum">
              <a:rPr lang="en-US" smtClean="0"/>
              <a:pPr/>
              <a:t>11</a:t>
            </a:fld>
            <a:endParaRPr lang="en-US" dirty="0"/>
          </a:p>
        </p:txBody>
      </p:sp>
      <p:sp>
        <p:nvSpPr>
          <p:cNvPr id="11" name="Content Placeholder 2">
            <a:extLst>
              <a:ext uri="{FF2B5EF4-FFF2-40B4-BE49-F238E27FC236}">
                <a16:creationId xmlns:a16="http://schemas.microsoft.com/office/drawing/2014/main" id="{8851CB21-6D0F-AEC7-FC84-8291BD058D40}"/>
              </a:ext>
            </a:extLst>
          </p:cNvPr>
          <p:cNvSpPr txBox="1">
            <a:spLocks/>
          </p:cNvSpPr>
          <p:nvPr/>
        </p:nvSpPr>
        <p:spPr>
          <a:xfrm>
            <a:off x="352696" y="841602"/>
            <a:ext cx="10585379" cy="31586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atin typeface="Calibri" panose="020F0502020204030204" pitchFamily="34" charset="0"/>
                <a:cs typeface="Calibri" panose="020F0502020204030204" pitchFamily="34" charset="0"/>
              </a:rPr>
              <a:t>Plotted month-wise statistics of revenue and quantity ordered</a:t>
            </a:r>
            <a:endParaRPr lang="en-IN" sz="1800" dirty="0">
              <a:latin typeface="Calibri" panose="020F0502020204030204" pitchFamily="34" charset="0"/>
              <a:cs typeface="Calibri" panose="020F0502020204030204" pitchFamily="34" charset="0"/>
            </a:endParaRPr>
          </a:p>
        </p:txBody>
      </p:sp>
      <p:pic>
        <p:nvPicPr>
          <p:cNvPr id="7172" name="Picture 4">
            <a:extLst>
              <a:ext uri="{FF2B5EF4-FFF2-40B4-BE49-F238E27FC236}">
                <a16:creationId xmlns:a16="http://schemas.microsoft.com/office/drawing/2014/main" id="{8B04B0D3-32AC-0206-1FDB-6C1C086D6C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52" y="1354238"/>
            <a:ext cx="7498298" cy="248690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EEE1FC0-2C23-36ED-ED13-E4F31B478DB7}"/>
              </a:ext>
            </a:extLst>
          </p:cNvPr>
          <p:cNvPicPr>
            <a:picLocks noChangeAspect="1"/>
          </p:cNvPicPr>
          <p:nvPr/>
        </p:nvPicPr>
        <p:blipFill>
          <a:blip r:embed="rId3"/>
          <a:stretch>
            <a:fillRect/>
          </a:stretch>
        </p:blipFill>
        <p:spPr>
          <a:xfrm>
            <a:off x="189052" y="4084389"/>
            <a:ext cx="7498298" cy="2385821"/>
          </a:xfrm>
          <a:prstGeom prst="rect">
            <a:avLst/>
          </a:prstGeom>
        </p:spPr>
      </p:pic>
      <p:sp>
        <p:nvSpPr>
          <p:cNvPr id="6" name="TextBox 5">
            <a:extLst>
              <a:ext uri="{FF2B5EF4-FFF2-40B4-BE49-F238E27FC236}">
                <a16:creationId xmlns:a16="http://schemas.microsoft.com/office/drawing/2014/main" id="{C719126F-1993-F451-E460-E51F404E8297}"/>
              </a:ext>
            </a:extLst>
          </p:cNvPr>
          <p:cNvSpPr txBox="1"/>
          <p:nvPr/>
        </p:nvSpPr>
        <p:spPr>
          <a:xfrm>
            <a:off x="7778188" y="1704941"/>
            <a:ext cx="4224760" cy="146963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lgn="l">
              <a:spcBef>
                <a:spcPts val="630"/>
              </a:spcBef>
              <a:spcAft>
                <a:spcPts val="840"/>
              </a:spcAft>
              <a:buFont typeface="Arial" panose="020B0604020202020204" pitchFamily="34" charset="0"/>
              <a:buChar char="•"/>
            </a:pPr>
            <a:r>
              <a:rPr lang="en-IN" b="0" i="0" dirty="0">
                <a:effectLst/>
                <a:latin typeface="system-ui"/>
              </a:rPr>
              <a:t>October and December recorded the highest gmv as these months contain a lot of festivals and holidays</a:t>
            </a:r>
          </a:p>
          <a:p>
            <a:pPr marL="285750" indent="-285750" algn="l">
              <a:spcBef>
                <a:spcPts val="1260"/>
              </a:spcBef>
              <a:spcAft>
                <a:spcPts val="420"/>
              </a:spcAft>
              <a:buFont typeface="Arial" panose="020B0604020202020204" pitchFamily="34" charset="0"/>
              <a:buChar char="•"/>
            </a:pPr>
            <a:r>
              <a:rPr lang="en-IN" b="0" i="0" dirty="0">
                <a:effectLst/>
                <a:latin typeface="system-ui"/>
              </a:rPr>
              <a:t>Least gmv is observed in August</a:t>
            </a:r>
            <a:r>
              <a:rPr lang="en-IN" b="0" i="0" u="none" strike="noStrike" dirty="0">
                <a:solidFill>
                  <a:srgbClr val="0D47A1"/>
                </a:solidFill>
                <a:effectLst/>
                <a:latin typeface="system-ui"/>
                <a:hlinkClick r:id="rId4"/>
              </a:rPr>
              <a:t>¶</a:t>
            </a:r>
            <a:endParaRPr lang="en-IN" b="0" i="0" dirty="0">
              <a:effectLst/>
              <a:latin typeface="system-ui"/>
            </a:endParaRPr>
          </a:p>
        </p:txBody>
      </p:sp>
      <p:sp>
        <p:nvSpPr>
          <p:cNvPr id="8" name="TextBox 7">
            <a:extLst>
              <a:ext uri="{FF2B5EF4-FFF2-40B4-BE49-F238E27FC236}">
                <a16:creationId xmlns:a16="http://schemas.microsoft.com/office/drawing/2014/main" id="{3C3AEFDE-902E-5FA4-5CD3-E62AF84CB425}"/>
              </a:ext>
            </a:extLst>
          </p:cNvPr>
          <p:cNvSpPr txBox="1"/>
          <p:nvPr/>
        </p:nvSpPr>
        <p:spPr>
          <a:xfrm>
            <a:off x="7778188" y="4432486"/>
            <a:ext cx="4224760" cy="119263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lgn="l">
              <a:spcBef>
                <a:spcPts val="630"/>
              </a:spcBef>
              <a:spcAft>
                <a:spcPts val="840"/>
              </a:spcAft>
              <a:buFont typeface="Arial" panose="020B0604020202020204" pitchFamily="34" charset="0"/>
              <a:buChar char="•"/>
            </a:pPr>
            <a:r>
              <a:rPr lang="en-IN" b="0" i="0" dirty="0">
                <a:effectLst/>
                <a:latin typeface="system-ui"/>
              </a:rPr>
              <a:t>Maximum sales is recorded in October, followed by May</a:t>
            </a:r>
          </a:p>
          <a:p>
            <a:pPr marL="285750" indent="-285750" algn="l">
              <a:spcBef>
                <a:spcPts val="1260"/>
              </a:spcBef>
              <a:spcAft>
                <a:spcPts val="420"/>
              </a:spcAft>
              <a:buFont typeface="Arial" panose="020B0604020202020204" pitchFamily="34" charset="0"/>
              <a:buChar char="•"/>
            </a:pPr>
            <a:r>
              <a:rPr lang="en-IN" b="0" i="0" dirty="0">
                <a:effectLst/>
                <a:latin typeface="system-ui"/>
              </a:rPr>
              <a:t>Least sales is observed in August</a:t>
            </a:r>
          </a:p>
        </p:txBody>
      </p:sp>
    </p:spTree>
    <p:extLst>
      <p:ext uri="{BB962C8B-B14F-4D97-AF65-F5344CB8AC3E}">
        <p14:creationId xmlns:p14="http://schemas.microsoft.com/office/powerpoint/2010/main" val="333827053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27817D-CC0A-5044-76FB-B1BFCE2E5A0F}"/>
            </a:ext>
          </a:extLst>
        </p:cNvPr>
        <p:cNvGrpSpPr/>
        <p:nvPr/>
      </p:nvGrpSpPr>
      <p:grpSpPr>
        <a:xfrm>
          <a:off x="0" y="0"/>
          <a:ext cx="0" cy="0"/>
          <a:chOff x="0" y="0"/>
          <a:chExt cx="0" cy="0"/>
        </a:xfrm>
      </p:grpSpPr>
      <p:sp>
        <p:nvSpPr>
          <p:cNvPr id="9" name="Title 10">
            <a:extLst>
              <a:ext uri="{FF2B5EF4-FFF2-40B4-BE49-F238E27FC236}">
                <a16:creationId xmlns:a16="http://schemas.microsoft.com/office/drawing/2014/main" id="{B325F410-34ED-289C-E1D0-16244796EC2E}"/>
              </a:ext>
            </a:extLst>
          </p:cNvPr>
          <p:cNvSpPr>
            <a:spLocks noGrp="1"/>
          </p:cNvSpPr>
          <p:nvPr>
            <p:ph type="title"/>
          </p:nvPr>
        </p:nvSpPr>
        <p:spPr>
          <a:xfrm>
            <a:off x="352697" y="161697"/>
            <a:ext cx="11001098" cy="679905"/>
          </a:xfrm>
        </p:spPr>
        <p:txBody>
          <a:bodyPr vert="horz" lIns="91440" tIns="45720" rIns="91440" bIns="45720" rtlCol="0" anchor="b">
            <a:noAutofit/>
          </a:bodyPr>
          <a:lstStyle/>
          <a:p>
            <a:pPr algn="l"/>
            <a:r>
              <a:rPr lang="en-US" sz="4400" b="1" cap="none" dirty="0">
                <a:latin typeface="Calibri" panose="020F0502020204030204" pitchFamily="34" charset="0"/>
                <a:cs typeface="Calibri" panose="020F0502020204030204" pitchFamily="34" charset="0"/>
              </a:rPr>
              <a:t>Exploratory Data Analysis</a:t>
            </a:r>
          </a:p>
        </p:txBody>
      </p:sp>
      <p:sp>
        <p:nvSpPr>
          <p:cNvPr id="4" name="Slide Number Placeholder 3">
            <a:extLst>
              <a:ext uri="{FF2B5EF4-FFF2-40B4-BE49-F238E27FC236}">
                <a16:creationId xmlns:a16="http://schemas.microsoft.com/office/drawing/2014/main" id="{E2C74B6B-E7F4-04B4-C1BB-3A15D14B7232}"/>
              </a:ext>
            </a:extLst>
          </p:cNvPr>
          <p:cNvSpPr>
            <a:spLocks noGrp="1"/>
          </p:cNvSpPr>
          <p:nvPr>
            <p:ph type="sldNum" sz="quarter" idx="12"/>
          </p:nvPr>
        </p:nvSpPr>
        <p:spPr/>
        <p:txBody>
          <a:bodyPr/>
          <a:lstStyle/>
          <a:p>
            <a:fld id="{19B51A1E-902D-48AF-9020-955120F399B6}" type="slidenum">
              <a:rPr lang="en-US" smtClean="0"/>
              <a:pPr/>
              <a:t>12</a:t>
            </a:fld>
            <a:endParaRPr lang="en-US" dirty="0"/>
          </a:p>
        </p:txBody>
      </p:sp>
      <p:sp>
        <p:nvSpPr>
          <p:cNvPr id="10" name="Slide Number Placeholder 3">
            <a:extLst>
              <a:ext uri="{FF2B5EF4-FFF2-40B4-BE49-F238E27FC236}">
                <a16:creationId xmlns:a16="http://schemas.microsoft.com/office/drawing/2014/main" id="{1B27671F-0EFF-AA18-37C6-E3D363A210BC}"/>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CEABB6-07DC-46E8-9B57-56EC44A396E5}" type="slidenum">
              <a:rPr lang="en-US" smtClean="0"/>
              <a:pPr/>
              <a:t>12</a:t>
            </a:fld>
            <a:endParaRPr lang="en-US" dirty="0"/>
          </a:p>
        </p:txBody>
      </p:sp>
      <p:sp>
        <p:nvSpPr>
          <p:cNvPr id="11" name="Content Placeholder 2">
            <a:extLst>
              <a:ext uri="{FF2B5EF4-FFF2-40B4-BE49-F238E27FC236}">
                <a16:creationId xmlns:a16="http://schemas.microsoft.com/office/drawing/2014/main" id="{019E6399-299F-7DE8-76CE-9F48B3D23C05}"/>
              </a:ext>
            </a:extLst>
          </p:cNvPr>
          <p:cNvSpPr txBox="1">
            <a:spLocks/>
          </p:cNvSpPr>
          <p:nvPr/>
        </p:nvSpPr>
        <p:spPr>
          <a:xfrm>
            <a:off x="777416" y="896301"/>
            <a:ext cx="10392154" cy="67990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dirty="0"/>
              <a:t>Revenue tends to be high for products with discount percentage ranging from 0 to 60%. Post 60% discount, revenue starts declining</a:t>
            </a:r>
          </a:p>
        </p:txBody>
      </p:sp>
      <p:pic>
        <p:nvPicPr>
          <p:cNvPr id="8194" name="Picture 2">
            <a:extLst>
              <a:ext uri="{FF2B5EF4-FFF2-40B4-BE49-F238E27FC236}">
                <a16:creationId xmlns:a16="http://schemas.microsoft.com/office/drawing/2014/main" id="{714FA6EA-DDE3-43EF-6426-4E7E392137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818" y="1548341"/>
            <a:ext cx="10039350" cy="51384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6267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DC3C07-961A-CC39-C232-DDA9179C0DF6}"/>
            </a:ext>
          </a:extLst>
        </p:cNvPr>
        <p:cNvGrpSpPr/>
        <p:nvPr/>
      </p:nvGrpSpPr>
      <p:grpSpPr>
        <a:xfrm>
          <a:off x="0" y="0"/>
          <a:ext cx="0" cy="0"/>
          <a:chOff x="0" y="0"/>
          <a:chExt cx="0" cy="0"/>
        </a:xfrm>
      </p:grpSpPr>
      <p:sp>
        <p:nvSpPr>
          <p:cNvPr id="9" name="Title 10">
            <a:extLst>
              <a:ext uri="{FF2B5EF4-FFF2-40B4-BE49-F238E27FC236}">
                <a16:creationId xmlns:a16="http://schemas.microsoft.com/office/drawing/2014/main" id="{CE669DBD-9590-79E0-A79F-E8B93A21AC23}"/>
              </a:ext>
            </a:extLst>
          </p:cNvPr>
          <p:cNvSpPr>
            <a:spLocks noGrp="1"/>
          </p:cNvSpPr>
          <p:nvPr>
            <p:ph type="title"/>
          </p:nvPr>
        </p:nvSpPr>
        <p:spPr>
          <a:xfrm>
            <a:off x="352697" y="161697"/>
            <a:ext cx="11001098" cy="679905"/>
          </a:xfrm>
        </p:spPr>
        <p:txBody>
          <a:bodyPr vert="horz" lIns="91440" tIns="45720" rIns="91440" bIns="45720" rtlCol="0" anchor="b">
            <a:noAutofit/>
          </a:bodyPr>
          <a:lstStyle/>
          <a:p>
            <a:pPr algn="l"/>
            <a:r>
              <a:rPr lang="en-US" sz="4400" b="1" cap="none" dirty="0">
                <a:latin typeface="Calibri" panose="020F0502020204030204" pitchFamily="34" charset="0"/>
                <a:cs typeface="Calibri" panose="020F0502020204030204" pitchFamily="34" charset="0"/>
              </a:rPr>
              <a:t>Exploratory Data Analysis</a:t>
            </a:r>
          </a:p>
        </p:txBody>
      </p:sp>
      <p:sp>
        <p:nvSpPr>
          <p:cNvPr id="4" name="Slide Number Placeholder 3">
            <a:extLst>
              <a:ext uri="{FF2B5EF4-FFF2-40B4-BE49-F238E27FC236}">
                <a16:creationId xmlns:a16="http://schemas.microsoft.com/office/drawing/2014/main" id="{BB3B3EAD-2F91-AA9D-F8B4-CCAF6C70C345}"/>
              </a:ext>
            </a:extLst>
          </p:cNvPr>
          <p:cNvSpPr>
            <a:spLocks noGrp="1"/>
          </p:cNvSpPr>
          <p:nvPr>
            <p:ph type="sldNum" sz="quarter" idx="12"/>
          </p:nvPr>
        </p:nvSpPr>
        <p:spPr/>
        <p:txBody>
          <a:bodyPr/>
          <a:lstStyle/>
          <a:p>
            <a:fld id="{19B51A1E-902D-48AF-9020-955120F399B6}" type="slidenum">
              <a:rPr lang="en-US" smtClean="0"/>
              <a:pPr/>
              <a:t>13</a:t>
            </a:fld>
            <a:endParaRPr lang="en-US" dirty="0"/>
          </a:p>
        </p:txBody>
      </p:sp>
      <p:sp>
        <p:nvSpPr>
          <p:cNvPr id="10" name="Slide Number Placeholder 3">
            <a:extLst>
              <a:ext uri="{FF2B5EF4-FFF2-40B4-BE49-F238E27FC236}">
                <a16:creationId xmlns:a16="http://schemas.microsoft.com/office/drawing/2014/main" id="{8FB7BD67-9038-527A-0CD9-A2EF0DA2FA76}"/>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CEABB6-07DC-46E8-9B57-56EC44A396E5}" type="slidenum">
              <a:rPr lang="en-US" smtClean="0"/>
              <a:pPr/>
              <a:t>13</a:t>
            </a:fld>
            <a:endParaRPr lang="en-US" dirty="0"/>
          </a:p>
        </p:txBody>
      </p:sp>
      <p:sp>
        <p:nvSpPr>
          <p:cNvPr id="11" name="Content Placeholder 2">
            <a:extLst>
              <a:ext uri="{FF2B5EF4-FFF2-40B4-BE49-F238E27FC236}">
                <a16:creationId xmlns:a16="http://schemas.microsoft.com/office/drawing/2014/main" id="{2E397ADA-5BD1-69A0-3EDB-A1A7FFE230E2}"/>
              </a:ext>
            </a:extLst>
          </p:cNvPr>
          <p:cNvSpPr txBox="1">
            <a:spLocks/>
          </p:cNvSpPr>
          <p:nvPr/>
        </p:nvSpPr>
        <p:spPr>
          <a:xfrm>
            <a:off x="352697" y="841602"/>
            <a:ext cx="5388536" cy="551474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sz="1800" dirty="0">
              <a:latin typeface="Calibri" panose="020F0502020204030204" pitchFamily="34" charset="0"/>
              <a:cs typeface="Calibri" panose="020F0502020204030204" pitchFamily="34" charset="0"/>
            </a:endParaRPr>
          </a:p>
        </p:txBody>
      </p:sp>
      <p:pic>
        <p:nvPicPr>
          <p:cNvPr id="9218" name="Picture 2">
            <a:extLst>
              <a:ext uri="{FF2B5EF4-FFF2-40B4-BE49-F238E27FC236}">
                <a16:creationId xmlns:a16="http://schemas.microsoft.com/office/drawing/2014/main" id="{BF3B5227-73BF-CEF3-2C16-41A36A5FB5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3500" y="1249707"/>
            <a:ext cx="5963528" cy="46985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59099B6-6095-FFFF-C12F-230AD9308365}"/>
              </a:ext>
            </a:extLst>
          </p:cNvPr>
          <p:cNvSpPr txBox="1"/>
          <p:nvPr/>
        </p:nvSpPr>
        <p:spPr>
          <a:xfrm>
            <a:off x="260430" y="2234487"/>
            <a:ext cx="5388536" cy="2480166"/>
          </a:xfrm>
          <a:prstGeom prst="rect">
            <a:avLst/>
          </a:prstGeom>
          <a:noFill/>
        </p:spPr>
        <p:txBody>
          <a:bodyPr wrap="square">
            <a:spAutoFit/>
          </a:bodyPr>
          <a:lstStyle/>
          <a:p>
            <a:pPr marL="285750" indent="-285750" algn="l">
              <a:spcBef>
                <a:spcPts val="630"/>
              </a:spcBef>
              <a:spcAft>
                <a:spcPts val="840"/>
              </a:spcAft>
              <a:buFont typeface="Arial" panose="020B0604020202020204" pitchFamily="34" charset="0"/>
              <a:buChar char="•"/>
            </a:pPr>
            <a:r>
              <a:rPr lang="en-IN" b="0" i="0" dirty="0">
                <a:effectLst/>
                <a:latin typeface="system-ui"/>
              </a:rPr>
              <a:t>Premium products are those products that are priced above 1999</a:t>
            </a:r>
          </a:p>
          <a:p>
            <a:pPr marL="285750" indent="-285750" algn="l">
              <a:spcBef>
                <a:spcPts val="630"/>
              </a:spcBef>
              <a:spcAft>
                <a:spcPts val="840"/>
              </a:spcAft>
              <a:buFont typeface="Arial" panose="020B0604020202020204" pitchFamily="34" charset="0"/>
              <a:buChar char="•"/>
            </a:pPr>
            <a:r>
              <a:rPr lang="en-IN" b="0" i="0" dirty="0">
                <a:effectLst/>
                <a:latin typeface="system-ui"/>
              </a:rPr>
              <a:t>Orders for mass products are much higher than that of premium products</a:t>
            </a:r>
          </a:p>
          <a:p>
            <a:pPr marL="285750" indent="-285750" algn="l">
              <a:spcBef>
                <a:spcPts val="1260"/>
              </a:spcBef>
              <a:spcAft>
                <a:spcPts val="420"/>
              </a:spcAft>
              <a:buFont typeface="Arial" panose="020B0604020202020204" pitchFamily="34" charset="0"/>
              <a:buChar char="•"/>
            </a:pPr>
            <a:r>
              <a:rPr lang="en-IN" b="0" i="0" dirty="0">
                <a:effectLst/>
                <a:latin typeface="system-ui"/>
              </a:rPr>
              <a:t>Among mass products, camera accessories were sold the most, whereas among premium products, homeaudio products were sold the most</a:t>
            </a:r>
          </a:p>
        </p:txBody>
      </p:sp>
    </p:spTree>
    <p:extLst>
      <p:ext uri="{BB962C8B-B14F-4D97-AF65-F5344CB8AC3E}">
        <p14:creationId xmlns:p14="http://schemas.microsoft.com/office/powerpoint/2010/main" val="423295152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B23AFE-95D2-87B8-B6F1-A78941BE8FFA}"/>
            </a:ext>
          </a:extLst>
        </p:cNvPr>
        <p:cNvGrpSpPr/>
        <p:nvPr/>
      </p:nvGrpSpPr>
      <p:grpSpPr>
        <a:xfrm>
          <a:off x="0" y="0"/>
          <a:ext cx="0" cy="0"/>
          <a:chOff x="0" y="0"/>
          <a:chExt cx="0" cy="0"/>
        </a:xfrm>
      </p:grpSpPr>
      <p:sp>
        <p:nvSpPr>
          <p:cNvPr id="9" name="Title 10">
            <a:extLst>
              <a:ext uri="{FF2B5EF4-FFF2-40B4-BE49-F238E27FC236}">
                <a16:creationId xmlns:a16="http://schemas.microsoft.com/office/drawing/2014/main" id="{14158A65-BA3C-1747-A581-D7EC5294DEFE}"/>
              </a:ext>
            </a:extLst>
          </p:cNvPr>
          <p:cNvSpPr>
            <a:spLocks noGrp="1"/>
          </p:cNvSpPr>
          <p:nvPr>
            <p:ph type="title"/>
          </p:nvPr>
        </p:nvSpPr>
        <p:spPr>
          <a:xfrm>
            <a:off x="352697" y="161697"/>
            <a:ext cx="11001098" cy="679905"/>
          </a:xfrm>
        </p:spPr>
        <p:txBody>
          <a:bodyPr vert="horz" lIns="91440" tIns="45720" rIns="91440" bIns="45720" rtlCol="0" anchor="b">
            <a:noAutofit/>
          </a:bodyPr>
          <a:lstStyle/>
          <a:p>
            <a:pPr algn="l"/>
            <a:r>
              <a:rPr lang="en-US" sz="4400" b="1" cap="none" dirty="0">
                <a:latin typeface="Calibri" panose="020F0502020204030204" pitchFamily="34" charset="0"/>
                <a:cs typeface="Calibri" panose="020F0502020204030204" pitchFamily="34" charset="0"/>
              </a:rPr>
              <a:t>Exploratory Data Analysis</a:t>
            </a:r>
          </a:p>
        </p:txBody>
      </p:sp>
      <p:sp>
        <p:nvSpPr>
          <p:cNvPr id="4" name="Slide Number Placeholder 3">
            <a:extLst>
              <a:ext uri="{FF2B5EF4-FFF2-40B4-BE49-F238E27FC236}">
                <a16:creationId xmlns:a16="http://schemas.microsoft.com/office/drawing/2014/main" id="{53665E57-18D4-B0AB-D105-3A5CE93C55B1}"/>
              </a:ext>
            </a:extLst>
          </p:cNvPr>
          <p:cNvSpPr>
            <a:spLocks noGrp="1"/>
          </p:cNvSpPr>
          <p:nvPr>
            <p:ph type="sldNum" sz="quarter" idx="12"/>
          </p:nvPr>
        </p:nvSpPr>
        <p:spPr/>
        <p:txBody>
          <a:bodyPr/>
          <a:lstStyle/>
          <a:p>
            <a:fld id="{19B51A1E-902D-48AF-9020-955120F399B6}" type="slidenum">
              <a:rPr lang="en-US" smtClean="0"/>
              <a:pPr/>
              <a:t>14</a:t>
            </a:fld>
            <a:endParaRPr lang="en-US" dirty="0"/>
          </a:p>
        </p:txBody>
      </p:sp>
      <p:sp>
        <p:nvSpPr>
          <p:cNvPr id="10" name="Slide Number Placeholder 3">
            <a:extLst>
              <a:ext uri="{FF2B5EF4-FFF2-40B4-BE49-F238E27FC236}">
                <a16:creationId xmlns:a16="http://schemas.microsoft.com/office/drawing/2014/main" id="{245DAE18-8749-EFF7-0C41-02EEB9985CA7}"/>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CEABB6-07DC-46E8-9B57-56EC44A396E5}" type="slidenum">
              <a:rPr lang="en-US" smtClean="0"/>
              <a:pPr/>
              <a:t>14</a:t>
            </a:fld>
            <a:endParaRPr lang="en-US" dirty="0"/>
          </a:p>
        </p:txBody>
      </p:sp>
      <p:pic>
        <p:nvPicPr>
          <p:cNvPr id="10242" name="Picture 2">
            <a:extLst>
              <a:ext uri="{FF2B5EF4-FFF2-40B4-BE49-F238E27FC236}">
                <a16:creationId xmlns:a16="http://schemas.microsoft.com/office/drawing/2014/main" id="{AC21D2F9-F093-9BBF-803D-9E93219069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733" y="852946"/>
            <a:ext cx="11570533" cy="4061739"/>
          </a:xfrm>
          <a:prstGeom prst="rect">
            <a:avLst/>
          </a:prstGeom>
          <a:ln>
            <a:noFill/>
          </a:ln>
          <a:effectLst>
            <a:glow rad="63500">
              <a:schemeClr val="accent1">
                <a:satMod val="175000"/>
                <a:alpha val="40000"/>
              </a:schemeClr>
            </a:glow>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42D575E-6262-6F61-B2CB-1299632F27D6}"/>
              </a:ext>
            </a:extLst>
          </p:cNvPr>
          <p:cNvSpPr txBox="1"/>
          <p:nvPr/>
        </p:nvSpPr>
        <p:spPr>
          <a:xfrm>
            <a:off x="529857" y="5429371"/>
            <a:ext cx="10646778" cy="915635"/>
          </a:xfrm>
          <a:prstGeom prst="rect">
            <a:avLst/>
          </a:prstGeom>
          <a:noFill/>
        </p:spPr>
        <p:txBody>
          <a:bodyPr wrap="square">
            <a:spAutoFit/>
          </a:bodyPr>
          <a:lstStyle/>
          <a:p>
            <a:pPr marL="285750" indent="-285750" algn="l">
              <a:spcBef>
                <a:spcPts val="630"/>
              </a:spcBef>
              <a:spcAft>
                <a:spcPts val="840"/>
              </a:spcAft>
              <a:buFont typeface="Wingdings" pitchFamily="2" charset="2"/>
              <a:buChar char="q"/>
            </a:pPr>
            <a:r>
              <a:rPr lang="en-IN" b="0" i="0" dirty="0">
                <a:effectLst/>
                <a:latin typeface="system-ui"/>
              </a:rPr>
              <a:t>Maximum orders for camera and gaming accessories are placed in October and May</a:t>
            </a:r>
          </a:p>
          <a:p>
            <a:pPr marL="285750" indent="-285750" algn="l">
              <a:spcBef>
                <a:spcPts val="1260"/>
              </a:spcBef>
              <a:spcAft>
                <a:spcPts val="420"/>
              </a:spcAft>
              <a:buFont typeface="Wingdings" pitchFamily="2" charset="2"/>
              <a:buChar char="q"/>
            </a:pPr>
            <a:r>
              <a:rPr lang="en-IN" b="0" i="0" dirty="0">
                <a:effectLst/>
                <a:latin typeface="system-ui"/>
              </a:rPr>
              <a:t>Home audio products are least ordered in April, May and June</a:t>
            </a:r>
          </a:p>
        </p:txBody>
      </p:sp>
    </p:spTree>
    <p:extLst>
      <p:ext uri="{BB962C8B-B14F-4D97-AF65-F5344CB8AC3E}">
        <p14:creationId xmlns:p14="http://schemas.microsoft.com/office/powerpoint/2010/main" val="2504704033"/>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67E3472-2AF3-1D25-BB48-5FE1C5BB5532}"/>
              </a:ext>
            </a:extLst>
          </p:cNvPr>
          <p:cNvPicPr>
            <a:picLocks noGrp="1" noChangeAspect="1"/>
          </p:cNvPicPr>
          <p:nvPr>
            <p:ph idx="1"/>
          </p:nvPr>
        </p:nvPicPr>
        <p:blipFill>
          <a:blip r:embed="rId2"/>
          <a:stretch>
            <a:fillRect/>
          </a:stretch>
        </p:blipFill>
        <p:spPr>
          <a:xfrm>
            <a:off x="838200" y="1440380"/>
            <a:ext cx="10515600" cy="2983702"/>
          </a:xfrm>
          <a:prstGeom prst="rect">
            <a:avLst/>
          </a:prstGeom>
        </p:spPr>
      </p:pic>
      <p:sp>
        <p:nvSpPr>
          <p:cNvPr id="4" name="Slide Number Placeholder 3">
            <a:extLst>
              <a:ext uri="{FF2B5EF4-FFF2-40B4-BE49-F238E27FC236}">
                <a16:creationId xmlns:a16="http://schemas.microsoft.com/office/drawing/2014/main" id="{7B9947EC-3A70-2C38-6137-015E743F10DC}"/>
              </a:ext>
            </a:extLst>
          </p:cNvPr>
          <p:cNvSpPr>
            <a:spLocks noGrp="1"/>
          </p:cNvSpPr>
          <p:nvPr>
            <p:ph type="sldNum" sz="quarter" idx="12"/>
          </p:nvPr>
        </p:nvSpPr>
        <p:spPr/>
        <p:txBody>
          <a:bodyPr/>
          <a:lstStyle/>
          <a:p>
            <a:fld id="{B5CEABB6-07DC-46E8-9B57-56EC44A396E5}" type="slidenum">
              <a:rPr lang="en-US" smtClean="0"/>
              <a:pPr/>
              <a:t>15</a:t>
            </a:fld>
            <a:endParaRPr lang="en-US" dirty="0"/>
          </a:p>
        </p:txBody>
      </p:sp>
      <p:sp>
        <p:nvSpPr>
          <p:cNvPr id="5" name="Title 10">
            <a:extLst>
              <a:ext uri="{FF2B5EF4-FFF2-40B4-BE49-F238E27FC236}">
                <a16:creationId xmlns:a16="http://schemas.microsoft.com/office/drawing/2014/main" id="{EDA69E3A-78E7-AFBF-BE98-7FBE4C8A7FF2}"/>
              </a:ext>
            </a:extLst>
          </p:cNvPr>
          <p:cNvSpPr>
            <a:spLocks noGrp="1"/>
          </p:cNvSpPr>
          <p:nvPr>
            <p:ph type="title"/>
          </p:nvPr>
        </p:nvSpPr>
        <p:spPr>
          <a:xfrm>
            <a:off x="838200" y="365125"/>
            <a:ext cx="10515600" cy="757619"/>
          </a:xfrm>
        </p:spPr>
        <p:txBody>
          <a:bodyPr vert="horz" lIns="91440" tIns="45720" rIns="91440" bIns="45720" rtlCol="0" anchor="b">
            <a:noAutofit/>
          </a:bodyPr>
          <a:lstStyle/>
          <a:p>
            <a:pPr algn="l"/>
            <a:r>
              <a:rPr lang="en-US" sz="4400" b="1" cap="none" dirty="0">
                <a:latin typeface="Calibri" panose="020F0502020204030204" pitchFamily="34" charset="0"/>
                <a:cs typeface="Calibri" panose="020F0502020204030204" pitchFamily="34" charset="0"/>
              </a:rPr>
              <a:t>Exploratory Data Analysis</a:t>
            </a:r>
          </a:p>
        </p:txBody>
      </p:sp>
      <p:sp>
        <p:nvSpPr>
          <p:cNvPr id="8" name="TextBox 7">
            <a:extLst>
              <a:ext uri="{FF2B5EF4-FFF2-40B4-BE49-F238E27FC236}">
                <a16:creationId xmlns:a16="http://schemas.microsoft.com/office/drawing/2014/main" id="{215EF4F5-32A2-42F7-AC1C-11DE8F3455D1}"/>
              </a:ext>
            </a:extLst>
          </p:cNvPr>
          <p:cNvSpPr txBox="1"/>
          <p:nvPr/>
        </p:nvSpPr>
        <p:spPr>
          <a:xfrm>
            <a:off x="1024358" y="4565065"/>
            <a:ext cx="10329441" cy="1677382"/>
          </a:xfrm>
          <a:prstGeom prst="rect">
            <a:avLst/>
          </a:prstGeom>
          <a:noFill/>
        </p:spPr>
        <p:txBody>
          <a:bodyPr wrap="square">
            <a:spAutoFit/>
          </a:bodyPr>
          <a:lstStyle/>
          <a:p>
            <a:pPr marL="285750" indent="-285750" algn="l">
              <a:spcBef>
                <a:spcPts val="630"/>
              </a:spcBef>
              <a:spcAft>
                <a:spcPts val="840"/>
              </a:spcAft>
              <a:buFont typeface="Wingdings" pitchFamily="2" charset="2"/>
              <a:buChar char="q"/>
            </a:pPr>
            <a:r>
              <a:rPr lang="en-IN" sz="1600" b="0" i="0" dirty="0">
                <a:effectLst/>
                <a:latin typeface="system-ui"/>
              </a:rPr>
              <a:t>Highest revenue is generated from homeaudio products</a:t>
            </a:r>
          </a:p>
          <a:p>
            <a:pPr marL="285750" indent="-285750" algn="l">
              <a:spcBef>
                <a:spcPts val="1260"/>
              </a:spcBef>
              <a:spcAft>
                <a:spcPts val="840"/>
              </a:spcAft>
              <a:buFont typeface="Wingdings" pitchFamily="2" charset="2"/>
              <a:buChar char="q"/>
            </a:pPr>
            <a:r>
              <a:rPr lang="en-IN" sz="1600" b="0" i="0" dirty="0">
                <a:effectLst/>
                <a:latin typeface="system-ui"/>
              </a:rPr>
              <a:t>Highest number of orders are placed for camera accessories. Products are ordered more on COD than prepaid</a:t>
            </a:r>
          </a:p>
          <a:p>
            <a:pPr marL="285750" indent="-285750" algn="l">
              <a:spcBef>
                <a:spcPts val="1260"/>
              </a:spcBef>
              <a:spcAft>
                <a:spcPts val="420"/>
              </a:spcAft>
              <a:buFont typeface="Wingdings" pitchFamily="2" charset="2"/>
              <a:buChar char="q"/>
            </a:pPr>
            <a:r>
              <a:rPr lang="en-IN" sz="1600" b="0" i="0" dirty="0">
                <a:effectLst/>
                <a:latin typeface="system-ui"/>
              </a:rPr>
              <a:t>Sales price for HomeAudio products are higher than the other 2 categories. Sales generated from prepaid orders are more than COD</a:t>
            </a:r>
          </a:p>
        </p:txBody>
      </p:sp>
    </p:spTree>
    <p:extLst>
      <p:ext uri="{BB962C8B-B14F-4D97-AF65-F5344CB8AC3E}">
        <p14:creationId xmlns:p14="http://schemas.microsoft.com/office/powerpoint/2010/main" val="681241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0353C6-2228-39A7-AF02-D0A04E814F57}"/>
            </a:ext>
          </a:extLst>
        </p:cNvPr>
        <p:cNvGrpSpPr/>
        <p:nvPr/>
      </p:nvGrpSpPr>
      <p:grpSpPr>
        <a:xfrm>
          <a:off x="0" y="0"/>
          <a:ext cx="0" cy="0"/>
          <a:chOff x="0" y="0"/>
          <a:chExt cx="0" cy="0"/>
        </a:xfrm>
      </p:grpSpPr>
      <p:sp>
        <p:nvSpPr>
          <p:cNvPr id="9" name="Title 10">
            <a:extLst>
              <a:ext uri="{FF2B5EF4-FFF2-40B4-BE49-F238E27FC236}">
                <a16:creationId xmlns:a16="http://schemas.microsoft.com/office/drawing/2014/main" id="{AF484774-1893-8DB1-C4D0-F02902C33BF3}"/>
              </a:ext>
            </a:extLst>
          </p:cNvPr>
          <p:cNvSpPr>
            <a:spLocks noGrp="1"/>
          </p:cNvSpPr>
          <p:nvPr>
            <p:ph type="title"/>
          </p:nvPr>
        </p:nvSpPr>
        <p:spPr>
          <a:xfrm>
            <a:off x="352697" y="161697"/>
            <a:ext cx="11001098" cy="679905"/>
          </a:xfrm>
        </p:spPr>
        <p:txBody>
          <a:bodyPr vert="horz" lIns="91440" tIns="45720" rIns="91440" bIns="45720" rtlCol="0" anchor="b">
            <a:noAutofit/>
          </a:bodyPr>
          <a:lstStyle/>
          <a:p>
            <a:pPr algn="l"/>
            <a:r>
              <a:rPr lang="en-US" sz="4400" b="1" cap="none" dirty="0">
                <a:latin typeface="Calibri" panose="020F0502020204030204" pitchFamily="34" charset="0"/>
                <a:cs typeface="Calibri" panose="020F0502020204030204" pitchFamily="34" charset="0"/>
              </a:rPr>
              <a:t>Exploratory Data Analysis</a:t>
            </a:r>
          </a:p>
        </p:txBody>
      </p:sp>
      <p:sp>
        <p:nvSpPr>
          <p:cNvPr id="4" name="Slide Number Placeholder 3">
            <a:extLst>
              <a:ext uri="{FF2B5EF4-FFF2-40B4-BE49-F238E27FC236}">
                <a16:creationId xmlns:a16="http://schemas.microsoft.com/office/drawing/2014/main" id="{72F78D37-56B4-7B3D-B4BD-44797C4538B9}"/>
              </a:ext>
            </a:extLst>
          </p:cNvPr>
          <p:cNvSpPr>
            <a:spLocks noGrp="1"/>
          </p:cNvSpPr>
          <p:nvPr>
            <p:ph type="sldNum" sz="quarter" idx="12"/>
          </p:nvPr>
        </p:nvSpPr>
        <p:spPr/>
        <p:txBody>
          <a:bodyPr/>
          <a:lstStyle/>
          <a:p>
            <a:fld id="{19B51A1E-902D-48AF-9020-955120F399B6}" type="slidenum">
              <a:rPr lang="en-US" smtClean="0"/>
              <a:pPr/>
              <a:t>16</a:t>
            </a:fld>
            <a:endParaRPr lang="en-US" dirty="0"/>
          </a:p>
        </p:txBody>
      </p:sp>
      <p:sp>
        <p:nvSpPr>
          <p:cNvPr id="10" name="Slide Number Placeholder 3">
            <a:extLst>
              <a:ext uri="{FF2B5EF4-FFF2-40B4-BE49-F238E27FC236}">
                <a16:creationId xmlns:a16="http://schemas.microsoft.com/office/drawing/2014/main" id="{5F019D65-D1FE-CC0E-506E-90B79E5BDBDD}"/>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CEABB6-07DC-46E8-9B57-56EC44A396E5}" type="slidenum">
              <a:rPr lang="en-US" smtClean="0"/>
              <a:pPr/>
              <a:t>16</a:t>
            </a:fld>
            <a:endParaRPr lang="en-US" dirty="0"/>
          </a:p>
        </p:txBody>
      </p:sp>
      <p:sp>
        <p:nvSpPr>
          <p:cNvPr id="11" name="Content Placeholder 2">
            <a:extLst>
              <a:ext uri="{FF2B5EF4-FFF2-40B4-BE49-F238E27FC236}">
                <a16:creationId xmlns:a16="http://schemas.microsoft.com/office/drawing/2014/main" id="{13D9D31B-7EB3-E1D2-606E-0D2BB856249C}"/>
              </a:ext>
            </a:extLst>
          </p:cNvPr>
          <p:cNvSpPr txBox="1">
            <a:spLocks/>
          </p:cNvSpPr>
          <p:nvPr/>
        </p:nvSpPr>
        <p:spPr>
          <a:xfrm>
            <a:off x="352697" y="841602"/>
            <a:ext cx="5388536" cy="34725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i="1" dirty="0">
                <a:latin typeface="Calibri" panose="020F0502020204030204" pitchFamily="34" charset="0"/>
                <a:cs typeface="Calibri" panose="020F0502020204030204" pitchFamily="34" charset="0"/>
              </a:rPr>
              <a:t>Investment across different Media sources</a:t>
            </a:r>
            <a:endParaRPr lang="en-IN" sz="1800" i="1" dirty="0">
              <a:latin typeface="Calibri" panose="020F0502020204030204" pitchFamily="34" charset="0"/>
              <a:cs typeface="Calibri" panose="020F0502020204030204" pitchFamily="34" charset="0"/>
            </a:endParaRPr>
          </a:p>
        </p:txBody>
      </p:sp>
      <p:pic>
        <p:nvPicPr>
          <p:cNvPr id="11266" name="Picture 2">
            <a:extLst>
              <a:ext uri="{FF2B5EF4-FFF2-40B4-BE49-F238E27FC236}">
                <a16:creationId xmlns:a16="http://schemas.microsoft.com/office/drawing/2014/main" id="{E3BE061B-031B-AD4A-3E9F-8D2337F1AD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5046" y="1188859"/>
            <a:ext cx="9296400" cy="516749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35063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5993B96-AF6A-89D6-EF75-D8289F0D4F9F}"/>
            </a:ext>
          </a:extLst>
        </p:cNvPr>
        <p:cNvGrpSpPr/>
        <p:nvPr/>
      </p:nvGrpSpPr>
      <p:grpSpPr>
        <a:xfrm>
          <a:off x="0" y="0"/>
          <a:ext cx="0" cy="0"/>
          <a:chOff x="0" y="0"/>
          <a:chExt cx="0" cy="0"/>
        </a:xfrm>
      </p:grpSpPr>
      <p:sp>
        <p:nvSpPr>
          <p:cNvPr id="9" name="Title 10">
            <a:extLst>
              <a:ext uri="{FF2B5EF4-FFF2-40B4-BE49-F238E27FC236}">
                <a16:creationId xmlns:a16="http://schemas.microsoft.com/office/drawing/2014/main" id="{92BB9929-2B33-7478-0663-E4A2ABD420D5}"/>
              </a:ext>
            </a:extLst>
          </p:cNvPr>
          <p:cNvSpPr>
            <a:spLocks noGrp="1"/>
          </p:cNvSpPr>
          <p:nvPr>
            <p:ph type="title"/>
          </p:nvPr>
        </p:nvSpPr>
        <p:spPr>
          <a:xfrm>
            <a:off x="352697" y="326235"/>
            <a:ext cx="7667353" cy="679905"/>
          </a:xfrm>
        </p:spPr>
        <p:txBody>
          <a:bodyPr vert="horz" lIns="91440" tIns="45720" rIns="91440" bIns="45720" rtlCol="0" anchor="b">
            <a:noAutofit/>
          </a:bodyPr>
          <a:lstStyle/>
          <a:p>
            <a:pPr algn="l"/>
            <a:r>
              <a:rPr lang="en-US" sz="4400" b="1" cap="none" dirty="0">
                <a:latin typeface="Calibri" panose="020F0502020204030204" pitchFamily="34" charset="0"/>
                <a:cs typeface="Calibri" panose="020F0502020204030204" pitchFamily="34" charset="0"/>
              </a:rPr>
              <a:t>Model Building and Evaluation</a:t>
            </a:r>
          </a:p>
        </p:txBody>
      </p:sp>
      <p:sp>
        <p:nvSpPr>
          <p:cNvPr id="4" name="Slide Number Placeholder 3">
            <a:extLst>
              <a:ext uri="{FF2B5EF4-FFF2-40B4-BE49-F238E27FC236}">
                <a16:creationId xmlns:a16="http://schemas.microsoft.com/office/drawing/2014/main" id="{A86CB279-F0E7-CCF5-9F38-F958DC7E2152}"/>
              </a:ext>
            </a:extLst>
          </p:cNvPr>
          <p:cNvSpPr>
            <a:spLocks noGrp="1"/>
          </p:cNvSpPr>
          <p:nvPr>
            <p:ph type="sldNum" sz="quarter" idx="12"/>
          </p:nvPr>
        </p:nvSpPr>
        <p:spPr/>
        <p:txBody>
          <a:bodyPr/>
          <a:lstStyle/>
          <a:p>
            <a:fld id="{19B51A1E-902D-48AF-9020-955120F399B6}" type="slidenum">
              <a:rPr lang="en-US" smtClean="0"/>
              <a:pPr/>
              <a:t>17</a:t>
            </a:fld>
            <a:endParaRPr lang="en-US" dirty="0"/>
          </a:p>
        </p:txBody>
      </p:sp>
      <p:sp>
        <p:nvSpPr>
          <p:cNvPr id="10" name="Slide Number Placeholder 3">
            <a:extLst>
              <a:ext uri="{FF2B5EF4-FFF2-40B4-BE49-F238E27FC236}">
                <a16:creationId xmlns:a16="http://schemas.microsoft.com/office/drawing/2014/main" id="{C5AF9724-212D-04AA-042D-A7EC93A764B9}"/>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CEABB6-07DC-46E8-9B57-56EC44A396E5}" type="slidenum">
              <a:rPr lang="en-US" smtClean="0"/>
              <a:pPr/>
              <a:t>17</a:t>
            </a:fld>
            <a:endParaRPr lang="en-US" dirty="0"/>
          </a:p>
        </p:txBody>
      </p:sp>
      <p:sp>
        <p:nvSpPr>
          <p:cNvPr id="11" name="Content Placeholder 2">
            <a:extLst>
              <a:ext uri="{FF2B5EF4-FFF2-40B4-BE49-F238E27FC236}">
                <a16:creationId xmlns:a16="http://schemas.microsoft.com/office/drawing/2014/main" id="{900F3CBA-DD90-562D-429F-6EAF440BDF98}"/>
              </a:ext>
            </a:extLst>
          </p:cNvPr>
          <p:cNvSpPr txBox="1">
            <a:spLocks/>
          </p:cNvSpPr>
          <p:nvPr/>
        </p:nvSpPr>
        <p:spPr>
          <a:xfrm>
            <a:off x="526317" y="1332375"/>
            <a:ext cx="10562230" cy="454756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latin typeface="Calibri" panose="020F0502020204030204" pitchFamily="34" charset="0"/>
                <a:cs typeface="Calibri" panose="020F0502020204030204" pitchFamily="34" charset="0"/>
              </a:rPr>
              <a:t>For all the five models, below steps were executed for the three sub-categories:</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Train test split</a:t>
            </a:r>
          </a:p>
          <a:p>
            <a:r>
              <a:rPr lang="en-US" sz="1800" dirty="0">
                <a:latin typeface="Calibri" panose="020F0502020204030204" pitchFamily="34" charset="0"/>
                <a:cs typeface="Calibri" panose="020F0502020204030204" pitchFamily="34" charset="0"/>
              </a:rPr>
              <a:t>Separating X and y train sets(Dependent and target variables)</a:t>
            </a:r>
          </a:p>
          <a:p>
            <a:r>
              <a:rPr lang="en-US" sz="1800" dirty="0">
                <a:latin typeface="Calibri" panose="020F0502020204030204" pitchFamily="34" charset="0"/>
                <a:cs typeface="Calibri" panose="020F0502020204030204" pitchFamily="34" charset="0"/>
              </a:rPr>
              <a:t>Log transformation for multiplicative models</a:t>
            </a:r>
          </a:p>
          <a:p>
            <a:r>
              <a:rPr lang="en-US" sz="1800" dirty="0">
                <a:latin typeface="Calibri" panose="020F0502020204030204" pitchFamily="34" charset="0"/>
                <a:cs typeface="Calibri" panose="020F0502020204030204" pitchFamily="34" charset="0"/>
              </a:rPr>
              <a:t>Rescaling the features using standard scaler</a:t>
            </a:r>
          </a:p>
          <a:p>
            <a:r>
              <a:rPr lang="en-US" sz="1800" dirty="0">
                <a:latin typeface="Calibri" panose="020F0502020204030204" pitchFamily="34" charset="0"/>
                <a:cs typeface="Calibri" panose="020F0502020204030204" pitchFamily="34" charset="0"/>
              </a:rPr>
              <a:t>Creating lag variables for Koyck, Distributive lag (Additive) model and Distributive lag (Multiplicative) model </a:t>
            </a:r>
          </a:p>
          <a:p>
            <a:r>
              <a:rPr lang="en-IN" sz="1800" dirty="0">
                <a:latin typeface="Calibri" panose="020F0502020204030204" pitchFamily="34" charset="0"/>
                <a:cs typeface="Calibri" panose="020F0502020204030204" pitchFamily="34" charset="0"/>
              </a:rPr>
              <a:t>Building a linear regression model </a:t>
            </a:r>
          </a:p>
          <a:p>
            <a:r>
              <a:rPr lang="en-US" sz="1800" dirty="0">
                <a:latin typeface="Calibri" panose="020F0502020204030204" pitchFamily="34" charset="0"/>
                <a:cs typeface="Calibri" panose="020F0502020204030204" pitchFamily="34" charset="0"/>
              </a:rPr>
              <a:t>Building Linear Regression model using K-fold Cross Validation</a:t>
            </a:r>
          </a:p>
          <a:p>
            <a:r>
              <a:rPr lang="en-IN" sz="1800" dirty="0">
                <a:latin typeface="Calibri" panose="020F0502020204030204" pitchFamily="34" charset="0"/>
                <a:cs typeface="Calibri" panose="020F0502020204030204" pitchFamily="34" charset="0"/>
              </a:rPr>
              <a:t>Calculating NRMSE</a:t>
            </a:r>
          </a:p>
          <a:p>
            <a:r>
              <a:rPr lang="en-IN" sz="1800" dirty="0">
                <a:latin typeface="Calibri" panose="020F0502020204030204" pitchFamily="34" charset="0"/>
                <a:cs typeface="Calibri" panose="020F0502020204030204" pitchFamily="34" charset="0"/>
              </a:rPr>
              <a:t>Plotting the feature importance</a:t>
            </a:r>
          </a:p>
        </p:txBody>
      </p:sp>
    </p:spTree>
    <p:extLst>
      <p:ext uri="{BB962C8B-B14F-4D97-AF65-F5344CB8AC3E}">
        <p14:creationId xmlns:p14="http://schemas.microsoft.com/office/powerpoint/2010/main" val="414936221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F511F1-771F-F384-EF00-23E314A4CA47}"/>
              </a:ext>
            </a:extLst>
          </p:cNvPr>
          <p:cNvSpPr>
            <a:spLocks noGrp="1"/>
          </p:cNvSpPr>
          <p:nvPr>
            <p:ph type="sldNum" sz="quarter" idx="12"/>
          </p:nvPr>
        </p:nvSpPr>
        <p:spPr/>
        <p:txBody>
          <a:bodyPr/>
          <a:lstStyle/>
          <a:p>
            <a:fld id="{B5CEABB6-07DC-46E8-9B57-56EC44A396E5}" type="slidenum">
              <a:rPr lang="en-US" smtClean="0"/>
              <a:pPr/>
              <a:t>18</a:t>
            </a:fld>
            <a:endParaRPr lang="en-US" dirty="0"/>
          </a:p>
        </p:txBody>
      </p:sp>
      <p:pic>
        <p:nvPicPr>
          <p:cNvPr id="9" name="Picture 8">
            <a:extLst>
              <a:ext uri="{FF2B5EF4-FFF2-40B4-BE49-F238E27FC236}">
                <a16:creationId xmlns:a16="http://schemas.microsoft.com/office/drawing/2014/main" id="{76CB1DBC-6774-BE8C-8DAB-508931447897}"/>
              </a:ext>
            </a:extLst>
          </p:cNvPr>
          <p:cNvPicPr>
            <a:picLocks noChangeAspect="1"/>
          </p:cNvPicPr>
          <p:nvPr/>
        </p:nvPicPr>
        <p:blipFill>
          <a:blip r:embed="rId2"/>
          <a:stretch>
            <a:fillRect/>
          </a:stretch>
        </p:blipFill>
        <p:spPr>
          <a:xfrm>
            <a:off x="3993776" y="353652"/>
            <a:ext cx="8124918" cy="2439269"/>
          </a:xfrm>
          <a:prstGeom prst="rect">
            <a:avLst/>
          </a:prstGeom>
          <a:effectLst>
            <a:outerShdw blurRad="50800" dist="38100" dir="8100000" algn="tr" rotWithShape="0">
              <a:prstClr val="black">
                <a:alpha val="40000"/>
              </a:prstClr>
            </a:outerShdw>
          </a:effectLst>
        </p:spPr>
      </p:pic>
      <p:sp>
        <p:nvSpPr>
          <p:cNvPr id="10" name="TextBox 9">
            <a:extLst>
              <a:ext uri="{FF2B5EF4-FFF2-40B4-BE49-F238E27FC236}">
                <a16:creationId xmlns:a16="http://schemas.microsoft.com/office/drawing/2014/main" id="{9FC4A766-7504-31A3-75BB-D65C11924E7B}"/>
              </a:ext>
            </a:extLst>
          </p:cNvPr>
          <p:cNvSpPr txBox="1"/>
          <p:nvPr/>
        </p:nvSpPr>
        <p:spPr>
          <a:xfrm>
            <a:off x="589089" y="2320872"/>
            <a:ext cx="3248884" cy="3416320"/>
          </a:xfrm>
          <a:prstGeom prst="rect">
            <a:avLst/>
          </a:prstGeom>
          <a:noFill/>
        </p:spPr>
        <p:txBody>
          <a:bodyPr wrap="square" rtlCol="0">
            <a:spAutoFit/>
          </a:bodyPr>
          <a:lstStyle/>
          <a:p>
            <a:pPr marL="285750" indent="-285750">
              <a:buFont typeface="Arial" panose="020B0604020202020204" pitchFamily="34" charset="0"/>
              <a:buChar char="•"/>
            </a:pPr>
            <a:r>
              <a:rPr lang="en-US" dirty="0"/>
              <a:t>We have chosen multiplicative model with an accuracy of 96%</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top 10 KPIs (top 5-positively correlated and top 5 negatively correlated) that has been used in the model equation are shown in the second figure</a:t>
            </a:r>
          </a:p>
          <a:p>
            <a:endParaRPr lang="en-US" dirty="0"/>
          </a:p>
          <a:p>
            <a:endParaRPr lang="en-US" dirty="0"/>
          </a:p>
        </p:txBody>
      </p:sp>
      <p:pic>
        <p:nvPicPr>
          <p:cNvPr id="11" name="Picture 10">
            <a:extLst>
              <a:ext uri="{FF2B5EF4-FFF2-40B4-BE49-F238E27FC236}">
                <a16:creationId xmlns:a16="http://schemas.microsoft.com/office/drawing/2014/main" id="{96CFBA89-F150-256C-1E53-482CCCB54FFF}"/>
              </a:ext>
            </a:extLst>
          </p:cNvPr>
          <p:cNvPicPr>
            <a:picLocks noChangeAspect="1"/>
          </p:cNvPicPr>
          <p:nvPr/>
        </p:nvPicPr>
        <p:blipFill>
          <a:blip r:embed="rId3"/>
          <a:stretch>
            <a:fillRect/>
          </a:stretch>
        </p:blipFill>
        <p:spPr>
          <a:xfrm>
            <a:off x="3647869" y="2997943"/>
            <a:ext cx="8470825" cy="3636468"/>
          </a:xfrm>
          <a:prstGeom prst="rect">
            <a:avLst/>
          </a:prstGeom>
        </p:spPr>
      </p:pic>
      <p:sp>
        <p:nvSpPr>
          <p:cNvPr id="14" name="Rectangle 13">
            <a:extLst>
              <a:ext uri="{FF2B5EF4-FFF2-40B4-BE49-F238E27FC236}">
                <a16:creationId xmlns:a16="http://schemas.microsoft.com/office/drawing/2014/main" id="{D51A5280-CC1D-6E6D-E438-AD80B7BBFDF1}"/>
              </a:ext>
            </a:extLst>
          </p:cNvPr>
          <p:cNvSpPr/>
          <p:nvPr/>
        </p:nvSpPr>
        <p:spPr>
          <a:xfrm>
            <a:off x="589089" y="471692"/>
            <a:ext cx="3404687" cy="1323439"/>
          </a:xfrm>
          <a:prstGeom prst="rect">
            <a:avLst/>
          </a:prstGeom>
          <a:noFill/>
        </p:spPr>
        <p:txBody>
          <a:bodyPr wrap="square" lIns="91440" tIns="45720" rIns="91440" bIns="45720">
            <a:spAutoFit/>
          </a:bodyPr>
          <a:lstStyle/>
          <a:p>
            <a:pPr algn="just"/>
            <a:r>
              <a:rPr lang="en-GB"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Camera </a:t>
            </a:r>
          </a:p>
          <a:p>
            <a:pPr algn="just"/>
            <a:r>
              <a:rPr lang="en-GB"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Accessories</a:t>
            </a:r>
          </a:p>
        </p:txBody>
      </p:sp>
    </p:spTree>
    <p:extLst>
      <p:ext uri="{BB962C8B-B14F-4D97-AF65-F5344CB8AC3E}">
        <p14:creationId xmlns:p14="http://schemas.microsoft.com/office/powerpoint/2010/main" val="1002288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C35A3-AB2D-7ED6-6D22-906EC1A12B1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D4FBFE0-34E8-208A-CDE8-138659A8EB56}"/>
              </a:ext>
            </a:extLst>
          </p:cNvPr>
          <p:cNvSpPr>
            <a:spLocks noGrp="1"/>
          </p:cNvSpPr>
          <p:nvPr>
            <p:ph type="sldNum" sz="quarter" idx="12"/>
          </p:nvPr>
        </p:nvSpPr>
        <p:spPr/>
        <p:txBody>
          <a:bodyPr/>
          <a:lstStyle/>
          <a:p>
            <a:fld id="{B5CEABB6-07DC-46E8-9B57-56EC44A396E5}" type="slidenum">
              <a:rPr lang="en-US" smtClean="0"/>
              <a:pPr/>
              <a:t>19</a:t>
            </a:fld>
            <a:endParaRPr lang="en-US" dirty="0"/>
          </a:p>
        </p:txBody>
      </p:sp>
      <p:sp>
        <p:nvSpPr>
          <p:cNvPr id="10" name="TextBox 9">
            <a:extLst>
              <a:ext uri="{FF2B5EF4-FFF2-40B4-BE49-F238E27FC236}">
                <a16:creationId xmlns:a16="http://schemas.microsoft.com/office/drawing/2014/main" id="{8F484054-1878-AE6F-FCB5-0407B1D27AD9}"/>
              </a:ext>
            </a:extLst>
          </p:cNvPr>
          <p:cNvSpPr txBox="1"/>
          <p:nvPr/>
        </p:nvSpPr>
        <p:spPr>
          <a:xfrm>
            <a:off x="589089" y="2320872"/>
            <a:ext cx="3248884" cy="3416320"/>
          </a:xfrm>
          <a:prstGeom prst="rect">
            <a:avLst/>
          </a:prstGeom>
          <a:noFill/>
        </p:spPr>
        <p:txBody>
          <a:bodyPr wrap="square" rtlCol="0">
            <a:spAutoFit/>
          </a:bodyPr>
          <a:lstStyle/>
          <a:p>
            <a:pPr marL="285750" indent="-285750">
              <a:buFont typeface="Arial" panose="020B0604020202020204" pitchFamily="34" charset="0"/>
              <a:buChar char="•"/>
            </a:pPr>
            <a:r>
              <a:rPr lang="en-US" dirty="0"/>
              <a:t>We have chosen multiplicative model with an accuracy of 98%</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top 10 KPIs (top 5-positively correlated and top 5 negatively correlated) that has been used in the model equation are shown in the second figure</a:t>
            </a:r>
          </a:p>
          <a:p>
            <a:endParaRPr lang="en-US" dirty="0"/>
          </a:p>
          <a:p>
            <a:endParaRPr lang="en-US" dirty="0"/>
          </a:p>
        </p:txBody>
      </p:sp>
      <p:sp>
        <p:nvSpPr>
          <p:cNvPr id="14" name="Rectangle 13">
            <a:extLst>
              <a:ext uri="{FF2B5EF4-FFF2-40B4-BE49-F238E27FC236}">
                <a16:creationId xmlns:a16="http://schemas.microsoft.com/office/drawing/2014/main" id="{FB6D2144-106B-A7F5-75E1-5325FC182FC0}"/>
              </a:ext>
            </a:extLst>
          </p:cNvPr>
          <p:cNvSpPr/>
          <p:nvPr/>
        </p:nvSpPr>
        <p:spPr>
          <a:xfrm>
            <a:off x="589089" y="471692"/>
            <a:ext cx="3404687" cy="1323439"/>
          </a:xfrm>
          <a:prstGeom prst="rect">
            <a:avLst/>
          </a:prstGeom>
          <a:noFill/>
        </p:spPr>
        <p:txBody>
          <a:bodyPr wrap="square" lIns="91440" tIns="45720" rIns="91440" bIns="45720">
            <a:spAutoFit/>
          </a:bodyPr>
          <a:lstStyle/>
          <a:p>
            <a:pPr algn="just"/>
            <a:r>
              <a:rPr lang="en-GB"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Gaming</a:t>
            </a:r>
            <a:r>
              <a:rPr lang="en-GB"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p>
          <a:p>
            <a:pPr algn="just"/>
            <a:r>
              <a:rPr lang="en-GB"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Accessories</a:t>
            </a:r>
          </a:p>
        </p:txBody>
      </p:sp>
      <p:pic>
        <p:nvPicPr>
          <p:cNvPr id="2" name="Picture 1">
            <a:extLst>
              <a:ext uri="{FF2B5EF4-FFF2-40B4-BE49-F238E27FC236}">
                <a16:creationId xmlns:a16="http://schemas.microsoft.com/office/drawing/2014/main" id="{90FBF83C-5CA6-7A3D-B3F7-F92FB5D6CB02}"/>
              </a:ext>
            </a:extLst>
          </p:cNvPr>
          <p:cNvPicPr>
            <a:picLocks noChangeAspect="1"/>
          </p:cNvPicPr>
          <p:nvPr/>
        </p:nvPicPr>
        <p:blipFill>
          <a:blip r:embed="rId2"/>
          <a:stretch>
            <a:fillRect/>
          </a:stretch>
        </p:blipFill>
        <p:spPr>
          <a:xfrm>
            <a:off x="4092133" y="573220"/>
            <a:ext cx="7772400" cy="2424723"/>
          </a:xfrm>
          <a:prstGeom prst="rect">
            <a:avLst/>
          </a:prstGeom>
        </p:spPr>
      </p:pic>
      <p:pic>
        <p:nvPicPr>
          <p:cNvPr id="3" name="Picture 2">
            <a:extLst>
              <a:ext uri="{FF2B5EF4-FFF2-40B4-BE49-F238E27FC236}">
                <a16:creationId xmlns:a16="http://schemas.microsoft.com/office/drawing/2014/main" id="{4CCCF6FB-C433-30A0-E512-C515D8DCB993}"/>
              </a:ext>
            </a:extLst>
          </p:cNvPr>
          <p:cNvPicPr>
            <a:picLocks noChangeAspect="1"/>
          </p:cNvPicPr>
          <p:nvPr/>
        </p:nvPicPr>
        <p:blipFill>
          <a:blip r:embed="rId3"/>
          <a:stretch>
            <a:fillRect/>
          </a:stretch>
        </p:blipFill>
        <p:spPr>
          <a:xfrm>
            <a:off x="3852923" y="3079882"/>
            <a:ext cx="8011609" cy="3565488"/>
          </a:xfrm>
          <a:prstGeom prst="rect">
            <a:avLst/>
          </a:prstGeom>
        </p:spPr>
      </p:pic>
    </p:spTree>
    <p:extLst>
      <p:ext uri="{BB962C8B-B14F-4D97-AF65-F5344CB8AC3E}">
        <p14:creationId xmlns:p14="http://schemas.microsoft.com/office/powerpoint/2010/main" val="2283585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2919-AF40-D29D-B0D8-5729D4C6D5E3}"/>
              </a:ext>
            </a:extLst>
          </p:cNvPr>
          <p:cNvSpPr>
            <a:spLocks noGrp="1"/>
          </p:cNvSpPr>
          <p:nvPr>
            <p:ph type="title"/>
          </p:nvPr>
        </p:nvSpPr>
        <p:spPr>
          <a:xfrm>
            <a:off x="838200" y="365125"/>
            <a:ext cx="10515600" cy="1325563"/>
          </a:xfrm>
        </p:spPr>
        <p:txBody>
          <a:bodyPr anchor="ctr">
            <a:normAutofit/>
          </a:bodyPr>
          <a:lstStyle/>
          <a:p>
            <a:r>
              <a:rPr lang="en-US" dirty="0"/>
              <a:t>AGENDA</a:t>
            </a:r>
          </a:p>
        </p:txBody>
      </p:sp>
      <p:sp>
        <p:nvSpPr>
          <p:cNvPr id="3" name="Slide Number Placeholder 2">
            <a:extLst>
              <a:ext uri="{FF2B5EF4-FFF2-40B4-BE49-F238E27FC236}">
                <a16:creationId xmlns:a16="http://schemas.microsoft.com/office/drawing/2014/main" id="{FB7614A6-7634-4E88-70AD-A49B1A931127}"/>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5CEABB6-07DC-46E8-9B57-56EC44A396E5}" type="slidenum">
              <a:rPr lang="en-US" smtClean="0"/>
              <a:pPr>
                <a:spcAft>
                  <a:spcPts val="600"/>
                </a:spcAft>
              </a:pPr>
              <a:t>2</a:t>
            </a:fld>
            <a:endParaRPr lang="en-US" dirty="0"/>
          </a:p>
        </p:txBody>
      </p:sp>
      <p:graphicFrame>
        <p:nvGraphicFramePr>
          <p:cNvPr id="8" name="Content Placeholder 3">
            <a:extLst>
              <a:ext uri="{FF2B5EF4-FFF2-40B4-BE49-F238E27FC236}">
                <a16:creationId xmlns:a16="http://schemas.microsoft.com/office/drawing/2014/main" id="{8D0EC51C-FD06-EF89-0A36-8D7B62AC480D}"/>
              </a:ext>
            </a:extLst>
          </p:cNvPr>
          <p:cNvGraphicFramePr>
            <a:graphicFrameLocks noGrp="1"/>
          </p:cNvGraphicFramePr>
          <p:nvPr>
            <p:ph idx="1"/>
            <p:extLst>
              <p:ext uri="{D42A27DB-BD31-4B8C-83A1-F6EECF244321}">
                <p14:modId xmlns:p14="http://schemas.microsoft.com/office/powerpoint/2010/main" val="131631472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9983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45903-3B5A-A066-A84B-23399888C21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523E53-4299-33B8-3BAE-C5BA84A79478}"/>
              </a:ext>
            </a:extLst>
          </p:cNvPr>
          <p:cNvSpPr>
            <a:spLocks noGrp="1"/>
          </p:cNvSpPr>
          <p:nvPr>
            <p:ph type="sldNum" sz="quarter" idx="12"/>
          </p:nvPr>
        </p:nvSpPr>
        <p:spPr/>
        <p:txBody>
          <a:bodyPr/>
          <a:lstStyle/>
          <a:p>
            <a:fld id="{B5CEABB6-07DC-46E8-9B57-56EC44A396E5}" type="slidenum">
              <a:rPr lang="en-US" smtClean="0"/>
              <a:pPr/>
              <a:t>20</a:t>
            </a:fld>
            <a:endParaRPr lang="en-US" dirty="0"/>
          </a:p>
        </p:txBody>
      </p:sp>
      <p:sp>
        <p:nvSpPr>
          <p:cNvPr id="10" name="TextBox 9">
            <a:extLst>
              <a:ext uri="{FF2B5EF4-FFF2-40B4-BE49-F238E27FC236}">
                <a16:creationId xmlns:a16="http://schemas.microsoft.com/office/drawing/2014/main" id="{AD36082A-279E-87EA-B922-7DEA7219CAD9}"/>
              </a:ext>
            </a:extLst>
          </p:cNvPr>
          <p:cNvSpPr txBox="1"/>
          <p:nvPr/>
        </p:nvSpPr>
        <p:spPr>
          <a:xfrm>
            <a:off x="589089" y="2320872"/>
            <a:ext cx="3248884" cy="3139321"/>
          </a:xfrm>
          <a:prstGeom prst="rect">
            <a:avLst/>
          </a:prstGeom>
          <a:noFill/>
        </p:spPr>
        <p:txBody>
          <a:bodyPr wrap="square" rtlCol="0">
            <a:spAutoFit/>
          </a:bodyPr>
          <a:lstStyle/>
          <a:p>
            <a:r>
              <a:rPr lang="en-US" dirty="0"/>
              <a:t>We have chosen multiplicative model with an accuracy of 93%</a:t>
            </a:r>
          </a:p>
          <a:p>
            <a:endParaRPr lang="en-US" dirty="0"/>
          </a:p>
          <a:p>
            <a:r>
              <a:rPr lang="en-US" dirty="0"/>
              <a:t>The top 10 KPIs (top 5-positively correlated and top 5 negatively correlated) that has been used in the model equation are shown in the second figure</a:t>
            </a:r>
          </a:p>
          <a:p>
            <a:endParaRPr lang="en-US" dirty="0"/>
          </a:p>
          <a:p>
            <a:endParaRPr lang="en-US" dirty="0"/>
          </a:p>
        </p:txBody>
      </p:sp>
      <p:sp>
        <p:nvSpPr>
          <p:cNvPr id="14" name="Rectangle 13">
            <a:extLst>
              <a:ext uri="{FF2B5EF4-FFF2-40B4-BE49-F238E27FC236}">
                <a16:creationId xmlns:a16="http://schemas.microsoft.com/office/drawing/2014/main" id="{6AEDAC15-1D27-A633-7AFF-25E1A6071F87}"/>
              </a:ext>
            </a:extLst>
          </p:cNvPr>
          <p:cNvSpPr/>
          <p:nvPr/>
        </p:nvSpPr>
        <p:spPr>
          <a:xfrm>
            <a:off x="589089" y="471692"/>
            <a:ext cx="3404687" cy="707886"/>
          </a:xfrm>
          <a:prstGeom prst="rect">
            <a:avLst/>
          </a:prstGeom>
          <a:noFill/>
        </p:spPr>
        <p:txBody>
          <a:bodyPr wrap="square" lIns="91440" tIns="45720" rIns="91440" bIns="45720">
            <a:spAutoFit/>
          </a:bodyPr>
          <a:lstStyle/>
          <a:p>
            <a:pPr algn="just"/>
            <a:r>
              <a:rPr lang="en-GB"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Home Audio</a:t>
            </a:r>
            <a:endParaRPr lang="en-GB"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2" name="Picture 1">
            <a:extLst>
              <a:ext uri="{FF2B5EF4-FFF2-40B4-BE49-F238E27FC236}">
                <a16:creationId xmlns:a16="http://schemas.microsoft.com/office/drawing/2014/main" id="{5BB34AC5-A2E8-65DF-CC85-6AB5C335CC60}"/>
              </a:ext>
            </a:extLst>
          </p:cNvPr>
          <p:cNvPicPr>
            <a:picLocks noChangeAspect="1"/>
          </p:cNvPicPr>
          <p:nvPr/>
        </p:nvPicPr>
        <p:blipFill>
          <a:blip r:embed="rId2"/>
          <a:stretch>
            <a:fillRect/>
          </a:stretch>
        </p:blipFill>
        <p:spPr>
          <a:xfrm>
            <a:off x="4092133" y="512351"/>
            <a:ext cx="7772400" cy="2428182"/>
          </a:xfrm>
          <a:prstGeom prst="rect">
            <a:avLst/>
          </a:prstGeom>
        </p:spPr>
      </p:pic>
      <p:pic>
        <p:nvPicPr>
          <p:cNvPr id="3" name="Picture 2">
            <a:extLst>
              <a:ext uri="{FF2B5EF4-FFF2-40B4-BE49-F238E27FC236}">
                <a16:creationId xmlns:a16="http://schemas.microsoft.com/office/drawing/2014/main" id="{1E8D42D9-0259-28AD-7887-018E6CF768B7}"/>
              </a:ext>
            </a:extLst>
          </p:cNvPr>
          <p:cNvPicPr>
            <a:picLocks noChangeAspect="1"/>
          </p:cNvPicPr>
          <p:nvPr/>
        </p:nvPicPr>
        <p:blipFill>
          <a:blip r:embed="rId3"/>
          <a:stretch>
            <a:fillRect/>
          </a:stretch>
        </p:blipFill>
        <p:spPr>
          <a:xfrm>
            <a:off x="3993776" y="3102327"/>
            <a:ext cx="7772400" cy="3436585"/>
          </a:xfrm>
          <a:prstGeom prst="rect">
            <a:avLst/>
          </a:prstGeom>
        </p:spPr>
      </p:pic>
    </p:spTree>
    <p:extLst>
      <p:ext uri="{BB962C8B-B14F-4D97-AF65-F5344CB8AC3E}">
        <p14:creationId xmlns:p14="http://schemas.microsoft.com/office/powerpoint/2010/main" val="27346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2ACC35-7319-A8B6-C41C-5B8CCC42A394}"/>
            </a:ext>
          </a:extLst>
        </p:cNvPr>
        <p:cNvGrpSpPr/>
        <p:nvPr/>
      </p:nvGrpSpPr>
      <p:grpSpPr>
        <a:xfrm>
          <a:off x="0" y="0"/>
          <a:ext cx="0" cy="0"/>
          <a:chOff x="0" y="0"/>
          <a:chExt cx="0" cy="0"/>
        </a:xfrm>
      </p:grpSpPr>
      <p:sp>
        <p:nvSpPr>
          <p:cNvPr id="10" name="Title 10">
            <a:extLst>
              <a:ext uri="{FF2B5EF4-FFF2-40B4-BE49-F238E27FC236}">
                <a16:creationId xmlns:a16="http://schemas.microsoft.com/office/drawing/2014/main" id="{24BBAE71-43FA-D731-72EB-0D6AA61E3795}"/>
              </a:ext>
            </a:extLst>
          </p:cNvPr>
          <p:cNvSpPr>
            <a:spLocks noGrp="1"/>
          </p:cNvSpPr>
          <p:nvPr>
            <p:ph type="title"/>
          </p:nvPr>
        </p:nvSpPr>
        <p:spPr>
          <a:xfrm>
            <a:off x="352697" y="339498"/>
            <a:ext cx="7667353" cy="679905"/>
          </a:xfrm>
        </p:spPr>
        <p:txBody>
          <a:bodyPr vert="horz" lIns="91440" tIns="45720" rIns="91440" bIns="45720" rtlCol="0" anchor="b">
            <a:noAutofit/>
          </a:bodyPr>
          <a:lstStyle/>
          <a:p>
            <a:pPr algn="l"/>
            <a:r>
              <a:rPr lang="en-US" sz="4400" b="1" cap="none" dirty="0">
                <a:latin typeface="Calibri" panose="020F0502020204030204" pitchFamily="34" charset="0"/>
                <a:cs typeface="Calibri" panose="020F0502020204030204" pitchFamily="34" charset="0"/>
              </a:rPr>
              <a:t>Model Equation</a:t>
            </a:r>
          </a:p>
        </p:txBody>
      </p:sp>
      <p:sp>
        <p:nvSpPr>
          <p:cNvPr id="6" name="Slide Number Placeholder 5">
            <a:extLst>
              <a:ext uri="{FF2B5EF4-FFF2-40B4-BE49-F238E27FC236}">
                <a16:creationId xmlns:a16="http://schemas.microsoft.com/office/drawing/2014/main" id="{9530B54E-12CD-B14B-1F1B-E2F8EADAF024}"/>
              </a:ext>
            </a:extLst>
          </p:cNvPr>
          <p:cNvSpPr>
            <a:spLocks noGrp="1"/>
          </p:cNvSpPr>
          <p:nvPr>
            <p:ph type="sldNum" sz="quarter" idx="12"/>
          </p:nvPr>
        </p:nvSpPr>
        <p:spPr/>
        <p:txBody>
          <a:bodyPr/>
          <a:lstStyle/>
          <a:p>
            <a:fld id="{B5CEABB6-07DC-46E8-9B57-56EC44A396E5}" type="slidenum">
              <a:rPr lang="en-US" smtClean="0"/>
              <a:pPr/>
              <a:t>21</a:t>
            </a:fld>
            <a:endParaRPr lang="en-US" dirty="0"/>
          </a:p>
        </p:txBody>
      </p:sp>
      <p:graphicFrame>
        <p:nvGraphicFramePr>
          <p:cNvPr id="12" name="Content Placeholder 2">
            <a:extLst>
              <a:ext uri="{FF2B5EF4-FFF2-40B4-BE49-F238E27FC236}">
                <a16:creationId xmlns:a16="http://schemas.microsoft.com/office/drawing/2014/main" id="{F01E1356-3DD6-C2B4-4FF0-CF5FA7050B11}"/>
              </a:ext>
            </a:extLst>
          </p:cNvPr>
          <p:cNvGraphicFramePr/>
          <p:nvPr>
            <p:extLst>
              <p:ext uri="{D42A27DB-BD31-4B8C-83A1-F6EECF244321}">
                <p14:modId xmlns:p14="http://schemas.microsoft.com/office/powerpoint/2010/main" val="2852615153"/>
              </p:ext>
            </p:extLst>
          </p:nvPr>
        </p:nvGraphicFramePr>
        <p:xfrm>
          <a:off x="352696" y="2314937"/>
          <a:ext cx="11486607" cy="35749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A523B90D-96FA-6519-3D96-B6C9FEEEAFE0}"/>
              </a:ext>
            </a:extLst>
          </p:cNvPr>
          <p:cNvSpPr txBox="1"/>
          <p:nvPr/>
        </p:nvSpPr>
        <p:spPr>
          <a:xfrm>
            <a:off x="352696" y="1111170"/>
            <a:ext cx="10712701" cy="1477328"/>
          </a:xfrm>
          <a:prstGeom prst="rect">
            <a:avLst/>
          </a:prstGeom>
          <a:noFill/>
        </p:spPr>
        <p:txBody>
          <a:bodyPr wrap="square" rtlCol="0">
            <a:spAutoFit/>
          </a:bodyPr>
          <a:lstStyle/>
          <a:p>
            <a:pPr lvl="0">
              <a:lnSpc>
                <a:spcPct val="100000"/>
              </a:lnSpc>
            </a:pPr>
            <a:r>
              <a:rPr lang="en-US" dirty="0"/>
              <a:t>For the purpose of this project, we will be selecting the top 10 KPIs for each product sub-category (5 highly positive/negative)</a:t>
            </a:r>
          </a:p>
          <a:p>
            <a:pPr lvl="0">
              <a:lnSpc>
                <a:spcPct val="100000"/>
              </a:lnSpc>
            </a:pPr>
            <a:endParaRPr lang="en-US" dirty="0"/>
          </a:p>
          <a:p>
            <a:r>
              <a:rPr lang="en-US" dirty="0"/>
              <a:t>The equation for the best fit line for all the three product sub categories is as follows:-</a:t>
            </a:r>
          </a:p>
          <a:p>
            <a:pPr lvl="0">
              <a:lnSpc>
                <a:spcPct val="100000"/>
              </a:lnSpc>
            </a:pPr>
            <a:endParaRPr lang="en-US" dirty="0"/>
          </a:p>
        </p:txBody>
      </p:sp>
    </p:spTree>
    <p:extLst>
      <p:ext uri="{BB962C8B-B14F-4D97-AF65-F5344CB8AC3E}">
        <p14:creationId xmlns:p14="http://schemas.microsoft.com/office/powerpoint/2010/main" val="1375148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0">
            <a:extLst>
              <a:ext uri="{FF2B5EF4-FFF2-40B4-BE49-F238E27FC236}">
                <a16:creationId xmlns:a16="http://schemas.microsoft.com/office/drawing/2014/main" id="{DFDB9FE8-BA6B-2BFF-DC25-429818D5E282}"/>
              </a:ext>
            </a:extLst>
          </p:cNvPr>
          <p:cNvSpPr txBox="1">
            <a:spLocks/>
          </p:cNvSpPr>
          <p:nvPr/>
        </p:nvSpPr>
        <p:spPr>
          <a:xfrm>
            <a:off x="6943997" y="3089047"/>
            <a:ext cx="7667353" cy="67990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lumMod val="75000"/>
                    <a:lumOff val="25000"/>
                  </a:schemeClr>
                </a:solidFill>
                <a:latin typeface="+mj-lt"/>
                <a:ea typeface="+mj-ea"/>
                <a:cs typeface="+mj-cs"/>
              </a:defRPr>
            </a:lvl1pPr>
          </a:lstStyle>
          <a:p>
            <a:r>
              <a:rPr lang="en-US" sz="4400" b="1" cap="none" dirty="0">
                <a:latin typeface="Calibri" panose="020F0502020204030204" pitchFamily="34" charset="0"/>
                <a:cs typeface="Calibri" panose="020F0502020204030204" pitchFamily="34" charset="0"/>
              </a:rPr>
              <a:t>Recommendation</a:t>
            </a:r>
          </a:p>
        </p:txBody>
      </p:sp>
    </p:spTree>
    <p:extLst>
      <p:ext uri="{BB962C8B-B14F-4D97-AF65-F5344CB8AC3E}">
        <p14:creationId xmlns:p14="http://schemas.microsoft.com/office/powerpoint/2010/main" val="707789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F8A86-F57D-DDF1-FD9C-5897CDD20D64}"/>
            </a:ext>
          </a:extLst>
        </p:cNvPr>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56361BD-0F07-8F01-B0F8-7624EC8AA0DC}"/>
              </a:ext>
            </a:extLst>
          </p:cNvPr>
          <p:cNvSpPr>
            <a:spLocks noGrp="1"/>
          </p:cNvSpPr>
          <p:nvPr>
            <p:ph type="sldNum" sz="quarter" idx="12"/>
          </p:nvPr>
        </p:nvSpPr>
        <p:spPr/>
        <p:txBody>
          <a:bodyPr/>
          <a:lstStyle/>
          <a:p>
            <a:fld id="{B5CEABB6-07DC-46E8-9B57-56EC44A396E5}" type="slidenum">
              <a:rPr lang="en-US" smtClean="0"/>
              <a:pPr/>
              <a:t>23</a:t>
            </a:fld>
            <a:endParaRPr lang="en-US" dirty="0"/>
          </a:p>
        </p:txBody>
      </p:sp>
      <p:sp>
        <p:nvSpPr>
          <p:cNvPr id="9" name="Content Placeholder 2">
            <a:extLst>
              <a:ext uri="{FF2B5EF4-FFF2-40B4-BE49-F238E27FC236}">
                <a16:creationId xmlns:a16="http://schemas.microsoft.com/office/drawing/2014/main" id="{F247138B-FC3A-D631-E799-A4EF8D0C53EC}"/>
              </a:ext>
            </a:extLst>
          </p:cNvPr>
          <p:cNvSpPr txBox="1">
            <a:spLocks/>
          </p:cNvSpPr>
          <p:nvPr/>
        </p:nvSpPr>
        <p:spPr>
          <a:xfrm>
            <a:off x="357323" y="136524"/>
            <a:ext cx="11477354" cy="1981643"/>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b="1" dirty="0">
                <a:latin typeface="Calibri" panose="020F0502020204030204" pitchFamily="34" charset="0"/>
                <a:cs typeface="Calibri" panose="020F0502020204030204" pitchFamily="34" charset="0"/>
              </a:rPr>
              <a:t>Camera Accessory:</a:t>
            </a:r>
          </a:p>
          <a:p>
            <a:r>
              <a:rPr lang="en-US" sz="1700" dirty="0">
                <a:latin typeface="Calibri" panose="020F0502020204030204" pitchFamily="34" charset="0"/>
                <a:cs typeface="Calibri" panose="020F0502020204030204" pitchFamily="34" charset="0"/>
              </a:rPr>
              <a:t>Product Vertical Reflector Umbrella with price above 2000 CAD contribute to high revenue. So, company should focus on the availability and marketing of these products.</a:t>
            </a:r>
          </a:p>
          <a:p>
            <a:r>
              <a:rPr lang="en-US" sz="1700" dirty="0">
                <a:latin typeface="Calibri" panose="020F0502020204030204" pitchFamily="34" charset="0"/>
                <a:cs typeface="Calibri" panose="020F0502020204030204" pitchFamily="34" charset="0"/>
              </a:rPr>
              <a:t>Customers tend to order products which minimum sla/ delivery days. So, company should focus on efficient warehousing and ensure that the product stock is sufficient in the nearest warehouse of the region where orders are high.</a:t>
            </a:r>
          </a:p>
          <a:p>
            <a:r>
              <a:rPr lang="en-US" sz="1700" dirty="0">
                <a:latin typeface="Calibri" panose="020F0502020204030204" pitchFamily="34" charset="0"/>
                <a:cs typeface="Calibri" panose="020F0502020204030204" pitchFamily="34" charset="0"/>
              </a:rPr>
              <a:t>Company should revisit the digital marketing strategies</a:t>
            </a:r>
          </a:p>
          <a:p>
            <a:endParaRPr lang="en-US" sz="1700" dirty="0">
              <a:latin typeface="Calibri" panose="020F0502020204030204" pitchFamily="34" charset="0"/>
              <a:cs typeface="Calibri" panose="020F0502020204030204" pitchFamily="34" charset="0"/>
            </a:endParaRPr>
          </a:p>
          <a:p>
            <a:pPr marL="0" indent="0">
              <a:buNone/>
            </a:pPr>
            <a:r>
              <a:rPr lang="en-US" sz="1700" b="1" dirty="0">
                <a:latin typeface="Calibri" panose="020F0502020204030204" pitchFamily="34" charset="0"/>
                <a:cs typeface="Calibri" panose="020F0502020204030204" pitchFamily="34" charset="0"/>
              </a:rPr>
              <a:t>Gaming Accessory:</a:t>
            </a:r>
          </a:p>
          <a:p>
            <a:r>
              <a:rPr lang="en-US" sz="1700" dirty="0">
                <a:latin typeface="Calibri" panose="020F0502020204030204" pitchFamily="34" charset="0"/>
                <a:cs typeface="Calibri" panose="020F0502020204030204" pitchFamily="34" charset="0"/>
              </a:rPr>
              <a:t>Products like Game Pad, Gaming Headset, Gaming Adapter and premium products contribute positively to revenue. So, company should focus on availability and marketing of these products.</a:t>
            </a:r>
          </a:p>
          <a:p>
            <a:r>
              <a:rPr lang="en-US" sz="1700" dirty="0">
                <a:latin typeface="Calibri" panose="020F0502020204030204" pitchFamily="34" charset="0"/>
                <a:cs typeface="Calibri" panose="020F0502020204030204" pitchFamily="34" charset="0"/>
              </a:rPr>
              <a:t>Customers tend to order products with minimum sla, hence they should focus on logistics and warehousing 3.Company should revisit the content marketing strategies and TV ads as they have negatively impacted the revenue.</a:t>
            </a:r>
          </a:p>
          <a:p>
            <a:endParaRPr lang="en-US" sz="1700" dirty="0">
              <a:latin typeface="Calibri" panose="020F0502020204030204" pitchFamily="34" charset="0"/>
              <a:cs typeface="Calibri" panose="020F0502020204030204" pitchFamily="34" charset="0"/>
            </a:endParaRPr>
          </a:p>
          <a:p>
            <a:pPr marL="0" indent="0">
              <a:buNone/>
            </a:pPr>
            <a:r>
              <a:rPr lang="en-US" sz="1700" b="1" dirty="0">
                <a:latin typeface="Calibri" panose="020F0502020204030204" pitchFamily="34" charset="0"/>
                <a:cs typeface="Calibri" panose="020F0502020204030204" pitchFamily="34" charset="0"/>
              </a:rPr>
              <a:t>Home Audio:</a:t>
            </a:r>
          </a:p>
          <a:p>
            <a:r>
              <a:rPr lang="en-US" sz="1700" dirty="0">
                <a:latin typeface="Calibri" panose="020F0502020204030204" pitchFamily="34" charset="0"/>
                <a:cs typeface="Calibri" panose="020F0502020204030204" pitchFamily="34" charset="0"/>
              </a:rPr>
              <a:t>Products like Radio, Gaming Headset, Speaker and premium products contribute positively to revenue. So, company should focus on availability and marketing of these products</a:t>
            </a:r>
          </a:p>
          <a:p>
            <a:r>
              <a:rPr lang="en-US" sz="1700" dirty="0">
                <a:latin typeface="Calibri" panose="020F0502020204030204" pitchFamily="34" charset="0"/>
                <a:cs typeface="Calibri" panose="020F0502020204030204" pitchFamily="34" charset="0"/>
              </a:rPr>
              <a:t>During high snow, the demand for home audio products are low, so company can provide discount during this period and gain customers.</a:t>
            </a:r>
          </a:p>
          <a:p>
            <a:r>
              <a:rPr lang="en-US" sz="1700" dirty="0">
                <a:latin typeface="Calibri" panose="020F0502020204030204" pitchFamily="34" charset="0"/>
                <a:cs typeface="Calibri" panose="020F0502020204030204" pitchFamily="34" charset="0"/>
              </a:rPr>
              <a:t>Customers tend to order products with minimum sla, hence they should focus on logistics and warehousing</a:t>
            </a:r>
          </a:p>
          <a:p>
            <a:r>
              <a:rPr lang="en-US" sz="1700" dirty="0">
                <a:latin typeface="Calibri" panose="020F0502020204030204" pitchFamily="34" charset="0"/>
                <a:cs typeface="Calibri" panose="020F0502020204030204" pitchFamily="34" charset="0"/>
              </a:rPr>
              <a:t>Company should revisit its investment strategies as it has negatively impacted the revenue.</a:t>
            </a:r>
            <a:endParaRPr lang="en-IN" sz="17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1450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2"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2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9D049FD-3C28-997E-D30E-D9FE1706C792}"/>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THANK YOU</a:t>
            </a:r>
          </a:p>
        </p:txBody>
      </p:sp>
      <p:sp>
        <p:nvSpPr>
          <p:cNvPr id="24" name="Rectangle 2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012E9060-7352-4CA2-8440-6CE35D50F27D}"/>
              </a:ext>
            </a:extLst>
          </p:cNvPr>
          <p:cNvSpPr>
            <a:spLocks noGrp="1"/>
          </p:cNvSpPr>
          <p:nvPr>
            <p:ph type="sldNum" sz="quarter" idx="12"/>
          </p:nvPr>
        </p:nvSpPr>
        <p:spPr>
          <a:xfrm>
            <a:off x="10489019" y="6356350"/>
            <a:ext cx="1268818" cy="365125"/>
          </a:xfrm>
        </p:spPr>
        <p:txBody>
          <a:bodyPr vert="horz" lIns="91440" tIns="45720" rIns="91440" bIns="45720" rtlCol="0" anchor="ctr">
            <a:normAutofit/>
          </a:bodyPr>
          <a:lstStyle/>
          <a:p>
            <a:pPr>
              <a:spcAft>
                <a:spcPts val="600"/>
              </a:spcAft>
            </a:pPr>
            <a:fld id="{B5CEABB6-07DC-46E8-9B57-56EC44A396E5}" type="slidenum">
              <a:rPr lang="en-US">
                <a:solidFill>
                  <a:schemeClr val="tx1">
                    <a:lumMod val="50000"/>
                    <a:lumOff val="50000"/>
                  </a:schemeClr>
                </a:solidFill>
              </a:rPr>
              <a:pPr>
                <a:spcAft>
                  <a:spcPts val="600"/>
                </a:spcAft>
              </a:pPr>
              <a:t>24</a:t>
            </a:fld>
            <a:endParaRPr lang="en-US" dirty="0">
              <a:solidFill>
                <a:schemeClr val="tx1">
                  <a:lumMod val="50000"/>
                  <a:lumOff val="50000"/>
                </a:schemeClr>
              </a:solidFill>
            </a:endParaRPr>
          </a:p>
        </p:txBody>
      </p:sp>
    </p:spTree>
    <p:extLst>
      <p:ext uri="{BB962C8B-B14F-4D97-AF65-F5344CB8AC3E}">
        <p14:creationId xmlns:p14="http://schemas.microsoft.com/office/powerpoint/2010/main" val="2910520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77BD1853-1841-3EBA-C63F-297677EC51A6}"/>
              </a:ext>
            </a:extLst>
          </p:cNvPr>
          <p:cNvSpPr>
            <a:spLocks noGrp="1"/>
          </p:cNvSpPr>
          <p:nvPr>
            <p:ph type="title"/>
          </p:nvPr>
        </p:nvSpPr>
        <p:spPr>
          <a:xfrm>
            <a:off x="793662" y="386930"/>
            <a:ext cx="10066122" cy="781699"/>
          </a:xfrm>
        </p:spPr>
        <p:txBody>
          <a:bodyPr vert="horz" lIns="91440" tIns="45720" rIns="91440" bIns="45720" rtlCol="0" anchor="b">
            <a:normAutofit/>
          </a:bodyPr>
          <a:lstStyle/>
          <a:p>
            <a:r>
              <a:rPr lang="en-US" sz="4800" b="1" kern="1200" dirty="0">
                <a:solidFill>
                  <a:schemeClr val="tx1"/>
                </a:solidFill>
                <a:latin typeface="+mj-lt"/>
                <a:ea typeface="+mj-ea"/>
                <a:cs typeface="+mj-cs"/>
              </a:rPr>
              <a:t>Company Overview</a:t>
            </a:r>
            <a:endParaRPr lang="en-US" sz="4800" kern="1200" dirty="0">
              <a:solidFill>
                <a:schemeClr val="tx1"/>
              </a:solidFill>
              <a:latin typeface="+mj-lt"/>
              <a:ea typeface="+mj-ea"/>
              <a:cs typeface="+mj-cs"/>
            </a:endParaRPr>
          </a:p>
        </p:txBody>
      </p:sp>
      <p:sp>
        <p:nvSpPr>
          <p:cNvPr id="19" name="Rectangle 1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3">
            <a:extLst>
              <a:ext uri="{FF2B5EF4-FFF2-40B4-BE49-F238E27FC236}">
                <a16:creationId xmlns:a16="http://schemas.microsoft.com/office/drawing/2014/main" id="{8299D6FE-6CE6-D961-67B6-FC5D2AF3CEEE}"/>
              </a:ext>
            </a:extLst>
          </p:cNvPr>
          <p:cNvSpPr>
            <a:spLocks noGrp="1"/>
          </p:cNvSpPr>
          <p:nvPr>
            <p:ph sz="half" idx="1"/>
          </p:nvPr>
        </p:nvSpPr>
        <p:spPr>
          <a:xfrm>
            <a:off x="793661" y="2599509"/>
            <a:ext cx="4530898" cy="3639450"/>
          </a:xfrm>
        </p:spPr>
        <p:txBody>
          <a:bodyPr vert="horz" lIns="91440" tIns="45720" rIns="91440" bIns="45720" rtlCol="0" anchor="ctr">
            <a:normAutofit/>
          </a:bodyPr>
          <a:lstStyle/>
          <a:p>
            <a:pPr marL="0" indent="0">
              <a:buNone/>
            </a:pPr>
            <a:r>
              <a:rPr lang="en-US" sz="1400" dirty="0"/>
              <a:t>ElecKart is a leading Ontario-based e-commerce marketplace specializing in electronic products such as TVs, cameras, OLED screens, and microwaves. It operates on a marketplace model, acting as a platform that connects buyers and sellers, offering a wide range of both premium and budget-friendly brands.</a:t>
            </a:r>
          </a:p>
          <a:p>
            <a:pPr marL="0" indent="0">
              <a:buNone/>
            </a:pPr>
            <a:r>
              <a:rPr lang="en-US" sz="1400" dirty="0"/>
              <a:t>The company operates exclusively through its website and runs large-scale promotional events to attract high-value customers. ElecKart has built a nationwide delivery network by partnering with multiple courier services. Robust quality checks and real-time order tracking enhance the delivery experience. Customer feedback is actively collected to continuously improve service quality and satisfaction.</a:t>
            </a:r>
          </a:p>
          <a:p>
            <a:endParaRPr lang="en-US" sz="1400" dirty="0"/>
          </a:p>
        </p:txBody>
      </p:sp>
      <p:sp>
        <p:nvSpPr>
          <p:cNvPr id="23" name="Rectangle 2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C428426C-E0E4-8ECD-80E0-52CFAECEE961}"/>
              </a:ext>
            </a:extLst>
          </p:cNvPr>
          <p:cNvSpPr>
            <a:spLocks noGrp="1"/>
          </p:cNvSpPr>
          <p:nvPr>
            <p:ph type="sldNum" sz="quarter" idx="12"/>
          </p:nvPr>
        </p:nvSpPr>
        <p:spPr>
          <a:xfrm>
            <a:off x="8610600" y="6492240"/>
            <a:ext cx="2743200" cy="365125"/>
          </a:xfrm>
        </p:spPr>
        <p:txBody>
          <a:bodyPr vert="horz" lIns="91440" tIns="45720" rIns="91440" bIns="45720" rtlCol="0" anchor="ctr">
            <a:normAutofit/>
          </a:bodyPr>
          <a:lstStyle/>
          <a:p>
            <a:pPr>
              <a:spcAft>
                <a:spcPts val="600"/>
              </a:spcAft>
            </a:pPr>
            <a:fld id="{B5CEABB6-07DC-46E8-9B57-56EC44A396E5}" type="slidenum">
              <a:rPr lang="en-US" smtClean="0">
                <a:solidFill>
                  <a:schemeClr val="tx1">
                    <a:tint val="75000"/>
                  </a:schemeClr>
                </a:solidFill>
              </a:rPr>
              <a:pPr>
                <a:spcAft>
                  <a:spcPts val="600"/>
                </a:spcAft>
              </a:pPr>
              <a:t>3</a:t>
            </a:fld>
            <a:endParaRPr lang="en-US" dirty="0">
              <a:solidFill>
                <a:schemeClr val="tx1">
                  <a:tint val="75000"/>
                </a:schemeClr>
              </a:solidFill>
            </a:endParaRPr>
          </a:p>
        </p:txBody>
      </p:sp>
      <p:graphicFrame>
        <p:nvGraphicFramePr>
          <p:cNvPr id="5" name="Content Placeholder 4">
            <a:extLst>
              <a:ext uri="{FF2B5EF4-FFF2-40B4-BE49-F238E27FC236}">
                <a16:creationId xmlns:a16="http://schemas.microsoft.com/office/drawing/2014/main" id="{1757613F-8CB7-EC6D-2FCE-875D51911D09}"/>
              </a:ext>
            </a:extLst>
          </p:cNvPr>
          <p:cNvGraphicFramePr>
            <a:graphicFrameLocks noGrp="1"/>
          </p:cNvGraphicFramePr>
          <p:nvPr>
            <p:ph sz="half" idx="2"/>
            <p:extLst>
              <p:ext uri="{D42A27DB-BD31-4B8C-83A1-F6EECF244321}">
                <p14:modId xmlns:p14="http://schemas.microsoft.com/office/powerpoint/2010/main" val="282909089"/>
              </p:ext>
            </p:extLst>
          </p:nvPr>
        </p:nvGraphicFramePr>
        <p:xfrm>
          <a:off x="6247252" y="2484255"/>
          <a:ext cx="4478838" cy="3714248"/>
        </p:xfrm>
        <a:graphic>
          <a:graphicData uri="http://schemas.openxmlformats.org/drawingml/2006/table">
            <a:tbl>
              <a:tblPr>
                <a:tableStyleId>{5C22544A-7EE6-4342-B048-85BDC9FD1C3A}</a:tableStyleId>
              </a:tblPr>
              <a:tblGrid>
                <a:gridCol w="1486237">
                  <a:extLst>
                    <a:ext uri="{9D8B030D-6E8A-4147-A177-3AD203B41FA5}">
                      <a16:colId xmlns:a16="http://schemas.microsoft.com/office/drawing/2014/main" val="3524166893"/>
                    </a:ext>
                  </a:extLst>
                </a:gridCol>
                <a:gridCol w="2992601">
                  <a:extLst>
                    <a:ext uri="{9D8B030D-6E8A-4147-A177-3AD203B41FA5}">
                      <a16:colId xmlns:a16="http://schemas.microsoft.com/office/drawing/2014/main" val="2294384"/>
                    </a:ext>
                  </a:extLst>
                </a:gridCol>
              </a:tblGrid>
              <a:tr h="591019">
                <a:tc>
                  <a:txBody>
                    <a:bodyPr/>
                    <a:lstStyle/>
                    <a:p>
                      <a:pPr>
                        <a:buNone/>
                      </a:pPr>
                      <a:r>
                        <a:rPr lang="en-IN" sz="1100" b="1" dirty="0"/>
                        <a:t>Category Managers</a:t>
                      </a:r>
                    </a:p>
                  </a:txBody>
                  <a:tcPr marL="55575" marR="55575" marT="27788" marB="27788" anchor="ctr"/>
                </a:tc>
                <a:tc>
                  <a:txBody>
                    <a:bodyPr/>
                    <a:lstStyle/>
                    <a:p>
                      <a:pPr>
                        <a:buNone/>
                      </a:pPr>
                      <a:r>
                        <a:rPr lang="en-IN" sz="1100" dirty="0"/>
                        <a:t>Curate product assortments, optimize listings, and enhance user navigation for a superior browsing experience.</a:t>
                      </a:r>
                    </a:p>
                  </a:txBody>
                  <a:tcPr marL="55575" marR="55575" marT="27788" marB="27788" anchor="ctr"/>
                </a:tc>
                <a:extLst>
                  <a:ext uri="{0D108BD9-81ED-4DB2-BD59-A6C34878D82A}">
                    <a16:rowId xmlns:a16="http://schemas.microsoft.com/office/drawing/2014/main" val="3338832905"/>
                  </a:ext>
                </a:extLst>
              </a:tr>
              <a:tr h="591019">
                <a:tc>
                  <a:txBody>
                    <a:bodyPr/>
                    <a:lstStyle/>
                    <a:p>
                      <a:pPr>
                        <a:buNone/>
                      </a:pPr>
                      <a:r>
                        <a:rPr lang="en-IN" sz="1100" b="1" dirty="0"/>
                        <a:t>Onboard Team</a:t>
                      </a:r>
                    </a:p>
                  </a:txBody>
                  <a:tcPr marL="55575" marR="55575" marT="27788" marB="27788" anchor="ctr"/>
                </a:tc>
                <a:tc>
                  <a:txBody>
                    <a:bodyPr/>
                    <a:lstStyle/>
                    <a:p>
                      <a:pPr>
                        <a:buNone/>
                      </a:pPr>
                      <a:r>
                        <a:rPr lang="en-IN" sz="1100" dirty="0"/>
                        <a:t>Authenticates and onboards verified sellers, ensuring high-quality inventory and reliable partners.</a:t>
                      </a:r>
                    </a:p>
                  </a:txBody>
                  <a:tcPr marL="55575" marR="55575" marT="27788" marB="27788" anchor="ctr"/>
                </a:tc>
                <a:extLst>
                  <a:ext uri="{0D108BD9-81ED-4DB2-BD59-A6C34878D82A}">
                    <a16:rowId xmlns:a16="http://schemas.microsoft.com/office/drawing/2014/main" val="1116482340"/>
                  </a:ext>
                </a:extLst>
              </a:tr>
              <a:tr h="759153">
                <a:tc>
                  <a:txBody>
                    <a:bodyPr/>
                    <a:lstStyle/>
                    <a:p>
                      <a:pPr>
                        <a:buNone/>
                      </a:pPr>
                      <a:r>
                        <a:rPr lang="en-IN" sz="1100" b="1" dirty="0"/>
                        <a:t>Sellers</a:t>
                      </a:r>
                    </a:p>
                  </a:txBody>
                  <a:tcPr marL="55575" marR="55575" marT="27788" marB="27788" anchor="ctr"/>
                </a:tc>
                <a:tc>
                  <a:txBody>
                    <a:bodyPr/>
                    <a:lstStyle/>
                    <a:p>
                      <a:pPr>
                        <a:buNone/>
                      </a:pPr>
                      <a:r>
                        <a:rPr lang="en-IN" sz="1100" dirty="0"/>
                        <a:t>Supply goods listed on the platform, managing their inventory and ensuring product availability. ElecKart maintains a zero-inventory model.</a:t>
                      </a:r>
                    </a:p>
                  </a:txBody>
                  <a:tcPr marL="55575" marR="55575" marT="27788" marB="27788" anchor="ctr"/>
                </a:tc>
                <a:extLst>
                  <a:ext uri="{0D108BD9-81ED-4DB2-BD59-A6C34878D82A}">
                    <a16:rowId xmlns:a16="http://schemas.microsoft.com/office/drawing/2014/main" val="4073443369"/>
                  </a:ext>
                </a:extLst>
              </a:tr>
              <a:tr h="591019">
                <a:tc>
                  <a:txBody>
                    <a:bodyPr/>
                    <a:lstStyle/>
                    <a:p>
                      <a:pPr>
                        <a:buNone/>
                      </a:pPr>
                      <a:r>
                        <a:rPr lang="en-IN" sz="1100" b="1" dirty="0"/>
                        <a:t>Warehouses</a:t>
                      </a:r>
                    </a:p>
                  </a:txBody>
                  <a:tcPr marL="55575" marR="55575" marT="27788" marB="27788" anchor="ctr"/>
                </a:tc>
                <a:tc>
                  <a:txBody>
                    <a:bodyPr/>
                    <a:lstStyle/>
                    <a:p>
                      <a:pPr>
                        <a:buNone/>
                      </a:pPr>
                      <a:r>
                        <a:rPr lang="en-IN" sz="1100" dirty="0"/>
                        <a:t>Used for quality-controlled storage and direct shipment, ensuring products meet our standards before reaching the customer.</a:t>
                      </a:r>
                    </a:p>
                  </a:txBody>
                  <a:tcPr marL="55575" marR="55575" marT="27788" marB="27788" anchor="ctr"/>
                </a:tc>
                <a:extLst>
                  <a:ext uri="{0D108BD9-81ED-4DB2-BD59-A6C34878D82A}">
                    <a16:rowId xmlns:a16="http://schemas.microsoft.com/office/drawing/2014/main" val="2202563784"/>
                  </a:ext>
                </a:extLst>
              </a:tr>
              <a:tr h="591019">
                <a:tc>
                  <a:txBody>
                    <a:bodyPr/>
                    <a:lstStyle/>
                    <a:p>
                      <a:pPr>
                        <a:buNone/>
                      </a:pPr>
                      <a:r>
                        <a:rPr lang="en-IN" sz="1100" b="1" dirty="0"/>
                        <a:t>Logistics Partners</a:t>
                      </a:r>
                    </a:p>
                  </a:txBody>
                  <a:tcPr marL="55575" marR="55575" marT="27788" marB="27788" anchor="ctr"/>
                </a:tc>
                <a:tc>
                  <a:txBody>
                    <a:bodyPr/>
                    <a:lstStyle/>
                    <a:p>
                      <a:pPr>
                        <a:buNone/>
                      </a:pPr>
                      <a:r>
                        <a:rPr lang="en-IN" sz="1100" dirty="0"/>
                        <a:t>Handle nationwide deliveries, efficient returns processing, and secure Cash on Delivery (COD) payments.</a:t>
                      </a:r>
                    </a:p>
                  </a:txBody>
                  <a:tcPr marL="55575" marR="55575" marT="27788" marB="27788" anchor="ctr"/>
                </a:tc>
                <a:extLst>
                  <a:ext uri="{0D108BD9-81ED-4DB2-BD59-A6C34878D82A}">
                    <a16:rowId xmlns:a16="http://schemas.microsoft.com/office/drawing/2014/main" val="3852229259"/>
                  </a:ext>
                </a:extLst>
              </a:tr>
              <a:tr h="591019">
                <a:tc>
                  <a:txBody>
                    <a:bodyPr/>
                    <a:lstStyle/>
                    <a:p>
                      <a:pPr>
                        <a:buNone/>
                      </a:pPr>
                      <a:r>
                        <a:rPr lang="en-IN" sz="1100" b="1" dirty="0"/>
                        <a:t>Customer Care</a:t>
                      </a:r>
                    </a:p>
                  </a:txBody>
                  <a:tcPr marL="55575" marR="55575" marT="27788" marB="27788" anchor="ctr"/>
                </a:tc>
                <a:tc>
                  <a:txBody>
                    <a:bodyPr/>
                    <a:lstStyle/>
                    <a:p>
                      <a:pPr>
                        <a:buNone/>
                      </a:pPr>
                      <a:r>
                        <a:rPr lang="en-IN" sz="1100" dirty="0"/>
                        <a:t>Resolves post-sale issues promptly and provides comprehensive support to both customers and merchants.</a:t>
                      </a:r>
                    </a:p>
                  </a:txBody>
                  <a:tcPr marL="55575" marR="55575" marT="27788" marB="27788" anchor="ctr"/>
                </a:tc>
                <a:extLst>
                  <a:ext uri="{0D108BD9-81ED-4DB2-BD59-A6C34878D82A}">
                    <a16:rowId xmlns:a16="http://schemas.microsoft.com/office/drawing/2014/main" val="1629729615"/>
                  </a:ext>
                </a:extLst>
              </a:tr>
            </a:tbl>
          </a:graphicData>
        </a:graphic>
      </p:graphicFrame>
    </p:spTree>
    <p:extLst>
      <p:ext uri="{BB962C8B-B14F-4D97-AF65-F5344CB8AC3E}">
        <p14:creationId xmlns:p14="http://schemas.microsoft.com/office/powerpoint/2010/main" val="1515901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502EB-7427-7F70-F88A-2F7EA0EDB6C7}"/>
              </a:ext>
            </a:extLst>
          </p:cNvPr>
          <p:cNvSpPr>
            <a:spLocks noGrp="1"/>
          </p:cNvSpPr>
          <p:nvPr>
            <p:ph type="title"/>
          </p:nvPr>
        </p:nvSpPr>
        <p:spPr>
          <a:xfrm>
            <a:off x="838200" y="365125"/>
            <a:ext cx="10515600" cy="867599"/>
          </a:xfrm>
        </p:spPr>
        <p:txBody>
          <a:bodyPr/>
          <a:lstStyle/>
          <a:p>
            <a:r>
              <a:rPr lang="en-IN" b="1" dirty="0">
                <a:latin typeface="Calibri" panose="020F0502020204030204" pitchFamily="34" charset="0"/>
                <a:cs typeface="Calibri" panose="020F0502020204030204" pitchFamily="34" charset="0"/>
              </a:rPr>
              <a:t>Company Overview – Marketplace Model</a:t>
            </a:r>
            <a:endParaRPr lang="en-US" dirty="0"/>
          </a:p>
        </p:txBody>
      </p:sp>
      <p:graphicFrame>
        <p:nvGraphicFramePr>
          <p:cNvPr id="9" name="Content Placeholder 8">
            <a:extLst>
              <a:ext uri="{FF2B5EF4-FFF2-40B4-BE49-F238E27FC236}">
                <a16:creationId xmlns:a16="http://schemas.microsoft.com/office/drawing/2014/main" id="{785D483C-2054-89AF-D16D-167C20038A68}"/>
              </a:ext>
            </a:extLst>
          </p:cNvPr>
          <p:cNvGraphicFramePr>
            <a:graphicFrameLocks noGrp="1"/>
          </p:cNvGraphicFramePr>
          <p:nvPr>
            <p:ph sz="half" idx="1"/>
            <p:extLst>
              <p:ext uri="{D42A27DB-BD31-4B8C-83A1-F6EECF244321}">
                <p14:modId xmlns:p14="http://schemas.microsoft.com/office/powerpoint/2010/main" val="2171582624"/>
              </p:ext>
            </p:extLst>
          </p:nvPr>
        </p:nvGraphicFramePr>
        <p:xfrm>
          <a:off x="3014241" y="1618868"/>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AB020B48-3E65-7931-E0C8-B7AE14FC02EC}"/>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
        <p:nvSpPr>
          <p:cNvPr id="10" name="TextBox 9">
            <a:extLst>
              <a:ext uri="{FF2B5EF4-FFF2-40B4-BE49-F238E27FC236}">
                <a16:creationId xmlns:a16="http://schemas.microsoft.com/office/drawing/2014/main" id="{5DE63C66-2E21-C041-0D25-19948DF4F97A}"/>
              </a:ext>
            </a:extLst>
          </p:cNvPr>
          <p:cNvSpPr txBox="1"/>
          <p:nvPr/>
        </p:nvSpPr>
        <p:spPr>
          <a:xfrm>
            <a:off x="6400800" y="1817227"/>
            <a:ext cx="4815068" cy="584775"/>
          </a:xfrm>
          <a:prstGeom prst="rect">
            <a:avLst/>
          </a:prstGeom>
          <a:noFill/>
        </p:spPr>
        <p:txBody>
          <a:bodyPr wrap="square" rtlCol="0">
            <a:spAutoFit/>
          </a:bodyPr>
          <a:lstStyle/>
          <a:p>
            <a:r>
              <a:rPr lang="en-IN" sz="1600" dirty="0"/>
              <a:t>Rigorous authentication and verification of new sellers</a:t>
            </a:r>
          </a:p>
          <a:p>
            <a:endParaRPr lang="en-US" sz="1600" dirty="0"/>
          </a:p>
        </p:txBody>
      </p:sp>
      <p:sp>
        <p:nvSpPr>
          <p:cNvPr id="11" name="TextBox 10">
            <a:extLst>
              <a:ext uri="{FF2B5EF4-FFF2-40B4-BE49-F238E27FC236}">
                <a16:creationId xmlns:a16="http://schemas.microsoft.com/office/drawing/2014/main" id="{F65301BA-331C-FA65-0D20-0427F102E517}"/>
              </a:ext>
            </a:extLst>
          </p:cNvPr>
          <p:cNvSpPr txBox="1"/>
          <p:nvPr/>
        </p:nvSpPr>
        <p:spPr>
          <a:xfrm>
            <a:off x="244998" y="3136612"/>
            <a:ext cx="2769243" cy="584775"/>
          </a:xfrm>
          <a:prstGeom prst="rect">
            <a:avLst/>
          </a:prstGeom>
          <a:noFill/>
        </p:spPr>
        <p:txBody>
          <a:bodyPr wrap="square" rtlCol="0">
            <a:spAutoFit/>
          </a:bodyPr>
          <a:lstStyle/>
          <a:p>
            <a:r>
              <a:rPr lang="en-IN" sz="1600" dirty="0"/>
              <a:t>Customer Care resolves issues for both buyers and sellers</a:t>
            </a:r>
          </a:p>
        </p:txBody>
      </p:sp>
      <p:sp>
        <p:nvSpPr>
          <p:cNvPr id="12" name="TextBox 11">
            <a:extLst>
              <a:ext uri="{FF2B5EF4-FFF2-40B4-BE49-F238E27FC236}">
                <a16:creationId xmlns:a16="http://schemas.microsoft.com/office/drawing/2014/main" id="{E8709295-E755-646B-58A9-13F2391C06FF}"/>
              </a:ext>
            </a:extLst>
          </p:cNvPr>
          <p:cNvSpPr txBox="1"/>
          <p:nvPr/>
        </p:nvSpPr>
        <p:spPr>
          <a:xfrm>
            <a:off x="8195841" y="3013500"/>
            <a:ext cx="3751161" cy="830997"/>
          </a:xfrm>
          <a:prstGeom prst="rect">
            <a:avLst/>
          </a:prstGeom>
          <a:noFill/>
        </p:spPr>
        <p:txBody>
          <a:bodyPr wrap="square" rtlCol="0">
            <a:spAutoFit/>
          </a:bodyPr>
          <a:lstStyle/>
          <a:p>
            <a:endParaRPr lang="en-IN" sz="1600" b="1" dirty="0"/>
          </a:p>
          <a:p>
            <a:r>
              <a:rPr lang="en-IN" sz="1600" dirty="0"/>
              <a:t>Sellers upload products; Category Managers curate and optimize</a:t>
            </a:r>
          </a:p>
        </p:txBody>
      </p:sp>
      <p:sp>
        <p:nvSpPr>
          <p:cNvPr id="13" name="TextBox 12">
            <a:extLst>
              <a:ext uri="{FF2B5EF4-FFF2-40B4-BE49-F238E27FC236}">
                <a16:creationId xmlns:a16="http://schemas.microsoft.com/office/drawing/2014/main" id="{87196551-BC15-8B53-B818-394A3C51FDBD}"/>
              </a:ext>
            </a:extLst>
          </p:cNvPr>
          <p:cNvSpPr txBox="1"/>
          <p:nvPr/>
        </p:nvSpPr>
        <p:spPr>
          <a:xfrm>
            <a:off x="162046" y="5152536"/>
            <a:ext cx="3445397" cy="584775"/>
          </a:xfrm>
          <a:prstGeom prst="rect">
            <a:avLst/>
          </a:prstGeom>
          <a:noFill/>
        </p:spPr>
        <p:txBody>
          <a:bodyPr wrap="square" rtlCol="0">
            <a:spAutoFit/>
          </a:bodyPr>
          <a:lstStyle/>
          <a:p>
            <a:r>
              <a:rPr lang="en-IN" sz="1600" dirty="0"/>
              <a:t>Buyers browse, select, and complete transactions on our platform</a:t>
            </a:r>
          </a:p>
        </p:txBody>
      </p:sp>
      <p:sp>
        <p:nvSpPr>
          <p:cNvPr id="14" name="TextBox 13">
            <a:extLst>
              <a:ext uri="{FF2B5EF4-FFF2-40B4-BE49-F238E27FC236}">
                <a16:creationId xmlns:a16="http://schemas.microsoft.com/office/drawing/2014/main" id="{5747A6F5-904E-9328-A24B-B93D39EC7ECF}"/>
              </a:ext>
            </a:extLst>
          </p:cNvPr>
          <p:cNvSpPr txBox="1"/>
          <p:nvPr/>
        </p:nvSpPr>
        <p:spPr>
          <a:xfrm>
            <a:off x="7574666" y="5152536"/>
            <a:ext cx="4815068" cy="584775"/>
          </a:xfrm>
          <a:prstGeom prst="rect">
            <a:avLst/>
          </a:prstGeom>
          <a:noFill/>
        </p:spPr>
        <p:txBody>
          <a:bodyPr wrap="square" rtlCol="0">
            <a:spAutoFit/>
          </a:bodyPr>
          <a:lstStyle/>
          <a:p>
            <a:r>
              <a:rPr lang="en-IN" sz="1600" dirty="0"/>
              <a:t>Logistics partners handle nationwide, quality-checked delivery</a:t>
            </a:r>
          </a:p>
        </p:txBody>
      </p:sp>
    </p:spTree>
    <p:extLst>
      <p:ext uri="{BB962C8B-B14F-4D97-AF65-F5344CB8AC3E}">
        <p14:creationId xmlns:p14="http://schemas.microsoft.com/office/powerpoint/2010/main" val="3099336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CFF02-8EEF-C88F-D31F-1521A00B347B}"/>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54401772-DF90-6581-94BB-66FAFFF945F3}"/>
              </a:ext>
            </a:extLst>
          </p:cNvPr>
          <p:cNvSpPr>
            <a:spLocks noGrp="1"/>
          </p:cNvSpPr>
          <p:nvPr>
            <p:ph type="title"/>
          </p:nvPr>
        </p:nvSpPr>
        <p:spPr/>
        <p:txBody>
          <a:bodyPr vert="horz" lIns="91440" tIns="45720" rIns="91440" bIns="45720" rtlCol="0" anchor="ctr">
            <a:normAutofit/>
          </a:bodyPr>
          <a:lstStyle/>
          <a:p>
            <a:r>
              <a:rPr lang="en-IN" b="1" cap="none" dirty="0"/>
              <a:t>Business Challenges</a:t>
            </a:r>
            <a:endParaRPr lang="en-US" b="1" cap="none" dirty="0"/>
          </a:p>
        </p:txBody>
      </p:sp>
      <p:sp>
        <p:nvSpPr>
          <p:cNvPr id="4" name="Slide Number Placeholder 3">
            <a:extLst>
              <a:ext uri="{FF2B5EF4-FFF2-40B4-BE49-F238E27FC236}">
                <a16:creationId xmlns:a16="http://schemas.microsoft.com/office/drawing/2014/main" id="{B4711F5E-A3C4-4A4B-A387-0ACA776687C7}"/>
              </a:ext>
            </a:extLst>
          </p:cNvPr>
          <p:cNvSpPr>
            <a:spLocks noGrp="1"/>
          </p:cNvSpPr>
          <p:nvPr>
            <p:ph type="sldNum" sz="quarter" idx="12"/>
          </p:nvPr>
        </p:nvSpPr>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5</a:t>
            </a:fld>
            <a:endParaRPr lang="en-US" dirty="0"/>
          </a:p>
        </p:txBody>
      </p:sp>
      <p:graphicFrame>
        <p:nvGraphicFramePr>
          <p:cNvPr id="13" name="Content Placeholder 2">
            <a:extLst>
              <a:ext uri="{FF2B5EF4-FFF2-40B4-BE49-F238E27FC236}">
                <a16:creationId xmlns:a16="http://schemas.microsoft.com/office/drawing/2014/main" id="{6B33512D-7F9C-8D4C-6E78-18C8A3956673}"/>
              </a:ext>
            </a:extLst>
          </p:cNvPr>
          <p:cNvGraphicFramePr/>
          <p:nvPr>
            <p:extLst>
              <p:ext uri="{D42A27DB-BD31-4B8C-83A1-F6EECF244321}">
                <p14:modId xmlns:p14="http://schemas.microsoft.com/office/powerpoint/2010/main" val="328805997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981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E0FED-9007-6791-91F9-D279C5D35FAA}"/>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2DE465A7-8839-10E1-8FE8-73D43BFF0330}"/>
              </a:ext>
            </a:extLst>
          </p:cNvPr>
          <p:cNvSpPr>
            <a:spLocks noGrp="1"/>
          </p:cNvSpPr>
          <p:nvPr>
            <p:ph type="title"/>
          </p:nvPr>
        </p:nvSpPr>
        <p:spPr>
          <a:xfrm>
            <a:off x="352697" y="161697"/>
            <a:ext cx="11001098" cy="679905"/>
          </a:xfrm>
        </p:spPr>
        <p:txBody>
          <a:bodyPr vert="horz" lIns="91440" tIns="45720" rIns="91440" bIns="45720" rtlCol="0" anchor="b">
            <a:noAutofit/>
          </a:bodyPr>
          <a:lstStyle/>
          <a:p>
            <a:pPr algn="l"/>
            <a:r>
              <a:rPr lang="en-IN" sz="4400" b="1" cap="none" dirty="0">
                <a:latin typeface="Calibri" panose="020F0502020204030204" pitchFamily="34" charset="0"/>
                <a:cs typeface="Calibri" panose="020F0502020204030204" pitchFamily="34" charset="0"/>
              </a:rPr>
              <a:t>SPIN Selling Framework</a:t>
            </a:r>
            <a:endParaRPr lang="en-US" sz="4400" b="1" cap="none"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638C0EFA-E23D-7932-CB5A-DAF5A8B596A8}"/>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
        <p:nvSpPr>
          <p:cNvPr id="5" name="Content Placeholder 2">
            <a:extLst>
              <a:ext uri="{FF2B5EF4-FFF2-40B4-BE49-F238E27FC236}">
                <a16:creationId xmlns:a16="http://schemas.microsoft.com/office/drawing/2014/main" id="{50E89644-D449-BA1A-D59F-F7377B640E81}"/>
              </a:ext>
            </a:extLst>
          </p:cNvPr>
          <p:cNvSpPr txBox="1">
            <a:spLocks/>
          </p:cNvSpPr>
          <p:nvPr/>
        </p:nvSpPr>
        <p:spPr>
          <a:xfrm>
            <a:off x="352697" y="841602"/>
            <a:ext cx="11001098" cy="551474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Calibri" panose="020F0502020204030204" pitchFamily="34" charset="0"/>
                <a:cs typeface="Calibri" panose="020F0502020204030204" pitchFamily="34" charset="0"/>
              </a:rPr>
              <a:t>After conducting a root cause analysis, the team met ElecKart’s Head of Marketing to validate insights. The discussion revealed that low conversion rates and short user sessions point to major UX flaws. This exchange helped frame the deeper business implications—customer loss, stock inefficiency, and declining turnover.</a:t>
            </a:r>
          </a:p>
          <a:p>
            <a:r>
              <a:rPr lang="en-US" sz="1800" dirty="0">
                <a:latin typeface="Calibri" panose="020F0502020204030204" pitchFamily="34" charset="0"/>
                <a:cs typeface="Calibri" panose="020F0502020204030204" pitchFamily="34" charset="0"/>
              </a:rPr>
              <a:t>Based on conversation SPIN Selling Framework is mentioned below.</a:t>
            </a:r>
            <a:endParaRPr lang="en-IN" sz="1800" dirty="0">
              <a:latin typeface="Calibri" panose="020F0502020204030204" pitchFamily="34" charset="0"/>
              <a:cs typeface="Calibri" panose="020F0502020204030204" pitchFamily="34" charset="0"/>
            </a:endParaRPr>
          </a:p>
        </p:txBody>
      </p:sp>
      <p:graphicFrame>
        <p:nvGraphicFramePr>
          <p:cNvPr id="3" name="Object 2">
            <a:extLst>
              <a:ext uri="{FF2B5EF4-FFF2-40B4-BE49-F238E27FC236}">
                <a16:creationId xmlns:a16="http://schemas.microsoft.com/office/drawing/2014/main" id="{CFA61708-F508-9DA6-2EA2-2ECCCED5A854}"/>
              </a:ext>
            </a:extLst>
          </p:cNvPr>
          <p:cNvGraphicFramePr>
            <a:graphicFrameLocks noChangeAspect="1"/>
          </p:cNvGraphicFramePr>
          <p:nvPr>
            <p:extLst>
              <p:ext uri="{D42A27DB-BD31-4B8C-83A1-F6EECF244321}">
                <p14:modId xmlns:p14="http://schemas.microsoft.com/office/powerpoint/2010/main" val="3064676429"/>
              </p:ext>
            </p:extLst>
          </p:nvPr>
        </p:nvGraphicFramePr>
        <p:xfrm>
          <a:off x="676275" y="2159000"/>
          <a:ext cx="8978900" cy="4240213"/>
        </p:xfrm>
        <a:graphic>
          <a:graphicData uri="http://schemas.openxmlformats.org/presentationml/2006/ole">
            <mc:AlternateContent xmlns:mc="http://schemas.openxmlformats.org/markup-compatibility/2006">
              <mc:Choice xmlns:v="urn:schemas-microsoft-com:vml" Requires="v">
                <p:oleObj name="Worksheet" r:id="rId2" imgW="11191872" imgH="5286419" progId="Excel.Sheet.12">
                  <p:embed/>
                </p:oleObj>
              </mc:Choice>
              <mc:Fallback>
                <p:oleObj name="Worksheet" r:id="rId2" imgW="11191872" imgH="5286419" progId="Excel.Sheet.12">
                  <p:embed/>
                  <p:pic>
                    <p:nvPicPr>
                      <p:cNvPr id="3" name="Object 2">
                        <a:extLst>
                          <a:ext uri="{FF2B5EF4-FFF2-40B4-BE49-F238E27FC236}">
                            <a16:creationId xmlns:a16="http://schemas.microsoft.com/office/drawing/2014/main" id="{CFA61708-F508-9DA6-2EA2-2ECCCED5A854}"/>
                          </a:ext>
                        </a:extLst>
                      </p:cNvPr>
                      <p:cNvPicPr/>
                      <p:nvPr/>
                    </p:nvPicPr>
                    <p:blipFill>
                      <a:blip r:embed="rId3"/>
                      <a:stretch>
                        <a:fillRect/>
                      </a:stretch>
                    </p:blipFill>
                    <p:spPr>
                      <a:xfrm>
                        <a:off x="676275" y="2159000"/>
                        <a:ext cx="8978900" cy="4240213"/>
                      </a:xfrm>
                      <a:prstGeom prst="rect">
                        <a:avLst/>
                      </a:prstGeom>
                    </p:spPr>
                  </p:pic>
                </p:oleObj>
              </mc:Fallback>
            </mc:AlternateContent>
          </a:graphicData>
        </a:graphic>
      </p:graphicFrame>
    </p:spTree>
    <p:extLst>
      <p:ext uri="{BB962C8B-B14F-4D97-AF65-F5344CB8AC3E}">
        <p14:creationId xmlns:p14="http://schemas.microsoft.com/office/powerpoint/2010/main" val="3699599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ECC11-1E21-840C-4BC6-1D163F491369}"/>
            </a:ext>
          </a:extLst>
        </p:cNvPr>
        <p:cNvGrpSpPr/>
        <p:nvPr/>
      </p:nvGrpSpPr>
      <p:grpSpPr>
        <a:xfrm>
          <a:off x="0" y="0"/>
          <a:ext cx="0" cy="0"/>
          <a:chOff x="0" y="0"/>
          <a:chExt cx="0" cy="0"/>
        </a:xfrm>
      </p:grpSpPr>
      <p:sp>
        <p:nvSpPr>
          <p:cNvPr id="9" name="Title 10">
            <a:extLst>
              <a:ext uri="{FF2B5EF4-FFF2-40B4-BE49-F238E27FC236}">
                <a16:creationId xmlns:a16="http://schemas.microsoft.com/office/drawing/2014/main" id="{F6E426A7-05C0-33F0-CC82-4D8F37CDDEBF}"/>
              </a:ext>
            </a:extLst>
          </p:cNvPr>
          <p:cNvSpPr>
            <a:spLocks noGrp="1"/>
          </p:cNvSpPr>
          <p:nvPr>
            <p:ph type="title"/>
          </p:nvPr>
        </p:nvSpPr>
        <p:spPr/>
        <p:txBody>
          <a:bodyPr vert="horz" lIns="91440" tIns="45720" rIns="91440" bIns="45720" rtlCol="0" anchor="ctr">
            <a:normAutofit/>
          </a:bodyPr>
          <a:lstStyle/>
          <a:p>
            <a:r>
              <a:rPr lang="en-IN" b="1" cap="none" dirty="0"/>
              <a:t>Business Objective</a:t>
            </a:r>
            <a:endParaRPr lang="en-US" b="1" cap="none" dirty="0"/>
          </a:p>
        </p:txBody>
      </p:sp>
      <p:sp>
        <p:nvSpPr>
          <p:cNvPr id="4" name="Slide Number Placeholder 3">
            <a:extLst>
              <a:ext uri="{FF2B5EF4-FFF2-40B4-BE49-F238E27FC236}">
                <a16:creationId xmlns:a16="http://schemas.microsoft.com/office/drawing/2014/main" id="{C14F5490-F4EC-1C27-84F2-5040BBB51319}"/>
              </a:ext>
            </a:extLst>
          </p:cNvPr>
          <p:cNvSpPr>
            <a:spLocks noGrp="1"/>
          </p:cNvSpPr>
          <p:nvPr>
            <p:ph type="sldNum" sz="quarter" idx="12"/>
          </p:nvPr>
        </p:nvSpPr>
        <p:spPr/>
        <p:txBody>
          <a:bodyPr vert="horz" lIns="91440" tIns="45720" rIns="91440" bIns="45720" rtlCol="0" anchor="ctr">
            <a:normAutofit/>
          </a:bodyPr>
          <a:lstStyle/>
          <a:p>
            <a:pPr>
              <a:spcAft>
                <a:spcPts val="600"/>
              </a:spcAft>
            </a:pPr>
            <a:fld id="{19B51A1E-902D-48AF-9020-955120F399B6}" type="slidenum">
              <a:rPr lang="en-US" smtClean="0"/>
              <a:pPr>
                <a:spcAft>
                  <a:spcPts val="600"/>
                </a:spcAft>
              </a:pPr>
              <a:t>7</a:t>
            </a:fld>
            <a:endParaRPr lang="en-US" dirty="0"/>
          </a:p>
        </p:txBody>
      </p:sp>
      <p:graphicFrame>
        <p:nvGraphicFramePr>
          <p:cNvPr id="13" name="Content Placeholder 2">
            <a:extLst>
              <a:ext uri="{FF2B5EF4-FFF2-40B4-BE49-F238E27FC236}">
                <a16:creationId xmlns:a16="http://schemas.microsoft.com/office/drawing/2014/main" id="{E611B001-888B-103D-73B7-42634297FB24}"/>
              </a:ext>
            </a:extLst>
          </p:cNvPr>
          <p:cNvGraphicFramePr/>
          <p:nvPr>
            <p:extLst>
              <p:ext uri="{D42A27DB-BD31-4B8C-83A1-F6EECF244321}">
                <p14:modId xmlns:p14="http://schemas.microsoft.com/office/powerpoint/2010/main" val="502300180"/>
              </p:ext>
            </p:extLst>
          </p:nvPr>
        </p:nvGraphicFramePr>
        <p:xfrm>
          <a:off x="838199" y="2136775"/>
          <a:ext cx="10515599" cy="3697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4671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F1D0B-3492-5A42-BB78-6791A028B187}"/>
              </a:ext>
            </a:extLst>
          </p:cNvPr>
          <p:cNvSpPr>
            <a:spLocks noGrp="1"/>
          </p:cNvSpPr>
          <p:nvPr>
            <p:ph type="title"/>
          </p:nvPr>
        </p:nvSpPr>
        <p:spPr>
          <a:xfrm>
            <a:off x="838200" y="365125"/>
            <a:ext cx="10515600" cy="639639"/>
          </a:xfrm>
        </p:spPr>
        <p:txBody>
          <a:bodyPr>
            <a:normAutofit fontScale="90000"/>
          </a:bodyPr>
          <a:lstStyle/>
          <a:p>
            <a:r>
              <a:rPr lang="en-US" dirty="0"/>
              <a:t>Data Preparation, Cleaning and Analysis</a:t>
            </a:r>
          </a:p>
        </p:txBody>
      </p:sp>
      <p:sp>
        <p:nvSpPr>
          <p:cNvPr id="3" name="Content Placeholder 2">
            <a:extLst>
              <a:ext uri="{FF2B5EF4-FFF2-40B4-BE49-F238E27FC236}">
                <a16:creationId xmlns:a16="http://schemas.microsoft.com/office/drawing/2014/main" id="{113CE1AA-13D5-97F6-EA34-D99DB71F6C4A}"/>
              </a:ext>
            </a:extLst>
          </p:cNvPr>
          <p:cNvSpPr>
            <a:spLocks noGrp="1"/>
          </p:cNvSpPr>
          <p:nvPr>
            <p:ph idx="1"/>
          </p:nvPr>
        </p:nvSpPr>
        <p:spPr>
          <a:xfrm>
            <a:off x="838199" y="1004764"/>
            <a:ext cx="10515600" cy="694481"/>
          </a:xfrm>
        </p:spPr>
        <p:txBody>
          <a:bodyPr>
            <a:normAutofit/>
          </a:bodyPr>
          <a:lstStyle/>
          <a:p>
            <a:pPr marL="0" indent="0">
              <a:buNone/>
            </a:pPr>
            <a:r>
              <a:rPr lang="en-US" sz="1600" i="1" dirty="0">
                <a:latin typeface="Calibri" panose="020F0502020204030204" pitchFamily="34" charset="0"/>
                <a:cs typeface="Calibri" panose="020F0502020204030204" pitchFamily="34" charset="0"/>
              </a:rPr>
              <a:t>We will be creating market mix models for three product subcategories: Camera Accessory, Home Audio, and Gaming Accessory and providing recommendation to the business.</a:t>
            </a:r>
          </a:p>
          <a:p>
            <a:endParaRPr lang="en-US" sz="2400" dirty="0"/>
          </a:p>
        </p:txBody>
      </p:sp>
      <p:sp>
        <p:nvSpPr>
          <p:cNvPr id="4" name="Slide Number Placeholder 3">
            <a:extLst>
              <a:ext uri="{FF2B5EF4-FFF2-40B4-BE49-F238E27FC236}">
                <a16:creationId xmlns:a16="http://schemas.microsoft.com/office/drawing/2014/main" id="{290D6EBD-B3FA-26D6-9C40-9F091B6661E2}"/>
              </a:ext>
            </a:extLst>
          </p:cNvPr>
          <p:cNvSpPr>
            <a:spLocks noGrp="1"/>
          </p:cNvSpPr>
          <p:nvPr>
            <p:ph type="sldNum" sz="quarter" idx="12"/>
          </p:nvPr>
        </p:nvSpPr>
        <p:spPr/>
        <p:txBody>
          <a:bodyPr/>
          <a:lstStyle/>
          <a:p>
            <a:fld id="{B5CEABB6-07DC-46E8-9B57-56EC44A396E5}" type="slidenum">
              <a:rPr lang="en-US" smtClean="0"/>
              <a:pPr/>
              <a:t>8</a:t>
            </a:fld>
            <a:endParaRPr lang="en-US" dirty="0"/>
          </a:p>
        </p:txBody>
      </p:sp>
      <p:graphicFrame>
        <p:nvGraphicFramePr>
          <p:cNvPr id="6" name="Table 5">
            <a:extLst>
              <a:ext uri="{FF2B5EF4-FFF2-40B4-BE49-F238E27FC236}">
                <a16:creationId xmlns:a16="http://schemas.microsoft.com/office/drawing/2014/main" id="{3C334325-ADEA-F653-887B-53B2C590B433}"/>
              </a:ext>
            </a:extLst>
          </p:cNvPr>
          <p:cNvGraphicFramePr>
            <a:graphicFrameLocks noGrp="1"/>
          </p:cNvGraphicFramePr>
          <p:nvPr>
            <p:extLst>
              <p:ext uri="{D42A27DB-BD31-4B8C-83A1-F6EECF244321}">
                <p14:modId xmlns:p14="http://schemas.microsoft.com/office/powerpoint/2010/main" val="321863347"/>
              </p:ext>
            </p:extLst>
          </p:nvPr>
        </p:nvGraphicFramePr>
        <p:xfrm>
          <a:off x="838200" y="1648072"/>
          <a:ext cx="10515599" cy="4936603"/>
        </p:xfrm>
        <a:graphic>
          <a:graphicData uri="http://schemas.openxmlformats.org/drawingml/2006/table">
            <a:tbl>
              <a:tblPr firstRow="1" bandRow="1">
                <a:tableStyleId>{7E9639D4-E3E2-4D34-9284-5A2195B3D0D7}</a:tableStyleId>
              </a:tblPr>
              <a:tblGrid>
                <a:gridCol w="3269942">
                  <a:extLst>
                    <a:ext uri="{9D8B030D-6E8A-4147-A177-3AD203B41FA5}">
                      <a16:colId xmlns:a16="http://schemas.microsoft.com/office/drawing/2014/main" val="3183624400"/>
                    </a:ext>
                  </a:extLst>
                </a:gridCol>
                <a:gridCol w="7245657">
                  <a:extLst>
                    <a:ext uri="{9D8B030D-6E8A-4147-A177-3AD203B41FA5}">
                      <a16:colId xmlns:a16="http://schemas.microsoft.com/office/drawing/2014/main" val="1157791315"/>
                    </a:ext>
                  </a:extLst>
                </a:gridCol>
              </a:tblGrid>
              <a:tr h="398242">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50350324"/>
                  </a:ext>
                </a:extLst>
              </a:tr>
              <a:tr h="398242">
                <a:tc>
                  <a:txBody>
                    <a:bodyPr/>
                    <a:lstStyle/>
                    <a:p>
                      <a:r>
                        <a:rPr lang="en-US" sz="1400" dirty="0"/>
                        <a:t>Importing required libraries</a:t>
                      </a:r>
                    </a:p>
                  </a:txBody>
                  <a:tcPr/>
                </a:tc>
                <a:tc>
                  <a:txBody>
                    <a:bodyPr/>
                    <a:lstStyle/>
                    <a:p>
                      <a:r>
                        <a:rPr lang="en-US" sz="1400" dirty="0"/>
                        <a:t>Imported pandas, numpy, seaborn etc in Google colab</a:t>
                      </a:r>
                    </a:p>
                  </a:txBody>
                  <a:tcPr/>
                </a:tc>
                <a:extLst>
                  <a:ext uri="{0D108BD9-81ED-4DB2-BD59-A6C34878D82A}">
                    <a16:rowId xmlns:a16="http://schemas.microsoft.com/office/drawing/2014/main" val="2487002418"/>
                  </a:ext>
                </a:extLst>
              </a:tr>
              <a:tr h="569329">
                <a:tc>
                  <a:txBody>
                    <a:bodyPr/>
                    <a:lstStyle/>
                    <a:p>
                      <a:r>
                        <a:rPr lang="en-US" sz="1400" dirty="0"/>
                        <a:t>Importing required datasets</a:t>
                      </a:r>
                    </a:p>
                  </a:txBody>
                  <a:tcPr/>
                </a:tc>
                <a:tc>
                  <a:txBody>
                    <a:bodyPr/>
                    <a:lstStyle/>
                    <a:p>
                      <a:r>
                        <a:rPr lang="en-US" sz="1400" dirty="0"/>
                        <a:t>Imported consumer electronics data, media data, climate data, product details, special sale calendar and NPS data</a:t>
                      </a:r>
                    </a:p>
                  </a:txBody>
                  <a:tcPr/>
                </a:tc>
                <a:extLst>
                  <a:ext uri="{0D108BD9-81ED-4DB2-BD59-A6C34878D82A}">
                    <a16:rowId xmlns:a16="http://schemas.microsoft.com/office/drawing/2014/main" val="1266443001"/>
                  </a:ext>
                </a:extLst>
              </a:tr>
              <a:tr h="398242">
                <a:tc>
                  <a:txBody>
                    <a:bodyPr/>
                    <a:lstStyle/>
                    <a:p>
                      <a:r>
                        <a:rPr lang="en-US" sz="1400" dirty="0"/>
                        <a:t>Removed duplicate data</a:t>
                      </a:r>
                    </a:p>
                  </a:txBody>
                  <a:tcPr/>
                </a:tc>
                <a:tc>
                  <a:txBody>
                    <a:bodyPr/>
                    <a:lstStyle/>
                    <a:p>
                      <a:r>
                        <a:rPr lang="en-US" sz="1400" dirty="0"/>
                        <a:t>All the rows with duplicate data were deleted</a:t>
                      </a:r>
                    </a:p>
                  </a:txBody>
                  <a:tcPr/>
                </a:tc>
                <a:extLst>
                  <a:ext uri="{0D108BD9-81ED-4DB2-BD59-A6C34878D82A}">
                    <a16:rowId xmlns:a16="http://schemas.microsoft.com/office/drawing/2014/main" val="368835496"/>
                  </a:ext>
                </a:extLst>
              </a:tr>
              <a:tr h="367471">
                <a:tc>
                  <a:txBody>
                    <a:bodyPr/>
                    <a:lstStyle/>
                    <a:p>
                      <a:r>
                        <a:rPr lang="en-US" sz="1400" dirty="0"/>
                        <a:t>Dropped insignificant columns</a:t>
                      </a:r>
                    </a:p>
                  </a:txBody>
                  <a:tcPr/>
                </a:tc>
                <a:tc>
                  <a:txBody>
                    <a:bodyPr/>
                    <a:lstStyle/>
                    <a:p>
                      <a:r>
                        <a:rPr lang="en-US" sz="1400" dirty="0"/>
                        <a:t>Removed columns with single values, as well as unique ‘ID’ columns</a:t>
                      </a:r>
                    </a:p>
                  </a:txBody>
                  <a:tcPr/>
                </a:tc>
                <a:extLst>
                  <a:ext uri="{0D108BD9-81ED-4DB2-BD59-A6C34878D82A}">
                    <a16:rowId xmlns:a16="http://schemas.microsoft.com/office/drawing/2014/main" val="2954186605"/>
                  </a:ext>
                </a:extLst>
              </a:tr>
              <a:tr h="398242">
                <a:tc>
                  <a:txBody>
                    <a:bodyPr/>
                    <a:lstStyle/>
                    <a:p>
                      <a:r>
                        <a:rPr lang="en-US" sz="1400" dirty="0"/>
                        <a:t>Corrected datatypes</a:t>
                      </a:r>
                    </a:p>
                  </a:txBody>
                  <a:tcPr/>
                </a:tc>
                <a:tc>
                  <a:txBody>
                    <a:bodyPr/>
                    <a:lstStyle/>
                    <a:p>
                      <a:r>
                        <a:rPr lang="en-US" sz="1400" dirty="0"/>
                        <a:t>Converted columns to appropriate datatypes</a:t>
                      </a:r>
                    </a:p>
                  </a:txBody>
                  <a:tcPr/>
                </a:tc>
                <a:extLst>
                  <a:ext uri="{0D108BD9-81ED-4DB2-BD59-A6C34878D82A}">
                    <a16:rowId xmlns:a16="http://schemas.microsoft.com/office/drawing/2014/main" val="2590805442"/>
                  </a:ext>
                </a:extLst>
              </a:tr>
              <a:tr h="574031">
                <a:tc>
                  <a:txBody>
                    <a:bodyPr/>
                    <a:lstStyle/>
                    <a:p>
                      <a:r>
                        <a:rPr lang="en-US" sz="1400" dirty="0"/>
                        <a:t>Treatment of null values</a:t>
                      </a:r>
                    </a:p>
                  </a:txBody>
                  <a:tcPr/>
                </a:tc>
                <a:tc>
                  <a:txBody>
                    <a:bodyPr/>
                    <a:lstStyle/>
                    <a:p>
                      <a:r>
                        <a:rPr lang="en-US" sz="1400" dirty="0"/>
                        <a:t>Rows with null values were either removed or imputed with zero/appropriate values</a:t>
                      </a:r>
                    </a:p>
                  </a:txBody>
                  <a:tcPr/>
                </a:tc>
                <a:extLst>
                  <a:ext uri="{0D108BD9-81ED-4DB2-BD59-A6C34878D82A}">
                    <a16:rowId xmlns:a16="http://schemas.microsoft.com/office/drawing/2014/main" val="4228920352"/>
                  </a:ext>
                </a:extLst>
              </a:tr>
              <a:tr h="398242">
                <a:tc>
                  <a:txBody>
                    <a:bodyPr/>
                    <a:lstStyle/>
                    <a:p>
                      <a:r>
                        <a:rPr lang="en-US" sz="1400" dirty="0"/>
                        <a:t>Treatment of outliers</a:t>
                      </a:r>
                    </a:p>
                  </a:txBody>
                  <a:tcPr/>
                </a:tc>
                <a:tc>
                  <a:txBody>
                    <a:bodyPr/>
                    <a:lstStyle/>
                    <a:p>
                      <a:r>
                        <a:rPr lang="en-US" sz="1400" dirty="0"/>
                        <a:t>Capped the outliers in consumer electronics to 1</a:t>
                      </a:r>
                      <a:r>
                        <a:rPr lang="en-US" sz="1400" baseline="30000" dirty="0"/>
                        <a:t>st</a:t>
                      </a:r>
                      <a:r>
                        <a:rPr lang="en-US" sz="1400" dirty="0"/>
                        <a:t> and 99</a:t>
                      </a:r>
                      <a:r>
                        <a:rPr lang="en-US" sz="1400" baseline="30000" dirty="0"/>
                        <a:t>th</a:t>
                      </a:r>
                      <a:r>
                        <a:rPr lang="en-US" sz="1400" dirty="0"/>
                        <a:t> percentile</a:t>
                      </a:r>
                    </a:p>
                  </a:txBody>
                  <a:tcPr/>
                </a:tc>
                <a:extLst>
                  <a:ext uri="{0D108BD9-81ED-4DB2-BD59-A6C34878D82A}">
                    <a16:rowId xmlns:a16="http://schemas.microsoft.com/office/drawing/2014/main" val="2518365433"/>
                  </a:ext>
                </a:extLst>
              </a:tr>
              <a:tr h="398242">
                <a:tc>
                  <a:txBody>
                    <a:bodyPr/>
                    <a:lstStyle/>
                    <a:p>
                      <a:r>
                        <a:rPr lang="en-US" sz="1400" dirty="0"/>
                        <a:t>Filtered the data</a:t>
                      </a:r>
                    </a:p>
                  </a:txBody>
                  <a:tcPr/>
                </a:tc>
                <a:tc>
                  <a:txBody>
                    <a:bodyPr/>
                    <a:lstStyle/>
                    <a:p>
                      <a:r>
                        <a:rPr lang="en-US" sz="1400" dirty="0"/>
                        <a:t>Filtered the rows for the specified dataframe – July 2015 – June 2016</a:t>
                      </a:r>
                    </a:p>
                  </a:txBody>
                  <a:tcPr/>
                </a:tc>
                <a:extLst>
                  <a:ext uri="{0D108BD9-81ED-4DB2-BD59-A6C34878D82A}">
                    <a16:rowId xmlns:a16="http://schemas.microsoft.com/office/drawing/2014/main" val="2596909468"/>
                  </a:ext>
                </a:extLst>
              </a:tr>
              <a:tr h="398242">
                <a:tc>
                  <a:txBody>
                    <a:bodyPr/>
                    <a:lstStyle/>
                    <a:p>
                      <a:r>
                        <a:rPr lang="en-US" sz="1400" dirty="0"/>
                        <a:t>Weekly aggregation of dataframes</a:t>
                      </a:r>
                    </a:p>
                  </a:txBody>
                  <a:tcPr/>
                </a:tc>
                <a:tc>
                  <a:txBody>
                    <a:bodyPr/>
                    <a:lstStyle/>
                    <a:p>
                      <a:r>
                        <a:rPr lang="en-US" sz="1400" dirty="0"/>
                        <a:t>The individual dataframes for camera accessory, gaming accessory and home audio was aggregated into weekly data by creating a function for that</a:t>
                      </a:r>
                    </a:p>
                  </a:txBody>
                  <a:tcPr/>
                </a:tc>
                <a:extLst>
                  <a:ext uri="{0D108BD9-81ED-4DB2-BD59-A6C34878D82A}">
                    <a16:rowId xmlns:a16="http://schemas.microsoft.com/office/drawing/2014/main" val="3497139957"/>
                  </a:ext>
                </a:extLst>
              </a:tr>
              <a:tr h="398242">
                <a:tc>
                  <a:txBody>
                    <a:bodyPr/>
                    <a:lstStyle/>
                    <a:p>
                      <a:r>
                        <a:rPr lang="en-US" sz="1400" dirty="0"/>
                        <a:t>Data modelling</a:t>
                      </a:r>
                    </a:p>
                  </a:txBody>
                  <a:tcPr/>
                </a:tc>
                <a:tc>
                  <a:txBody>
                    <a:bodyPr/>
                    <a:lstStyle/>
                    <a:p>
                      <a:r>
                        <a:rPr lang="en-US" sz="1400" dirty="0"/>
                        <a:t>The dataframes were scaled (using fit and transform). Applied log transformation for multiplicative models</a:t>
                      </a:r>
                    </a:p>
                  </a:txBody>
                  <a:tcPr/>
                </a:tc>
                <a:extLst>
                  <a:ext uri="{0D108BD9-81ED-4DB2-BD59-A6C34878D82A}">
                    <a16:rowId xmlns:a16="http://schemas.microsoft.com/office/drawing/2014/main" val="3553071587"/>
                  </a:ext>
                </a:extLst>
              </a:tr>
            </a:tbl>
          </a:graphicData>
        </a:graphic>
      </p:graphicFrame>
    </p:spTree>
    <p:extLst>
      <p:ext uri="{BB962C8B-B14F-4D97-AF65-F5344CB8AC3E}">
        <p14:creationId xmlns:p14="http://schemas.microsoft.com/office/powerpoint/2010/main" val="311611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E541A-B6DD-2DD9-90EB-0560F90B46E6}"/>
            </a:ext>
          </a:extLst>
        </p:cNvPr>
        <p:cNvGrpSpPr/>
        <p:nvPr/>
      </p:nvGrpSpPr>
      <p:grpSpPr>
        <a:xfrm>
          <a:off x="0" y="0"/>
          <a:ext cx="0" cy="0"/>
          <a:chOff x="0" y="0"/>
          <a:chExt cx="0" cy="0"/>
        </a:xfrm>
      </p:grpSpPr>
      <p:sp>
        <p:nvSpPr>
          <p:cNvPr id="9" name="Title 10">
            <a:extLst>
              <a:ext uri="{FF2B5EF4-FFF2-40B4-BE49-F238E27FC236}">
                <a16:creationId xmlns:a16="http://schemas.microsoft.com/office/drawing/2014/main" id="{7B2F6667-4B38-928D-AE6B-3AD1B569A7D0}"/>
              </a:ext>
            </a:extLst>
          </p:cNvPr>
          <p:cNvSpPr>
            <a:spLocks noGrp="1"/>
          </p:cNvSpPr>
          <p:nvPr>
            <p:ph type="title"/>
          </p:nvPr>
        </p:nvSpPr>
        <p:spPr>
          <a:xfrm>
            <a:off x="352697" y="161697"/>
            <a:ext cx="11001098" cy="679905"/>
          </a:xfrm>
        </p:spPr>
        <p:txBody>
          <a:bodyPr vert="horz" lIns="91440" tIns="45720" rIns="91440" bIns="45720" rtlCol="0" anchor="b">
            <a:noAutofit/>
          </a:bodyPr>
          <a:lstStyle/>
          <a:p>
            <a:pPr algn="l"/>
            <a:r>
              <a:rPr lang="en-US" sz="4400" b="1" cap="none" dirty="0">
                <a:latin typeface="Calibri" panose="020F0502020204030204" pitchFamily="34" charset="0"/>
                <a:cs typeface="Calibri" panose="020F0502020204030204" pitchFamily="34" charset="0"/>
              </a:rPr>
              <a:t>Feature engineering</a:t>
            </a:r>
          </a:p>
        </p:txBody>
      </p:sp>
      <p:sp>
        <p:nvSpPr>
          <p:cNvPr id="4" name="Slide Number Placeholder 3">
            <a:extLst>
              <a:ext uri="{FF2B5EF4-FFF2-40B4-BE49-F238E27FC236}">
                <a16:creationId xmlns:a16="http://schemas.microsoft.com/office/drawing/2014/main" id="{AD6A382B-60C5-EE2E-F0D0-276D7716C3D3}"/>
              </a:ext>
            </a:extLst>
          </p:cNvPr>
          <p:cNvSpPr>
            <a:spLocks noGrp="1"/>
          </p:cNvSpPr>
          <p:nvPr>
            <p:ph type="sldNum" sz="quarter" idx="12"/>
          </p:nvPr>
        </p:nvSpPr>
        <p:spPr/>
        <p:txBody>
          <a:bodyPr/>
          <a:lstStyle/>
          <a:p>
            <a:fld id="{19B51A1E-902D-48AF-9020-955120F399B6}" type="slidenum">
              <a:rPr lang="en-US" smtClean="0"/>
              <a:pPr/>
              <a:t>9</a:t>
            </a:fld>
            <a:endParaRPr lang="en-US" dirty="0"/>
          </a:p>
        </p:txBody>
      </p:sp>
      <p:sp>
        <p:nvSpPr>
          <p:cNvPr id="10" name="Slide Number Placeholder 3">
            <a:extLst>
              <a:ext uri="{FF2B5EF4-FFF2-40B4-BE49-F238E27FC236}">
                <a16:creationId xmlns:a16="http://schemas.microsoft.com/office/drawing/2014/main" id="{6A6BD8BB-94C3-ED65-0822-0A750BFD9E30}"/>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CEABB6-07DC-46E8-9B57-56EC44A396E5}" type="slidenum">
              <a:rPr lang="en-US" smtClean="0"/>
              <a:pPr/>
              <a:t>9</a:t>
            </a:fld>
            <a:endParaRPr lang="en-US" dirty="0"/>
          </a:p>
        </p:txBody>
      </p:sp>
      <p:graphicFrame>
        <p:nvGraphicFramePr>
          <p:cNvPr id="13" name="Content Placeholder 2">
            <a:extLst>
              <a:ext uri="{FF2B5EF4-FFF2-40B4-BE49-F238E27FC236}">
                <a16:creationId xmlns:a16="http://schemas.microsoft.com/office/drawing/2014/main" id="{A653153E-A6E7-C4FD-3432-28048F245D04}"/>
              </a:ext>
            </a:extLst>
          </p:cNvPr>
          <p:cNvGraphicFramePr/>
          <p:nvPr>
            <p:extLst>
              <p:ext uri="{D42A27DB-BD31-4B8C-83A1-F6EECF244321}">
                <p14:modId xmlns:p14="http://schemas.microsoft.com/office/powerpoint/2010/main" val="1387652617"/>
              </p:ext>
            </p:extLst>
          </p:nvPr>
        </p:nvGraphicFramePr>
        <p:xfrm>
          <a:off x="352696" y="841602"/>
          <a:ext cx="10145541" cy="56286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9694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2.xml><?xml version="1.0" encoding="utf-8"?>
<ds:datastoreItem xmlns:ds="http://schemas.openxmlformats.org/officeDocument/2006/customXml" ds:itemID="{BEFFFA3F-0FB5-4ED3-8906-A15B16577F44}">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1894</TotalTime>
  <Words>1870</Words>
  <Application>Microsoft Macintosh PowerPoint</Application>
  <PresentationFormat>Widescreen</PresentationFormat>
  <Paragraphs>196</Paragraphs>
  <Slides>24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2" baseType="lpstr">
      <vt:lpstr>Aptos</vt:lpstr>
      <vt:lpstr>Aptos Display</vt:lpstr>
      <vt:lpstr>Arial</vt:lpstr>
      <vt:lpstr>Calibri</vt:lpstr>
      <vt:lpstr>system-ui</vt:lpstr>
      <vt:lpstr>Wingdings</vt:lpstr>
      <vt:lpstr>Office Theme</vt:lpstr>
      <vt:lpstr>Worksheet</vt:lpstr>
      <vt:lpstr>Capstone Project On E-commerce (BA) Presentation</vt:lpstr>
      <vt:lpstr>AGENDA</vt:lpstr>
      <vt:lpstr>Company Overview</vt:lpstr>
      <vt:lpstr>Company Overview – Marketplace Model</vt:lpstr>
      <vt:lpstr>Business Challenges</vt:lpstr>
      <vt:lpstr>SPIN Selling Framework</vt:lpstr>
      <vt:lpstr>Business Objective</vt:lpstr>
      <vt:lpstr>Data Preparation, Cleaning and Analysis</vt:lpstr>
      <vt:lpstr>Feature engineering</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Model Building and Evaluation</vt:lpstr>
      <vt:lpstr>PowerPoint Presentation</vt:lpstr>
      <vt:lpstr>PowerPoint Presentation</vt:lpstr>
      <vt:lpstr>PowerPoint Presentation</vt:lpstr>
      <vt:lpstr>Model Equation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On E-commerce (BA) Presentation</dc:title>
  <dc:creator>ABHISHEK CHAUHAN</dc:creator>
  <cp:lastModifiedBy>Keval R Menon</cp:lastModifiedBy>
  <cp:revision>48</cp:revision>
  <dcterms:created xsi:type="dcterms:W3CDTF">2025-07-15T05:20:59Z</dcterms:created>
  <dcterms:modified xsi:type="dcterms:W3CDTF">2025-07-17T10:30:22Z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8f5f675-e19c-42bc-ba7f-4b550c3e2792_Enabled">
    <vt:lpwstr>true</vt:lpwstr>
  </property>
  <property fmtid="{D5CDD505-2E9C-101B-9397-08002B2CF9AE}" pid="4" name="MSIP_Label_d8f5f675-e19c-42bc-ba7f-4b550c3e2792_SetDate">
    <vt:lpwstr>2025-07-15T05:21:13Z</vt:lpwstr>
  </property>
  <property fmtid="{D5CDD505-2E9C-101B-9397-08002B2CF9AE}" pid="5" name="MSIP_Label_d8f5f675-e19c-42bc-ba7f-4b550c3e2792_Method">
    <vt:lpwstr>Standard</vt:lpwstr>
  </property>
  <property fmtid="{D5CDD505-2E9C-101B-9397-08002B2CF9AE}" pid="6" name="MSIP_Label_d8f5f675-e19c-42bc-ba7f-4b550c3e2792_Name">
    <vt:lpwstr>d8f5f675-e19c-42bc-ba7f-4b550c3e2792</vt:lpwstr>
  </property>
  <property fmtid="{D5CDD505-2E9C-101B-9397-08002B2CF9AE}" pid="7" name="MSIP_Label_d8f5f675-e19c-42bc-ba7f-4b550c3e2792_SiteId">
    <vt:lpwstr>4852d0fc-f87a-462b-ad09-773f986ccc04</vt:lpwstr>
  </property>
  <property fmtid="{D5CDD505-2E9C-101B-9397-08002B2CF9AE}" pid="8" name="MSIP_Label_d8f5f675-e19c-42bc-ba7f-4b550c3e2792_ActionId">
    <vt:lpwstr>9ecbcd79-00e8-437f-9324-067bd40d1ff6</vt:lpwstr>
  </property>
  <property fmtid="{D5CDD505-2E9C-101B-9397-08002B2CF9AE}" pid="9" name="MSIP_Label_d8f5f675-e19c-42bc-ba7f-4b550c3e2792_ContentBits">
    <vt:lpwstr>2</vt:lpwstr>
  </property>
  <property fmtid="{D5CDD505-2E9C-101B-9397-08002B2CF9AE}" pid="10" name="MSIP_Label_d8f5f675-e19c-42bc-ba7f-4b550c3e2792_Tag">
    <vt:lpwstr>10, 3, 0, 1</vt:lpwstr>
  </property>
  <property fmtid="{D5CDD505-2E9C-101B-9397-08002B2CF9AE}" pid="11" name="ClassificationContentMarkingFooterLocations">
    <vt:lpwstr>Monoline:8</vt:lpwstr>
  </property>
  <property fmtid="{D5CDD505-2E9C-101B-9397-08002B2CF9AE}" pid="12" name="ClassificationContentMarkingFooterText">
    <vt:lpwstr>Sensitivity : This Document is Classified as "LNT Internal Use".</vt:lpwstr>
  </property>
  <property fmtid="{D5CDD505-2E9C-101B-9397-08002B2CF9AE}" pid="13" name="MSIP_Label_dbd95877-2e0c-4f81-8274-2c7dc12e45a8_Enabled">
    <vt:lpwstr>true</vt:lpwstr>
  </property>
  <property fmtid="{D5CDD505-2E9C-101B-9397-08002B2CF9AE}" pid="14" name="MSIP_Label_dbd95877-2e0c-4f81-8274-2c7dc12e45a8_SetDate">
    <vt:lpwstr>2025-07-16T13:11:10Z</vt:lpwstr>
  </property>
  <property fmtid="{D5CDD505-2E9C-101B-9397-08002B2CF9AE}" pid="15" name="MSIP_Label_dbd95877-2e0c-4f81-8274-2c7dc12e45a8_Method">
    <vt:lpwstr>Privileged</vt:lpwstr>
  </property>
  <property fmtid="{D5CDD505-2E9C-101B-9397-08002B2CF9AE}" pid="16" name="MSIP_Label_dbd95877-2e0c-4f81-8274-2c7dc12e45a8_Name">
    <vt:lpwstr>Public</vt:lpwstr>
  </property>
  <property fmtid="{D5CDD505-2E9C-101B-9397-08002B2CF9AE}" pid="17" name="MSIP_Label_dbd95877-2e0c-4f81-8274-2c7dc12e45a8_SiteId">
    <vt:lpwstr>927e65b8-7ad7-48db-a3c6-c42a67c100d6</vt:lpwstr>
  </property>
  <property fmtid="{D5CDD505-2E9C-101B-9397-08002B2CF9AE}" pid="18" name="MSIP_Label_dbd95877-2e0c-4f81-8274-2c7dc12e45a8_ActionId">
    <vt:lpwstr>753c5dcb-10c6-4465-af80-e7ff5209b8e1</vt:lpwstr>
  </property>
  <property fmtid="{D5CDD505-2E9C-101B-9397-08002B2CF9AE}" pid="19" name="MSIP_Label_dbd95877-2e0c-4f81-8274-2c7dc12e45a8_ContentBits">
    <vt:lpwstr>0</vt:lpwstr>
  </property>
  <property fmtid="{D5CDD505-2E9C-101B-9397-08002B2CF9AE}" pid="20" name="MSIP_Label_dbd95877-2e0c-4f81-8274-2c7dc12e45a8_Tag">
    <vt:lpwstr>50, 0, 1, 1</vt:lpwstr>
  </property>
</Properties>
</file>