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02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825" y="668709"/>
            <a:ext cx="184693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/>
                <a:cs typeface="Courier New"/>
              </a:rPr>
              <a:t>m</a:t>
            </a:r>
            <a:r>
              <a:rPr lang="en-US" sz="1200" dirty="0" smtClean="0">
                <a:latin typeface="Courier New"/>
                <a:cs typeface="Courier New"/>
              </a:rPr>
              <a:t>agic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200" dirty="0" smtClean="0">
                <a:latin typeface="Courier New"/>
                <a:cs typeface="Courier New"/>
              </a:rPr>
              <a:t>[4])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2755" y="668709"/>
            <a:ext cx="92345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1117" y="2111194"/>
            <a:ext cx="1207382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Binary glTF</a:t>
            </a:r>
          </a:p>
          <a:p>
            <a:pPr algn="ctr"/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17330" y="2963793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External data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5825" y="405940"/>
            <a:ext cx="714280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4076" y="128941"/>
            <a:ext cx="1486305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20-byte header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1984808" y="2572859"/>
            <a:ext cx="3809" cy="390934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4481" y="668708"/>
            <a:ext cx="204415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batchTableByteLength</a:t>
            </a:r>
            <a:endParaRPr lang="en-US" sz="1200" dirty="0" smtClean="0">
              <a:latin typeface="Courier New"/>
              <a:cs typeface="Courier New"/>
            </a:endParaRP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229" y="2111194"/>
            <a:ext cx="111440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205" y="668709"/>
            <a:ext cx="111440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byteLength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7099" y="668709"/>
            <a:ext cx="1207382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batchLength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229" y="1858222"/>
            <a:ext cx="232127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49582" y="1518726"/>
            <a:ext cx="556563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body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pjcozzi</cp:lastModifiedBy>
  <cp:revision>10</cp:revision>
  <dcterms:created xsi:type="dcterms:W3CDTF">2015-04-22T19:10:53Z</dcterms:created>
  <dcterms:modified xsi:type="dcterms:W3CDTF">2015-11-07T20:03:42Z</dcterms:modified>
</cp:coreProperties>
</file>