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00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93471" y="1858875"/>
            <a:ext cx="133882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instancesLength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32" y="676739"/>
            <a:ext cx="156966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magic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000" dirty="0" smtClean="0">
                <a:latin typeface="Courier New"/>
                <a:cs typeface="Courier New"/>
              </a:rPr>
              <a:t>[4])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9393" y="676739"/>
            <a:ext cx="800219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version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4431" y="2965502"/>
            <a:ext cx="2268570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url</a:t>
            </a:r>
            <a:r>
              <a:rPr lang="en-US" sz="1050" dirty="0" smtClean="0">
                <a:latin typeface="Courier New"/>
                <a:cs typeface="Courier New"/>
              </a:rPr>
              <a:t> (</a:t>
            </a:r>
            <a:r>
              <a:rPr lang="en-US" sz="10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UTF-8</a:t>
            </a:r>
            <a:r>
              <a:rPr lang="en-US" sz="1050" dirty="0" smtClean="0">
                <a:latin typeface="Courier New"/>
                <a:cs typeface="Courier New"/>
              </a:rPr>
              <a:t>) </a:t>
            </a:r>
            <a:r>
              <a:rPr lang="en-US" sz="1050" dirty="0">
                <a:latin typeface="Courier New"/>
                <a:cs typeface="Courier New"/>
              </a:rPr>
              <a:t>or </a:t>
            </a:r>
            <a:r>
              <a:rPr lang="en-US" sz="1050" dirty="0" smtClean="0">
                <a:latin typeface="Courier New"/>
                <a:cs typeface="Courier New"/>
              </a:rPr>
              <a:t>Binary glTF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91236" y="3818101"/>
            <a:ext cx="1342573" cy="616860"/>
          </a:xfrm>
          <a:prstGeom prst="ellipse">
            <a:avLst/>
          </a:prstGeom>
          <a:ln w="12700"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External data</a:t>
            </a:r>
            <a:endParaRPr lang="en-US" sz="105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7190" y="398799"/>
            <a:ext cx="786084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9604" y="135816"/>
            <a:ext cx="2569934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36</a:t>
            </a:r>
            <a:r>
              <a:rPr lang="en-US" sz="1000" dirty="0" smtClean="0">
                <a:latin typeface="Courier New"/>
                <a:cs typeface="Courier New"/>
              </a:rPr>
              <a:t>-byte header (first 20 bytes)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5" name="Straight Arrow Connector 34"/>
          <p:cNvCxnSpPr>
            <a:stCxn id="8" idx="2"/>
            <a:endCxn id="11" idx="0"/>
          </p:cNvCxnSpPr>
          <p:nvPr/>
        </p:nvCxnSpPr>
        <p:spPr>
          <a:xfrm>
            <a:off x="3358716" y="3381000"/>
            <a:ext cx="3807" cy="43710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3720" y="676739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8260" y="2965502"/>
            <a:ext cx="986167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batchTable</a:t>
            </a:r>
          </a:p>
          <a:p>
            <a:pPr algn="ctr"/>
            <a:endParaRPr lang="en-US" sz="105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9612" y="676739"/>
            <a:ext cx="954108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8934" y="674777"/>
            <a:ext cx="2339103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2299" y="1862283"/>
            <a:ext cx="954107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gltfFormat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2064" y="699933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792" y="2965502"/>
            <a:ext cx="1146468" cy="41549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 New"/>
                <a:cs typeface="Courier New"/>
              </a:rPr>
              <a:t>featureTable</a:t>
            </a:r>
            <a:endParaRPr lang="en-US" sz="1050" dirty="0" smtClean="0">
              <a:latin typeface="Courier New"/>
              <a:cs typeface="Courier New"/>
            </a:endParaRP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7307" y="2732867"/>
            <a:ext cx="439569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8209" y="2475993"/>
            <a:ext cx="492443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body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7190" y="1540274"/>
            <a:ext cx="651921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57224" y="1277291"/>
            <a:ext cx="249299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36</a:t>
            </a:r>
            <a:r>
              <a:rPr lang="en-US" sz="1000" dirty="0" smtClean="0">
                <a:latin typeface="Courier New"/>
                <a:cs typeface="Courier New"/>
              </a:rPr>
              <a:t>-byte header (next 16 bytes)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932" y="1858284"/>
            <a:ext cx="2031325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batchTableJSONByteLength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8257" y="1858875"/>
            <a:ext cx="218521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batchTableBinaryByteLength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(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9741" y="1911349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65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18</cp:revision>
  <dcterms:created xsi:type="dcterms:W3CDTF">2015-04-22T19:10:53Z</dcterms:created>
  <dcterms:modified xsi:type="dcterms:W3CDTF">2016-08-18T16:26:55Z</dcterms:modified>
</cp:coreProperties>
</file>