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807" y="662695"/>
            <a:ext cx="1846930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/>
                <a:cs typeface="Courier New"/>
              </a:rPr>
              <a:t>m</a:t>
            </a:r>
            <a:r>
              <a:rPr lang="en-US" sz="1200" dirty="0" smtClean="0">
                <a:latin typeface="Courier New"/>
                <a:cs typeface="Courier New"/>
              </a:rPr>
              <a:t>agic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200" dirty="0" smtClean="0">
                <a:latin typeface="Courier New"/>
                <a:cs typeface="Courier New"/>
              </a:rPr>
              <a:t>[4])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6737" y="662695"/>
            <a:ext cx="923450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6328" y="662695"/>
            <a:ext cx="1207382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Binary glTF</a:t>
            </a: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2541" y="1515294"/>
            <a:ext cx="1342573" cy="616860"/>
          </a:xfrm>
          <a:prstGeom prst="ellipse">
            <a:avLst/>
          </a:prstGeom>
          <a:ln w="12700"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External data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9807" y="399926"/>
            <a:ext cx="4442633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7971" y="122927"/>
            <a:ext cx="1486305" cy="276999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12-byte </a:t>
            </a:r>
            <a:r>
              <a:rPr lang="en-US" sz="1200" dirty="0" smtClean="0">
                <a:latin typeface="Courier New"/>
                <a:cs typeface="Courier New"/>
              </a:rPr>
              <a:t>header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35" name="Straight Arrow Connector 34"/>
          <p:cNvCxnSpPr>
            <a:stCxn id="8" idx="2"/>
            <a:endCxn id="11" idx="0"/>
          </p:cNvCxnSpPr>
          <p:nvPr/>
        </p:nvCxnSpPr>
        <p:spPr>
          <a:xfrm>
            <a:off x="6270019" y="1124360"/>
            <a:ext cx="3809" cy="390934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80187" y="662695"/>
            <a:ext cx="1672253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batchTableLength</a:t>
            </a:r>
            <a:endParaRPr lang="en-US" sz="1200" dirty="0" smtClean="0">
              <a:latin typeface="Courier New"/>
              <a:cs typeface="Courier New"/>
            </a:endParaRP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2440" y="662695"/>
            <a:ext cx="1114408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Cozzi, Patrick</cp:lastModifiedBy>
  <cp:revision>7</cp:revision>
  <dcterms:created xsi:type="dcterms:W3CDTF">2015-04-22T19:10:53Z</dcterms:created>
  <dcterms:modified xsi:type="dcterms:W3CDTF">2015-06-05T12:43:22Z</dcterms:modified>
</cp:coreProperties>
</file>