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102" y="9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78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71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1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31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36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57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23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68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53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975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07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376AC-B3C2-8643-B9A3-A6905164CDF3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61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306" y="662695"/>
            <a:ext cx="1713931" cy="430887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ourier New"/>
                <a:cs typeface="Courier New"/>
              </a:rPr>
              <a:t>m</a:t>
            </a:r>
            <a:r>
              <a:rPr lang="en-US" sz="1100" dirty="0" smtClean="0">
                <a:latin typeface="Courier New"/>
                <a:cs typeface="Courier New"/>
              </a:rPr>
              <a:t>agic</a:t>
            </a:r>
          </a:p>
          <a:p>
            <a:pPr algn="ctr"/>
            <a:r>
              <a:rPr lang="en-US" sz="1100" dirty="0" smtClean="0">
                <a:latin typeface="Courier New"/>
                <a:cs typeface="Courier New"/>
              </a:rPr>
              <a:t>(</a:t>
            </a:r>
            <a:r>
              <a:rPr lang="en-US" sz="1100" dirty="0" smtClean="0">
                <a:solidFill>
                  <a:srgbClr val="558ED5"/>
                </a:solidFill>
                <a:latin typeface="Courier New"/>
                <a:cs typeface="Courier New"/>
              </a:rPr>
              <a:t>unsigned char</a:t>
            </a:r>
            <a:r>
              <a:rPr lang="en-US" sz="1100" dirty="0" smtClean="0">
                <a:latin typeface="Courier New"/>
                <a:cs typeface="Courier New"/>
              </a:rPr>
              <a:t>[4])</a:t>
            </a:r>
            <a:endParaRPr lang="en-US" sz="1100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86005" y="662695"/>
            <a:ext cx="864339" cy="430887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latin typeface="Courier New"/>
                <a:cs typeface="Courier New"/>
              </a:rPr>
              <a:t>version</a:t>
            </a:r>
          </a:p>
          <a:p>
            <a:pPr algn="ctr"/>
            <a:r>
              <a:rPr lang="en-US" sz="1100" dirty="0" smtClean="0">
                <a:latin typeface="Courier New"/>
                <a:cs typeface="Courier New"/>
              </a:rPr>
              <a:t>(</a:t>
            </a: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uint32</a:t>
            </a:r>
            <a:r>
              <a:rPr lang="en-US" sz="1100" dirty="0" smtClean="0">
                <a:latin typeface="Courier New"/>
                <a:cs typeface="Courier New"/>
              </a:rPr>
              <a:t>)</a:t>
            </a:r>
            <a:endParaRPr lang="en-US" sz="1100" dirty="0"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93509" y="2191730"/>
            <a:ext cx="2601995" cy="461665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lg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>
                <a:latin typeface="Courier New"/>
                <a:cs typeface="Courier New"/>
              </a:rPr>
              <a:t>uri</a:t>
            </a:r>
            <a:r>
              <a:rPr lang="en-US" sz="1200" dirty="0" smtClean="0">
                <a:latin typeface="Courier New"/>
                <a:cs typeface="Courier New"/>
              </a:rPr>
              <a:t> (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UTF-8</a:t>
            </a:r>
            <a:r>
              <a:rPr lang="en-US" sz="1200" dirty="0" smtClean="0">
                <a:latin typeface="Courier New"/>
                <a:cs typeface="Courier New"/>
              </a:rPr>
              <a:t>) </a:t>
            </a:r>
            <a:r>
              <a:rPr lang="en-US" sz="1200" dirty="0">
                <a:latin typeface="Courier New"/>
                <a:cs typeface="Courier New"/>
              </a:rPr>
              <a:t>or </a:t>
            </a:r>
            <a:r>
              <a:rPr lang="en-US" sz="1200" dirty="0" smtClean="0">
                <a:latin typeface="Courier New"/>
                <a:cs typeface="Courier New"/>
              </a:rPr>
              <a:t>Binary glTF</a:t>
            </a:r>
          </a:p>
          <a:p>
            <a:pPr algn="ctr"/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927026" y="3044329"/>
            <a:ext cx="1342573" cy="616860"/>
          </a:xfrm>
          <a:prstGeom prst="ellipse">
            <a:avLst/>
          </a:prstGeom>
          <a:ln w="12700" cmpd="sng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ourier New"/>
                <a:cs typeface="Courier New"/>
              </a:rPr>
              <a:t>External data</a:t>
            </a:r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76306" y="399926"/>
            <a:ext cx="8679875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29196" y="122927"/>
            <a:ext cx="1374094" cy="261610"/>
          </a:xfrm>
          <a:prstGeom prst="rect">
            <a:avLst/>
          </a:prstGeom>
          <a:noFill/>
          <a:ln w="12700" cmpd="sng">
            <a:noFill/>
            <a:prstDash val="lg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latin typeface="Courier New"/>
                <a:cs typeface="Courier New"/>
              </a:rPr>
              <a:t>28-byte header</a:t>
            </a:r>
            <a:endParaRPr lang="en-US" sz="1100" dirty="0">
              <a:latin typeface="Courier New"/>
              <a:cs typeface="Courier New"/>
            </a:endParaRPr>
          </a:p>
        </p:txBody>
      </p:sp>
      <p:cxnSp>
        <p:nvCxnSpPr>
          <p:cNvPr id="35" name="Straight Arrow Connector 34"/>
          <p:cNvCxnSpPr>
            <a:stCxn id="8" idx="2"/>
            <a:endCxn id="11" idx="0"/>
          </p:cNvCxnSpPr>
          <p:nvPr/>
        </p:nvCxnSpPr>
        <p:spPr>
          <a:xfrm>
            <a:off x="2594507" y="2653395"/>
            <a:ext cx="3806" cy="390934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784601" y="661915"/>
            <a:ext cx="1544012" cy="430887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latin typeface="Courier New"/>
                <a:cs typeface="Courier New"/>
              </a:rPr>
              <a:t>batchTableLength</a:t>
            </a:r>
          </a:p>
          <a:p>
            <a:pPr algn="ctr"/>
            <a:r>
              <a:rPr lang="en-US" sz="1100" dirty="0" smtClean="0">
                <a:latin typeface="Courier New"/>
                <a:cs typeface="Courier New"/>
              </a:rPr>
              <a:t>(</a:t>
            </a: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uint32</a:t>
            </a:r>
            <a:r>
              <a:rPr lang="en-US" sz="1100" dirty="0" smtClean="0">
                <a:latin typeface="Courier New"/>
                <a:cs typeface="Courier New"/>
              </a:rPr>
              <a:t>)</a:t>
            </a:r>
            <a:endParaRPr lang="en-US" sz="1100" dirty="0">
              <a:latin typeface="Courier New"/>
              <a:cs typeface="Courier New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2138" y="2191730"/>
            <a:ext cx="1114408" cy="461665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lg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Courier New"/>
                <a:cs typeface="Courier New"/>
              </a:rPr>
              <a:t>batchTable</a:t>
            </a:r>
          </a:p>
          <a:p>
            <a:pPr algn="ctr"/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50344" y="662766"/>
            <a:ext cx="1034257" cy="430887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latin typeface="Courier New"/>
                <a:cs typeface="Courier New"/>
              </a:rPr>
              <a:t>byteLength</a:t>
            </a:r>
          </a:p>
          <a:p>
            <a:pPr algn="ctr"/>
            <a:r>
              <a:rPr lang="en-US" sz="1100" dirty="0" smtClean="0">
                <a:latin typeface="Courier New"/>
                <a:cs typeface="Courier New"/>
              </a:rPr>
              <a:t>(</a:t>
            </a: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uint32</a:t>
            </a:r>
            <a:r>
              <a:rPr lang="en-US" sz="1100" dirty="0" smtClean="0">
                <a:latin typeface="Courier New"/>
                <a:cs typeface="Courier New"/>
              </a:rPr>
              <a:t>)</a:t>
            </a:r>
            <a:endParaRPr lang="en-US" sz="1100" dirty="0">
              <a:latin typeface="Courier New"/>
              <a:cs typeface="Courier New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28613" y="664255"/>
            <a:ext cx="1034257" cy="430887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latin typeface="Courier New"/>
                <a:cs typeface="Courier New"/>
              </a:rPr>
              <a:t>gltfLength</a:t>
            </a:r>
          </a:p>
          <a:p>
            <a:pPr algn="ctr"/>
            <a:r>
              <a:rPr lang="en-US" sz="1100" dirty="0" smtClean="0">
                <a:latin typeface="Courier New"/>
                <a:cs typeface="Courier New"/>
              </a:rPr>
              <a:t>(</a:t>
            </a: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uint32</a:t>
            </a:r>
            <a:r>
              <a:rPr lang="en-US" sz="1100" dirty="0" smtClean="0">
                <a:latin typeface="Courier New"/>
                <a:cs typeface="Courier New"/>
              </a:rPr>
              <a:t>)</a:t>
            </a:r>
            <a:endParaRPr lang="en-US" sz="1100" dirty="0">
              <a:latin typeface="Courier New"/>
              <a:cs typeface="Courier New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2870" y="663475"/>
            <a:ext cx="1034257" cy="430887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latin typeface="Courier New"/>
                <a:cs typeface="Courier New"/>
              </a:rPr>
              <a:t>gltfFormat</a:t>
            </a:r>
          </a:p>
          <a:p>
            <a:pPr algn="ctr"/>
            <a:r>
              <a:rPr lang="en-US" sz="1100" dirty="0" smtClean="0">
                <a:latin typeface="Courier New"/>
                <a:cs typeface="Courier New"/>
              </a:rPr>
              <a:t>(</a:t>
            </a: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uint32</a:t>
            </a:r>
            <a:r>
              <a:rPr lang="en-US" sz="1100" dirty="0" smtClean="0">
                <a:latin typeface="Courier New"/>
                <a:cs typeface="Courier New"/>
              </a:rPr>
              <a:t>)</a:t>
            </a:r>
            <a:endParaRPr lang="en-US" sz="1100" dirty="0">
              <a:latin typeface="Courier New"/>
              <a:cs typeface="Courier New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97127" y="664255"/>
            <a:ext cx="1459054" cy="430887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latin typeface="Courier New"/>
                <a:cs typeface="Courier New"/>
              </a:rPr>
              <a:t>instancesLength</a:t>
            </a:r>
          </a:p>
          <a:p>
            <a:pPr algn="ctr"/>
            <a:r>
              <a:rPr lang="en-US" sz="1100" dirty="0" smtClean="0">
                <a:latin typeface="Courier New"/>
                <a:cs typeface="Courier New"/>
              </a:rPr>
              <a:t>(</a:t>
            </a: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uint32</a:t>
            </a:r>
            <a:r>
              <a:rPr lang="en-US" sz="1100" dirty="0" smtClean="0">
                <a:latin typeface="Courier New"/>
                <a:cs typeface="Courier New"/>
              </a:rPr>
              <a:t>)</a:t>
            </a:r>
            <a:endParaRPr lang="en-US" sz="1100" dirty="0">
              <a:latin typeface="Courier New"/>
              <a:cs typeface="Courier New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856181" y="664255"/>
            <a:ext cx="277640" cy="461665"/>
          </a:xfrm>
          <a:prstGeom prst="rect">
            <a:avLst/>
          </a:prstGeom>
          <a:noFill/>
          <a:ln w="12700" cmpd="sng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Courier New"/>
                <a:cs typeface="Courier New"/>
              </a:rPr>
              <a:t>…</a:t>
            </a:r>
          </a:p>
          <a:p>
            <a:pPr algn="ctr"/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-59656" y="2191730"/>
            <a:ext cx="277640" cy="461665"/>
          </a:xfrm>
          <a:prstGeom prst="rect">
            <a:avLst/>
          </a:prstGeom>
          <a:noFill/>
          <a:ln w="12700" cmpd="sng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Courier New"/>
                <a:cs typeface="Courier New"/>
              </a:rPr>
              <a:t>…</a:t>
            </a:r>
          </a:p>
          <a:p>
            <a:pPr algn="ctr"/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95504" y="2191730"/>
            <a:ext cx="1207382" cy="461665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lg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ourier New"/>
                <a:cs typeface="Courier New"/>
              </a:rPr>
              <a:t>instances[]</a:t>
            </a:r>
            <a:endParaRPr lang="en-US" sz="1200" dirty="0" smtClean="0">
              <a:latin typeface="Courier New"/>
              <a:cs typeface="Courier New"/>
            </a:endParaRPr>
          </a:p>
          <a:p>
            <a:pPr algn="ctr"/>
            <a:endParaRPr lang="en-US" sz="1200" dirty="0" smtClean="0">
              <a:latin typeface="Courier New"/>
              <a:cs typeface="Courier New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76306" y="1959095"/>
            <a:ext cx="4926580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377344" y="1656941"/>
            <a:ext cx="524504" cy="261610"/>
          </a:xfrm>
          <a:prstGeom prst="rect">
            <a:avLst/>
          </a:prstGeom>
          <a:noFill/>
          <a:ln w="12700" cmpd="sng">
            <a:noFill/>
            <a:prstDash val="lg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latin typeface="Courier New"/>
                <a:cs typeface="Courier New"/>
              </a:rPr>
              <a:t>body</a:t>
            </a:r>
            <a:endParaRPr lang="en-US" sz="1100" dirty="0">
              <a:latin typeface="Courier New"/>
              <a:cs typeface="Courier New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7984" y="4905429"/>
            <a:ext cx="949299" cy="430887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latin typeface="Courier New"/>
                <a:cs typeface="Courier New"/>
              </a:rPr>
              <a:t>longitude</a:t>
            </a:r>
          </a:p>
          <a:p>
            <a:pPr algn="ctr"/>
            <a:r>
              <a:rPr lang="en-US" sz="1100" dirty="0" smtClean="0">
                <a:latin typeface="Courier New"/>
                <a:cs typeface="Courier New"/>
              </a:rPr>
              <a:t>(</a:t>
            </a: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double</a:t>
            </a:r>
            <a:r>
              <a:rPr lang="en-US" sz="1100" dirty="0" smtClean="0">
                <a:latin typeface="Courier New"/>
                <a:cs typeface="Courier New"/>
              </a:rPr>
              <a:t>)</a:t>
            </a:r>
            <a:endParaRPr lang="en-US" sz="1100" dirty="0">
              <a:latin typeface="Courier New"/>
              <a:cs typeface="Courier New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17984" y="4732440"/>
            <a:ext cx="2672719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122174" y="4430507"/>
            <a:ext cx="864339" cy="261610"/>
          </a:xfrm>
          <a:prstGeom prst="rect">
            <a:avLst/>
          </a:prstGeom>
          <a:noFill/>
          <a:ln w="12700" cmpd="sng">
            <a:noFill/>
            <a:prstDash val="lg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latin typeface="Courier New"/>
                <a:cs typeface="Courier New"/>
              </a:rPr>
              <a:t>instance</a:t>
            </a:r>
            <a:endParaRPr lang="en-US" sz="1100" dirty="0">
              <a:latin typeface="Courier New"/>
              <a:cs typeface="Courier New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026364" y="4905500"/>
            <a:ext cx="864339" cy="430887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latin typeface="Courier New"/>
                <a:cs typeface="Courier New"/>
              </a:rPr>
              <a:t>batchId</a:t>
            </a:r>
          </a:p>
          <a:p>
            <a:pPr algn="ctr"/>
            <a:r>
              <a:rPr lang="en-US" sz="1100" dirty="0" smtClean="0">
                <a:latin typeface="Courier New"/>
                <a:cs typeface="Courier New"/>
              </a:rPr>
              <a:t>(</a:t>
            </a: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uint32</a:t>
            </a:r>
            <a:r>
              <a:rPr lang="en-US" sz="1100" dirty="0" smtClean="0">
                <a:latin typeface="Courier New"/>
                <a:cs typeface="Courier New"/>
              </a:rPr>
              <a:t>)</a:t>
            </a:r>
            <a:endParaRPr lang="en-US" sz="1100" dirty="0">
              <a:latin typeface="Courier New"/>
              <a:cs typeface="Courier New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67283" y="4905500"/>
            <a:ext cx="864339" cy="430887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latin typeface="Courier New"/>
                <a:cs typeface="Courier New"/>
              </a:rPr>
              <a:t>latitude</a:t>
            </a:r>
          </a:p>
          <a:p>
            <a:pPr algn="ctr"/>
            <a:r>
              <a:rPr lang="en-US" sz="1100" dirty="0" smtClean="0">
                <a:latin typeface="Courier New"/>
                <a:cs typeface="Courier New"/>
              </a:rPr>
              <a:t>(</a:t>
            </a: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double</a:t>
            </a:r>
            <a:r>
              <a:rPr lang="en-US" sz="1100" dirty="0" smtClean="0">
                <a:latin typeface="Courier New"/>
                <a:cs typeface="Courier New"/>
              </a:rPr>
              <a:t>)</a:t>
            </a:r>
            <a:endParaRPr lang="en-US" sz="11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33754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59</Words>
  <Application>Microsoft Office PowerPoint</Application>
  <PresentationFormat>On-screen Show (4:3)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Courier New</vt:lpstr>
      <vt:lpstr>Office Theme</vt:lpstr>
      <vt:lpstr>PowerPoint Presentation</vt:lpstr>
    </vt:vector>
  </TitlesOfParts>
  <Company>Analytical Graphics Inc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AGI</dc:creator>
  <cp:lastModifiedBy>Cozzi, Patrick</cp:lastModifiedBy>
  <cp:revision>13</cp:revision>
  <dcterms:created xsi:type="dcterms:W3CDTF">2015-04-22T19:10:53Z</dcterms:created>
  <dcterms:modified xsi:type="dcterms:W3CDTF">2015-11-05T19:30:30Z</dcterms:modified>
</cp:coreProperties>
</file>