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7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825" y="668709"/>
            <a:ext cx="1846930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/>
                <a:cs typeface="Courier New"/>
              </a:rPr>
              <a:t>m</a:t>
            </a:r>
            <a:r>
              <a:rPr lang="en-US" sz="1200" dirty="0" smtClean="0">
                <a:latin typeface="Courier New"/>
                <a:cs typeface="Courier New"/>
              </a:rPr>
              <a:t>agic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200" dirty="0" smtClean="0">
                <a:latin typeface="Courier New"/>
                <a:cs typeface="Courier New"/>
              </a:rPr>
              <a:t>[4])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2755" y="668709"/>
            <a:ext cx="923450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5825" y="405940"/>
            <a:ext cx="518231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53554" y="128941"/>
            <a:ext cx="3066865" cy="276999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24-byte header (first 16 bytes)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825" y="1898718"/>
            <a:ext cx="2416046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batchTableJSONByteLength</a:t>
            </a:r>
            <a:endParaRPr lang="en-US" sz="1200" dirty="0" smtClean="0">
              <a:latin typeface="Courier New"/>
              <a:cs typeface="Courier New"/>
            </a:endParaRP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281" y="3446530"/>
            <a:ext cx="1486305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batchTableJSON</a:t>
            </a:r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6205" y="668709"/>
            <a:ext cx="1114408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byteLength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7782" y="668709"/>
            <a:ext cx="1300357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pointsLength</a:t>
            </a:r>
            <a:endParaRPr lang="en-US" sz="1200" dirty="0" smtClean="0">
              <a:latin typeface="Courier New"/>
              <a:cs typeface="Courier New"/>
            </a:endParaRP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1281" y="3181496"/>
            <a:ext cx="576387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84938" y="2842000"/>
            <a:ext cx="556563" cy="276999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body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0082" y="3446530"/>
            <a:ext cx="1579278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positions[]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float32 </a:t>
            </a:r>
            <a:r>
              <a:rPr lang="en-US" sz="1200" dirty="0" smtClean="0">
                <a:latin typeface="Courier New"/>
                <a:cs typeface="Courier New"/>
              </a:rPr>
              <a:t>x, y, z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9360" y="3446530"/>
            <a:ext cx="1015798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colors[]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Uint8</a:t>
            </a:r>
            <a:r>
              <a:rPr lang="en-US" sz="1200" dirty="0" smtClean="0">
                <a:latin typeface="Courier New"/>
                <a:cs typeface="Courier New"/>
              </a:rPr>
              <a:t> rgb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11871" y="1898718"/>
            <a:ext cx="2601995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batchTableBinaryByteLength</a:t>
            </a:r>
            <a:endParaRPr lang="en-US" sz="1200" dirty="0" smtClean="0">
              <a:latin typeface="Courier New"/>
              <a:cs typeface="Courier New"/>
            </a:endParaRP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4750" y="1704068"/>
            <a:ext cx="501911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45452" y="1427069"/>
            <a:ext cx="2880918" cy="276999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/>
                <a:cs typeface="Courier New"/>
              </a:rPr>
              <a:t>24-byte header </a:t>
            </a:r>
            <a:r>
              <a:rPr lang="en-US" sz="1200" dirty="0" smtClean="0">
                <a:latin typeface="Courier New"/>
                <a:cs typeface="Courier New"/>
              </a:rPr>
              <a:t>(next 8 bytes)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7829" y="3446529"/>
            <a:ext cx="1672253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batchTableBinary</a:t>
            </a:r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740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54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Cozzi, Patrick</cp:lastModifiedBy>
  <cp:revision>12</cp:revision>
  <dcterms:created xsi:type="dcterms:W3CDTF">2015-04-22T19:10:53Z</dcterms:created>
  <dcterms:modified xsi:type="dcterms:W3CDTF">2016-07-14T17:33:34Z</dcterms:modified>
</cp:coreProperties>
</file>