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1169-4430-495C-99ED-33132AE40DB5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BFF2-68F5-4C0A-BF43-C0E7C867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2938" y="182880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25827" y="1113843"/>
            <a:ext cx="2434425" cy="698390"/>
            <a:chOff x="3643023" y="1449787"/>
            <a:chExt cx="2434425" cy="698390"/>
          </a:xfrm>
          <a:solidFill>
            <a:schemeClr val="bg1">
              <a:lumMod val="85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3643023" y="1527975"/>
              <a:ext cx="620202" cy="620202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457246" y="1449787"/>
              <a:ext cx="620202" cy="620202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322025" y="2122994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32938" y="2122994"/>
            <a:ext cx="620202" cy="62020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8025" y="2552368"/>
            <a:ext cx="796456" cy="3180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b3dm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8395" y="2552368"/>
            <a:ext cx="796456" cy="3180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3dm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0807" y="1559117"/>
            <a:ext cx="796456" cy="3180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4" idx="4"/>
            <a:endCxn id="5" idx="0"/>
          </p:cNvCxnSpPr>
          <p:nvPr/>
        </p:nvCxnSpPr>
        <p:spPr>
          <a:xfrm flipH="1">
            <a:off x="1535928" y="803082"/>
            <a:ext cx="907111" cy="3889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6" idx="0"/>
          </p:cNvCxnSpPr>
          <p:nvPr/>
        </p:nvCxnSpPr>
        <p:spPr>
          <a:xfrm>
            <a:off x="2443039" y="803082"/>
            <a:ext cx="907112" cy="31076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5" idx="4"/>
          </p:cNvCxnSpPr>
          <p:nvPr/>
        </p:nvCxnSpPr>
        <p:spPr>
          <a:xfrm flipV="1">
            <a:off x="632126" y="1812233"/>
            <a:ext cx="903802" cy="31076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5" idx="4"/>
          </p:cNvCxnSpPr>
          <p:nvPr/>
        </p:nvCxnSpPr>
        <p:spPr>
          <a:xfrm flipH="1" flipV="1">
            <a:off x="1535928" y="1812233"/>
            <a:ext cx="907111" cy="31076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9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Analytical Graphics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Cozzi, Patrick</dc:creator>
  <cp:lastModifiedBy>Cozzi, Patrick</cp:lastModifiedBy>
  <cp:revision>2</cp:revision>
  <dcterms:created xsi:type="dcterms:W3CDTF">2016-08-25T12:56:46Z</dcterms:created>
  <dcterms:modified xsi:type="dcterms:W3CDTF">2016-08-25T13:25:59Z</dcterms:modified>
</cp:coreProperties>
</file>