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9" d="100"/>
          <a:sy n="119" d="100"/>
        </p:scale>
        <p:origin x="138" y="7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7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71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1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31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3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57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23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6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5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75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0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376AC-B3C2-8643-B9A3-A6905164CDF3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6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7561603" y="679644"/>
            <a:ext cx="1386918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instancesLength</a:t>
            </a: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759" y="679644"/>
            <a:ext cx="1627369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m</a:t>
            </a:r>
            <a:r>
              <a:rPr lang="en-US" sz="1000" dirty="0" smtClean="0">
                <a:latin typeface="Courier New"/>
                <a:cs typeface="Courier New"/>
              </a:rPr>
              <a:t>agic</a:t>
            </a: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rgbClr val="558ED5"/>
                </a:solidFill>
                <a:latin typeface="Courier New"/>
                <a:cs typeface="Courier New"/>
              </a:rPr>
              <a:t>unsigned char</a:t>
            </a:r>
            <a:r>
              <a:rPr lang="en-US" sz="1000" dirty="0" smtClean="0">
                <a:latin typeface="Courier New"/>
                <a:cs typeface="Courier New"/>
              </a:rPr>
              <a:t>[4])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68965" y="679644"/>
            <a:ext cx="825867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version</a:t>
            </a: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2429" y="2191730"/>
            <a:ext cx="2268570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err="1" smtClean="0">
                <a:latin typeface="Courier New"/>
                <a:cs typeface="Courier New"/>
              </a:rPr>
              <a:t>url</a:t>
            </a:r>
            <a:r>
              <a:rPr lang="en-US" sz="1050" dirty="0" smtClean="0">
                <a:latin typeface="Courier New"/>
                <a:cs typeface="Courier New"/>
              </a:rPr>
              <a:t> (</a:t>
            </a:r>
            <a:r>
              <a:rPr lang="en-US" sz="105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UTF-8</a:t>
            </a:r>
            <a:r>
              <a:rPr lang="en-US" sz="1050" dirty="0" smtClean="0">
                <a:latin typeface="Courier New"/>
                <a:cs typeface="Courier New"/>
              </a:rPr>
              <a:t>) </a:t>
            </a:r>
            <a:r>
              <a:rPr lang="en-US" sz="1050" dirty="0">
                <a:latin typeface="Courier New"/>
                <a:cs typeface="Courier New"/>
              </a:rPr>
              <a:t>or </a:t>
            </a:r>
            <a:r>
              <a:rPr lang="en-US" sz="1050" dirty="0" smtClean="0">
                <a:latin typeface="Courier New"/>
                <a:cs typeface="Courier New"/>
              </a:rPr>
              <a:t>Binary glTF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679234" y="3044329"/>
            <a:ext cx="1342573" cy="616860"/>
          </a:xfrm>
          <a:prstGeom prst="ellipse">
            <a:avLst/>
          </a:prstGeom>
          <a:ln w="12700" cmpd="sng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External data</a:t>
            </a:r>
            <a:endParaRPr lang="en-US" sz="1050" dirty="0">
              <a:latin typeface="Courier New"/>
              <a:cs typeface="Courier New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7190" y="398799"/>
            <a:ext cx="8881331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18616" y="122927"/>
            <a:ext cx="1306768" cy="253916"/>
          </a:xfrm>
          <a:prstGeom prst="rect">
            <a:avLst/>
          </a:prstGeom>
          <a:noFill/>
          <a:ln w="12700" cmpd="sng">
            <a:noFill/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28-byte header</a:t>
            </a:r>
            <a:endParaRPr lang="en-US" sz="1000" dirty="0">
              <a:latin typeface="Courier New"/>
              <a:cs typeface="Courier New"/>
            </a:endParaRPr>
          </a:p>
        </p:txBody>
      </p:sp>
      <p:cxnSp>
        <p:nvCxnSpPr>
          <p:cNvPr id="35" name="Straight Arrow Connector 34"/>
          <p:cNvCxnSpPr>
            <a:stCxn id="8" idx="2"/>
            <a:endCxn id="11" idx="0"/>
          </p:cNvCxnSpPr>
          <p:nvPr/>
        </p:nvCxnSpPr>
        <p:spPr>
          <a:xfrm>
            <a:off x="2346714" y="2607228"/>
            <a:ext cx="3807" cy="437101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80999" y="679644"/>
            <a:ext cx="1787669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batchTableByteLength</a:t>
            </a: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6258" y="2191730"/>
            <a:ext cx="986167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batchTable</a:t>
            </a:r>
          </a:p>
          <a:p>
            <a:pPr algn="ctr"/>
            <a:endParaRPr lang="en-US" sz="1050" dirty="0">
              <a:latin typeface="Courier New"/>
              <a:cs typeface="Courier New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94832" y="679644"/>
            <a:ext cx="986167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byteLength</a:t>
            </a: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68668" y="679644"/>
            <a:ext cx="1306768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gltfByteLength</a:t>
            </a: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75436" y="679644"/>
            <a:ext cx="986167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gltfFormat</a:t>
            </a: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874889" y="664255"/>
            <a:ext cx="269625" cy="430887"/>
          </a:xfrm>
          <a:prstGeom prst="rect">
            <a:avLst/>
          </a:prstGeom>
          <a:noFill/>
          <a:ln w="12700" cmpd="sng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…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-55649" y="2191730"/>
            <a:ext cx="269625" cy="430887"/>
          </a:xfrm>
          <a:prstGeom prst="rect">
            <a:avLst/>
          </a:prstGeom>
          <a:noFill/>
          <a:ln w="12700" cmpd="sng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…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80999" y="2191730"/>
            <a:ext cx="1066318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Courier New"/>
                <a:cs typeface="Courier New"/>
              </a:rPr>
              <a:t>instances[]</a:t>
            </a:r>
            <a:endParaRPr lang="en-US" sz="1050" dirty="0" smtClean="0">
              <a:latin typeface="Courier New"/>
              <a:cs typeface="Courier New"/>
            </a:endParaRP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76306" y="1959095"/>
            <a:ext cx="4395694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127932" y="1656941"/>
            <a:ext cx="492443" cy="246221"/>
          </a:xfrm>
          <a:prstGeom prst="rect">
            <a:avLst/>
          </a:prstGeom>
          <a:noFill/>
          <a:ln w="12700" cmpd="sng">
            <a:noFill/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body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4052" y="4910682"/>
            <a:ext cx="877163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longitude</a:t>
            </a: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double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54052" y="4732440"/>
            <a:ext cx="2477601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92631" y="4430507"/>
            <a:ext cx="825867" cy="253916"/>
          </a:xfrm>
          <a:prstGeom prst="rect">
            <a:avLst/>
          </a:prstGeom>
          <a:noFill/>
          <a:ln w="12700" cmpd="sng">
            <a:noFill/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instance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31434" y="4910682"/>
            <a:ext cx="800219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batchId</a:t>
            </a: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uint16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31215" y="4910682"/>
            <a:ext cx="800219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latitude</a:t>
            </a: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double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33754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59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Office Theme</vt:lpstr>
      <vt:lpstr>PowerPoint Presentation</vt:lpstr>
    </vt:vector>
  </TitlesOfParts>
  <Company>Analytical Graphics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AGI</dc:creator>
  <cp:lastModifiedBy>pjcozzi</cp:lastModifiedBy>
  <cp:revision>16</cp:revision>
  <dcterms:created xsi:type="dcterms:W3CDTF">2015-04-22T19:10:53Z</dcterms:created>
  <dcterms:modified xsi:type="dcterms:W3CDTF">2015-11-08T15:19:37Z</dcterms:modified>
</cp:coreProperties>
</file>