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47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93471" y="1858875"/>
            <a:ext cx="133882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instancesLength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32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9393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4431" y="2965502"/>
            <a:ext cx="226857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url</a:t>
            </a:r>
            <a:r>
              <a:rPr lang="en-US" sz="1050" dirty="0" smtClean="0">
                <a:latin typeface="Courier New"/>
                <a:cs typeface="Courier New"/>
              </a:rPr>
              <a:t> (</a:t>
            </a:r>
            <a:r>
              <a:rPr lang="en-US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  <a:r>
              <a:rPr lang="en-US" sz="1050" dirty="0">
                <a:latin typeface="Courier New"/>
                <a:cs typeface="Courier New"/>
              </a:rPr>
              <a:t>or </a:t>
            </a:r>
            <a:r>
              <a:rPr lang="en-US" sz="105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91236" y="3818101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External data</a:t>
            </a:r>
            <a:endParaRPr lang="en-US" sz="105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190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9604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36-byte 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3358716" y="3381000"/>
            <a:ext cx="3807" cy="4371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720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8260" y="2965502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9612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8934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2299" y="1858875"/>
            <a:ext cx="954107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gltfFormat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2064" y="699933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792" y="2965502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7307" y="2732867"/>
            <a:ext cx="439569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8209" y="247599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190" y="1540274"/>
            <a:ext cx="651921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57224" y="1277291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36-byte header (next 16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932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8257" y="1858875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9741" y="190794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19</cp:revision>
  <dcterms:created xsi:type="dcterms:W3CDTF">2015-04-22T19:10:53Z</dcterms:created>
  <dcterms:modified xsi:type="dcterms:W3CDTF">2016-08-18T16:33:25Z</dcterms:modified>
</cp:coreProperties>
</file>