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14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61603" y="679644"/>
            <a:ext cx="138691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instancesLength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59" y="679644"/>
            <a:ext cx="162736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m</a:t>
            </a:r>
            <a:r>
              <a:rPr lang="en-US" sz="1000" dirty="0" smtClean="0">
                <a:latin typeface="Courier New"/>
                <a:cs typeface="Courier New"/>
              </a:rPr>
              <a:t>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8965" y="679644"/>
            <a:ext cx="8258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429" y="2191730"/>
            <a:ext cx="2268570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url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smtClean="0">
                <a:latin typeface="Courier New"/>
                <a:cs typeface="Courier New"/>
              </a:rPr>
              <a:t>(</a:t>
            </a:r>
            <a:r>
              <a:rPr lang="en-US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UTF-8</a:t>
            </a:r>
            <a:r>
              <a:rPr lang="en-US" sz="1050" dirty="0" smtClean="0">
                <a:latin typeface="Courier New"/>
                <a:cs typeface="Courier New"/>
              </a:rPr>
              <a:t>) </a:t>
            </a:r>
            <a:r>
              <a:rPr lang="en-US" sz="1050" dirty="0">
                <a:latin typeface="Courier New"/>
                <a:cs typeface="Courier New"/>
              </a:rPr>
              <a:t>or </a:t>
            </a:r>
            <a:r>
              <a:rPr lang="en-US" sz="1050" dirty="0" smtClean="0">
                <a:latin typeface="Courier New"/>
                <a:cs typeface="Courier New"/>
              </a:rPr>
              <a:t>Binary glTF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9234" y="3044329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External data</a:t>
            </a:r>
            <a:endParaRPr lang="en-US" sz="105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190" y="398799"/>
            <a:ext cx="888133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8616" y="122927"/>
            <a:ext cx="1306768" cy="253916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28-byte header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2346714" y="2607228"/>
            <a:ext cx="3807" cy="4371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0999" y="679644"/>
            <a:ext cx="178766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batchTableByteLength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58" y="2191730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4832" y="679644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byteLength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8668" y="679644"/>
            <a:ext cx="13067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gltfByteLength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5436" y="679644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gltfFormat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74889" y="664255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55649" y="2191730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0999" y="2191730"/>
            <a:ext cx="106631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instances[]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6306" y="1959095"/>
            <a:ext cx="439569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7932" y="1656941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625" y="4910682"/>
            <a:ext cx="90601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longitude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double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984" y="4732440"/>
            <a:ext cx="257516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31" y="4430507"/>
            <a:ext cx="825867" cy="253916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instance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7277" y="4910682"/>
            <a:ext cx="8258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batchId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9738" y="4910682"/>
            <a:ext cx="8258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latitude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double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pjcozzi</cp:lastModifiedBy>
  <cp:revision>15</cp:revision>
  <dcterms:created xsi:type="dcterms:W3CDTF">2015-04-22T19:10:53Z</dcterms:created>
  <dcterms:modified xsi:type="dcterms:W3CDTF">2015-11-07T19:58:37Z</dcterms:modified>
</cp:coreProperties>
</file>