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06" y="662695"/>
            <a:ext cx="1713931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 New"/>
                <a:cs typeface="Courier New"/>
              </a:rPr>
              <a:t>m</a:t>
            </a:r>
            <a:r>
              <a:rPr lang="en-US" sz="11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100" dirty="0" smtClean="0">
                <a:latin typeface="Courier New"/>
                <a:cs typeface="Courier New"/>
              </a:rPr>
              <a:t>[4])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6005" y="662695"/>
            <a:ext cx="86433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509" y="2191730"/>
            <a:ext cx="2601995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Courier New"/>
                <a:cs typeface="Courier New"/>
              </a:rPr>
              <a:t>uri</a:t>
            </a:r>
            <a:r>
              <a:rPr lang="en-US" sz="1200" dirty="0" smtClean="0">
                <a:latin typeface="Courier New"/>
                <a:cs typeface="Courier New"/>
              </a:rPr>
              <a:t> 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  <a:r>
              <a:rPr lang="en-US" sz="1200" dirty="0">
                <a:latin typeface="Courier New"/>
                <a:cs typeface="Courier New"/>
              </a:rPr>
              <a:t>or </a:t>
            </a:r>
            <a:r>
              <a:rPr lang="en-US" sz="1200" dirty="0" smtClean="0">
                <a:latin typeface="Courier New"/>
                <a:cs typeface="Courier New"/>
              </a:rPr>
              <a:t>Binary </a:t>
            </a:r>
            <a:r>
              <a:rPr lang="en-US" sz="1200" dirty="0" smtClean="0">
                <a:latin typeface="Courier New"/>
                <a:cs typeface="Courier New"/>
              </a:rPr>
              <a:t>glTF</a:t>
            </a: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27026" y="3044329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External data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6306" y="399926"/>
            <a:ext cx="867987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9196" y="122927"/>
            <a:ext cx="1374094" cy="26161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28-byte </a:t>
            </a:r>
            <a:r>
              <a:rPr lang="en-US" sz="1100" dirty="0" smtClean="0">
                <a:latin typeface="Courier New"/>
                <a:cs typeface="Courier New"/>
              </a:rPr>
              <a:t>header</a:t>
            </a:r>
            <a:endParaRPr lang="en-US" sz="11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2594507" y="2653395"/>
            <a:ext cx="3806" cy="39093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4601" y="661915"/>
            <a:ext cx="1544012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batchTableLength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138" y="2191730"/>
            <a:ext cx="111440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0344" y="662766"/>
            <a:ext cx="1034257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byteLength</a:t>
            </a: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8613" y="664255"/>
            <a:ext cx="1034257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gltfLength</a:t>
            </a:r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2870" y="663475"/>
            <a:ext cx="1034257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gltfFormat</a:t>
            </a:r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7127" y="664255"/>
            <a:ext cx="1459054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instancesLength</a:t>
            </a:r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56181" y="664255"/>
            <a:ext cx="277640" cy="461665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…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59656" y="2191730"/>
            <a:ext cx="277640" cy="461665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…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5504" y="2191730"/>
            <a:ext cx="1207382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instances[]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6306" y="1959095"/>
            <a:ext cx="492658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7344" y="1656941"/>
            <a:ext cx="524504" cy="26161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body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984" y="4905429"/>
            <a:ext cx="94929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longitude</a:t>
            </a:r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984" y="4732440"/>
            <a:ext cx="267271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22174" y="4430507"/>
            <a:ext cx="864339" cy="26161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instance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6364" y="4905500"/>
            <a:ext cx="86433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batchId</a:t>
            </a:r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7283" y="4905500"/>
            <a:ext cx="864339" cy="4308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Courier New"/>
                <a:cs typeface="Courier New"/>
              </a:rPr>
              <a:t>latitude</a:t>
            </a:r>
            <a:endParaRPr lang="en-US" sz="1100" dirty="0" smtClean="0">
              <a:latin typeface="Courier New"/>
              <a:cs typeface="Courier New"/>
            </a:endParaRPr>
          </a:p>
          <a:p>
            <a:pPr algn="ctr"/>
            <a:r>
              <a:rPr lang="en-US" sz="1100" dirty="0" smtClean="0">
                <a:latin typeface="Courier New"/>
                <a:cs typeface="Courier New"/>
              </a:rPr>
              <a:t>(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double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  <a:endParaRPr lang="en-US"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Cozzi, Patrick</cp:lastModifiedBy>
  <cp:revision>12</cp:revision>
  <dcterms:created xsi:type="dcterms:W3CDTF">2015-04-22T19:10:53Z</dcterms:created>
  <dcterms:modified xsi:type="dcterms:W3CDTF">2015-11-05T16:21:59Z</dcterms:modified>
</cp:coreProperties>
</file>